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notesSlides/notesSlide3.xml" ContentType="application/vnd.openxmlformats-officedocument.presentationml.notesSlide+xml"/>
  <Override PartName="/ppt/tags/tag18.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19.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20.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62" r:id="rId2"/>
    <p:sldId id="264" r:id="rId3"/>
    <p:sldId id="263" r:id="rId4"/>
    <p:sldId id="319" r:id="rId5"/>
    <p:sldId id="322" r:id="rId6"/>
    <p:sldId id="325" r:id="rId7"/>
    <p:sldId id="296" r:id="rId8"/>
    <p:sldId id="283" r:id="rId9"/>
    <p:sldId id="318" r:id="rId10"/>
    <p:sldId id="320" r:id="rId11"/>
    <p:sldId id="321" r:id="rId12"/>
    <p:sldId id="316" r:id="rId13"/>
    <p:sldId id="284" r:id="rId14"/>
    <p:sldId id="329" r:id="rId15"/>
    <p:sldId id="324" r:id="rId16"/>
    <p:sldId id="306" r:id="rId17"/>
    <p:sldId id="307" r:id="rId18"/>
    <p:sldId id="285" r:id="rId19"/>
    <p:sldId id="326" r:id="rId20"/>
    <p:sldId id="327" r:id="rId21"/>
    <p:sldId id="328" r:id="rId22"/>
    <p:sldId id="317" r:id="rId23"/>
    <p:sldId id="311" r:id="rId24"/>
    <p:sldId id="315" r:id="rId25"/>
  </p:sldIdLst>
  <p:sldSz cx="9144000" cy="5145088"/>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1">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6F6F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861" autoAdjust="0"/>
    <p:restoredTop sz="94660"/>
  </p:normalViewPr>
  <p:slideViewPr>
    <p:cSldViewPr>
      <p:cViewPr varScale="1">
        <p:scale>
          <a:sx n="108" d="100"/>
          <a:sy n="108" d="100"/>
        </p:scale>
        <p:origin x="581" y="82"/>
      </p:cViewPr>
      <p:guideLst>
        <p:guide orient="horz" pos="1621"/>
        <p:guide pos="2880"/>
      </p:guideLst>
    </p:cSldViewPr>
  </p:slideViewPr>
  <p:notesTextViewPr>
    <p:cViewPr>
      <p:scale>
        <a:sx n="100" d="100"/>
        <a:sy n="100" d="100"/>
      </p:scale>
      <p:origin x="0" y="0"/>
    </p:cViewPr>
  </p:notesTextViewPr>
  <p:sorterViewPr>
    <p:cViewPr>
      <p:scale>
        <a:sx n="66" d="100"/>
        <a:sy n="66" d="100"/>
      </p:scale>
      <p:origin x="0" y="0"/>
    </p:cViewPr>
  </p:sorter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F56570D-A9DA-4CA3-BE98-55692B62D853}" type="datetimeFigureOut">
              <a:rPr lang="zh-CN" altLang="en-US" smtClean="0"/>
              <a:pPr/>
              <a:t>2018/3/21</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FE6680C-2A23-4F48-827E-EED156A343FA}"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294396F-7CC6-42E5-83BE-72592AAF95CF}" type="slidenum">
              <a:rPr lang="zh-CN" altLang="en-US" smtClean="0"/>
              <a:pPr/>
              <a:t>2</a:t>
            </a:fld>
            <a:endParaRPr lang="zh-CN" altLang="en-US"/>
          </a:p>
        </p:txBody>
      </p:sp>
    </p:spTree>
    <p:extLst>
      <p:ext uri="{BB962C8B-B14F-4D97-AF65-F5344CB8AC3E}">
        <p14:creationId xmlns:p14="http://schemas.microsoft.com/office/powerpoint/2010/main" val="21423498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D7BA12E-7FFF-4F46-9B4A-ECA91CF409FD}" type="slidenum">
              <a:rPr lang="zh-CN" altLang="en-US" smtClean="0"/>
              <a:pPr/>
              <a:t>17</a:t>
            </a:fld>
            <a:endParaRPr lang="zh-CN" altLang="en-US"/>
          </a:p>
        </p:txBody>
      </p:sp>
    </p:spTree>
    <p:extLst>
      <p:ext uri="{BB962C8B-B14F-4D97-AF65-F5344CB8AC3E}">
        <p14:creationId xmlns:p14="http://schemas.microsoft.com/office/powerpoint/2010/main" val="13890279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18</a:t>
            </a:fld>
            <a:endParaRPr lang="zh-CN" altLang="en-US"/>
          </a:p>
        </p:txBody>
      </p:sp>
    </p:spTree>
    <p:extLst>
      <p:ext uri="{BB962C8B-B14F-4D97-AF65-F5344CB8AC3E}">
        <p14:creationId xmlns:p14="http://schemas.microsoft.com/office/powerpoint/2010/main" val="12111493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EFFE4F62-605D-4A72-9B78-2AF5B0B98AE9}" type="slidenum">
              <a:rPr lang="zh-CN" altLang="en-US" smtClean="0"/>
              <a:pPr/>
              <a:t>22</a:t>
            </a:fld>
            <a:endParaRPr lang="zh-CN" altLang="en-US"/>
          </a:p>
        </p:txBody>
      </p:sp>
    </p:spTree>
    <p:extLst>
      <p:ext uri="{BB962C8B-B14F-4D97-AF65-F5344CB8AC3E}">
        <p14:creationId xmlns:p14="http://schemas.microsoft.com/office/powerpoint/2010/main" val="7320849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3</a:t>
            </a:fld>
            <a:endParaRPr lang="zh-CN" altLang="en-US"/>
          </a:p>
        </p:txBody>
      </p:sp>
    </p:spTree>
    <p:extLst>
      <p:ext uri="{BB962C8B-B14F-4D97-AF65-F5344CB8AC3E}">
        <p14:creationId xmlns:p14="http://schemas.microsoft.com/office/powerpoint/2010/main" val="12111493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8</a:t>
            </a:fld>
            <a:endParaRPr lang="zh-CN" altLang="en-US"/>
          </a:p>
        </p:txBody>
      </p:sp>
    </p:spTree>
    <p:extLst>
      <p:ext uri="{BB962C8B-B14F-4D97-AF65-F5344CB8AC3E}">
        <p14:creationId xmlns:p14="http://schemas.microsoft.com/office/powerpoint/2010/main" val="12111493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pPr/>
              <a:t>10</a:t>
            </a:fld>
            <a:endParaRPr lang="zh-CN" altLang="en-US"/>
          </a:p>
        </p:txBody>
      </p:sp>
    </p:spTree>
    <p:extLst>
      <p:ext uri="{BB962C8B-B14F-4D97-AF65-F5344CB8AC3E}">
        <p14:creationId xmlns:p14="http://schemas.microsoft.com/office/powerpoint/2010/main" val="32578267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xfrm>
            <a:off x="382588" y="685800"/>
            <a:ext cx="6092825" cy="3429000"/>
          </a:xfrm>
          <a:noFill/>
          <a:ln>
            <a:solidFill>
              <a:srgbClr val="000000"/>
            </a:solidFill>
            <a:miter lim="800000"/>
            <a:headEnd/>
            <a:tailEnd/>
          </a:ln>
        </p:spPr>
      </p:sp>
      <p:sp>
        <p:nvSpPr>
          <p:cNvPr id="4099"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ltLang="zh-CN"/>
          </a:p>
        </p:txBody>
      </p:sp>
      <p:sp>
        <p:nvSpPr>
          <p:cNvPr id="4100" name="灯片编号占位符 3"/>
          <p:cNvSpPr>
            <a:spLocks noGrp="1"/>
          </p:cNvSpPr>
          <p:nvPr>
            <p:ph type="sldNum" sz="quarter" idx="5"/>
          </p:nvPr>
        </p:nvSpPr>
        <p:spPr bwMode="auto">
          <a:noFill/>
          <a:ln>
            <a:miter lim="800000"/>
            <a:headEnd/>
            <a:tailEnd/>
          </a:ln>
        </p:spPr>
        <p:txBody>
          <a:bodyPr/>
          <a:lstStyle/>
          <a:p>
            <a:fld id="{D870B872-E63E-49B0-A51B-F8F456BC21B0}" type="slidenum">
              <a:rPr lang="zh-CN" altLang="en-US"/>
              <a:pPr/>
              <a:t>12</a:t>
            </a:fld>
            <a:endParaRPr lang="zh-CN" altLang="en-US"/>
          </a:p>
        </p:txBody>
      </p:sp>
    </p:spTree>
    <p:extLst>
      <p:ext uri="{BB962C8B-B14F-4D97-AF65-F5344CB8AC3E}">
        <p14:creationId xmlns:p14="http://schemas.microsoft.com/office/powerpoint/2010/main" val="6993416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13</a:t>
            </a:fld>
            <a:endParaRPr lang="zh-CN" altLang="en-US"/>
          </a:p>
        </p:txBody>
      </p:sp>
    </p:spTree>
    <p:extLst>
      <p:ext uri="{BB962C8B-B14F-4D97-AF65-F5344CB8AC3E}">
        <p14:creationId xmlns:p14="http://schemas.microsoft.com/office/powerpoint/2010/main" val="12111493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F9801D8-EECC-45AB-9063-1BC64BFC2A90}" type="slidenum">
              <a:rPr lang="zh-CN" altLang="en-US" smtClean="0"/>
              <a:pPr/>
              <a:t>14</a:t>
            </a:fld>
            <a:endParaRPr lang="zh-CN" altLang="en-US"/>
          </a:p>
        </p:txBody>
      </p:sp>
    </p:spTree>
    <p:extLst>
      <p:ext uri="{BB962C8B-B14F-4D97-AF65-F5344CB8AC3E}">
        <p14:creationId xmlns:p14="http://schemas.microsoft.com/office/powerpoint/2010/main" val="23120930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15</a:t>
            </a:fld>
            <a:endParaRPr lang="zh-CN" altLang="en-US"/>
          </a:p>
        </p:txBody>
      </p:sp>
    </p:spTree>
    <p:extLst>
      <p:ext uri="{BB962C8B-B14F-4D97-AF65-F5344CB8AC3E}">
        <p14:creationId xmlns:p14="http://schemas.microsoft.com/office/powerpoint/2010/main" val="7407470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69645-561F-47F0-9357-72E27DD8C3BF}" type="slidenum">
              <a:rPr lang="zh-CN" altLang="en-US" smtClean="0"/>
              <a:pPr/>
              <a:t>16</a:t>
            </a:fld>
            <a:endParaRPr lang="zh-CN" altLang="en-US"/>
          </a:p>
        </p:txBody>
      </p:sp>
    </p:spTree>
    <p:extLst>
      <p:ext uri="{BB962C8B-B14F-4D97-AF65-F5344CB8AC3E}">
        <p14:creationId xmlns:p14="http://schemas.microsoft.com/office/powerpoint/2010/main" val="7759374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313"/>
            <a:ext cx="7772400" cy="1102859"/>
          </a:xfrm>
        </p:spPr>
        <p:txBody>
          <a:bodyPr/>
          <a:lstStyle/>
          <a:p>
            <a:r>
              <a:rPr lang="zh-CN" altLang="en-US"/>
              <a:t>单击此处编辑母版标题样式</a:t>
            </a:r>
          </a:p>
        </p:txBody>
      </p:sp>
      <p:sp>
        <p:nvSpPr>
          <p:cNvPr id="3" name="副标题 2"/>
          <p:cNvSpPr>
            <a:spLocks noGrp="1"/>
          </p:cNvSpPr>
          <p:nvPr>
            <p:ph type="subTitle" idx="1"/>
          </p:nvPr>
        </p:nvSpPr>
        <p:spPr>
          <a:xfrm>
            <a:off x="1371600" y="2915550"/>
            <a:ext cx="6400800" cy="1314856"/>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7E7354E3-2E1C-4A1F-8D37-52E9231683F1}" type="datetimeFigureOut">
              <a:rPr lang="zh-CN" altLang="en-US" smtClean="0"/>
              <a:pPr/>
              <a:t>2018/3/21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B4C9C60-B43F-4143-9180-07A2EA8265DF}" type="slidenum">
              <a:rPr lang="zh-CN" altLang="en-US" smtClean="0"/>
              <a:pPr/>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p:transition>
    </mc:Choice>
    <mc:Fallback xmlns="">
      <p:transition spd="slow" advClick="0" advTm="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E7354E3-2E1C-4A1F-8D37-52E9231683F1}" type="datetimeFigureOut">
              <a:rPr lang="zh-CN" altLang="en-US" smtClean="0"/>
              <a:pPr/>
              <a:t>2018/3/21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B4C9C60-B43F-4143-9180-07A2EA8265DF}" type="slidenum">
              <a:rPr lang="zh-CN" altLang="en-US" smtClean="0"/>
              <a:pPr/>
              <a:t>‹#›</a:t>
            </a:fld>
            <a:endParaRPr lang="zh-CN" altLang="en-US"/>
          </a:p>
        </p:txBody>
      </p:sp>
      <p:sp>
        <p:nvSpPr>
          <p:cNvPr id="5" name="矩形 4"/>
          <p:cNvSpPr/>
          <p:nvPr userDrawn="1"/>
        </p:nvSpPr>
        <p:spPr>
          <a:xfrm>
            <a:off x="0" y="160276"/>
            <a:ext cx="467291"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6" name="文本框 37"/>
          <p:cNvSpPr txBox="1"/>
          <p:nvPr userDrawn="1"/>
        </p:nvSpPr>
        <p:spPr>
          <a:xfrm>
            <a:off x="545445" y="196280"/>
            <a:ext cx="959245" cy="523224"/>
          </a:xfrm>
          <a:prstGeom prst="rect">
            <a:avLst/>
          </a:prstGeom>
          <a:noFill/>
        </p:spPr>
        <p:txBody>
          <a:bodyPr wrap="none" lIns="68584" tIns="34292" rIns="68584" bIns="34292" rtlCol="0">
            <a:spAutoFit/>
          </a:bodyPr>
          <a:lstStyle/>
          <a:p>
            <a:pPr marL="0" indent="0">
              <a:lnSpc>
                <a:spcPct val="100000"/>
              </a:lnSpc>
              <a:spcAft>
                <a:spcPts val="900"/>
              </a:spcAft>
              <a:buNone/>
            </a:pPr>
            <a:r>
              <a:rPr lang="zh-CN" altLang="en-US" sz="1600" b="1" dirty="0">
                <a:ln w="9525" cmpd="sng">
                  <a:noFill/>
                  <a:prstDash val="solid"/>
                </a:ln>
                <a:solidFill>
                  <a:schemeClr val="accent1"/>
                </a:solidFill>
                <a:latin typeface="思源黑体 CN Light" panose="020B0300000000000000" pitchFamily="34" charset="-122"/>
                <a:ea typeface="思源黑体 CN Light" panose="020B0300000000000000" pitchFamily="34" charset="-122"/>
              </a:rPr>
              <a:t>投资回报</a:t>
            </a:r>
          </a:p>
          <a:p>
            <a:pPr marL="0" indent="0">
              <a:lnSpc>
                <a:spcPct val="100000"/>
              </a:lnSpc>
              <a:spcAft>
                <a:spcPts val="900"/>
              </a:spcAft>
              <a:buNone/>
            </a:pPr>
            <a:endParaRPr lang="en-US" altLang="zh-CN" sz="600" dirty="0">
              <a:ln w="9525" cmpd="sng">
                <a:noFill/>
                <a:prstDash val="solid"/>
              </a:ln>
              <a:solidFill>
                <a:schemeClr val="accent1"/>
              </a:solidFill>
              <a:latin typeface="思源黑体 CN Light" panose="020B0300000000000000" pitchFamily="34" charset="-122"/>
              <a:ea typeface="思源黑体 CN Light" panose="020B0300000000000000" pitchFamily="34" charset="-122"/>
              <a:sym typeface="+mn-ea"/>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p:transition>
    </mc:Choice>
    <mc:Fallback xmlns="">
      <p:transition spd="slow" advClick="0" advTm="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851"/>
            <a:ext cx="3008313" cy="871807"/>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851"/>
            <a:ext cx="5111750" cy="439119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658"/>
            <a:ext cx="3008313" cy="351938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7E7354E3-2E1C-4A1F-8D37-52E9231683F1}" type="datetimeFigureOut">
              <a:rPr lang="zh-CN" altLang="en-US" smtClean="0"/>
              <a:pPr/>
              <a:t>2018/3/21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B4C9C60-B43F-4143-9180-07A2EA8265DF}" type="slidenum">
              <a:rPr lang="zh-CN" altLang="en-US" smtClean="0"/>
              <a:pPr/>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p:transition>
    </mc:Choice>
    <mc:Fallback xmlns="">
      <p:transition spd="slow" advClick="0" advTm="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1561"/>
            <a:ext cx="5486400" cy="425185"/>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723"/>
            <a:ext cx="5486400" cy="3087053"/>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6746"/>
            <a:ext cx="5486400" cy="60383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7E7354E3-2E1C-4A1F-8D37-52E9231683F1}" type="datetimeFigureOut">
              <a:rPr lang="zh-CN" altLang="en-US" smtClean="0"/>
              <a:pPr/>
              <a:t>2018/3/21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B4C9C60-B43F-4143-9180-07A2EA8265DF}" type="slidenum">
              <a:rPr lang="zh-CN" altLang="en-US" smtClean="0"/>
              <a:pPr/>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p:transition>
    </mc:Choice>
    <mc:Fallback xmlns="">
      <p:transition spd="slow" advClick="0" advTm="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7E7354E3-2E1C-4A1F-8D37-52E9231683F1}" type="datetimeFigureOut">
              <a:rPr lang="zh-CN" altLang="en-US" smtClean="0"/>
              <a:pPr/>
              <a:t>2018/3/21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B4C9C60-B43F-4143-9180-07A2EA8265DF}" type="slidenum">
              <a:rPr lang="zh-CN" altLang="en-US" smtClean="0"/>
              <a:pPr/>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p:transition>
    </mc:Choice>
    <mc:Fallback xmlns="">
      <p:transition spd="slow" advClick="0" advTm="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829"/>
            <a:ext cx="2057400" cy="329309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154829"/>
            <a:ext cx="6019800" cy="329309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7E7354E3-2E1C-4A1F-8D37-52E9231683F1}" type="datetimeFigureOut">
              <a:rPr lang="zh-CN" altLang="en-US" smtClean="0"/>
              <a:pPr/>
              <a:t>2018/3/21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B4C9C60-B43F-4143-9180-07A2EA8265DF}" type="slidenum">
              <a:rPr lang="zh-CN" altLang="en-US" smtClean="0"/>
              <a:pPr/>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p:transition>
    </mc:Choice>
    <mc:Fallback xmlns="">
      <p:transition spd="slow" advClick="0" advTm="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6_标题幻灯片">
    <p:bg>
      <p:bgPr>
        <a:solidFill>
          <a:schemeClr val="bg1"/>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p:transition>
    </mc:Choice>
    <mc:Fallback xmlns="">
      <p:transition spd="slow" advClick="0" advTm="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22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84192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p:transition>
    </mc:Choice>
    <mc:Fallback xmlns="">
      <p:transition spd="slow" advClick="0" advTm="0">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标题和内容">
    <p:bg>
      <p:bgPr>
        <a:solidFill>
          <a:srgbClr val="FCFCFC"/>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8261681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p:transition>
    </mc:Choice>
    <mc:Fallback xmlns="">
      <p:transition spd="slow" advClick="0" advTm="0">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44813326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p:transition>
    </mc:Choice>
    <mc:Fallback xmlns="">
      <p:transition spd="slow" advClick="0" advTm="0">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p:transition>
    </mc:Choice>
    <mc:Fallback xmlns="">
      <p:transition spd="slow" advClick="0"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7E7354E3-2E1C-4A1F-8D37-52E9231683F1}" type="datetimeFigureOut">
              <a:rPr lang="zh-CN" altLang="en-US" smtClean="0"/>
              <a:pPr/>
              <a:t>2018/3/21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B4C9C60-B43F-4143-9180-07A2EA8265DF}" type="slidenum">
              <a:rPr lang="zh-CN" altLang="en-US" smtClean="0"/>
              <a:pPr/>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p:transition>
    </mc:Choice>
    <mc:Fallback xmlns="">
      <p:transition spd="slow" advClick="0" advTm="0">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9" name="Slide Number Placeholder 5"/>
          <p:cNvSpPr>
            <a:spLocks noGrp="1"/>
          </p:cNvSpPr>
          <p:nvPr>
            <p:ph type="sldNum" sz="quarter" idx="4"/>
          </p:nvPr>
        </p:nvSpPr>
        <p:spPr>
          <a:xfrm>
            <a:off x="4381500" y="4870367"/>
            <a:ext cx="381000" cy="274722"/>
          </a:xfrm>
          <a:prstGeom prst="rect">
            <a:avLst/>
          </a:prstGeom>
        </p:spPr>
        <p:txBody>
          <a:bodyPr vert="horz" lIns="91440" tIns="45720" rIns="91440" bIns="45720" rtlCol="0" anchor="ctr"/>
          <a:lstStyle>
            <a:lvl1pPr algn="ctr">
              <a:defRPr sz="1000">
                <a:solidFill>
                  <a:srgbClr val="FFFFFF"/>
                </a:solidFill>
                <a:latin typeface="Glegoo"/>
                <a:cs typeface="Glegoo"/>
              </a:defRPr>
            </a:lvl1pPr>
          </a:lstStyle>
          <a:p>
            <a:fld id="{4F30D5C1-D155-2E40-A967-511B3BD0F2AE}" type="slidenum">
              <a:rPr lang="en-US" smtClean="0"/>
              <a:t>‹#›</a:t>
            </a:fld>
            <a:endParaRPr lang="en-US" dirty="0"/>
          </a:p>
        </p:txBody>
      </p:sp>
      <p:sp>
        <p:nvSpPr>
          <p:cNvPr id="10" name="Title 1"/>
          <p:cNvSpPr>
            <a:spLocks noGrp="1"/>
          </p:cNvSpPr>
          <p:nvPr>
            <p:ph type="title"/>
          </p:nvPr>
        </p:nvSpPr>
        <p:spPr>
          <a:xfrm>
            <a:off x="457201" y="285839"/>
            <a:ext cx="8229600" cy="857515"/>
          </a:xfrm>
        </p:spPr>
        <p:txBody>
          <a:bodyPr>
            <a:normAutofit/>
          </a:bodyPr>
          <a:lstStyle>
            <a:lvl1pPr>
              <a:defRPr sz="2800">
                <a:solidFill>
                  <a:srgbClr val="48597F"/>
                </a:solidFill>
                <a:latin typeface="Lato Light"/>
                <a:cs typeface="Lato Light"/>
              </a:defRPr>
            </a:lvl1pPr>
          </a:lstStyle>
          <a:p>
            <a:r>
              <a:rPr lang="en-US" dirty="0"/>
              <a:t>Click to edit Master title style</a:t>
            </a:r>
          </a:p>
        </p:txBody>
      </p:sp>
      <p:sp>
        <p:nvSpPr>
          <p:cNvPr id="11" name="Text Placeholder 17"/>
          <p:cNvSpPr>
            <a:spLocks noGrp="1"/>
          </p:cNvSpPr>
          <p:nvPr>
            <p:ph type="body" sz="quarter" idx="23"/>
          </p:nvPr>
        </p:nvSpPr>
        <p:spPr>
          <a:xfrm>
            <a:off x="2057401" y="876571"/>
            <a:ext cx="5029200" cy="323950"/>
          </a:xfrm>
        </p:spPr>
        <p:txBody>
          <a:bodyPr>
            <a:noAutofit/>
          </a:bodyPr>
          <a:lstStyle>
            <a:lvl1pPr marL="0" indent="0" algn="ctr">
              <a:buFontTx/>
              <a:buNone/>
              <a:defRPr sz="1200" i="0">
                <a:solidFill>
                  <a:srgbClr val="1399EE"/>
                </a:solidFill>
                <a:latin typeface="Glegoo"/>
                <a:cs typeface="Glegoo"/>
              </a:defRPr>
            </a:lvl1pPr>
            <a:lvl2pPr marL="457200" indent="0">
              <a:buFontTx/>
              <a:buNone/>
              <a:defRPr sz="1050">
                <a:latin typeface="Mission Gothic Regular" pitchFamily="50" charset="0"/>
              </a:defRPr>
            </a:lvl2pPr>
            <a:lvl3pPr marL="914400" indent="0">
              <a:buFontTx/>
              <a:buNone/>
              <a:defRPr sz="1050">
                <a:latin typeface="Mission Gothic Regular" pitchFamily="50" charset="0"/>
              </a:defRPr>
            </a:lvl3pPr>
            <a:lvl4pPr marL="1371600" indent="0">
              <a:buFontTx/>
              <a:buNone/>
              <a:defRPr sz="1050">
                <a:latin typeface="Mission Gothic Regular" pitchFamily="50" charset="0"/>
              </a:defRPr>
            </a:lvl4pPr>
            <a:lvl5pPr marL="1828800" indent="0">
              <a:buFontTx/>
              <a:buNone/>
              <a:defRPr sz="1050">
                <a:latin typeface="Mission Gothic Regular" pitchFamily="50" charset="0"/>
              </a:defRPr>
            </a:lvl5pPr>
          </a:lstStyle>
          <a:p>
            <a:pPr lvl="0"/>
            <a:endParaRPr lang="en-US" dirty="0"/>
          </a:p>
        </p:txBody>
      </p:sp>
    </p:spTree>
    <p:extLst>
      <p:ext uri="{BB962C8B-B14F-4D97-AF65-F5344CB8AC3E}">
        <p14:creationId xmlns:p14="http://schemas.microsoft.com/office/powerpoint/2010/main" val="426286808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01281908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p:transition>
    </mc:Choice>
    <mc:Fallback xmlns="">
      <p:transition spd="slow" advClick="0" advTm="0">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929"/>
            <a:ext cx="7886700" cy="994479"/>
          </a:xfrm>
        </p:spPr>
        <p:txBody>
          <a:bodyPr/>
          <a:lstStyle/>
          <a:p>
            <a:r>
              <a:rPr lang="zh-CN" altLang="en-US" dirty="0"/>
              <a:t>单击此处编辑母版标题样式</a:t>
            </a:r>
          </a:p>
        </p:txBody>
      </p:sp>
      <p:sp>
        <p:nvSpPr>
          <p:cNvPr id="3" name="日期占位符 2"/>
          <p:cNvSpPr>
            <a:spLocks noGrp="1"/>
          </p:cNvSpPr>
          <p:nvPr>
            <p:ph type="dt" sz="half" idx="10"/>
          </p:nvPr>
        </p:nvSpPr>
        <p:spPr/>
        <p:txBody>
          <a:bodyPr/>
          <a:lstStyle>
            <a:lvl1pPr>
              <a:defRPr/>
            </a:lvl1pPr>
          </a:lstStyle>
          <a:p>
            <a:pPr>
              <a:defRPr/>
            </a:pPr>
            <a:fld id="{0C9ABEBE-EF13-4983-B182-046B37A0370C}" type="datetime1">
              <a:rPr lang="zh-CN" altLang="en-US"/>
              <a:pPr>
                <a:defRPr/>
              </a:pPr>
              <a:t>2018/3/21</a:t>
            </a:fld>
            <a:endParaRPr lang="zh-CN" altLang="en-US" sz="1400" dirty="0">
              <a:solidFill>
                <a:prstClr val="black"/>
              </a:solidFill>
              <a:latin typeface="Arial" pitchFamily="34" charset="0"/>
              <a:ea typeface="宋体" pitchFamily="2" charset="-122"/>
            </a:endParaRPr>
          </a:p>
        </p:txBody>
      </p:sp>
      <p:sp>
        <p:nvSpPr>
          <p:cNvPr id="4" name="页脚占位符 3"/>
          <p:cNvSpPr>
            <a:spLocks noGrp="1"/>
          </p:cNvSpPr>
          <p:nvPr>
            <p:ph type="ftr" sz="quarter" idx="11"/>
          </p:nvPr>
        </p:nvSpPr>
        <p:spPr/>
        <p:txBody>
          <a:bodyPr/>
          <a:lstStyle>
            <a:lvl1pPr>
              <a:defRPr/>
            </a:lvl1pPr>
          </a:lstStyle>
          <a:p>
            <a:pPr>
              <a:defRPr/>
            </a:pPr>
            <a:endParaRPr lang="zh-CN" altLang="zh-CN"/>
          </a:p>
        </p:txBody>
      </p:sp>
      <p:sp>
        <p:nvSpPr>
          <p:cNvPr id="5" name="灯片编号占位符 4"/>
          <p:cNvSpPr>
            <a:spLocks noGrp="1"/>
          </p:cNvSpPr>
          <p:nvPr>
            <p:ph type="sldNum" sz="quarter" idx="12"/>
          </p:nvPr>
        </p:nvSpPr>
        <p:spPr/>
        <p:txBody>
          <a:bodyPr/>
          <a:lstStyle>
            <a:lvl1pPr>
              <a:defRPr/>
            </a:lvl1pPr>
          </a:lstStyle>
          <a:p>
            <a:fld id="{98145E6F-D1B7-49E0-9AB3-789D9698C190}" type="slidenum">
              <a:rPr lang="zh-CN" altLang="en-US"/>
              <a:pPr/>
              <a:t>‹#›</a:t>
            </a:fld>
            <a:endParaRPr lang="zh-CN" altLang="en-US" sz="1400" dirty="0">
              <a:solidFill>
                <a:prstClr val="black"/>
              </a:solidFill>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257852423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Custom Layout chart">
    <p:spTree>
      <p:nvGrpSpPr>
        <p:cNvPr id="1" name=""/>
        <p:cNvGrpSpPr/>
        <p:nvPr/>
      </p:nvGrpSpPr>
      <p:grpSpPr>
        <a:xfrm>
          <a:off x="0" y="0"/>
          <a:ext cx="0" cy="0"/>
          <a:chOff x="0" y="0"/>
          <a:chExt cx="0" cy="0"/>
        </a:xfrm>
      </p:grpSpPr>
      <p:sp>
        <p:nvSpPr>
          <p:cNvPr id="56" name="Title 1"/>
          <p:cNvSpPr>
            <a:spLocks noGrp="1"/>
          </p:cNvSpPr>
          <p:nvPr>
            <p:ph type="ctrTitle"/>
          </p:nvPr>
        </p:nvSpPr>
        <p:spPr>
          <a:xfrm>
            <a:off x="629841" y="374188"/>
            <a:ext cx="3942159" cy="523279"/>
          </a:xfrm>
        </p:spPr>
        <p:txBody>
          <a:bodyPr anchor="b">
            <a:normAutofit/>
          </a:bodyPr>
          <a:lstStyle>
            <a:lvl1pPr algn="l">
              <a:defRPr sz="3000">
                <a:solidFill>
                  <a:schemeClr val="tx1">
                    <a:lumMod val="65000"/>
                    <a:lumOff val="35000"/>
                  </a:schemeClr>
                </a:solidFill>
              </a:defRPr>
            </a:lvl1pPr>
          </a:lstStyle>
          <a:p>
            <a:endParaRPr lang="en-AU" dirty="0"/>
          </a:p>
        </p:txBody>
      </p:sp>
      <p:sp>
        <p:nvSpPr>
          <p:cNvPr id="57" name="Subtitle 2"/>
          <p:cNvSpPr>
            <a:spLocks noGrp="1"/>
          </p:cNvSpPr>
          <p:nvPr>
            <p:ph type="subTitle" idx="1"/>
          </p:nvPr>
        </p:nvSpPr>
        <p:spPr>
          <a:xfrm>
            <a:off x="629841" y="918257"/>
            <a:ext cx="3942159" cy="280749"/>
          </a:xfrm>
        </p:spPr>
        <p:txBody>
          <a:bodyPr>
            <a:normAutofit/>
          </a:bodyPr>
          <a:lstStyle>
            <a:lvl1pPr marL="0" indent="0" algn="l">
              <a:buNone/>
              <a:defRPr sz="1100">
                <a:solidFill>
                  <a:schemeClr val="bg1">
                    <a:lumMod val="50000"/>
                  </a:schemeClr>
                </a:solidFill>
              </a:defRPr>
            </a:lvl1pPr>
            <a:lvl2pPr marL="342900" indent="0" algn="ctr">
              <a:buNone/>
              <a:defRPr sz="1500"/>
            </a:lvl2pPr>
            <a:lvl3pPr marL="685800" indent="0" algn="ctr">
              <a:buNone/>
              <a:defRPr sz="140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edit Master subtitle style</a:t>
            </a:r>
            <a:endParaRPr lang="en-AU" dirty="0"/>
          </a:p>
        </p:txBody>
      </p:sp>
      <p:sp>
        <p:nvSpPr>
          <p:cNvPr id="58" name="Text Placeholder 7"/>
          <p:cNvSpPr>
            <a:spLocks noGrp="1"/>
          </p:cNvSpPr>
          <p:nvPr>
            <p:ph type="body" sz="quarter" idx="13"/>
          </p:nvPr>
        </p:nvSpPr>
        <p:spPr>
          <a:xfrm>
            <a:off x="628650" y="1503977"/>
            <a:ext cx="3942159" cy="353809"/>
          </a:xfrm>
        </p:spPr>
        <p:txBody>
          <a:bodyPr>
            <a:noAutofit/>
          </a:bodyPr>
          <a:lstStyle>
            <a:lvl1pPr marL="0" indent="0">
              <a:buNone/>
              <a:defRPr sz="1800">
                <a:solidFill>
                  <a:schemeClr val="accent1"/>
                </a:solidFill>
              </a:defRPr>
            </a:lvl1pPr>
          </a:lstStyle>
          <a:p>
            <a:pPr lvl="0"/>
            <a:endParaRPr lang="en-AU" dirty="0"/>
          </a:p>
        </p:txBody>
      </p:sp>
      <p:sp>
        <p:nvSpPr>
          <p:cNvPr id="59" name="Text Placeholder 9"/>
          <p:cNvSpPr>
            <a:spLocks noGrp="1"/>
          </p:cNvSpPr>
          <p:nvPr>
            <p:ph type="body" sz="quarter" idx="14"/>
          </p:nvPr>
        </p:nvSpPr>
        <p:spPr>
          <a:xfrm>
            <a:off x="628650" y="1869220"/>
            <a:ext cx="3942159" cy="1768721"/>
          </a:xfrm>
        </p:spPr>
        <p:txBody>
          <a:bodyPr>
            <a:normAutofit/>
          </a:bodyPr>
          <a:lstStyle>
            <a:lvl1pPr marL="0" indent="0">
              <a:buNone/>
              <a:defRPr sz="900">
                <a:latin typeface="Lato Light" panose="020F0302020204030203" pitchFamily="34" charset="0"/>
              </a:defRPr>
            </a:lvl1pPr>
          </a:lstStyle>
          <a:p>
            <a:pPr lvl="0"/>
            <a:endParaRPr lang="en-AU" dirty="0"/>
          </a:p>
        </p:txBody>
      </p:sp>
      <p:sp>
        <p:nvSpPr>
          <p:cNvPr id="61" name="Chart Placeholder 60"/>
          <p:cNvSpPr>
            <a:spLocks noGrp="1"/>
          </p:cNvSpPr>
          <p:nvPr>
            <p:ph type="chart" sz="quarter" idx="15"/>
          </p:nvPr>
        </p:nvSpPr>
        <p:spPr>
          <a:xfrm>
            <a:off x="5114925" y="627654"/>
            <a:ext cx="3399235" cy="3889782"/>
          </a:xfrm>
        </p:spPr>
        <p:txBody>
          <a:bodyPr/>
          <a:lstStyle/>
          <a:p>
            <a:endParaRPr lang="en-AU"/>
          </a:p>
        </p:txBody>
      </p:sp>
      <p:sp>
        <p:nvSpPr>
          <p:cNvPr id="7" name="Date Placeholder 4"/>
          <p:cNvSpPr>
            <a:spLocks noGrp="1"/>
          </p:cNvSpPr>
          <p:nvPr>
            <p:ph type="dt" sz="half" idx="10"/>
          </p:nvPr>
        </p:nvSpPr>
        <p:spPr>
          <a:xfrm>
            <a:off x="628650" y="4768735"/>
            <a:ext cx="2057400" cy="273928"/>
          </a:xfrm>
        </p:spPr>
        <p:txBody>
          <a:bodyPr/>
          <a:lstStyle/>
          <a:p>
            <a:fld id="{722F6D6F-DD99-46DF-A9EA-728D63EA6A31}" type="datetimeFigureOut">
              <a:rPr lang="en-AU" smtClean="0"/>
              <a:pPr/>
              <a:t>21/03/2018</a:t>
            </a:fld>
            <a:endParaRPr lang="en-AU"/>
          </a:p>
        </p:txBody>
      </p:sp>
      <p:sp>
        <p:nvSpPr>
          <p:cNvPr id="8" name="Footer Placeholder 5"/>
          <p:cNvSpPr>
            <a:spLocks noGrp="1"/>
          </p:cNvSpPr>
          <p:nvPr>
            <p:ph type="ftr" sz="quarter" idx="11"/>
          </p:nvPr>
        </p:nvSpPr>
        <p:spPr>
          <a:xfrm>
            <a:off x="3028950" y="4768735"/>
            <a:ext cx="3086100" cy="273928"/>
          </a:xfrm>
        </p:spPr>
        <p:txBody>
          <a:bodyPr/>
          <a:lstStyle/>
          <a:p>
            <a:endParaRPr lang="en-AU"/>
          </a:p>
        </p:txBody>
      </p:sp>
      <p:sp>
        <p:nvSpPr>
          <p:cNvPr id="9" name="Slide Number Placeholder 6"/>
          <p:cNvSpPr>
            <a:spLocks noGrp="1"/>
          </p:cNvSpPr>
          <p:nvPr>
            <p:ph type="sldNum" sz="quarter" idx="12"/>
          </p:nvPr>
        </p:nvSpPr>
        <p:spPr>
          <a:xfrm>
            <a:off x="6457950" y="4768735"/>
            <a:ext cx="2057400" cy="273928"/>
          </a:xfrm>
        </p:spPr>
        <p:txBody>
          <a:bodyPr/>
          <a:lstStyle/>
          <a:p>
            <a:fld id="{84AD2E7E-F7BA-4F6B-9D0C-0B2331C2AE06}" type="slidenum">
              <a:rPr lang="en-AU" smtClean="0"/>
              <a:pPr/>
              <a:t>‹#›</a:t>
            </a:fld>
            <a:endParaRPr lang="en-AU"/>
          </a:p>
        </p:txBody>
      </p:sp>
    </p:spTree>
    <p:extLst>
      <p:ext uri="{BB962C8B-B14F-4D97-AF65-F5344CB8AC3E}">
        <p14:creationId xmlns:p14="http://schemas.microsoft.com/office/powerpoint/2010/main" val="17567333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Custom Layout 2">
    <p:spTree>
      <p:nvGrpSpPr>
        <p:cNvPr id="1" name=""/>
        <p:cNvGrpSpPr/>
        <p:nvPr/>
      </p:nvGrpSpPr>
      <p:grpSpPr>
        <a:xfrm>
          <a:off x="0" y="0"/>
          <a:ext cx="0" cy="0"/>
          <a:chOff x="0" y="0"/>
          <a:chExt cx="0" cy="0"/>
        </a:xfrm>
      </p:grpSpPr>
      <p:sp>
        <p:nvSpPr>
          <p:cNvPr id="6" name="Title 1"/>
          <p:cNvSpPr>
            <a:spLocks noGrp="1"/>
          </p:cNvSpPr>
          <p:nvPr>
            <p:ph type="ctrTitle"/>
          </p:nvPr>
        </p:nvSpPr>
        <p:spPr>
          <a:xfrm>
            <a:off x="1143000" y="374188"/>
            <a:ext cx="6858000" cy="523279"/>
          </a:xfrm>
        </p:spPr>
        <p:txBody>
          <a:bodyPr anchor="b">
            <a:normAutofit/>
          </a:bodyPr>
          <a:lstStyle>
            <a:lvl1pPr algn="ctr">
              <a:defRPr sz="3000">
                <a:solidFill>
                  <a:schemeClr val="tx1">
                    <a:lumMod val="65000"/>
                    <a:lumOff val="35000"/>
                  </a:schemeClr>
                </a:solidFill>
              </a:defRPr>
            </a:lvl1pPr>
          </a:lstStyle>
          <a:p>
            <a:r>
              <a:rPr lang="en-US" dirty="0"/>
              <a:t>Click to edit Master title style</a:t>
            </a:r>
            <a:endParaRPr lang="en-AU" dirty="0"/>
          </a:p>
        </p:txBody>
      </p:sp>
      <p:sp>
        <p:nvSpPr>
          <p:cNvPr id="7" name="Subtitle 2"/>
          <p:cNvSpPr>
            <a:spLocks noGrp="1"/>
          </p:cNvSpPr>
          <p:nvPr>
            <p:ph type="subTitle" idx="1"/>
          </p:nvPr>
        </p:nvSpPr>
        <p:spPr>
          <a:xfrm>
            <a:off x="1143000" y="918257"/>
            <a:ext cx="6858000" cy="280749"/>
          </a:xfrm>
        </p:spPr>
        <p:txBody>
          <a:bodyPr>
            <a:normAutofit/>
          </a:bodyPr>
          <a:lstStyle>
            <a:lvl1pPr marL="0" indent="0" algn="ctr">
              <a:buNone/>
              <a:defRPr sz="1100">
                <a:solidFill>
                  <a:schemeClr val="bg1">
                    <a:lumMod val="50000"/>
                  </a:schemeClr>
                </a:solidFill>
              </a:defRPr>
            </a:lvl1pPr>
            <a:lvl2pPr marL="342900" indent="0" algn="ctr">
              <a:buNone/>
              <a:defRPr sz="1500"/>
            </a:lvl2pPr>
            <a:lvl3pPr marL="685800" indent="0" algn="ctr">
              <a:buNone/>
              <a:defRPr sz="140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edit Master subtitle style</a:t>
            </a:r>
            <a:endParaRPr lang="en-AU" dirty="0"/>
          </a:p>
        </p:txBody>
      </p:sp>
      <p:sp>
        <p:nvSpPr>
          <p:cNvPr id="10" name="Text Placeholder 7"/>
          <p:cNvSpPr>
            <a:spLocks noGrp="1"/>
          </p:cNvSpPr>
          <p:nvPr>
            <p:ph type="body" sz="quarter" idx="13"/>
          </p:nvPr>
        </p:nvSpPr>
        <p:spPr>
          <a:xfrm>
            <a:off x="628650" y="1503977"/>
            <a:ext cx="3942159" cy="353809"/>
          </a:xfrm>
        </p:spPr>
        <p:txBody>
          <a:bodyPr>
            <a:noAutofit/>
          </a:bodyPr>
          <a:lstStyle>
            <a:lvl1pPr marL="0" indent="0">
              <a:buNone/>
              <a:defRPr sz="1800">
                <a:solidFill>
                  <a:schemeClr val="accent1"/>
                </a:solidFill>
              </a:defRPr>
            </a:lvl1pPr>
          </a:lstStyle>
          <a:p>
            <a:pPr lvl="0"/>
            <a:endParaRPr lang="en-AU" dirty="0"/>
          </a:p>
        </p:txBody>
      </p:sp>
      <p:sp>
        <p:nvSpPr>
          <p:cNvPr id="11" name="Text Placeholder 9"/>
          <p:cNvSpPr>
            <a:spLocks noGrp="1"/>
          </p:cNvSpPr>
          <p:nvPr>
            <p:ph type="body" sz="quarter" idx="14"/>
          </p:nvPr>
        </p:nvSpPr>
        <p:spPr>
          <a:xfrm>
            <a:off x="628650" y="1869220"/>
            <a:ext cx="3942159" cy="1320052"/>
          </a:xfrm>
        </p:spPr>
        <p:txBody>
          <a:bodyPr>
            <a:normAutofit/>
          </a:bodyPr>
          <a:lstStyle>
            <a:lvl1pPr marL="0" indent="0">
              <a:buNone/>
              <a:defRPr sz="1100">
                <a:latin typeface="Lato Light" panose="020F0302020204030203" pitchFamily="34" charset="0"/>
              </a:defRPr>
            </a:lvl1pPr>
          </a:lstStyle>
          <a:p>
            <a:pPr lvl="0"/>
            <a:endParaRPr lang="en-AU" dirty="0"/>
          </a:p>
        </p:txBody>
      </p:sp>
      <p:sp>
        <p:nvSpPr>
          <p:cNvPr id="12" name="Text Placeholder 11"/>
          <p:cNvSpPr>
            <a:spLocks noGrp="1"/>
          </p:cNvSpPr>
          <p:nvPr>
            <p:ph type="body" sz="quarter" idx="15"/>
          </p:nvPr>
        </p:nvSpPr>
        <p:spPr>
          <a:xfrm>
            <a:off x="629841" y="3288332"/>
            <a:ext cx="3940969" cy="370398"/>
          </a:xfrm>
        </p:spPr>
        <p:txBody>
          <a:bodyPr>
            <a:normAutofit/>
          </a:bodyPr>
          <a:lstStyle>
            <a:lvl1pPr marL="0" indent="0">
              <a:buNone/>
              <a:defRPr sz="1200" b="1" i="1">
                <a:latin typeface="Lato Light" panose="020F0302020204030203" pitchFamily="34" charset="0"/>
              </a:defRPr>
            </a:lvl1pPr>
          </a:lstStyle>
          <a:p>
            <a:pPr lvl="0"/>
            <a:endParaRPr lang="en-AU" dirty="0"/>
          </a:p>
        </p:txBody>
      </p:sp>
      <p:sp>
        <p:nvSpPr>
          <p:cNvPr id="13" name="Text Placeholder 13"/>
          <p:cNvSpPr>
            <a:spLocks noGrp="1"/>
          </p:cNvSpPr>
          <p:nvPr>
            <p:ph type="body" sz="quarter" idx="16"/>
          </p:nvPr>
        </p:nvSpPr>
        <p:spPr>
          <a:xfrm>
            <a:off x="629841" y="3658730"/>
            <a:ext cx="3940969" cy="370399"/>
          </a:xfrm>
        </p:spPr>
        <p:txBody>
          <a:bodyPr>
            <a:normAutofit/>
          </a:bodyPr>
          <a:lstStyle>
            <a:lvl1pPr marL="0" indent="0">
              <a:buNone/>
              <a:defRPr sz="900" b="1">
                <a:latin typeface="Lato Light" panose="020F0302020204030203" pitchFamily="34" charset="0"/>
              </a:defRPr>
            </a:lvl1pPr>
          </a:lstStyle>
          <a:p>
            <a:pPr lvl="0"/>
            <a:endParaRPr lang="en-AU" dirty="0"/>
          </a:p>
        </p:txBody>
      </p:sp>
      <p:sp>
        <p:nvSpPr>
          <p:cNvPr id="14" name="Text Placeholder 15"/>
          <p:cNvSpPr>
            <a:spLocks noGrp="1"/>
          </p:cNvSpPr>
          <p:nvPr>
            <p:ph type="body" sz="quarter" idx="17"/>
          </p:nvPr>
        </p:nvSpPr>
        <p:spPr>
          <a:xfrm>
            <a:off x="629841" y="4029128"/>
            <a:ext cx="3942159" cy="270355"/>
          </a:xfrm>
        </p:spPr>
        <p:txBody>
          <a:bodyPr>
            <a:normAutofit/>
          </a:bodyPr>
          <a:lstStyle>
            <a:lvl1pPr marL="0" indent="0">
              <a:buNone/>
              <a:defRPr sz="900">
                <a:latin typeface="Lato Light" panose="020F0302020204030203" pitchFamily="34" charset="0"/>
              </a:defRPr>
            </a:lvl1pPr>
          </a:lstStyle>
          <a:p>
            <a:pPr lvl="0"/>
            <a:endParaRPr lang="en-AU" dirty="0"/>
          </a:p>
        </p:txBody>
      </p:sp>
      <p:sp>
        <p:nvSpPr>
          <p:cNvPr id="15" name="Date Placeholder 3"/>
          <p:cNvSpPr>
            <a:spLocks noGrp="1"/>
          </p:cNvSpPr>
          <p:nvPr>
            <p:ph type="dt" sz="half" idx="10"/>
          </p:nvPr>
        </p:nvSpPr>
        <p:spPr>
          <a:xfrm>
            <a:off x="628650" y="4768735"/>
            <a:ext cx="2057400" cy="273928"/>
          </a:xfrm>
        </p:spPr>
        <p:txBody>
          <a:bodyPr/>
          <a:lstStyle>
            <a:lvl1pPr>
              <a:defRPr>
                <a:latin typeface="Lato Light" panose="020F0302020204030203" pitchFamily="34" charset="0"/>
              </a:defRPr>
            </a:lvl1pPr>
          </a:lstStyle>
          <a:p>
            <a:fld id="{722F6D6F-DD99-46DF-A9EA-728D63EA6A31}" type="datetimeFigureOut">
              <a:rPr lang="en-AU" smtClean="0"/>
              <a:pPr/>
              <a:t>21/03/2018</a:t>
            </a:fld>
            <a:endParaRPr lang="en-AU" dirty="0"/>
          </a:p>
        </p:txBody>
      </p:sp>
      <p:sp>
        <p:nvSpPr>
          <p:cNvPr id="16" name="Footer Placeholder 4"/>
          <p:cNvSpPr>
            <a:spLocks noGrp="1"/>
          </p:cNvSpPr>
          <p:nvPr>
            <p:ph type="ftr" sz="quarter" idx="11"/>
          </p:nvPr>
        </p:nvSpPr>
        <p:spPr>
          <a:xfrm>
            <a:off x="3028950" y="4768735"/>
            <a:ext cx="3086100" cy="273928"/>
          </a:xfrm>
        </p:spPr>
        <p:txBody>
          <a:bodyPr/>
          <a:lstStyle>
            <a:lvl1pPr>
              <a:defRPr>
                <a:latin typeface="Lato Light" panose="020F0302020204030203" pitchFamily="34" charset="0"/>
              </a:defRPr>
            </a:lvl1pPr>
          </a:lstStyle>
          <a:p>
            <a:endParaRPr lang="en-AU" dirty="0"/>
          </a:p>
        </p:txBody>
      </p:sp>
      <p:sp>
        <p:nvSpPr>
          <p:cNvPr id="17" name="Slide Number Placeholder 5"/>
          <p:cNvSpPr>
            <a:spLocks noGrp="1"/>
          </p:cNvSpPr>
          <p:nvPr>
            <p:ph type="sldNum" sz="quarter" idx="12"/>
          </p:nvPr>
        </p:nvSpPr>
        <p:spPr>
          <a:xfrm>
            <a:off x="6457950" y="4768735"/>
            <a:ext cx="2057400" cy="273928"/>
          </a:xfrm>
        </p:spPr>
        <p:txBody>
          <a:bodyPr/>
          <a:lstStyle>
            <a:lvl1pPr>
              <a:defRPr>
                <a:latin typeface="Lato Light" panose="020F0302020204030203" pitchFamily="34" charset="0"/>
              </a:defRPr>
            </a:lvl1pPr>
          </a:lstStyle>
          <a:p>
            <a:fld id="{84AD2E7E-F7BA-4F6B-9D0C-0B2331C2AE06}" type="slidenum">
              <a:rPr lang="en-AU" smtClean="0"/>
              <a:pPr/>
              <a:t>‹#›</a:t>
            </a:fld>
            <a:endParaRPr lang="en-AU" dirty="0"/>
          </a:p>
        </p:txBody>
      </p:sp>
      <p:sp>
        <p:nvSpPr>
          <p:cNvPr id="19" name="Text Placeholder 18"/>
          <p:cNvSpPr>
            <a:spLocks noGrp="1"/>
          </p:cNvSpPr>
          <p:nvPr>
            <p:ph type="body" sz="quarter" idx="18"/>
          </p:nvPr>
        </p:nvSpPr>
        <p:spPr>
          <a:xfrm>
            <a:off x="5112544" y="1504225"/>
            <a:ext cx="3251597" cy="353724"/>
          </a:xfrm>
        </p:spPr>
        <p:txBody>
          <a:bodyPr>
            <a:normAutofit/>
          </a:bodyPr>
          <a:lstStyle>
            <a:lvl1pPr marL="0" indent="0">
              <a:buNone/>
              <a:defRPr sz="1400"/>
            </a:lvl1pPr>
          </a:lstStyle>
          <a:p>
            <a:pPr lvl="0"/>
            <a:endParaRPr lang="en-AU" dirty="0"/>
          </a:p>
        </p:txBody>
      </p:sp>
      <p:sp>
        <p:nvSpPr>
          <p:cNvPr id="21" name="Text Placeholder 20"/>
          <p:cNvSpPr>
            <a:spLocks noGrp="1"/>
          </p:cNvSpPr>
          <p:nvPr>
            <p:ph type="body" sz="quarter" idx="19"/>
          </p:nvPr>
        </p:nvSpPr>
        <p:spPr>
          <a:xfrm>
            <a:off x="5112544" y="1868668"/>
            <a:ext cx="3251597" cy="703876"/>
          </a:xfrm>
        </p:spPr>
        <p:txBody>
          <a:bodyPr>
            <a:normAutofit/>
          </a:bodyPr>
          <a:lstStyle>
            <a:lvl1pPr marL="0" indent="0">
              <a:buNone/>
              <a:defRPr sz="900">
                <a:latin typeface="Lato Light" panose="020F0302020204030203" pitchFamily="34" charset="0"/>
              </a:defRPr>
            </a:lvl1pPr>
          </a:lstStyle>
          <a:p>
            <a:pPr lvl="0"/>
            <a:endParaRPr lang="en-AU" dirty="0"/>
          </a:p>
        </p:txBody>
      </p:sp>
    </p:spTree>
    <p:extLst>
      <p:ext uri="{BB962C8B-B14F-4D97-AF65-F5344CB8AC3E}">
        <p14:creationId xmlns:p14="http://schemas.microsoft.com/office/powerpoint/2010/main" val="185119565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6196"/>
            <a:ext cx="7772400" cy="1021872"/>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708"/>
            <a:ext cx="7772400" cy="112548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7E7354E3-2E1C-4A1F-8D37-52E9231683F1}" type="datetimeFigureOut">
              <a:rPr lang="zh-CN" altLang="en-US" smtClean="0"/>
              <a:pPr/>
              <a:t>2018/3/21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B4C9C60-B43F-4143-9180-07A2EA8265DF}" type="slidenum">
              <a:rPr lang="zh-CN" altLang="en-US" smtClean="0"/>
              <a:pPr/>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p:transition>
    </mc:Choice>
    <mc:Fallback xmlns="">
      <p:transition spd="slow" advClick="0" advTm="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900391"/>
            <a:ext cx="4038600" cy="254753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900391"/>
            <a:ext cx="4038600" cy="254753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7E7354E3-2E1C-4A1F-8D37-52E9231683F1}" type="datetimeFigureOut">
              <a:rPr lang="zh-CN" altLang="en-US" smtClean="0"/>
              <a:pPr/>
              <a:t>2018/3/21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B4C9C60-B43F-4143-9180-07A2EA8265DF}" type="slidenum">
              <a:rPr lang="zh-CN" altLang="en-US" smtClean="0"/>
              <a:pPr/>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p:transition>
    </mc:Choice>
    <mc:Fallback xmlns="">
      <p:transition spd="slow" advClick="0"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042"/>
            <a:ext cx="8229600" cy="857515"/>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690"/>
            <a:ext cx="4040188" cy="47997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660"/>
            <a:ext cx="4040188" cy="296438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690"/>
            <a:ext cx="4041775" cy="47997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660"/>
            <a:ext cx="4041775" cy="296438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7E7354E3-2E1C-4A1F-8D37-52E9231683F1}" type="datetimeFigureOut">
              <a:rPr lang="zh-CN" altLang="en-US" smtClean="0"/>
              <a:pPr/>
              <a:t>2018/3/21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B4C9C60-B43F-4143-9180-07A2EA8265DF}" type="slidenum">
              <a:rPr lang="zh-CN" altLang="en-US" smtClean="0"/>
              <a:pPr/>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p:transition>
    </mc:Choice>
    <mc:Fallback xmlns="">
      <p:transition spd="slow" advClick="0" advTm="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7E7354E3-2E1C-4A1F-8D37-52E9231683F1}" type="datetimeFigureOut">
              <a:rPr lang="zh-CN" altLang="en-US" smtClean="0"/>
              <a:pPr/>
              <a:t>2018/3/21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4C9C60-B43F-4143-9180-07A2EA8265DF}" type="slidenum">
              <a:rPr lang="zh-CN" altLang="en-US" smtClean="0"/>
              <a:pPr/>
              <a:t>‹#›</a:t>
            </a:fld>
            <a:endParaRPr lang="zh-CN" altLang="en-US"/>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p:transition>
    </mc:Choice>
    <mc:Fallback xmlns="">
      <p:transition spd="slow" advClick="0" advTm="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E7354E3-2E1C-4A1F-8D37-52E9231683F1}" type="datetimeFigureOut">
              <a:rPr lang="zh-CN" altLang="en-US" smtClean="0"/>
              <a:pPr/>
              <a:t>2018/3/21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B4C9C60-B43F-4143-9180-07A2EA8265DF}" type="slidenum">
              <a:rPr lang="zh-CN" altLang="en-US" smtClean="0"/>
              <a:pPr/>
              <a:t>‹#›</a:t>
            </a:fld>
            <a:endParaRPr lang="zh-CN" altLang="en-US"/>
          </a:p>
        </p:txBody>
      </p:sp>
      <p:sp>
        <p:nvSpPr>
          <p:cNvPr id="5" name="矩形 4"/>
          <p:cNvSpPr/>
          <p:nvPr userDrawn="1"/>
        </p:nvSpPr>
        <p:spPr>
          <a:xfrm>
            <a:off x="0" y="160276"/>
            <a:ext cx="467291"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6" name="文本框 37"/>
          <p:cNvSpPr txBox="1"/>
          <p:nvPr userDrawn="1"/>
        </p:nvSpPr>
        <p:spPr>
          <a:xfrm>
            <a:off x="545445" y="196280"/>
            <a:ext cx="959245" cy="315475"/>
          </a:xfrm>
          <a:prstGeom prst="rect">
            <a:avLst/>
          </a:prstGeom>
          <a:noFill/>
        </p:spPr>
        <p:txBody>
          <a:bodyPr wrap="none" lIns="68584" tIns="34292" rIns="68584" bIns="34292" rtlCol="0">
            <a:spAutoFit/>
          </a:bodyPr>
          <a:lstStyle/>
          <a:p>
            <a:pPr marL="0" indent="0">
              <a:lnSpc>
                <a:spcPct val="100000"/>
              </a:lnSpc>
              <a:spcAft>
                <a:spcPts val="900"/>
              </a:spcAft>
              <a:buNone/>
            </a:pPr>
            <a:r>
              <a:rPr lang="zh-CN" altLang="en-US" sz="1600" b="1" dirty="0">
                <a:ln w="9525" cmpd="sng">
                  <a:noFill/>
                  <a:prstDash val="solid"/>
                </a:ln>
                <a:solidFill>
                  <a:schemeClr val="accent1"/>
                </a:solidFill>
                <a:latin typeface="思源黑体 CN Light" panose="020B0300000000000000" pitchFamily="34" charset="-122"/>
                <a:ea typeface="思源黑体 CN Light" panose="020B0300000000000000" pitchFamily="34" charset="-122"/>
              </a:rPr>
              <a:t>项目介绍</a:t>
            </a:r>
            <a:endParaRPr lang="en-US" altLang="zh-CN" sz="600" dirty="0">
              <a:ln w="9525" cmpd="sng">
                <a:noFill/>
                <a:prstDash val="solid"/>
              </a:ln>
              <a:solidFill>
                <a:schemeClr val="accent1"/>
              </a:solidFill>
              <a:latin typeface="思源黑体 CN Light" panose="020B0300000000000000" pitchFamily="34" charset="-122"/>
              <a:ea typeface="思源黑体 CN Light" panose="020B0300000000000000" pitchFamily="34" charset="-122"/>
              <a:sym typeface="+mn-ea"/>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p:transition>
    </mc:Choice>
    <mc:Fallback xmlns="">
      <p:transition spd="slow" advClick="0" advTm="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E7354E3-2E1C-4A1F-8D37-52E9231683F1}" type="datetimeFigureOut">
              <a:rPr lang="zh-CN" altLang="en-US" smtClean="0"/>
              <a:pPr/>
              <a:t>2018/3/21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B4C9C60-B43F-4143-9180-07A2EA8265DF}" type="slidenum">
              <a:rPr lang="zh-CN" altLang="en-US" smtClean="0"/>
              <a:pPr/>
              <a:t>‹#›</a:t>
            </a:fld>
            <a:endParaRPr lang="zh-CN" altLang="en-US"/>
          </a:p>
        </p:txBody>
      </p:sp>
      <p:sp>
        <p:nvSpPr>
          <p:cNvPr id="5" name="矩形 4"/>
          <p:cNvSpPr/>
          <p:nvPr userDrawn="1"/>
        </p:nvSpPr>
        <p:spPr>
          <a:xfrm>
            <a:off x="0" y="160276"/>
            <a:ext cx="467291"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6" name="文本框 37"/>
          <p:cNvSpPr txBox="1"/>
          <p:nvPr userDrawn="1"/>
        </p:nvSpPr>
        <p:spPr>
          <a:xfrm>
            <a:off x="545445" y="196280"/>
            <a:ext cx="959245" cy="315475"/>
          </a:xfrm>
          <a:prstGeom prst="rect">
            <a:avLst/>
          </a:prstGeom>
          <a:noFill/>
        </p:spPr>
        <p:txBody>
          <a:bodyPr wrap="none" lIns="68584" tIns="34292" rIns="68584" bIns="34292" rtlCol="0">
            <a:spAutoFit/>
          </a:bodyPr>
          <a:lstStyle/>
          <a:p>
            <a:pPr marL="0" indent="0">
              <a:lnSpc>
                <a:spcPct val="100000"/>
              </a:lnSpc>
              <a:spcAft>
                <a:spcPts val="900"/>
              </a:spcAft>
              <a:buNone/>
            </a:pPr>
            <a:r>
              <a:rPr lang="zh-CN" altLang="en-US" sz="1600" b="1" dirty="0">
                <a:ln w="9525" cmpd="sng">
                  <a:noFill/>
                  <a:prstDash val="solid"/>
                </a:ln>
                <a:solidFill>
                  <a:schemeClr val="accent1"/>
                </a:solidFill>
                <a:latin typeface="思源黑体 CN Light" panose="020B0300000000000000" pitchFamily="34" charset="-122"/>
                <a:ea typeface="思源黑体 CN Light" panose="020B0300000000000000" pitchFamily="34" charset="-122"/>
              </a:rPr>
              <a:t>产品运行</a:t>
            </a:r>
            <a:endParaRPr lang="en-US" altLang="zh-CN" sz="600" dirty="0">
              <a:ln w="9525" cmpd="sng">
                <a:noFill/>
                <a:prstDash val="solid"/>
              </a:ln>
              <a:solidFill>
                <a:schemeClr val="accent1"/>
              </a:solidFill>
              <a:latin typeface="思源黑体 CN Light" panose="020B0300000000000000" pitchFamily="34" charset="-122"/>
              <a:ea typeface="思源黑体 CN Light" panose="020B0300000000000000" pitchFamily="34" charset="-122"/>
              <a:sym typeface="+mn-ea"/>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p:transition>
    </mc:Choice>
    <mc:Fallback xmlns="">
      <p:transition spd="slow" advClick="0" advTm="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E7354E3-2E1C-4A1F-8D37-52E9231683F1}" type="datetimeFigureOut">
              <a:rPr lang="zh-CN" altLang="en-US" smtClean="0"/>
              <a:pPr/>
              <a:t>2018/3/21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B4C9C60-B43F-4143-9180-07A2EA8265DF}" type="slidenum">
              <a:rPr lang="zh-CN" altLang="en-US" smtClean="0"/>
              <a:pPr/>
              <a:t>‹#›</a:t>
            </a:fld>
            <a:endParaRPr lang="zh-CN" altLang="en-US"/>
          </a:p>
        </p:txBody>
      </p:sp>
      <p:sp>
        <p:nvSpPr>
          <p:cNvPr id="5" name="矩形 4"/>
          <p:cNvSpPr/>
          <p:nvPr userDrawn="1"/>
        </p:nvSpPr>
        <p:spPr>
          <a:xfrm>
            <a:off x="0" y="160276"/>
            <a:ext cx="467291"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795"/>
            <a:endParaRPr lang="zh-CN" altLang="en-US" sz="1400" dirty="0">
              <a:solidFill>
                <a:srgbClr val="E7E6E6">
                  <a:lumMod val="50000"/>
                </a:srgbClr>
              </a:solidFill>
              <a:cs typeface="+mn-ea"/>
              <a:sym typeface="+mn-lt"/>
            </a:endParaRPr>
          </a:p>
        </p:txBody>
      </p:sp>
      <p:sp>
        <p:nvSpPr>
          <p:cNvPr id="6" name="文本框 37"/>
          <p:cNvSpPr txBox="1"/>
          <p:nvPr userDrawn="1"/>
        </p:nvSpPr>
        <p:spPr>
          <a:xfrm>
            <a:off x="545445" y="196280"/>
            <a:ext cx="959245" cy="315475"/>
          </a:xfrm>
          <a:prstGeom prst="rect">
            <a:avLst/>
          </a:prstGeom>
          <a:noFill/>
        </p:spPr>
        <p:txBody>
          <a:bodyPr wrap="none" lIns="68584" tIns="34292" rIns="68584" bIns="34292" rtlCol="0">
            <a:spAutoFit/>
          </a:bodyPr>
          <a:lstStyle/>
          <a:p>
            <a:pPr marL="0" indent="0">
              <a:lnSpc>
                <a:spcPct val="100000"/>
              </a:lnSpc>
              <a:spcAft>
                <a:spcPts val="900"/>
              </a:spcAft>
              <a:buNone/>
            </a:pPr>
            <a:r>
              <a:rPr lang="zh-CN" altLang="en-US" sz="1600" b="1" dirty="0">
                <a:ln w="9525" cmpd="sng">
                  <a:noFill/>
                  <a:prstDash val="solid"/>
                </a:ln>
                <a:solidFill>
                  <a:schemeClr val="accent1"/>
                </a:solidFill>
                <a:latin typeface="思源黑体 CN Light" panose="020B0300000000000000" pitchFamily="34" charset="-122"/>
                <a:ea typeface="思源黑体 CN Light" panose="020B0300000000000000" pitchFamily="34" charset="-122"/>
              </a:rPr>
              <a:t>市场分析</a:t>
            </a:r>
            <a:endParaRPr lang="en-US" altLang="zh-CN" sz="600" dirty="0">
              <a:ln w="9525" cmpd="sng">
                <a:noFill/>
                <a:prstDash val="solid"/>
              </a:ln>
              <a:solidFill>
                <a:schemeClr val="accent1"/>
              </a:solidFill>
              <a:latin typeface="思源黑体 CN Light" panose="020B0300000000000000" pitchFamily="34" charset="-122"/>
              <a:ea typeface="思源黑体 CN Light" panose="020B0300000000000000" pitchFamily="34" charset="-122"/>
              <a:sym typeface="+mn-ea"/>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p:transition>
    </mc:Choice>
    <mc:Fallback xmlns="">
      <p:transition spd="slow" advClick="0" advTm="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6042"/>
            <a:ext cx="8229600" cy="857515"/>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521"/>
            <a:ext cx="8229600" cy="339552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8735"/>
            <a:ext cx="2133600" cy="273928"/>
          </a:xfrm>
          <a:prstGeom prst="rect">
            <a:avLst/>
          </a:prstGeom>
        </p:spPr>
        <p:txBody>
          <a:bodyPr vert="horz" lIns="91440" tIns="45720" rIns="91440" bIns="45720" rtlCol="0" anchor="ctr"/>
          <a:lstStyle>
            <a:lvl1pPr algn="l">
              <a:defRPr sz="1200">
                <a:solidFill>
                  <a:schemeClr val="tx1">
                    <a:tint val="75000"/>
                  </a:schemeClr>
                </a:solidFill>
              </a:defRPr>
            </a:lvl1pPr>
          </a:lstStyle>
          <a:p>
            <a:fld id="{7E7354E3-2E1C-4A1F-8D37-52E9231683F1}" type="datetimeFigureOut">
              <a:rPr lang="zh-CN" altLang="en-US" smtClean="0"/>
              <a:pPr/>
              <a:t>2018/3/21</a:t>
            </a:fld>
            <a:endParaRPr lang="zh-CN" altLang="en-US"/>
          </a:p>
        </p:txBody>
      </p:sp>
      <p:sp>
        <p:nvSpPr>
          <p:cNvPr id="5" name="页脚占位符 4"/>
          <p:cNvSpPr>
            <a:spLocks noGrp="1"/>
          </p:cNvSpPr>
          <p:nvPr>
            <p:ph type="ftr" sz="quarter" idx="3"/>
          </p:nvPr>
        </p:nvSpPr>
        <p:spPr>
          <a:xfrm>
            <a:off x="3124200" y="4768735"/>
            <a:ext cx="2895600" cy="273928"/>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8735"/>
            <a:ext cx="2133600" cy="273928"/>
          </a:xfrm>
          <a:prstGeom prst="rect">
            <a:avLst/>
          </a:prstGeom>
        </p:spPr>
        <p:txBody>
          <a:bodyPr vert="horz" lIns="91440" tIns="45720" rIns="91440" bIns="45720" rtlCol="0" anchor="ctr"/>
          <a:lstStyle>
            <a:lvl1pPr algn="r">
              <a:defRPr sz="1200">
                <a:solidFill>
                  <a:schemeClr val="tx1">
                    <a:tint val="75000"/>
                  </a:schemeClr>
                </a:solidFill>
              </a:defRPr>
            </a:lvl1pPr>
          </a:lstStyle>
          <a:p>
            <a:fld id="{BB4C9C60-B43F-4143-9180-07A2EA8265D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6" r:id="rId8"/>
    <p:sldLayoutId id="2147483667" r:id="rId9"/>
    <p:sldLayoutId id="2147483668" r:id="rId10"/>
    <p:sldLayoutId id="2147483656" r:id="rId11"/>
    <p:sldLayoutId id="2147483657" r:id="rId12"/>
    <p:sldLayoutId id="2147483658" r:id="rId13"/>
    <p:sldLayoutId id="2147483659" r:id="rId14"/>
    <p:sldLayoutId id="2147483660" r:id="rId15"/>
    <p:sldLayoutId id="2147483661" r:id="rId16"/>
    <p:sldLayoutId id="2147483662" r:id="rId17"/>
    <p:sldLayoutId id="2147483663" r:id="rId18"/>
    <p:sldLayoutId id="2147483664" r:id="rId19"/>
    <p:sldLayoutId id="2147483669" r:id="rId20"/>
    <p:sldLayoutId id="2147483670" r:id="rId21"/>
    <p:sldLayoutId id="2147483671" r:id="rId22"/>
    <p:sldLayoutId id="2147483672" r:id="rId23"/>
    <p:sldLayoutId id="2147483673" r:id="rId24"/>
  </p:sldLayoutIdLst>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p:transition>
    </mc:Choice>
    <mc:Fallback xmlns="">
      <p:transition spd="slow" advClick="0" advTm="0">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2.pn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8.xml"/><Relationship Id="rId1" Type="http://schemas.openxmlformats.org/officeDocument/2006/relationships/tags" Target="../tags/tag18.xml"/><Relationship Id="rId4" Type="http://schemas.openxmlformats.org/officeDocument/2006/relationships/image" Target="../media/image3.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5.xml"/><Relationship Id="rId1" Type="http://schemas.openxmlformats.org/officeDocument/2006/relationships/tags" Target="../tags/tag19.xml"/></Relationships>
</file>

<file path=ppt/slides/_rels/slide1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5.xml"/><Relationship Id="rId1" Type="http://schemas.openxmlformats.org/officeDocument/2006/relationships/tags" Target="../tags/tag2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10.xml"/><Relationship Id="rId5" Type="http://schemas.openxmlformats.org/officeDocument/2006/relationships/image" Target="../media/image8.png"/><Relationship Id="rId4" Type="http://schemas.openxmlformats.org/officeDocument/2006/relationships/image" Target="../media/image7.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2.png"/><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5.xml"/><Relationship Id="rId1" Type="http://schemas.openxmlformats.org/officeDocument/2006/relationships/tags" Target="../tags/tag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tags" Target="../tags/tag13.xml"/><Relationship Id="rId2" Type="http://schemas.openxmlformats.org/officeDocument/2006/relationships/tags" Target="../tags/tag3.xml"/><Relationship Id="rId16" Type="http://schemas.openxmlformats.org/officeDocument/2006/relationships/slideLayout" Target="../slideLayouts/slideLayout7.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openxmlformats.org/officeDocument/2006/relationships/tags" Target="../tags/tag16.xml"/><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5.xml"/><Relationship Id="rId1" Type="http://schemas.openxmlformats.org/officeDocument/2006/relationships/tags" Target="../tags/tag1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36AEB011-A24A-42A0-9F73-484A0933CBB0}"/>
              </a:ext>
            </a:extLst>
          </p:cNvPr>
          <p:cNvPicPr>
            <a:picLocks noChangeAspect="1"/>
          </p:cNvPicPr>
          <p:nvPr/>
        </p:nvPicPr>
        <p:blipFill>
          <a:blip r:embed="rId4"/>
          <a:stretch>
            <a:fillRect/>
          </a:stretch>
        </p:blipFill>
        <p:spPr>
          <a:xfrm>
            <a:off x="490" y="0"/>
            <a:ext cx="9144018" cy="5148082"/>
          </a:xfrm>
          <a:prstGeom prst="rect">
            <a:avLst/>
          </a:prstGeom>
        </p:spPr>
      </p:pic>
      <p:sp>
        <p:nvSpPr>
          <p:cNvPr id="8" name="矩形 7">
            <a:extLst>
              <a:ext uri="{FF2B5EF4-FFF2-40B4-BE49-F238E27FC236}">
                <a16:creationId xmlns:a16="http://schemas.microsoft.com/office/drawing/2014/main" id="{2503608F-4CDD-4F58-B533-946C86636C64}"/>
              </a:ext>
            </a:extLst>
          </p:cNvPr>
          <p:cNvSpPr/>
          <p:nvPr/>
        </p:nvSpPr>
        <p:spPr>
          <a:xfrm>
            <a:off x="-13223" y="1672444"/>
            <a:ext cx="9157223" cy="1980220"/>
          </a:xfrm>
          <a:prstGeom prst="rect">
            <a:avLst/>
          </a:prstGeom>
          <a:solidFill>
            <a:schemeClr val="bg1">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Rectangle 3"/>
          <p:cNvSpPr txBox="1">
            <a:spLocks noChangeArrowheads="1"/>
          </p:cNvSpPr>
          <p:nvPr/>
        </p:nvSpPr>
        <p:spPr>
          <a:xfrm>
            <a:off x="1079613" y="2176500"/>
            <a:ext cx="6624735" cy="502599"/>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r>
              <a:rPr lang="zh-CN" altLang="en-US" sz="4000" b="1" dirty="0">
                <a:solidFill>
                  <a:srgbClr val="C00000"/>
                </a:solidFill>
                <a:latin typeface="微软雅黑" panose="020B0503020204020204" pitchFamily="34" charset="-122"/>
                <a:ea typeface="微软雅黑" panose="020B0503020204020204" pitchFamily="34" charset="-122"/>
              </a:rPr>
              <a:t>法律公正评判动态</a:t>
            </a:r>
            <a:r>
              <a:rPr lang="en-US" altLang="zh-CN" sz="4000" b="1" dirty="0">
                <a:solidFill>
                  <a:srgbClr val="C00000"/>
                </a:solidFill>
                <a:latin typeface="微软雅黑" panose="020B0503020204020204" pitchFamily="34" charset="-122"/>
                <a:ea typeface="微软雅黑" panose="020B0503020204020204" pitchFamily="34" charset="-122"/>
              </a:rPr>
              <a:t>PPT</a:t>
            </a:r>
            <a:r>
              <a:rPr lang="zh-CN" altLang="en-US" sz="4000" b="1" dirty="0">
                <a:solidFill>
                  <a:srgbClr val="C00000"/>
                </a:solidFill>
                <a:latin typeface="微软雅黑" panose="020B0503020204020204" pitchFamily="34" charset="-122"/>
                <a:ea typeface="微软雅黑" panose="020B0503020204020204" pitchFamily="34" charset="-122"/>
              </a:rPr>
              <a:t>模板</a:t>
            </a:r>
          </a:p>
        </p:txBody>
      </p:sp>
      <p:sp>
        <p:nvSpPr>
          <p:cNvPr id="12" name="Rectangle 4"/>
          <p:cNvSpPr txBox="1">
            <a:spLocks noChangeArrowheads="1"/>
          </p:cNvSpPr>
          <p:nvPr/>
        </p:nvSpPr>
        <p:spPr>
          <a:xfrm>
            <a:off x="1943708" y="2897857"/>
            <a:ext cx="4807056" cy="322759"/>
          </a:xfrm>
          <a:prstGeom prst="rect">
            <a:avLst/>
          </a:prstGeom>
        </p:spPr>
        <p:txBody>
          <a:bodyPr vert="horz" lIns="91440" tIns="45720" rIns="91440" bIns="45720" rtlCol="0" anchor="ctr">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一键换色、年终总结、工作汇报、述职报告</a:t>
            </a: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PPT</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模板</a:t>
            </a:r>
          </a:p>
        </p:txBody>
      </p:sp>
      <p:pic>
        <p:nvPicPr>
          <p:cNvPr id="7" name="爱的罗曼史 romance de amor">
            <a:hlinkClick r:id="" action="ppaction://media"/>
            <a:extLst>
              <a:ext uri="{FF2B5EF4-FFF2-40B4-BE49-F238E27FC236}">
                <a16:creationId xmlns:a16="http://schemas.microsoft.com/office/drawing/2014/main" id="{B85283CF-41D9-433F-A879-FC1AFECB0D14}"/>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622823" y="1132384"/>
            <a:ext cx="609600" cy="609600"/>
          </a:xfrm>
          <a:prstGeom prst="rect">
            <a:avLst/>
          </a:prstGeom>
        </p:spPr>
      </p:pic>
      <p:sp>
        <p:nvSpPr>
          <p:cNvPr id="9" name="矩形: 圆角 8">
            <a:extLst>
              <a:ext uri="{FF2B5EF4-FFF2-40B4-BE49-F238E27FC236}">
                <a16:creationId xmlns:a16="http://schemas.microsoft.com/office/drawing/2014/main" id="{B0977CEC-ACFC-488E-8229-867C3A877B59}"/>
              </a:ext>
            </a:extLst>
          </p:cNvPr>
          <p:cNvSpPr/>
          <p:nvPr/>
        </p:nvSpPr>
        <p:spPr>
          <a:xfrm>
            <a:off x="2627784" y="1564432"/>
            <a:ext cx="3564396" cy="288032"/>
          </a:xfrm>
          <a:prstGeom prst="roundRect">
            <a:avLst>
              <a:gd name="adj" fmla="val 50000"/>
            </a:avLst>
          </a:prstGeom>
          <a:solidFill>
            <a:schemeClr val="accent1">
              <a:alpha val="7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rPr>
              <a:t>单击此处输入您所在单位名称</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7"/>
                                        </p:tgtEl>
                                      </p:cBhvr>
                                    </p:cmd>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1" fill="hold" grpId="0" nodeType="click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fill="hold"/>
                                        <p:tgtEl>
                                          <p:spTgt spid="9"/>
                                        </p:tgtEl>
                                        <p:attrNameLst>
                                          <p:attrName>ppt_x</p:attrName>
                                        </p:attrNameLst>
                                      </p:cBhvr>
                                      <p:tavLst>
                                        <p:tav tm="0">
                                          <p:val>
                                            <p:strVal val="#ppt_x"/>
                                          </p:val>
                                        </p:tav>
                                        <p:tav tm="100000">
                                          <p:val>
                                            <p:strVal val="#ppt_x"/>
                                          </p:val>
                                        </p:tav>
                                      </p:tavLst>
                                    </p:anim>
                                    <p:anim calcmode="lin" valueType="num">
                                      <p:cBhvr additive="base">
                                        <p:cTn id="17" dur="500" fill="hold"/>
                                        <p:tgtEl>
                                          <p:spTgt spid="9"/>
                                        </p:tgtEl>
                                        <p:attrNameLst>
                                          <p:attrName>ppt_y</p:attrName>
                                        </p:attrNameLst>
                                      </p:cBhvr>
                                      <p:tavLst>
                                        <p:tav tm="0">
                                          <p:val>
                                            <p:strVal val="0-#ppt_h/2"/>
                                          </p:val>
                                        </p:tav>
                                        <p:tav tm="100000">
                                          <p:val>
                                            <p:strVal val="#ppt_y"/>
                                          </p:val>
                                        </p:tav>
                                      </p:tavLst>
                                    </p:anim>
                                  </p:childTnLst>
                                </p:cTn>
                              </p:par>
                            </p:childTnLst>
                          </p:cTn>
                        </p:par>
                        <p:par>
                          <p:cTn id="18" fill="hold">
                            <p:stCondLst>
                              <p:cond delay="50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11"/>
                                        </p:tgtEl>
                                        <p:attrNameLst>
                                          <p:attrName>style.visibility</p:attrName>
                                        </p:attrNameLst>
                                      </p:cBhvr>
                                      <p:to>
                                        <p:strVal val="visible"/>
                                      </p:to>
                                    </p:set>
                                    <p:anim calcmode="lin" valueType="num">
                                      <p:cBhvr>
                                        <p:cTn id="21"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11"/>
                                        </p:tgtEl>
                                        <p:attrNameLst>
                                          <p:attrName>ppt_y</p:attrName>
                                        </p:attrNameLst>
                                      </p:cBhvr>
                                      <p:tavLst>
                                        <p:tav tm="0">
                                          <p:val>
                                            <p:strVal val="#ppt_y"/>
                                          </p:val>
                                        </p:tav>
                                        <p:tav tm="100000">
                                          <p:val>
                                            <p:strVal val="#ppt_y"/>
                                          </p:val>
                                        </p:tav>
                                      </p:tavLst>
                                    </p:anim>
                                    <p:anim calcmode="lin" valueType="num">
                                      <p:cBhvr>
                                        <p:cTn id="23"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11"/>
                                        </p:tgtEl>
                                      </p:cBhvr>
                                    </p:animEffect>
                                  </p:childTnLst>
                                </p:cTn>
                              </p:par>
                            </p:childTnLst>
                          </p:cTn>
                        </p:par>
                        <p:par>
                          <p:cTn id="26" fill="hold">
                            <p:stCondLst>
                              <p:cond delay="1600"/>
                            </p:stCondLst>
                            <p:childTnLst>
                              <p:par>
                                <p:cTn id="27" presetID="53" presetClass="entr" presetSubtype="16" fill="hold" grpId="0" nodeType="afterEffect">
                                  <p:stCondLst>
                                    <p:cond delay="0"/>
                                  </p:stCondLst>
                                  <p:iterate type="lt">
                                    <p:tmPct val="7000"/>
                                  </p:iterate>
                                  <p:childTnLst>
                                    <p:set>
                                      <p:cBhvr>
                                        <p:cTn id="28" dur="1" fill="hold">
                                          <p:stCondLst>
                                            <p:cond delay="0"/>
                                          </p:stCondLst>
                                        </p:cTn>
                                        <p:tgtEl>
                                          <p:spTgt spid="12"/>
                                        </p:tgtEl>
                                        <p:attrNameLst>
                                          <p:attrName>style.visibility</p:attrName>
                                        </p:attrNameLst>
                                      </p:cBhvr>
                                      <p:to>
                                        <p:strVal val="visible"/>
                                      </p:to>
                                    </p:set>
                                    <p:anim calcmode="lin" valueType="num">
                                      <p:cBhvr>
                                        <p:cTn id="29" dur="500" fill="hold"/>
                                        <p:tgtEl>
                                          <p:spTgt spid="12"/>
                                        </p:tgtEl>
                                        <p:attrNameLst>
                                          <p:attrName>ppt_w</p:attrName>
                                        </p:attrNameLst>
                                      </p:cBhvr>
                                      <p:tavLst>
                                        <p:tav tm="0">
                                          <p:val>
                                            <p:fltVal val="0"/>
                                          </p:val>
                                        </p:tav>
                                        <p:tav tm="100000">
                                          <p:val>
                                            <p:strVal val="#ppt_w"/>
                                          </p:val>
                                        </p:tav>
                                      </p:tavLst>
                                    </p:anim>
                                    <p:anim calcmode="lin" valueType="num">
                                      <p:cBhvr>
                                        <p:cTn id="30" dur="500" fill="hold"/>
                                        <p:tgtEl>
                                          <p:spTgt spid="12"/>
                                        </p:tgtEl>
                                        <p:attrNameLst>
                                          <p:attrName>ppt_h</p:attrName>
                                        </p:attrNameLst>
                                      </p:cBhvr>
                                      <p:tavLst>
                                        <p:tav tm="0">
                                          <p:val>
                                            <p:fltVal val="0"/>
                                          </p:val>
                                        </p:tav>
                                        <p:tav tm="100000">
                                          <p:val>
                                            <p:strVal val="#ppt_h"/>
                                          </p:val>
                                        </p:tav>
                                      </p:tavLst>
                                    </p:anim>
                                    <p:animEffect transition="in" filter="fade">
                                      <p:cBhvr>
                                        <p:cTn id="3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25">
                <p:cTn id="32" repeatCount="indefinite" fill="hold" display="0">
                  <p:stCondLst>
                    <p:cond delay="indefinite"/>
                  </p:stCondLst>
                  <p:endCondLst>
                    <p:cond evt="onStopAudio" delay="0">
                      <p:tgtEl>
                        <p:sldTgt/>
                      </p:tgtEl>
                    </p:cond>
                  </p:endCondLst>
                </p:cTn>
                <p:tgtEl>
                  <p:spTgt spid="7"/>
                </p:tgtEl>
              </p:cMediaNode>
            </p:audio>
          </p:childTnLst>
        </p:cTn>
      </p:par>
    </p:tnLst>
    <p:bldLst>
      <p:bldP spid="8" grpId="0" animBg="1"/>
      <p:bldP spid="11" grpId="0" autoUpdateAnimBg="0"/>
      <p:bldP spid="12" grpId="0"/>
      <p:bldP spid="9"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椭圆 7"/>
          <p:cNvSpPr/>
          <p:nvPr/>
        </p:nvSpPr>
        <p:spPr>
          <a:xfrm>
            <a:off x="3627000" y="1882534"/>
            <a:ext cx="1890000" cy="1890256"/>
          </a:xfrm>
          <a:prstGeom prst="ellipse">
            <a:avLst/>
          </a:pr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zh-CN" altLang="en-US"/>
          </a:p>
        </p:txBody>
      </p:sp>
      <p:sp>
        <p:nvSpPr>
          <p:cNvPr id="19" name="矩形 18"/>
          <p:cNvSpPr/>
          <p:nvPr/>
        </p:nvSpPr>
        <p:spPr>
          <a:xfrm>
            <a:off x="5688567" y="1299970"/>
            <a:ext cx="1917631" cy="877021"/>
          </a:xfrm>
          <a:prstGeom prst="rect">
            <a:avLst/>
          </a:prstGeom>
        </p:spPr>
        <p:txBody>
          <a:bodyPr wrap="square" lIns="68577" tIns="34289" rIns="68577" bIns="34289">
            <a:spAutoFit/>
          </a:bodyPr>
          <a:lstStyle/>
          <a:p>
            <a:pPr>
              <a:lnSpc>
                <a:spcPct val="150000"/>
              </a:lnSpc>
            </a:pPr>
            <a:r>
              <a:rPr lang="zh-CN" altLang="en-US" sz="1100" dirty="0">
                <a:solidFill>
                  <a:schemeClr val="bg1">
                    <a:lumMod val="50000"/>
                  </a:schemeClr>
                </a:solidFill>
                <a:latin typeface="+mj-ea"/>
                <a:ea typeface="+mj-ea"/>
              </a:rPr>
              <a:t>注册时间</a:t>
            </a:r>
            <a:endParaRPr lang="en-US" altLang="zh-CN" sz="1100" dirty="0">
              <a:solidFill>
                <a:schemeClr val="bg1">
                  <a:lumMod val="50000"/>
                </a:schemeClr>
              </a:solidFill>
              <a:latin typeface="+mj-ea"/>
              <a:ea typeface="+mj-ea"/>
            </a:endParaRPr>
          </a:p>
          <a:p>
            <a:pPr>
              <a:lnSpc>
                <a:spcPct val="150000"/>
              </a:lnSpc>
            </a:pPr>
            <a:r>
              <a:rPr lang="zh-CN" altLang="en-US" sz="800" dirty="0">
                <a:solidFill>
                  <a:schemeClr val="bg1">
                    <a:lumMod val="50000"/>
                  </a:schemeClr>
                </a:solidFill>
                <a:latin typeface="+mn-ea"/>
              </a:rPr>
              <a:t>我们坚持以客户为中心，快速响应客户需求持续为客户创造长期价值进而成就客户</a:t>
            </a:r>
            <a:endParaRPr lang="en-US" altLang="zh-CN" sz="800" dirty="0">
              <a:solidFill>
                <a:schemeClr val="bg1">
                  <a:lumMod val="50000"/>
                </a:schemeClr>
              </a:solidFill>
              <a:latin typeface="+mn-ea"/>
            </a:endParaRPr>
          </a:p>
        </p:txBody>
      </p:sp>
      <p:sp>
        <p:nvSpPr>
          <p:cNvPr id="24" name="矩形 23"/>
          <p:cNvSpPr/>
          <p:nvPr/>
        </p:nvSpPr>
        <p:spPr>
          <a:xfrm>
            <a:off x="1537803" y="1299970"/>
            <a:ext cx="1917631" cy="877021"/>
          </a:xfrm>
          <a:prstGeom prst="rect">
            <a:avLst/>
          </a:prstGeom>
        </p:spPr>
        <p:txBody>
          <a:bodyPr wrap="square" lIns="68577" tIns="34289" rIns="68577" bIns="34289">
            <a:spAutoFit/>
          </a:bodyPr>
          <a:lstStyle/>
          <a:p>
            <a:pPr algn="r">
              <a:lnSpc>
                <a:spcPct val="150000"/>
              </a:lnSpc>
            </a:pPr>
            <a:r>
              <a:rPr lang="zh-CN" altLang="en-US" sz="1100" dirty="0">
                <a:solidFill>
                  <a:schemeClr val="bg1">
                    <a:lumMod val="50000"/>
                  </a:schemeClr>
                </a:solidFill>
                <a:latin typeface="+mj-ea"/>
                <a:ea typeface="+mj-ea"/>
              </a:rPr>
              <a:t>员工素质</a:t>
            </a:r>
            <a:endParaRPr lang="en-US" altLang="zh-CN" sz="1100" dirty="0">
              <a:solidFill>
                <a:schemeClr val="bg1">
                  <a:lumMod val="50000"/>
                </a:schemeClr>
              </a:solidFill>
              <a:latin typeface="+mj-ea"/>
              <a:ea typeface="+mj-ea"/>
            </a:endParaRPr>
          </a:p>
          <a:p>
            <a:pPr algn="r">
              <a:lnSpc>
                <a:spcPct val="150000"/>
              </a:lnSpc>
            </a:pPr>
            <a:r>
              <a:rPr lang="zh-CN" altLang="en-US" sz="800" dirty="0">
                <a:solidFill>
                  <a:schemeClr val="bg1">
                    <a:lumMod val="50000"/>
                  </a:schemeClr>
                </a:solidFill>
                <a:latin typeface="+mn-ea"/>
              </a:rPr>
              <a:t>我们坚持以客户为中心，快速响应客户需求持续为客户创造长期价值进而成就客户</a:t>
            </a:r>
            <a:endParaRPr lang="en-US" altLang="zh-CN" sz="800" dirty="0">
              <a:solidFill>
                <a:schemeClr val="bg1">
                  <a:lumMod val="50000"/>
                </a:schemeClr>
              </a:solidFill>
              <a:latin typeface="+mn-ea"/>
            </a:endParaRPr>
          </a:p>
        </p:txBody>
      </p:sp>
      <p:sp>
        <p:nvSpPr>
          <p:cNvPr id="22" name="矩形 21"/>
          <p:cNvSpPr/>
          <p:nvPr/>
        </p:nvSpPr>
        <p:spPr>
          <a:xfrm>
            <a:off x="6394609" y="2501476"/>
            <a:ext cx="1917631" cy="877021"/>
          </a:xfrm>
          <a:prstGeom prst="rect">
            <a:avLst/>
          </a:prstGeom>
        </p:spPr>
        <p:txBody>
          <a:bodyPr wrap="square" lIns="68577" tIns="34289" rIns="68577" bIns="34289">
            <a:spAutoFit/>
          </a:bodyPr>
          <a:lstStyle/>
          <a:p>
            <a:pPr>
              <a:lnSpc>
                <a:spcPct val="150000"/>
              </a:lnSpc>
            </a:pPr>
            <a:r>
              <a:rPr lang="zh-CN" altLang="en-US" sz="1100" dirty="0">
                <a:solidFill>
                  <a:schemeClr val="bg1">
                    <a:lumMod val="50000"/>
                  </a:schemeClr>
                </a:solidFill>
                <a:latin typeface="+mj-ea"/>
                <a:ea typeface="+mj-ea"/>
              </a:rPr>
              <a:t>注册资本</a:t>
            </a:r>
            <a:endParaRPr lang="en-US" altLang="zh-CN" sz="1100" dirty="0">
              <a:solidFill>
                <a:schemeClr val="bg1">
                  <a:lumMod val="50000"/>
                </a:schemeClr>
              </a:solidFill>
              <a:latin typeface="+mj-ea"/>
              <a:ea typeface="+mj-ea"/>
            </a:endParaRPr>
          </a:p>
          <a:p>
            <a:pPr>
              <a:lnSpc>
                <a:spcPct val="150000"/>
              </a:lnSpc>
            </a:pPr>
            <a:r>
              <a:rPr lang="zh-CN" altLang="en-US" sz="800" dirty="0">
                <a:solidFill>
                  <a:schemeClr val="bg1">
                    <a:lumMod val="50000"/>
                  </a:schemeClr>
                </a:solidFill>
                <a:latin typeface="+mn-ea"/>
              </a:rPr>
              <a:t>我们坚持以客户为中心，快速响应客户需求持续为客户创造长期价值进而成就客户</a:t>
            </a:r>
            <a:endParaRPr lang="en-US" altLang="zh-CN" sz="800" dirty="0">
              <a:solidFill>
                <a:schemeClr val="bg1">
                  <a:lumMod val="50000"/>
                </a:schemeClr>
              </a:solidFill>
              <a:latin typeface="+mn-ea"/>
            </a:endParaRPr>
          </a:p>
        </p:txBody>
      </p:sp>
      <p:sp>
        <p:nvSpPr>
          <p:cNvPr id="25" name="矩形 24"/>
          <p:cNvSpPr/>
          <p:nvPr/>
        </p:nvSpPr>
        <p:spPr>
          <a:xfrm>
            <a:off x="831762" y="2501476"/>
            <a:ext cx="1917631" cy="877021"/>
          </a:xfrm>
          <a:prstGeom prst="rect">
            <a:avLst/>
          </a:prstGeom>
        </p:spPr>
        <p:txBody>
          <a:bodyPr wrap="square" lIns="68577" tIns="34289" rIns="68577" bIns="34289">
            <a:spAutoFit/>
          </a:bodyPr>
          <a:lstStyle/>
          <a:p>
            <a:pPr algn="r">
              <a:lnSpc>
                <a:spcPct val="150000"/>
              </a:lnSpc>
            </a:pPr>
            <a:r>
              <a:rPr lang="zh-CN" altLang="en-US" sz="1100" dirty="0">
                <a:solidFill>
                  <a:schemeClr val="bg1">
                    <a:lumMod val="50000"/>
                  </a:schemeClr>
                </a:solidFill>
                <a:latin typeface="+mj-ea"/>
                <a:ea typeface="+mj-ea"/>
              </a:rPr>
              <a:t>员工人数</a:t>
            </a:r>
            <a:endParaRPr lang="en-US" altLang="zh-CN" sz="1100" dirty="0">
              <a:solidFill>
                <a:schemeClr val="bg1">
                  <a:lumMod val="50000"/>
                </a:schemeClr>
              </a:solidFill>
              <a:latin typeface="+mj-ea"/>
              <a:ea typeface="+mj-ea"/>
            </a:endParaRPr>
          </a:p>
          <a:p>
            <a:pPr algn="r">
              <a:lnSpc>
                <a:spcPct val="150000"/>
              </a:lnSpc>
            </a:pPr>
            <a:r>
              <a:rPr lang="zh-CN" altLang="en-US" sz="800" dirty="0">
                <a:solidFill>
                  <a:schemeClr val="bg1">
                    <a:lumMod val="50000"/>
                  </a:schemeClr>
                </a:solidFill>
                <a:latin typeface="+mn-ea"/>
              </a:rPr>
              <a:t>我们坚持以客户为中心，快速响应客户需求持续为客户创造长期价值进而成就客户</a:t>
            </a:r>
            <a:endParaRPr lang="en-US" altLang="zh-CN" sz="800" dirty="0">
              <a:solidFill>
                <a:schemeClr val="bg1">
                  <a:lumMod val="50000"/>
                </a:schemeClr>
              </a:solidFill>
              <a:latin typeface="+mn-ea"/>
            </a:endParaRPr>
          </a:p>
        </p:txBody>
      </p:sp>
      <p:sp>
        <p:nvSpPr>
          <p:cNvPr id="23" name="矩形 22"/>
          <p:cNvSpPr/>
          <p:nvPr/>
        </p:nvSpPr>
        <p:spPr>
          <a:xfrm>
            <a:off x="5688567" y="3684729"/>
            <a:ext cx="1917631" cy="877021"/>
          </a:xfrm>
          <a:prstGeom prst="rect">
            <a:avLst/>
          </a:prstGeom>
        </p:spPr>
        <p:txBody>
          <a:bodyPr wrap="square" lIns="68577" tIns="34289" rIns="68577" bIns="34289">
            <a:spAutoFit/>
          </a:bodyPr>
          <a:lstStyle/>
          <a:p>
            <a:pPr>
              <a:lnSpc>
                <a:spcPct val="150000"/>
              </a:lnSpc>
            </a:pPr>
            <a:r>
              <a:rPr lang="zh-CN" altLang="en-US" sz="1100" dirty="0">
                <a:solidFill>
                  <a:schemeClr val="bg1">
                    <a:lumMod val="50000"/>
                  </a:schemeClr>
                </a:solidFill>
                <a:latin typeface="+mj-ea"/>
                <a:ea typeface="+mj-ea"/>
              </a:rPr>
              <a:t>公司性质</a:t>
            </a:r>
            <a:endParaRPr lang="en-US" altLang="zh-CN" sz="1100" dirty="0">
              <a:solidFill>
                <a:schemeClr val="bg1">
                  <a:lumMod val="50000"/>
                </a:schemeClr>
              </a:solidFill>
              <a:latin typeface="+mj-ea"/>
              <a:ea typeface="+mj-ea"/>
            </a:endParaRPr>
          </a:p>
          <a:p>
            <a:pPr>
              <a:lnSpc>
                <a:spcPct val="150000"/>
              </a:lnSpc>
            </a:pPr>
            <a:r>
              <a:rPr lang="zh-CN" altLang="en-US" sz="800" dirty="0">
                <a:solidFill>
                  <a:schemeClr val="bg1">
                    <a:lumMod val="50000"/>
                  </a:schemeClr>
                </a:solidFill>
                <a:latin typeface="+mn-ea"/>
              </a:rPr>
              <a:t>我们坚持以客户为中心，快速响应客户需求持续为客户创造长期价值进而成就客户</a:t>
            </a:r>
            <a:endParaRPr lang="en-US" altLang="zh-CN" sz="800" dirty="0">
              <a:solidFill>
                <a:schemeClr val="bg1">
                  <a:lumMod val="50000"/>
                </a:schemeClr>
              </a:solidFill>
              <a:latin typeface="+mn-ea"/>
            </a:endParaRPr>
          </a:p>
        </p:txBody>
      </p:sp>
      <p:sp>
        <p:nvSpPr>
          <p:cNvPr id="26" name="矩形 25"/>
          <p:cNvSpPr/>
          <p:nvPr/>
        </p:nvSpPr>
        <p:spPr>
          <a:xfrm>
            <a:off x="1537803" y="3684729"/>
            <a:ext cx="1917631" cy="877021"/>
          </a:xfrm>
          <a:prstGeom prst="rect">
            <a:avLst/>
          </a:prstGeom>
        </p:spPr>
        <p:txBody>
          <a:bodyPr wrap="square" lIns="68577" tIns="34289" rIns="68577" bIns="34289">
            <a:spAutoFit/>
          </a:bodyPr>
          <a:lstStyle/>
          <a:p>
            <a:pPr algn="r">
              <a:lnSpc>
                <a:spcPct val="150000"/>
              </a:lnSpc>
            </a:pPr>
            <a:r>
              <a:rPr lang="zh-CN" altLang="en-US" sz="1100" dirty="0">
                <a:solidFill>
                  <a:schemeClr val="bg1">
                    <a:lumMod val="50000"/>
                  </a:schemeClr>
                </a:solidFill>
                <a:latin typeface="+mj-ea"/>
                <a:ea typeface="+mj-ea"/>
              </a:rPr>
              <a:t>技术力量</a:t>
            </a:r>
            <a:endParaRPr lang="en-US" altLang="zh-CN" sz="1100" dirty="0">
              <a:solidFill>
                <a:schemeClr val="bg1">
                  <a:lumMod val="50000"/>
                </a:schemeClr>
              </a:solidFill>
              <a:latin typeface="+mj-ea"/>
              <a:ea typeface="+mj-ea"/>
            </a:endParaRPr>
          </a:p>
          <a:p>
            <a:pPr algn="r">
              <a:lnSpc>
                <a:spcPct val="150000"/>
              </a:lnSpc>
            </a:pPr>
            <a:r>
              <a:rPr lang="zh-CN" altLang="en-US" sz="800" dirty="0">
                <a:solidFill>
                  <a:schemeClr val="bg1">
                    <a:lumMod val="50000"/>
                  </a:schemeClr>
                </a:solidFill>
                <a:latin typeface="+mn-ea"/>
              </a:rPr>
              <a:t>我们坚持以客户为中心，快速响应客户需求持续为客户创造长期价值进而成就客户</a:t>
            </a:r>
            <a:endParaRPr lang="en-US" altLang="zh-CN" sz="800" dirty="0">
              <a:solidFill>
                <a:schemeClr val="bg1">
                  <a:lumMod val="50000"/>
                </a:schemeClr>
              </a:solidFill>
              <a:latin typeface="+mn-ea"/>
            </a:endParaRPr>
          </a:p>
        </p:txBody>
      </p:sp>
      <p:grpSp>
        <p:nvGrpSpPr>
          <p:cNvPr id="3" name="组合 40"/>
          <p:cNvGrpSpPr/>
          <p:nvPr/>
        </p:nvGrpSpPr>
        <p:grpSpPr>
          <a:xfrm>
            <a:off x="4926366" y="1322642"/>
            <a:ext cx="652286" cy="652374"/>
            <a:chOff x="6568487" y="1762689"/>
            <a:chExt cx="869714" cy="869714"/>
          </a:xfrm>
        </p:grpSpPr>
        <p:sp>
          <p:nvSpPr>
            <p:cNvPr id="9" name="椭圆 8"/>
            <p:cNvSpPr/>
            <p:nvPr/>
          </p:nvSpPr>
          <p:spPr>
            <a:xfrm>
              <a:off x="6568487" y="1762689"/>
              <a:ext cx="869714" cy="86971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Freeform 74"/>
            <p:cNvSpPr>
              <a:spLocks noEditPoints="1"/>
            </p:cNvSpPr>
            <p:nvPr/>
          </p:nvSpPr>
          <p:spPr bwMode="auto">
            <a:xfrm>
              <a:off x="6841418" y="2010027"/>
              <a:ext cx="323850" cy="323850"/>
            </a:xfrm>
            <a:custGeom>
              <a:avLst/>
              <a:gdLst>
                <a:gd name="T0" fmla="*/ 892 w 1018"/>
                <a:gd name="T1" fmla="*/ 102 h 1017"/>
                <a:gd name="T2" fmla="*/ 945 w 1018"/>
                <a:gd name="T3" fmla="*/ 137 h 1017"/>
                <a:gd name="T4" fmla="*/ 73 w 1018"/>
                <a:gd name="T5" fmla="*/ 137 h 1017"/>
                <a:gd name="T6" fmla="*/ 127 w 1018"/>
                <a:gd name="T7" fmla="*/ 102 h 1017"/>
                <a:gd name="T8" fmla="*/ 86 w 1018"/>
                <a:gd name="T9" fmla="*/ 64 h 1017"/>
                <a:gd name="T10" fmla="*/ 4 w 1018"/>
                <a:gd name="T11" fmla="*/ 130 h 1017"/>
                <a:gd name="T12" fmla="*/ 21 w 1018"/>
                <a:gd name="T13" fmla="*/ 983 h 1017"/>
                <a:gd name="T14" fmla="*/ 932 w 1018"/>
                <a:gd name="T15" fmla="*/ 1017 h 1017"/>
                <a:gd name="T16" fmla="*/ 1014 w 1018"/>
                <a:gd name="T17" fmla="*/ 951 h 1017"/>
                <a:gd name="T18" fmla="*/ 996 w 1018"/>
                <a:gd name="T19" fmla="*/ 98 h 1017"/>
                <a:gd name="T20" fmla="*/ 954 w 1018"/>
                <a:gd name="T21" fmla="*/ 922 h 1017"/>
                <a:gd name="T22" fmla="*/ 84 w 1018"/>
                <a:gd name="T23" fmla="*/ 952 h 1017"/>
                <a:gd name="T24" fmla="*/ 197 w 1018"/>
                <a:gd name="T25" fmla="*/ 190 h 1017"/>
                <a:gd name="T26" fmla="*/ 218 w 1018"/>
                <a:gd name="T27" fmla="*/ 14 h 1017"/>
                <a:gd name="T28" fmla="*/ 162 w 1018"/>
                <a:gd name="T29" fmla="*/ 20 h 1017"/>
                <a:gd name="T30" fmla="*/ 191 w 1018"/>
                <a:gd name="T31" fmla="*/ 190 h 1017"/>
                <a:gd name="T32" fmla="*/ 350 w 1018"/>
                <a:gd name="T33" fmla="*/ 31 h 1017"/>
                <a:gd name="T34" fmla="*/ 306 w 1018"/>
                <a:gd name="T35" fmla="*/ 2 h 1017"/>
                <a:gd name="T36" fmla="*/ 296 w 1018"/>
                <a:gd name="T37" fmla="*/ 182 h 1017"/>
                <a:gd name="T38" fmla="*/ 472 w 1018"/>
                <a:gd name="T39" fmla="*/ 176 h 1017"/>
                <a:gd name="T40" fmla="*/ 452 w 1018"/>
                <a:gd name="T41" fmla="*/ 0 h 1017"/>
                <a:gd name="T42" fmla="*/ 413 w 1018"/>
                <a:gd name="T43" fmla="*/ 159 h 1017"/>
                <a:gd name="T44" fmla="*/ 579 w 1018"/>
                <a:gd name="T45" fmla="*/ 190 h 1017"/>
                <a:gd name="T46" fmla="*/ 599 w 1018"/>
                <a:gd name="T47" fmla="*/ 14 h 1017"/>
                <a:gd name="T48" fmla="*/ 543 w 1018"/>
                <a:gd name="T49" fmla="*/ 20 h 1017"/>
                <a:gd name="T50" fmla="*/ 573 w 1018"/>
                <a:gd name="T51" fmla="*/ 190 h 1017"/>
                <a:gd name="T52" fmla="*/ 732 w 1018"/>
                <a:gd name="T53" fmla="*/ 31 h 1017"/>
                <a:gd name="T54" fmla="*/ 688 w 1018"/>
                <a:gd name="T55" fmla="*/ 2 h 1017"/>
                <a:gd name="T56" fmla="*/ 677 w 1018"/>
                <a:gd name="T57" fmla="*/ 182 h 1017"/>
                <a:gd name="T58" fmla="*/ 853 w 1018"/>
                <a:gd name="T59" fmla="*/ 176 h 1017"/>
                <a:gd name="T60" fmla="*/ 834 w 1018"/>
                <a:gd name="T61" fmla="*/ 0 h 1017"/>
                <a:gd name="T62" fmla="*/ 795 w 1018"/>
                <a:gd name="T63" fmla="*/ 159 h 1017"/>
                <a:gd name="T64" fmla="*/ 674 w 1018"/>
                <a:gd name="T65" fmla="*/ 794 h 1017"/>
                <a:gd name="T66" fmla="*/ 627 w 1018"/>
                <a:gd name="T67" fmla="*/ 724 h 1017"/>
                <a:gd name="T68" fmla="*/ 573 w 1018"/>
                <a:gd name="T69" fmla="*/ 741 h 1017"/>
                <a:gd name="T70" fmla="*/ 621 w 1018"/>
                <a:gd name="T71" fmla="*/ 839 h 1017"/>
                <a:gd name="T72" fmla="*/ 737 w 1018"/>
                <a:gd name="T73" fmla="*/ 845 h 1017"/>
                <a:gd name="T74" fmla="*/ 795 w 1018"/>
                <a:gd name="T75" fmla="*/ 747 h 1017"/>
                <a:gd name="T76" fmla="*/ 781 w 1018"/>
                <a:gd name="T77" fmla="*/ 642 h 1017"/>
                <a:gd name="T78" fmla="*/ 776 w 1018"/>
                <a:gd name="T79" fmla="*/ 526 h 1017"/>
                <a:gd name="T80" fmla="*/ 673 w 1018"/>
                <a:gd name="T81" fmla="*/ 478 h 1017"/>
                <a:gd name="T82" fmla="*/ 577 w 1018"/>
                <a:gd name="T83" fmla="*/ 555 h 1017"/>
                <a:gd name="T84" fmla="*/ 604 w 1018"/>
                <a:gd name="T85" fmla="*/ 620 h 1017"/>
                <a:gd name="T86" fmla="*/ 639 w 1018"/>
                <a:gd name="T87" fmla="*/ 570 h 1017"/>
                <a:gd name="T88" fmla="*/ 723 w 1018"/>
                <a:gd name="T89" fmla="*/ 561 h 1017"/>
                <a:gd name="T90" fmla="*/ 683 w 1018"/>
                <a:gd name="T91" fmla="*/ 635 h 1017"/>
                <a:gd name="T92" fmla="*/ 655 w 1018"/>
                <a:gd name="T93" fmla="*/ 681 h 1017"/>
                <a:gd name="T94" fmla="*/ 723 w 1018"/>
                <a:gd name="T95" fmla="*/ 720 h 1017"/>
                <a:gd name="T96" fmla="*/ 683 w 1018"/>
                <a:gd name="T97" fmla="*/ 795 h 1017"/>
                <a:gd name="T98" fmla="*/ 413 w 1018"/>
                <a:gd name="T99" fmla="*/ 859 h 1017"/>
                <a:gd name="T100" fmla="*/ 443 w 1018"/>
                <a:gd name="T101" fmla="*/ 815 h 1017"/>
                <a:gd name="T102" fmla="*/ 351 w 1018"/>
                <a:gd name="T103" fmla="*/ 743 h 1017"/>
                <a:gd name="T104" fmla="*/ 445 w 1018"/>
                <a:gd name="T105" fmla="*/ 576 h 1017"/>
                <a:gd name="T106" fmla="*/ 367 w 1018"/>
                <a:gd name="T107" fmla="*/ 482 h 1017"/>
                <a:gd name="T108" fmla="*/ 255 w 1018"/>
                <a:gd name="T109" fmla="*/ 510 h 1017"/>
                <a:gd name="T110" fmla="*/ 229 w 1018"/>
                <a:gd name="T111" fmla="*/ 606 h 1017"/>
                <a:gd name="T112" fmla="*/ 284 w 1018"/>
                <a:gd name="T113" fmla="*/ 601 h 1017"/>
                <a:gd name="T114" fmla="*/ 334 w 1018"/>
                <a:gd name="T115" fmla="*/ 541 h 1017"/>
                <a:gd name="T116" fmla="*/ 374 w 1018"/>
                <a:gd name="T117" fmla="*/ 613 h 1017"/>
                <a:gd name="T118" fmla="*/ 226 w 1018"/>
                <a:gd name="T119" fmla="*/ 803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18" h="1017">
                  <a:moveTo>
                    <a:pt x="923" y="64"/>
                  </a:moveTo>
                  <a:lnTo>
                    <a:pt x="923" y="64"/>
                  </a:lnTo>
                  <a:lnTo>
                    <a:pt x="916" y="65"/>
                  </a:lnTo>
                  <a:lnTo>
                    <a:pt x="910" y="66"/>
                  </a:lnTo>
                  <a:lnTo>
                    <a:pt x="904" y="69"/>
                  </a:lnTo>
                  <a:lnTo>
                    <a:pt x="900" y="73"/>
                  </a:lnTo>
                  <a:lnTo>
                    <a:pt x="896" y="78"/>
                  </a:lnTo>
                  <a:lnTo>
                    <a:pt x="893" y="83"/>
                  </a:lnTo>
                  <a:lnTo>
                    <a:pt x="892" y="89"/>
                  </a:lnTo>
                  <a:lnTo>
                    <a:pt x="891" y="96"/>
                  </a:lnTo>
                  <a:lnTo>
                    <a:pt x="891" y="96"/>
                  </a:lnTo>
                  <a:lnTo>
                    <a:pt x="892" y="102"/>
                  </a:lnTo>
                  <a:lnTo>
                    <a:pt x="893" y="108"/>
                  </a:lnTo>
                  <a:lnTo>
                    <a:pt x="896" y="113"/>
                  </a:lnTo>
                  <a:lnTo>
                    <a:pt x="900" y="118"/>
                  </a:lnTo>
                  <a:lnTo>
                    <a:pt x="904" y="122"/>
                  </a:lnTo>
                  <a:lnTo>
                    <a:pt x="910" y="125"/>
                  </a:lnTo>
                  <a:lnTo>
                    <a:pt x="916" y="127"/>
                  </a:lnTo>
                  <a:lnTo>
                    <a:pt x="923" y="127"/>
                  </a:lnTo>
                  <a:lnTo>
                    <a:pt x="923" y="127"/>
                  </a:lnTo>
                  <a:lnTo>
                    <a:pt x="929" y="128"/>
                  </a:lnTo>
                  <a:lnTo>
                    <a:pt x="935" y="130"/>
                  </a:lnTo>
                  <a:lnTo>
                    <a:pt x="940" y="132"/>
                  </a:lnTo>
                  <a:lnTo>
                    <a:pt x="945" y="137"/>
                  </a:lnTo>
                  <a:lnTo>
                    <a:pt x="948" y="141"/>
                  </a:lnTo>
                  <a:lnTo>
                    <a:pt x="952" y="146"/>
                  </a:lnTo>
                  <a:lnTo>
                    <a:pt x="954" y="153"/>
                  </a:lnTo>
                  <a:lnTo>
                    <a:pt x="954" y="159"/>
                  </a:lnTo>
                  <a:lnTo>
                    <a:pt x="954" y="318"/>
                  </a:lnTo>
                  <a:lnTo>
                    <a:pt x="63" y="318"/>
                  </a:lnTo>
                  <a:lnTo>
                    <a:pt x="63" y="159"/>
                  </a:lnTo>
                  <a:lnTo>
                    <a:pt x="63" y="159"/>
                  </a:lnTo>
                  <a:lnTo>
                    <a:pt x="64" y="153"/>
                  </a:lnTo>
                  <a:lnTo>
                    <a:pt x="67" y="146"/>
                  </a:lnTo>
                  <a:lnTo>
                    <a:pt x="69" y="141"/>
                  </a:lnTo>
                  <a:lnTo>
                    <a:pt x="73" y="137"/>
                  </a:lnTo>
                  <a:lnTo>
                    <a:pt x="77" y="132"/>
                  </a:lnTo>
                  <a:lnTo>
                    <a:pt x="84" y="130"/>
                  </a:lnTo>
                  <a:lnTo>
                    <a:pt x="89" y="128"/>
                  </a:lnTo>
                  <a:lnTo>
                    <a:pt x="95" y="127"/>
                  </a:lnTo>
                  <a:lnTo>
                    <a:pt x="95" y="127"/>
                  </a:lnTo>
                  <a:lnTo>
                    <a:pt x="102" y="127"/>
                  </a:lnTo>
                  <a:lnTo>
                    <a:pt x="108" y="125"/>
                  </a:lnTo>
                  <a:lnTo>
                    <a:pt x="114" y="122"/>
                  </a:lnTo>
                  <a:lnTo>
                    <a:pt x="118" y="118"/>
                  </a:lnTo>
                  <a:lnTo>
                    <a:pt x="122" y="113"/>
                  </a:lnTo>
                  <a:lnTo>
                    <a:pt x="124" y="108"/>
                  </a:lnTo>
                  <a:lnTo>
                    <a:pt x="127" y="102"/>
                  </a:lnTo>
                  <a:lnTo>
                    <a:pt x="128" y="96"/>
                  </a:lnTo>
                  <a:lnTo>
                    <a:pt x="128" y="96"/>
                  </a:lnTo>
                  <a:lnTo>
                    <a:pt x="127" y="89"/>
                  </a:lnTo>
                  <a:lnTo>
                    <a:pt x="124" y="83"/>
                  </a:lnTo>
                  <a:lnTo>
                    <a:pt x="122" y="78"/>
                  </a:lnTo>
                  <a:lnTo>
                    <a:pt x="118" y="73"/>
                  </a:lnTo>
                  <a:lnTo>
                    <a:pt x="114" y="69"/>
                  </a:lnTo>
                  <a:lnTo>
                    <a:pt x="108" y="66"/>
                  </a:lnTo>
                  <a:lnTo>
                    <a:pt x="102" y="65"/>
                  </a:lnTo>
                  <a:lnTo>
                    <a:pt x="95" y="64"/>
                  </a:lnTo>
                  <a:lnTo>
                    <a:pt x="95" y="64"/>
                  </a:lnTo>
                  <a:lnTo>
                    <a:pt x="86" y="64"/>
                  </a:lnTo>
                  <a:lnTo>
                    <a:pt x="76" y="66"/>
                  </a:lnTo>
                  <a:lnTo>
                    <a:pt x="68" y="68"/>
                  </a:lnTo>
                  <a:lnTo>
                    <a:pt x="58" y="71"/>
                  </a:lnTo>
                  <a:lnTo>
                    <a:pt x="50" y="75"/>
                  </a:lnTo>
                  <a:lnTo>
                    <a:pt x="42" y="80"/>
                  </a:lnTo>
                  <a:lnTo>
                    <a:pt x="35" y="85"/>
                  </a:lnTo>
                  <a:lnTo>
                    <a:pt x="28" y="91"/>
                  </a:lnTo>
                  <a:lnTo>
                    <a:pt x="21" y="98"/>
                  </a:lnTo>
                  <a:lnTo>
                    <a:pt x="16" y="105"/>
                  </a:lnTo>
                  <a:lnTo>
                    <a:pt x="12" y="113"/>
                  </a:lnTo>
                  <a:lnTo>
                    <a:pt x="8" y="122"/>
                  </a:lnTo>
                  <a:lnTo>
                    <a:pt x="4" y="130"/>
                  </a:lnTo>
                  <a:lnTo>
                    <a:pt x="2" y="140"/>
                  </a:lnTo>
                  <a:lnTo>
                    <a:pt x="1" y="149"/>
                  </a:lnTo>
                  <a:lnTo>
                    <a:pt x="0" y="159"/>
                  </a:lnTo>
                  <a:lnTo>
                    <a:pt x="0" y="922"/>
                  </a:lnTo>
                  <a:lnTo>
                    <a:pt x="0" y="922"/>
                  </a:lnTo>
                  <a:lnTo>
                    <a:pt x="1" y="932"/>
                  </a:lnTo>
                  <a:lnTo>
                    <a:pt x="2" y="941"/>
                  </a:lnTo>
                  <a:lnTo>
                    <a:pt x="4" y="951"/>
                  </a:lnTo>
                  <a:lnTo>
                    <a:pt x="8" y="959"/>
                  </a:lnTo>
                  <a:lnTo>
                    <a:pt x="12" y="968"/>
                  </a:lnTo>
                  <a:lnTo>
                    <a:pt x="16" y="976"/>
                  </a:lnTo>
                  <a:lnTo>
                    <a:pt x="21" y="983"/>
                  </a:lnTo>
                  <a:lnTo>
                    <a:pt x="28" y="990"/>
                  </a:lnTo>
                  <a:lnTo>
                    <a:pt x="35" y="996"/>
                  </a:lnTo>
                  <a:lnTo>
                    <a:pt x="42" y="1001"/>
                  </a:lnTo>
                  <a:lnTo>
                    <a:pt x="50" y="1006"/>
                  </a:lnTo>
                  <a:lnTo>
                    <a:pt x="58" y="1010"/>
                  </a:lnTo>
                  <a:lnTo>
                    <a:pt x="68" y="1013"/>
                  </a:lnTo>
                  <a:lnTo>
                    <a:pt x="76" y="1015"/>
                  </a:lnTo>
                  <a:lnTo>
                    <a:pt x="86" y="1017"/>
                  </a:lnTo>
                  <a:lnTo>
                    <a:pt x="95" y="1017"/>
                  </a:lnTo>
                  <a:lnTo>
                    <a:pt x="923" y="1017"/>
                  </a:lnTo>
                  <a:lnTo>
                    <a:pt x="923" y="1017"/>
                  </a:lnTo>
                  <a:lnTo>
                    <a:pt x="932" y="1017"/>
                  </a:lnTo>
                  <a:lnTo>
                    <a:pt x="942" y="1015"/>
                  </a:lnTo>
                  <a:lnTo>
                    <a:pt x="951" y="1013"/>
                  </a:lnTo>
                  <a:lnTo>
                    <a:pt x="959" y="1010"/>
                  </a:lnTo>
                  <a:lnTo>
                    <a:pt x="968" y="1006"/>
                  </a:lnTo>
                  <a:lnTo>
                    <a:pt x="975" y="1001"/>
                  </a:lnTo>
                  <a:lnTo>
                    <a:pt x="983" y="996"/>
                  </a:lnTo>
                  <a:lnTo>
                    <a:pt x="990" y="990"/>
                  </a:lnTo>
                  <a:lnTo>
                    <a:pt x="996" y="983"/>
                  </a:lnTo>
                  <a:lnTo>
                    <a:pt x="1001" y="976"/>
                  </a:lnTo>
                  <a:lnTo>
                    <a:pt x="1006" y="968"/>
                  </a:lnTo>
                  <a:lnTo>
                    <a:pt x="1011" y="959"/>
                  </a:lnTo>
                  <a:lnTo>
                    <a:pt x="1014" y="951"/>
                  </a:lnTo>
                  <a:lnTo>
                    <a:pt x="1016" y="941"/>
                  </a:lnTo>
                  <a:lnTo>
                    <a:pt x="1017" y="932"/>
                  </a:lnTo>
                  <a:lnTo>
                    <a:pt x="1018" y="922"/>
                  </a:lnTo>
                  <a:lnTo>
                    <a:pt x="1018" y="159"/>
                  </a:lnTo>
                  <a:lnTo>
                    <a:pt x="1018" y="159"/>
                  </a:lnTo>
                  <a:lnTo>
                    <a:pt x="1017" y="149"/>
                  </a:lnTo>
                  <a:lnTo>
                    <a:pt x="1016" y="140"/>
                  </a:lnTo>
                  <a:lnTo>
                    <a:pt x="1014" y="130"/>
                  </a:lnTo>
                  <a:lnTo>
                    <a:pt x="1011" y="122"/>
                  </a:lnTo>
                  <a:lnTo>
                    <a:pt x="1006" y="113"/>
                  </a:lnTo>
                  <a:lnTo>
                    <a:pt x="1001" y="105"/>
                  </a:lnTo>
                  <a:lnTo>
                    <a:pt x="996" y="98"/>
                  </a:lnTo>
                  <a:lnTo>
                    <a:pt x="990" y="91"/>
                  </a:lnTo>
                  <a:lnTo>
                    <a:pt x="983" y="85"/>
                  </a:lnTo>
                  <a:lnTo>
                    <a:pt x="975" y="80"/>
                  </a:lnTo>
                  <a:lnTo>
                    <a:pt x="968" y="75"/>
                  </a:lnTo>
                  <a:lnTo>
                    <a:pt x="959" y="71"/>
                  </a:lnTo>
                  <a:lnTo>
                    <a:pt x="951" y="68"/>
                  </a:lnTo>
                  <a:lnTo>
                    <a:pt x="942" y="66"/>
                  </a:lnTo>
                  <a:lnTo>
                    <a:pt x="932" y="64"/>
                  </a:lnTo>
                  <a:lnTo>
                    <a:pt x="923" y="64"/>
                  </a:lnTo>
                  <a:lnTo>
                    <a:pt x="923" y="64"/>
                  </a:lnTo>
                  <a:close/>
                  <a:moveTo>
                    <a:pt x="954" y="922"/>
                  </a:moveTo>
                  <a:lnTo>
                    <a:pt x="954" y="922"/>
                  </a:lnTo>
                  <a:lnTo>
                    <a:pt x="954" y="928"/>
                  </a:lnTo>
                  <a:lnTo>
                    <a:pt x="952" y="935"/>
                  </a:lnTo>
                  <a:lnTo>
                    <a:pt x="948" y="940"/>
                  </a:lnTo>
                  <a:lnTo>
                    <a:pt x="945" y="944"/>
                  </a:lnTo>
                  <a:lnTo>
                    <a:pt x="940" y="949"/>
                  </a:lnTo>
                  <a:lnTo>
                    <a:pt x="935" y="952"/>
                  </a:lnTo>
                  <a:lnTo>
                    <a:pt x="929" y="953"/>
                  </a:lnTo>
                  <a:lnTo>
                    <a:pt x="923" y="954"/>
                  </a:lnTo>
                  <a:lnTo>
                    <a:pt x="95" y="954"/>
                  </a:lnTo>
                  <a:lnTo>
                    <a:pt x="95" y="954"/>
                  </a:lnTo>
                  <a:lnTo>
                    <a:pt x="89" y="953"/>
                  </a:lnTo>
                  <a:lnTo>
                    <a:pt x="84" y="952"/>
                  </a:lnTo>
                  <a:lnTo>
                    <a:pt x="77" y="949"/>
                  </a:lnTo>
                  <a:lnTo>
                    <a:pt x="73" y="944"/>
                  </a:lnTo>
                  <a:lnTo>
                    <a:pt x="69" y="940"/>
                  </a:lnTo>
                  <a:lnTo>
                    <a:pt x="67" y="935"/>
                  </a:lnTo>
                  <a:lnTo>
                    <a:pt x="64" y="928"/>
                  </a:lnTo>
                  <a:lnTo>
                    <a:pt x="63" y="922"/>
                  </a:lnTo>
                  <a:lnTo>
                    <a:pt x="63" y="381"/>
                  </a:lnTo>
                  <a:lnTo>
                    <a:pt x="954" y="381"/>
                  </a:lnTo>
                  <a:lnTo>
                    <a:pt x="954" y="922"/>
                  </a:lnTo>
                  <a:close/>
                  <a:moveTo>
                    <a:pt x="191" y="190"/>
                  </a:moveTo>
                  <a:lnTo>
                    <a:pt x="191" y="190"/>
                  </a:lnTo>
                  <a:lnTo>
                    <a:pt x="197" y="190"/>
                  </a:lnTo>
                  <a:lnTo>
                    <a:pt x="204" y="188"/>
                  </a:lnTo>
                  <a:lnTo>
                    <a:pt x="209" y="185"/>
                  </a:lnTo>
                  <a:lnTo>
                    <a:pt x="214" y="182"/>
                  </a:lnTo>
                  <a:lnTo>
                    <a:pt x="218" y="176"/>
                  </a:lnTo>
                  <a:lnTo>
                    <a:pt x="220" y="171"/>
                  </a:lnTo>
                  <a:lnTo>
                    <a:pt x="222" y="166"/>
                  </a:lnTo>
                  <a:lnTo>
                    <a:pt x="223" y="159"/>
                  </a:lnTo>
                  <a:lnTo>
                    <a:pt x="223" y="31"/>
                  </a:lnTo>
                  <a:lnTo>
                    <a:pt x="223" y="31"/>
                  </a:lnTo>
                  <a:lnTo>
                    <a:pt x="222" y="25"/>
                  </a:lnTo>
                  <a:lnTo>
                    <a:pt x="220" y="20"/>
                  </a:lnTo>
                  <a:lnTo>
                    <a:pt x="218" y="14"/>
                  </a:lnTo>
                  <a:lnTo>
                    <a:pt x="214" y="9"/>
                  </a:lnTo>
                  <a:lnTo>
                    <a:pt x="209" y="6"/>
                  </a:lnTo>
                  <a:lnTo>
                    <a:pt x="204" y="2"/>
                  </a:lnTo>
                  <a:lnTo>
                    <a:pt x="197" y="0"/>
                  </a:lnTo>
                  <a:lnTo>
                    <a:pt x="191" y="0"/>
                  </a:lnTo>
                  <a:lnTo>
                    <a:pt x="191" y="0"/>
                  </a:lnTo>
                  <a:lnTo>
                    <a:pt x="185" y="0"/>
                  </a:lnTo>
                  <a:lnTo>
                    <a:pt x="178" y="2"/>
                  </a:lnTo>
                  <a:lnTo>
                    <a:pt x="173" y="6"/>
                  </a:lnTo>
                  <a:lnTo>
                    <a:pt x="168" y="9"/>
                  </a:lnTo>
                  <a:lnTo>
                    <a:pt x="164" y="14"/>
                  </a:lnTo>
                  <a:lnTo>
                    <a:pt x="162" y="20"/>
                  </a:lnTo>
                  <a:lnTo>
                    <a:pt x="160" y="25"/>
                  </a:lnTo>
                  <a:lnTo>
                    <a:pt x="159" y="31"/>
                  </a:lnTo>
                  <a:lnTo>
                    <a:pt x="159" y="159"/>
                  </a:lnTo>
                  <a:lnTo>
                    <a:pt x="159" y="159"/>
                  </a:lnTo>
                  <a:lnTo>
                    <a:pt x="160" y="166"/>
                  </a:lnTo>
                  <a:lnTo>
                    <a:pt x="162" y="171"/>
                  </a:lnTo>
                  <a:lnTo>
                    <a:pt x="164" y="176"/>
                  </a:lnTo>
                  <a:lnTo>
                    <a:pt x="168" y="182"/>
                  </a:lnTo>
                  <a:lnTo>
                    <a:pt x="173" y="185"/>
                  </a:lnTo>
                  <a:lnTo>
                    <a:pt x="178" y="188"/>
                  </a:lnTo>
                  <a:lnTo>
                    <a:pt x="185" y="190"/>
                  </a:lnTo>
                  <a:lnTo>
                    <a:pt x="191" y="190"/>
                  </a:lnTo>
                  <a:lnTo>
                    <a:pt x="191" y="190"/>
                  </a:lnTo>
                  <a:close/>
                  <a:moveTo>
                    <a:pt x="319" y="190"/>
                  </a:moveTo>
                  <a:lnTo>
                    <a:pt x="319" y="190"/>
                  </a:lnTo>
                  <a:lnTo>
                    <a:pt x="325" y="190"/>
                  </a:lnTo>
                  <a:lnTo>
                    <a:pt x="330" y="188"/>
                  </a:lnTo>
                  <a:lnTo>
                    <a:pt x="336" y="185"/>
                  </a:lnTo>
                  <a:lnTo>
                    <a:pt x="341" y="182"/>
                  </a:lnTo>
                  <a:lnTo>
                    <a:pt x="344" y="176"/>
                  </a:lnTo>
                  <a:lnTo>
                    <a:pt x="348" y="171"/>
                  </a:lnTo>
                  <a:lnTo>
                    <a:pt x="350" y="166"/>
                  </a:lnTo>
                  <a:lnTo>
                    <a:pt x="350" y="159"/>
                  </a:lnTo>
                  <a:lnTo>
                    <a:pt x="350" y="31"/>
                  </a:lnTo>
                  <a:lnTo>
                    <a:pt x="350" y="31"/>
                  </a:lnTo>
                  <a:lnTo>
                    <a:pt x="350" y="25"/>
                  </a:lnTo>
                  <a:lnTo>
                    <a:pt x="348" y="20"/>
                  </a:lnTo>
                  <a:lnTo>
                    <a:pt x="344" y="14"/>
                  </a:lnTo>
                  <a:lnTo>
                    <a:pt x="341" y="9"/>
                  </a:lnTo>
                  <a:lnTo>
                    <a:pt x="336" y="6"/>
                  </a:lnTo>
                  <a:lnTo>
                    <a:pt x="330" y="2"/>
                  </a:lnTo>
                  <a:lnTo>
                    <a:pt x="325" y="0"/>
                  </a:lnTo>
                  <a:lnTo>
                    <a:pt x="319" y="0"/>
                  </a:lnTo>
                  <a:lnTo>
                    <a:pt x="319" y="0"/>
                  </a:lnTo>
                  <a:lnTo>
                    <a:pt x="312" y="0"/>
                  </a:lnTo>
                  <a:lnTo>
                    <a:pt x="306" y="2"/>
                  </a:lnTo>
                  <a:lnTo>
                    <a:pt x="300" y="6"/>
                  </a:lnTo>
                  <a:lnTo>
                    <a:pt x="296" y="9"/>
                  </a:lnTo>
                  <a:lnTo>
                    <a:pt x="292" y="14"/>
                  </a:lnTo>
                  <a:lnTo>
                    <a:pt x="289" y="20"/>
                  </a:lnTo>
                  <a:lnTo>
                    <a:pt x="286" y="25"/>
                  </a:lnTo>
                  <a:lnTo>
                    <a:pt x="286" y="31"/>
                  </a:lnTo>
                  <a:lnTo>
                    <a:pt x="286" y="159"/>
                  </a:lnTo>
                  <a:lnTo>
                    <a:pt x="286" y="159"/>
                  </a:lnTo>
                  <a:lnTo>
                    <a:pt x="286" y="166"/>
                  </a:lnTo>
                  <a:lnTo>
                    <a:pt x="289" y="171"/>
                  </a:lnTo>
                  <a:lnTo>
                    <a:pt x="292" y="176"/>
                  </a:lnTo>
                  <a:lnTo>
                    <a:pt x="296" y="182"/>
                  </a:lnTo>
                  <a:lnTo>
                    <a:pt x="300" y="185"/>
                  </a:lnTo>
                  <a:lnTo>
                    <a:pt x="306" y="188"/>
                  </a:lnTo>
                  <a:lnTo>
                    <a:pt x="312" y="190"/>
                  </a:lnTo>
                  <a:lnTo>
                    <a:pt x="319" y="190"/>
                  </a:lnTo>
                  <a:lnTo>
                    <a:pt x="319" y="190"/>
                  </a:lnTo>
                  <a:close/>
                  <a:moveTo>
                    <a:pt x="445" y="190"/>
                  </a:moveTo>
                  <a:lnTo>
                    <a:pt x="445" y="190"/>
                  </a:lnTo>
                  <a:lnTo>
                    <a:pt x="452" y="190"/>
                  </a:lnTo>
                  <a:lnTo>
                    <a:pt x="458" y="188"/>
                  </a:lnTo>
                  <a:lnTo>
                    <a:pt x="464" y="185"/>
                  </a:lnTo>
                  <a:lnTo>
                    <a:pt x="468" y="182"/>
                  </a:lnTo>
                  <a:lnTo>
                    <a:pt x="472" y="176"/>
                  </a:lnTo>
                  <a:lnTo>
                    <a:pt x="474" y="171"/>
                  </a:lnTo>
                  <a:lnTo>
                    <a:pt x="476" y="166"/>
                  </a:lnTo>
                  <a:lnTo>
                    <a:pt x="477" y="159"/>
                  </a:lnTo>
                  <a:lnTo>
                    <a:pt x="477" y="31"/>
                  </a:lnTo>
                  <a:lnTo>
                    <a:pt x="477" y="31"/>
                  </a:lnTo>
                  <a:lnTo>
                    <a:pt x="476" y="25"/>
                  </a:lnTo>
                  <a:lnTo>
                    <a:pt x="474" y="20"/>
                  </a:lnTo>
                  <a:lnTo>
                    <a:pt x="472" y="14"/>
                  </a:lnTo>
                  <a:lnTo>
                    <a:pt x="468" y="9"/>
                  </a:lnTo>
                  <a:lnTo>
                    <a:pt x="464" y="6"/>
                  </a:lnTo>
                  <a:lnTo>
                    <a:pt x="458" y="2"/>
                  </a:lnTo>
                  <a:lnTo>
                    <a:pt x="452" y="0"/>
                  </a:lnTo>
                  <a:lnTo>
                    <a:pt x="445" y="0"/>
                  </a:lnTo>
                  <a:lnTo>
                    <a:pt x="445" y="0"/>
                  </a:lnTo>
                  <a:lnTo>
                    <a:pt x="439" y="0"/>
                  </a:lnTo>
                  <a:lnTo>
                    <a:pt x="433" y="2"/>
                  </a:lnTo>
                  <a:lnTo>
                    <a:pt x="428" y="6"/>
                  </a:lnTo>
                  <a:lnTo>
                    <a:pt x="423" y="9"/>
                  </a:lnTo>
                  <a:lnTo>
                    <a:pt x="420" y="14"/>
                  </a:lnTo>
                  <a:lnTo>
                    <a:pt x="416" y="20"/>
                  </a:lnTo>
                  <a:lnTo>
                    <a:pt x="414" y="25"/>
                  </a:lnTo>
                  <a:lnTo>
                    <a:pt x="413" y="31"/>
                  </a:lnTo>
                  <a:lnTo>
                    <a:pt x="413" y="159"/>
                  </a:lnTo>
                  <a:lnTo>
                    <a:pt x="413" y="159"/>
                  </a:lnTo>
                  <a:lnTo>
                    <a:pt x="414" y="166"/>
                  </a:lnTo>
                  <a:lnTo>
                    <a:pt x="416" y="171"/>
                  </a:lnTo>
                  <a:lnTo>
                    <a:pt x="420" y="176"/>
                  </a:lnTo>
                  <a:lnTo>
                    <a:pt x="423" y="182"/>
                  </a:lnTo>
                  <a:lnTo>
                    <a:pt x="428" y="185"/>
                  </a:lnTo>
                  <a:lnTo>
                    <a:pt x="433" y="188"/>
                  </a:lnTo>
                  <a:lnTo>
                    <a:pt x="439" y="190"/>
                  </a:lnTo>
                  <a:lnTo>
                    <a:pt x="445" y="190"/>
                  </a:lnTo>
                  <a:lnTo>
                    <a:pt x="445" y="190"/>
                  </a:lnTo>
                  <a:close/>
                  <a:moveTo>
                    <a:pt x="573" y="190"/>
                  </a:moveTo>
                  <a:lnTo>
                    <a:pt x="573" y="190"/>
                  </a:lnTo>
                  <a:lnTo>
                    <a:pt x="579" y="190"/>
                  </a:lnTo>
                  <a:lnTo>
                    <a:pt x="585" y="188"/>
                  </a:lnTo>
                  <a:lnTo>
                    <a:pt x="590" y="185"/>
                  </a:lnTo>
                  <a:lnTo>
                    <a:pt x="595" y="182"/>
                  </a:lnTo>
                  <a:lnTo>
                    <a:pt x="599" y="176"/>
                  </a:lnTo>
                  <a:lnTo>
                    <a:pt x="602" y="171"/>
                  </a:lnTo>
                  <a:lnTo>
                    <a:pt x="604" y="166"/>
                  </a:lnTo>
                  <a:lnTo>
                    <a:pt x="604" y="159"/>
                  </a:lnTo>
                  <a:lnTo>
                    <a:pt x="604" y="31"/>
                  </a:lnTo>
                  <a:lnTo>
                    <a:pt x="604" y="31"/>
                  </a:lnTo>
                  <a:lnTo>
                    <a:pt x="604" y="25"/>
                  </a:lnTo>
                  <a:lnTo>
                    <a:pt x="602" y="20"/>
                  </a:lnTo>
                  <a:lnTo>
                    <a:pt x="599" y="14"/>
                  </a:lnTo>
                  <a:lnTo>
                    <a:pt x="595" y="9"/>
                  </a:lnTo>
                  <a:lnTo>
                    <a:pt x="590" y="6"/>
                  </a:lnTo>
                  <a:lnTo>
                    <a:pt x="585" y="2"/>
                  </a:lnTo>
                  <a:lnTo>
                    <a:pt x="579" y="0"/>
                  </a:lnTo>
                  <a:lnTo>
                    <a:pt x="573" y="0"/>
                  </a:lnTo>
                  <a:lnTo>
                    <a:pt x="573" y="0"/>
                  </a:lnTo>
                  <a:lnTo>
                    <a:pt x="567" y="0"/>
                  </a:lnTo>
                  <a:lnTo>
                    <a:pt x="560" y="2"/>
                  </a:lnTo>
                  <a:lnTo>
                    <a:pt x="555" y="6"/>
                  </a:lnTo>
                  <a:lnTo>
                    <a:pt x="550" y="9"/>
                  </a:lnTo>
                  <a:lnTo>
                    <a:pt x="546" y="14"/>
                  </a:lnTo>
                  <a:lnTo>
                    <a:pt x="543" y="20"/>
                  </a:lnTo>
                  <a:lnTo>
                    <a:pt x="542" y="25"/>
                  </a:lnTo>
                  <a:lnTo>
                    <a:pt x="541" y="31"/>
                  </a:lnTo>
                  <a:lnTo>
                    <a:pt x="541" y="159"/>
                  </a:lnTo>
                  <a:lnTo>
                    <a:pt x="541" y="159"/>
                  </a:lnTo>
                  <a:lnTo>
                    <a:pt x="542" y="166"/>
                  </a:lnTo>
                  <a:lnTo>
                    <a:pt x="543" y="171"/>
                  </a:lnTo>
                  <a:lnTo>
                    <a:pt x="546" y="176"/>
                  </a:lnTo>
                  <a:lnTo>
                    <a:pt x="550" y="182"/>
                  </a:lnTo>
                  <a:lnTo>
                    <a:pt x="555" y="185"/>
                  </a:lnTo>
                  <a:lnTo>
                    <a:pt x="560" y="188"/>
                  </a:lnTo>
                  <a:lnTo>
                    <a:pt x="567" y="190"/>
                  </a:lnTo>
                  <a:lnTo>
                    <a:pt x="573" y="190"/>
                  </a:lnTo>
                  <a:lnTo>
                    <a:pt x="573" y="190"/>
                  </a:lnTo>
                  <a:close/>
                  <a:moveTo>
                    <a:pt x="700" y="190"/>
                  </a:moveTo>
                  <a:lnTo>
                    <a:pt x="700" y="190"/>
                  </a:lnTo>
                  <a:lnTo>
                    <a:pt x="706" y="190"/>
                  </a:lnTo>
                  <a:lnTo>
                    <a:pt x="712" y="188"/>
                  </a:lnTo>
                  <a:lnTo>
                    <a:pt x="718" y="185"/>
                  </a:lnTo>
                  <a:lnTo>
                    <a:pt x="722" y="182"/>
                  </a:lnTo>
                  <a:lnTo>
                    <a:pt x="726" y="176"/>
                  </a:lnTo>
                  <a:lnTo>
                    <a:pt x="730" y="171"/>
                  </a:lnTo>
                  <a:lnTo>
                    <a:pt x="731" y="166"/>
                  </a:lnTo>
                  <a:lnTo>
                    <a:pt x="732" y="159"/>
                  </a:lnTo>
                  <a:lnTo>
                    <a:pt x="732" y="31"/>
                  </a:lnTo>
                  <a:lnTo>
                    <a:pt x="732" y="31"/>
                  </a:lnTo>
                  <a:lnTo>
                    <a:pt x="731" y="25"/>
                  </a:lnTo>
                  <a:lnTo>
                    <a:pt x="730" y="20"/>
                  </a:lnTo>
                  <a:lnTo>
                    <a:pt x="726" y="14"/>
                  </a:lnTo>
                  <a:lnTo>
                    <a:pt x="722" y="9"/>
                  </a:lnTo>
                  <a:lnTo>
                    <a:pt x="718" y="6"/>
                  </a:lnTo>
                  <a:lnTo>
                    <a:pt x="712" y="2"/>
                  </a:lnTo>
                  <a:lnTo>
                    <a:pt x="706" y="0"/>
                  </a:lnTo>
                  <a:lnTo>
                    <a:pt x="700" y="0"/>
                  </a:lnTo>
                  <a:lnTo>
                    <a:pt x="700" y="0"/>
                  </a:lnTo>
                  <a:lnTo>
                    <a:pt x="693" y="0"/>
                  </a:lnTo>
                  <a:lnTo>
                    <a:pt x="688" y="2"/>
                  </a:lnTo>
                  <a:lnTo>
                    <a:pt x="682" y="6"/>
                  </a:lnTo>
                  <a:lnTo>
                    <a:pt x="677" y="9"/>
                  </a:lnTo>
                  <a:lnTo>
                    <a:pt x="674" y="14"/>
                  </a:lnTo>
                  <a:lnTo>
                    <a:pt x="671" y="20"/>
                  </a:lnTo>
                  <a:lnTo>
                    <a:pt x="668" y="25"/>
                  </a:lnTo>
                  <a:lnTo>
                    <a:pt x="668" y="31"/>
                  </a:lnTo>
                  <a:lnTo>
                    <a:pt x="668" y="159"/>
                  </a:lnTo>
                  <a:lnTo>
                    <a:pt x="668" y="159"/>
                  </a:lnTo>
                  <a:lnTo>
                    <a:pt x="668" y="166"/>
                  </a:lnTo>
                  <a:lnTo>
                    <a:pt x="671" y="171"/>
                  </a:lnTo>
                  <a:lnTo>
                    <a:pt x="674" y="176"/>
                  </a:lnTo>
                  <a:lnTo>
                    <a:pt x="677" y="182"/>
                  </a:lnTo>
                  <a:lnTo>
                    <a:pt x="682" y="185"/>
                  </a:lnTo>
                  <a:lnTo>
                    <a:pt x="688" y="188"/>
                  </a:lnTo>
                  <a:lnTo>
                    <a:pt x="693" y="190"/>
                  </a:lnTo>
                  <a:lnTo>
                    <a:pt x="700" y="190"/>
                  </a:lnTo>
                  <a:lnTo>
                    <a:pt x="700" y="190"/>
                  </a:lnTo>
                  <a:close/>
                  <a:moveTo>
                    <a:pt x="827" y="190"/>
                  </a:moveTo>
                  <a:lnTo>
                    <a:pt x="827" y="190"/>
                  </a:lnTo>
                  <a:lnTo>
                    <a:pt x="834" y="190"/>
                  </a:lnTo>
                  <a:lnTo>
                    <a:pt x="839" y="188"/>
                  </a:lnTo>
                  <a:lnTo>
                    <a:pt x="844" y="185"/>
                  </a:lnTo>
                  <a:lnTo>
                    <a:pt x="850" y="182"/>
                  </a:lnTo>
                  <a:lnTo>
                    <a:pt x="853" y="176"/>
                  </a:lnTo>
                  <a:lnTo>
                    <a:pt x="856" y="171"/>
                  </a:lnTo>
                  <a:lnTo>
                    <a:pt x="858" y="166"/>
                  </a:lnTo>
                  <a:lnTo>
                    <a:pt x="858" y="159"/>
                  </a:lnTo>
                  <a:lnTo>
                    <a:pt x="858" y="31"/>
                  </a:lnTo>
                  <a:lnTo>
                    <a:pt x="858" y="31"/>
                  </a:lnTo>
                  <a:lnTo>
                    <a:pt x="858" y="25"/>
                  </a:lnTo>
                  <a:lnTo>
                    <a:pt x="856" y="20"/>
                  </a:lnTo>
                  <a:lnTo>
                    <a:pt x="853" y="14"/>
                  </a:lnTo>
                  <a:lnTo>
                    <a:pt x="850" y="9"/>
                  </a:lnTo>
                  <a:lnTo>
                    <a:pt x="844" y="6"/>
                  </a:lnTo>
                  <a:lnTo>
                    <a:pt x="839" y="2"/>
                  </a:lnTo>
                  <a:lnTo>
                    <a:pt x="834" y="0"/>
                  </a:lnTo>
                  <a:lnTo>
                    <a:pt x="827" y="0"/>
                  </a:lnTo>
                  <a:lnTo>
                    <a:pt x="827" y="0"/>
                  </a:lnTo>
                  <a:lnTo>
                    <a:pt x="821" y="0"/>
                  </a:lnTo>
                  <a:lnTo>
                    <a:pt x="814" y="2"/>
                  </a:lnTo>
                  <a:lnTo>
                    <a:pt x="809" y="6"/>
                  </a:lnTo>
                  <a:lnTo>
                    <a:pt x="805" y="9"/>
                  </a:lnTo>
                  <a:lnTo>
                    <a:pt x="800" y="14"/>
                  </a:lnTo>
                  <a:lnTo>
                    <a:pt x="798" y="20"/>
                  </a:lnTo>
                  <a:lnTo>
                    <a:pt x="796" y="25"/>
                  </a:lnTo>
                  <a:lnTo>
                    <a:pt x="795" y="31"/>
                  </a:lnTo>
                  <a:lnTo>
                    <a:pt x="795" y="159"/>
                  </a:lnTo>
                  <a:lnTo>
                    <a:pt x="795" y="159"/>
                  </a:lnTo>
                  <a:lnTo>
                    <a:pt x="796" y="166"/>
                  </a:lnTo>
                  <a:lnTo>
                    <a:pt x="798" y="171"/>
                  </a:lnTo>
                  <a:lnTo>
                    <a:pt x="800" y="176"/>
                  </a:lnTo>
                  <a:lnTo>
                    <a:pt x="805" y="182"/>
                  </a:lnTo>
                  <a:lnTo>
                    <a:pt x="809" y="185"/>
                  </a:lnTo>
                  <a:lnTo>
                    <a:pt x="814" y="188"/>
                  </a:lnTo>
                  <a:lnTo>
                    <a:pt x="821" y="190"/>
                  </a:lnTo>
                  <a:lnTo>
                    <a:pt x="827" y="190"/>
                  </a:lnTo>
                  <a:lnTo>
                    <a:pt x="827" y="190"/>
                  </a:lnTo>
                  <a:close/>
                  <a:moveTo>
                    <a:pt x="683" y="795"/>
                  </a:moveTo>
                  <a:lnTo>
                    <a:pt x="683" y="795"/>
                  </a:lnTo>
                  <a:lnTo>
                    <a:pt x="674" y="794"/>
                  </a:lnTo>
                  <a:lnTo>
                    <a:pt x="665" y="791"/>
                  </a:lnTo>
                  <a:lnTo>
                    <a:pt x="658" y="787"/>
                  </a:lnTo>
                  <a:lnTo>
                    <a:pt x="650" y="781"/>
                  </a:lnTo>
                  <a:lnTo>
                    <a:pt x="645" y="774"/>
                  </a:lnTo>
                  <a:lnTo>
                    <a:pt x="639" y="766"/>
                  </a:lnTo>
                  <a:lnTo>
                    <a:pt x="637" y="757"/>
                  </a:lnTo>
                  <a:lnTo>
                    <a:pt x="636" y="747"/>
                  </a:lnTo>
                  <a:lnTo>
                    <a:pt x="636" y="747"/>
                  </a:lnTo>
                  <a:lnTo>
                    <a:pt x="635" y="741"/>
                  </a:lnTo>
                  <a:lnTo>
                    <a:pt x="634" y="735"/>
                  </a:lnTo>
                  <a:lnTo>
                    <a:pt x="631" y="730"/>
                  </a:lnTo>
                  <a:lnTo>
                    <a:pt x="627" y="724"/>
                  </a:lnTo>
                  <a:lnTo>
                    <a:pt x="622" y="721"/>
                  </a:lnTo>
                  <a:lnTo>
                    <a:pt x="617" y="718"/>
                  </a:lnTo>
                  <a:lnTo>
                    <a:pt x="611" y="716"/>
                  </a:lnTo>
                  <a:lnTo>
                    <a:pt x="604" y="716"/>
                  </a:lnTo>
                  <a:lnTo>
                    <a:pt x="604" y="716"/>
                  </a:lnTo>
                  <a:lnTo>
                    <a:pt x="598" y="716"/>
                  </a:lnTo>
                  <a:lnTo>
                    <a:pt x="592" y="718"/>
                  </a:lnTo>
                  <a:lnTo>
                    <a:pt x="587" y="721"/>
                  </a:lnTo>
                  <a:lnTo>
                    <a:pt x="582" y="724"/>
                  </a:lnTo>
                  <a:lnTo>
                    <a:pt x="578" y="730"/>
                  </a:lnTo>
                  <a:lnTo>
                    <a:pt x="575" y="735"/>
                  </a:lnTo>
                  <a:lnTo>
                    <a:pt x="573" y="741"/>
                  </a:lnTo>
                  <a:lnTo>
                    <a:pt x="573" y="747"/>
                  </a:lnTo>
                  <a:lnTo>
                    <a:pt x="573" y="747"/>
                  </a:lnTo>
                  <a:lnTo>
                    <a:pt x="573" y="759"/>
                  </a:lnTo>
                  <a:lnTo>
                    <a:pt x="575" y="770"/>
                  </a:lnTo>
                  <a:lnTo>
                    <a:pt x="577" y="780"/>
                  </a:lnTo>
                  <a:lnTo>
                    <a:pt x="582" y="791"/>
                  </a:lnTo>
                  <a:lnTo>
                    <a:pt x="586" y="801"/>
                  </a:lnTo>
                  <a:lnTo>
                    <a:pt x="591" y="809"/>
                  </a:lnTo>
                  <a:lnTo>
                    <a:pt x="598" y="818"/>
                  </a:lnTo>
                  <a:lnTo>
                    <a:pt x="605" y="826"/>
                  </a:lnTo>
                  <a:lnTo>
                    <a:pt x="613" y="833"/>
                  </a:lnTo>
                  <a:lnTo>
                    <a:pt x="621" y="839"/>
                  </a:lnTo>
                  <a:lnTo>
                    <a:pt x="631" y="845"/>
                  </a:lnTo>
                  <a:lnTo>
                    <a:pt x="641" y="850"/>
                  </a:lnTo>
                  <a:lnTo>
                    <a:pt x="651" y="853"/>
                  </a:lnTo>
                  <a:lnTo>
                    <a:pt x="662" y="856"/>
                  </a:lnTo>
                  <a:lnTo>
                    <a:pt x="673" y="858"/>
                  </a:lnTo>
                  <a:lnTo>
                    <a:pt x="683" y="859"/>
                  </a:lnTo>
                  <a:lnTo>
                    <a:pt x="683" y="859"/>
                  </a:lnTo>
                  <a:lnTo>
                    <a:pt x="695" y="858"/>
                  </a:lnTo>
                  <a:lnTo>
                    <a:pt x="706" y="856"/>
                  </a:lnTo>
                  <a:lnTo>
                    <a:pt x="717" y="853"/>
                  </a:lnTo>
                  <a:lnTo>
                    <a:pt x="727" y="850"/>
                  </a:lnTo>
                  <a:lnTo>
                    <a:pt x="737" y="845"/>
                  </a:lnTo>
                  <a:lnTo>
                    <a:pt x="746" y="839"/>
                  </a:lnTo>
                  <a:lnTo>
                    <a:pt x="754" y="833"/>
                  </a:lnTo>
                  <a:lnTo>
                    <a:pt x="763" y="826"/>
                  </a:lnTo>
                  <a:lnTo>
                    <a:pt x="769" y="818"/>
                  </a:lnTo>
                  <a:lnTo>
                    <a:pt x="776" y="809"/>
                  </a:lnTo>
                  <a:lnTo>
                    <a:pt x="782" y="801"/>
                  </a:lnTo>
                  <a:lnTo>
                    <a:pt x="786" y="791"/>
                  </a:lnTo>
                  <a:lnTo>
                    <a:pt x="791" y="780"/>
                  </a:lnTo>
                  <a:lnTo>
                    <a:pt x="793" y="770"/>
                  </a:lnTo>
                  <a:lnTo>
                    <a:pt x="795" y="759"/>
                  </a:lnTo>
                  <a:lnTo>
                    <a:pt x="795" y="747"/>
                  </a:lnTo>
                  <a:lnTo>
                    <a:pt x="795" y="747"/>
                  </a:lnTo>
                  <a:lnTo>
                    <a:pt x="795" y="735"/>
                  </a:lnTo>
                  <a:lnTo>
                    <a:pt x="793" y="724"/>
                  </a:lnTo>
                  <a:lnTo>
                    <a:pt x="790" y="714"/>
                  </a:lnTo>
                  <a:lnTo>
                    <a:pt x="786" y="703"/>
                  </a:lnTo>
                  <a:lnTo>
                    <a:pt x="781" y="693"/>
                  </a:lnTo>
                  <a:lnTo>
                    <a:pt x="776" y="685"/>
                  </a:lnTo>
                  <a:lnTo>
                    <a:pt x="769" y="676"/>
                  </a:lnTo>
                  <a:lnTo>
                    <a:pt x="762" y="668"/>
                  </a:lnTo>
                  <a:lnTo>
                    <a:pt x="762" y="668"/>
                  </a:lnTo>
                  <a:lnTo>
                    <a:pt x="769" y="660"/>
                  </a:lnTo>
                  <a:lnTo>
                    <a:pt x="776" y="652"/>
                  </a:lnTo>
                  <a:lnTo>
                    <a:pt x="781" y="642"/>
                  </a:lnTo>
                  <a:lnTo>
                    <a:pt x="786" y="632"/>
                  </a:lnTo>
                  <a:lnTo>
                    <a:pt x="790" y="621"/>
                  </a:lnTo>
                  <a:lnTo>
                    <a:pt x="793" y="611"/>
                  </a:lnTo>
                  <a:lnTo>
                    <a:pt x="795" y="600"/>
                  </a:lnTo>
                  <a:lnTo>
                    <a:pt x="795" y="588"/>
                  </a:lnTo>
                  <a:lnTo>
                    <a:pt x="795" y="588"/>
                  </a:lnTo>
                  <a:lnTo>
                    <a:pt x="795" y="576"/>
                  </a:lnTo>
                  <a:lnTo>
                    <a:pt x="793" y="566"/>
                  </a:lnTo>
                  <a:lnTo>
                    <a:pt x="791" y="555"/>
                  </a:lnTo>
                  <a:lnTo>
                    <a:pt x="786" y="545"/>
                  </a:lnTo>
                  <a:lnTo>
                    <a:pt x="782" y="536"/>
                  </a:lnTo>
                  <a:lnTo>
                    <a:pt x="776" y="526"/>
                  </a:lnTo>
                  <a:lnTo>
                    <a:pt x="769" y="517"/>
                  </a:lnTo>
                  <a:lnTo>
                    <a:pt x="763" y="510"/>
                  </a:lnTo>
                  <a:lnTo>
                    <a:pt x="754" y="502"/>
                  </a:lnTo>
                  <a:lnTo>
                    <a:pt x="746" y="496"/>
                  </a:lnTo>
                  <a:lnTo>
                    <a:pt x="737" y="491"/>
                  </a:lnTo>
                  <a:lnTo>
                    <a:pt x="727" y="485"/>
                  </a:lnTo>
                  <a:lnTo>
                    <a:pt x="717" y="482"/>
                  </a:lnTo>
                  <a:lnTo>
                    <a:pt x="706" y="479"/>
                  </a:lnTo>
                  <a:lnTo>
                    <a:pt x="695" y="478"/>
                  </a:lnTo>
                  <a:lnTo>
                    <a:pt x="683" y="477"/>
                  </a:lnTo>
                  <a:lnTo>
                    <a:pt x="683" y="477"/>
                  </a:lnTo>
                  <a:lnTo>
                    <a:pt x="673" y="478"/>
                  </a:lnTo>
                  <a:lnTo>
                    <a:pt x="662" y="479"/>
                  </a:lnTo>
                  <a:lnTo>
                    <a:pt x="651" y="482"/>
                  </a:lnTo>
                  <a:lnTo>
                    <a:pt x="641" y="485"/>
                  </a:lnTo>
                  <a:lnTo>
                    <a:pt x="631" y="491"/>
                  </a:lnTo>
                  <a:lnTo>
                    <a:pt x="621" y="496"/>
                  </a:lnTo>
                  <a:lnTo>
                    <a:pt x="613" y="502"/>
                  </a:lnTo>
                  <a:lnTo>
                    <a:pt x="605" y="510"/>
                  </a:lnTo>
                  <a:lnTo>
                    <a:pt x="598" y="517"/>
                  </a:lnTo>
                  <a:lnTo>
                    <a:pt x="591" y="526"/>
                  </a:lnTo>
                  <a:lnTo>
                    <a:pt x="586" y="536"/>
                  </a:lnTo>
                  <a:lnTo>
                    <a:pt x="582" y="545"/>
                  </a:lnTo>
                  <a:lnTo>
                    <a:pt x="577" y="555"/>
                  </a:lnTo>
                  <a:lnTo>
                    <a:pt x="575" y="566"/>
                  </a:lnTo>
                  <a:lnTo>
                    <a:pt x="573" y="576"/>
                  </a:lnTo>
                  <a:lnTo>
                    <a:pt x="573" y="588"/>
                  </a:lnTo>
                  <a:lnTo>
                    <a:pt x="573" y="588"/>
                  </a:lnTo>
                  <a:lnTo>
                    <a:pt x="573" y="595"/>
                  </a:lnTo>
                  <a:lnTo>
                    <a:pt x="575" y="601"/>
                  </a:lnTo>
                  <a:lnTo>
                    <a:pt x="578" y="606"/>
                  </a:lnTo>
                  <a:lnTo>
                    <a:pt x="582" y="611"/>
                  </a:lnTo>
                  <a:lnTo>
                    <a:pt x="587" y="615"/>
                  </a:lnTo>
                  <a:lnTo>
                    <a:pt x="592" y="617"/>
                  </a:lnTo>
                  <a:lnTo>
                    <a:pt x="598" y="619"/>
                  </a:lnTo>
                  <a:lnTo>
                    <a:pt x="604" y="620"/>
                  </a:lnTo>
                  <a:lnTo>
                    <a:pt x="604" y="620"/>
                  </a:lnTo>
                  <a:lnTo>
                    <a:pt x="611" y="619"/>
                  </a:lnTo>
                  <a:lnTo>
                    <a:pt x="617" y="617"/>
                  </a:lnTo>
                  <a:lnTo>
                    <a:pt x="622" y="615"/>
                  </a:lnTo>
                  <a:lnTo>
                    <a:pt x="627" y="611"/>
                  </a:lnTo>
                  <a:lnTo>
                    <a:pt x="631" y="606"/>
                  </a:lnTo>
                  <a:lnTo>
                    <a:pt x="634" y="601"/>
                  </a:lnTo>
                  <a:lnTo>
                    <a:pt x="635" y="595"/>
                  </a:lnTo>
                  <a:lnTo>
                    <a:pt x="636" y="588"/>
                  </a:lnTo>
                  <a:lnTo>
                    <a:pt x="636" y="588"/>
                  </a:lnTo>
                  <a:lnTo>
                    <a:pt x="637" y="579"/>
                  </a:lnTo>
                  <a:lnTo>
                    <a:pt x="639" y="570"/>
                  </a:lnTo>
                  <a:lnTo>
                    <a:pt x="645" y="561"/>
                  </a:lnTo>
                  <a:lnTo>
                    <a:pt x="650" y="555"/>
                  </a:lnTo>
                  <a:lnTo>
                    <a:pt x="658" y="549"/>
                  </a:lnTo>
                  <a:lnTo>
                    <a:pt x="665" y="544"/>
                  </a:lnTo>
                  <a:lnTo>
                    <a:pt x="674" y="541"/>
                  </a:lnTo>
                  <a:lnTo>
                    <a:pt x="683" y="541"/>
                  </a:lnTo>
                  <a:lnTo>
                    <a:pt x="683" y="541"/>
                  </a:lnTo>
                  <a:lnTo>
                    <a:pt x="693" y="541"/>
                  </a:lnTo>
                  <a:lnTo>
                    <a:pt x="703" y="544"/>
                  </a:lnTo>
                  <a:lnTo>
                    <a:pt x="710" y="549"/>
                  </a:lnTo>
                  <a:lnTo>
                    <a:pt x="718" y="555"/>
                  </a:lnTo>
                  <a:lnTo>
                    <a:pt x="723" y="561"/>
                  </a:lnTo>
                  <a:lnTo>
                    <a:pt x="727" y="570"/>
                  </a:lnTo>
                  <a:lnTo>
                    <a:pt x="731" y="579"/>
                  </a:lnTo>
                  <a:lnTo>
                    <a:pt x="732" y="588"/>
                  </a:lnTo>
                  <a:lnTo>
                    <a:pt x="732" y="588"/>
                  </a:lnTo>
                  <a:lnTo>
                    <a:pt x="731" y="598"/>
                  </a:lnTo>
                  <a:lnTo>
                    <a:pt x="727" y="606"/>
                  </a:lnTo>
                  <a:lnTo>
                    <a:pt x="723" y="615"/>
                  </a:lnTo>
                  <a:lnTo>
                    <a:pt x="718" y="621"/>
                  </a:lnTo>
                  <a:lnTo>
                    <a:pt x="710" y="628"/>
                  </a:lnTo>
                  <a:lnTo>
                    <a:pt x="703" y="632"/>
                  </a:lnTo>
                  <a:lnTo>
                    <a:pt x="693" y="635"/>
                  </a:lnTo>
                  <a:lnTo>
                    <a:pt x="683" y="635"/>
                  </a:lnTo>
                  <a:lnTo>
                    <a:pt x="683" y="635"/>
                  </a:lnTo>
                  <a:lnTo>
                    <a:pt x="677" y="637"/>
                  </a:lnTo>
                  <a:lnTo>
                    <a:pt x="672" y="639"/>
                  </a:lnTo>
                  <a:lnTo>
                    <a:pt x="666" y="642"/>
                  </a:lnTo>
                  <a:lnTo>
                    <a:pt x="661" y="645"/>
                  </a:lnTo>
                  <a:lnTo>
                    <a:pt x="658" y="650"/>
                  </a:lnTo>
                  <a:lnTo>
                    <a:pt x="655" y="656"/>
                  </a:lnTo>
                  <a:lnTo>
                    <a:pt x="652" y="661"/>
                  </a:lnTo>
                  <a:lnTo>
                    <a:pt x="652" y="668"/>
                  </a:lnTo>
                  <a:lnTo>
                    <a:pt x="652" y="668"/>
                  </a:lnTo>
                  <a:lnTo>
                    <a:pt x="652" y="674"/>
                  </a:lnTo>
                  <a:lnTo>
                    <a:pt x="655" y="681"/>
                  </a:lnTo>
                  <a:lnTo>
                    <a:pt x="658" y="686"/>
                  </a:lnTo>
                  <a:lnTo>
                    <a:pt x="661" y="690"/>
                  </a:lnTo>
                  <a:lnTo>
                    <a:pt x="666" y="694"/>
                  </a:lnTo>
                  <a:lnTo>
                    <a:pt x="672" y="697"/>
                  </a:lnTo>
                  <a:lnTo>
                    <a:pt x="677" y="699"/>
                  </a:lnTo>
                  <a:lnTo>
                    <a:pt x="683" y="700"/>
                  </a:lnTo>
                  <a:lnTo>
                    <a:pt x="683" y="700"/>
                  </a:lnTo>
                  <a:lnTo>
                    <a:pt x="693" y="701"/>
                  </a:lnTo>
                  <a:lnTo>
                    <a:pt x="703" y="703"/>
                  </a:lnTo>
                  <a:lnTo>
                    <a:pt x="710" y="707"/>
                  </a:lnTo>
                  <a:lnTo>
                    <a:pt x="718" y="714"/>
                  </a:lnTo>
                  <a:lnTo>
                    <a:pt x="723" y="720"/>
                  </a:lnTo>
                  <a:lnTo>
                    <a:pt x="727" y="729"/>
                  </a:lnTo>
                  <a:lnTo>
                    <a:pt x="731" y="737"/>
                  </a:lnTo>
                  <a:lnTo>
                    <a:pt x="732" y="747"/>
                  </a:lnTo>
                  <a:lnTo>
                    <a:pt x="732" y="747"/>
                  </a:lnTo>
                  <a:lnTo>
                    <a:pt x="731" y="757"/>
                  </a:lnTo>
                  <a:lnTo>
                    <a:pt x="727" y="766"/>
                  </a:lnTo>
                  <a:lnTo>
                    <a:pt x="723" y="774"/>
                  </a:lnTo>
                  <a:lnTo>
                    <a:pt x="718" y="781"/>
                  </a:lnTo>
                  <a:lnTo>
                    <a:pt x="710" y="787"/>
                  </a:lnTo>
                  <a:lnTo>
                    <a:pt x="703" y="791"/>
                  </a:lnTo>
                  <a:lnTo>
                    <a:pt x="693" y="794"/>
                  </a:lnTo>
                  <a:lnTo>
                    <a:pt x="683" y="795"/>
                  </a:lnTo>
                  <a:lnTo>
                    <a:pt x="683" y="795"/>
                  </a:lnTo>
                  <a:close/>
                  <a:moveTo>
                    <a:pt x="223" y="826"/>
                  </a:moveTo>
                  <a:lnTo>
                    <a:pt x="223" y="826"/>
                  </a:lnTo>
                  <a:lnTo>
                    <a:pt x="223" y="833"/>
                  </a:lnTo>
                  <a:lnTo>
                    <a:pt x="225" y="839"/>
                  </a:lnTo>
                  <a:lnTo>
                    <a:pt x="229" y="845"/>
                  </a:lnTo>
                  <a:lnTo>
                    <a:pt x="232" y="849"/>
                  </a:lnTo>
                  <a:lnTo>
                    <a:pt x="237" y="853"/>
                  </a:lnTo>
                  <a:lnTo>
                    <a:pt x="242" y="856"/>
                  </a:lnTo>
                  <a:lnTo>
                    <a:pt x="248" y="858"/>
                  </a:lnTo>
                  <a:lnTo>
                    <a:pt x="254" y="859"/>
                  </a:lnTo>
                  <a:lnTo>
                    <a:pt x="413" y="859"/>
                  </a:lnTo>
                  <a:lnTo>
                    <a:pt x="413" y="859"/>
                  </a:lnTo>
                  <a:lnTo>
                    <a:pt x="420" y="858"/>
                  </a:lnTo>
                  <a:lnTo>
                    <a:pt x="426" y="856"/>
                  </a:lnTo>
                  <a:lnTo>
                    <a:pt x="431" y="853"/>
                  </a:lnTo>
                  <a:lnTo>
                    <a:pt x="436" y="849"/>
                  </a:lnTo>
                  <a:lnTo>
                    <a:pt x="440" y="845"/>
                  </a:lnTo>
                  <a:lnTo>
                    <a:pt x="443" y="839"/>
                  </a:lnTo>
                  <a:lnTo>
                    <a:pt x="445" y="833"/>
                  </a:lnTo>
                  <a:lnTo>
                    <a:pt x="445" y="826"/>
                  </a:lnTo>
                  <a:lnTo>
                    <a:pt x="445" y="826"/>
                  </a:lnTo>
                  <a:lnTo>
                    <a:pt x="445" y="820"/>
                  </a:lnTo>
                  <a:lnTo>
                    <a:pt x="443" y="815"/>
                  </a:lnTo>
                  <a:lnTo>
                    <a:pt x="440" y="809"/>
                  </a:lnTo>
                  <a:lnTo>
                    <a:pt x="436" y="804"/>
                  </a:lnTo>
                  <a:lnTo>
                    <a:pt x="431" y="801"/>
                  </a:lnTo>
                  <a:lnTo>
                    <a:pt x="426" y="797"/>
                  </a:lnTo>
                  <a:lnTo>
                    <a:pt x="420" y="795"/>
                  </a:lnTo>
                  <a:lnTo>
                    <a:pt x="413" y="795"/>
                  </a:lnTo>
                  <a:lnTo>
                    <a:pt x="304" y="795"/>
                  </a:lnTo>
                  <a:lnTo>
                    <a:pt x="304" y="795"/>
                  </a:lnTo>
                  <a:lnTo>
                    <a:pt x="314" y="781"/>
                  </a:lnTo>
                  <a:lnTo>
                    <a:pt x="326" y="768"/>
                  </a:lnTo>
                  <a:lnTo>
                    <a:pt x="351" y="743"/>
                  </a:lnTo>
                  <a:lnTo>
                    <a:pt x="351" y="743"/>
                  </a:lnTo>
                  <a:lnTo>
                    <a:pt x="385" y="705"/>
                  </a:lnTo>
                  <a:lnTo>
                    <a:pt x="401" y="687"/>
                  </a:lnTo>
                  <a:lnTo>
                    <a:pt x="415" y="668"/>
                  </a:lnTo>
                  <a:lnTo>
                    <a:pt x="428" y="648"/>
                  </a:lnTo>
                  <a:lnTo>
                    <a:pt x="432" y="639"/>
                  </a:lnTo>
                  <a:lnTo>
                    <a:pt x="437" y="629"/>
                  </a:lnTo>
                  <a:lnTo>
                    <a:pt x="441" y="618"/>
                  </a:lnTo>
                  <a:lnTo>
                    <a:pt x="443" y="609"/>
                  </a:lnTo>
                  <a:lnTo>
                    <a:pt x="445" y="599"/>
                  </a:lnTo>
                  <a:lnTo>
                    <a:pt x="445" y="588"/>
                  </a:lnTo>
                  <a:lnTo>
                    <a:pt x="445" y="588"/>
                  </a:lnTo>
                  <a:lnTo>
                    <a:pt x="445" y="576"/>
                  </a:lnTo>
                  <a:lnTo>
                    <a:pt x="443" y="566"/>
                  </a:lnTo>
                  <a:lnTo>
                    <a:pt x="440" y="555"/>
                  </a:lnTo>
                  <a:lnTo>
                    <a:pt x="437" y="545"/>
                  </a:lnTo>
                  <a:lnTo>
                    <a:pt x="432" y="536"/>
                  </a:lnTo>
                  <a:lnTo>
                    <a:pt x="426" y="526"/>
                  </a:lnTo>
                  <a:lnTo>
                    <a:pt x="420" y="517"/>
                  </a:lnTo>
                  <a:lnTo>
                    <a:pt x="413" y="510"/>
                  </a:lnTo>
                  <a:lnTo>
                    <a:pt x="405" y="502"/>
                  </a:lnTo>
                  <a:lnTo>
                    <a:pt x="396" y="496"/>
                  </a:lnTo>
                  <a:lnTo>
                    <a:pt x="387" y="491"/>
                  </a:lnTo>
                  <a:lnTo>
                    <a:pt x="378" y="485"/>
                  </a:lnTo>
                  <a:lnTo>
                    <a:pt x="367" y="482"/>
                  </a:lnTo>
                  <a:lnTo>
                    <a:pt x="356" y="479"/>
                  </a:lnTo>
                  <a:lnTo>
                    <a:pt x="345" y="478"/>
                  </a:lnTo>
                  <a:lnTo>
                    <a:pt x="334" y="477"/>
                  </a:lnTo>
                  <a:lnTo>
                    <a:pt x="334" y="477"/>
                  </a:lnTo>
                  <a:lnTo>
                    <a:pt x="323" y="478"/>
                  </a:lnTo>
                  <a:lnTo>
                    <a:pt x="311" y="479"/>
                  </a:lnTo>
                  <a:lnTo>
                    <a:pt x="301" y="482"/>
                  </a:lnTo>
                  <a:lnTo>
                    <a:pt x="291" y="485"/>
                  </a:lnTo>
                  <a:lnTo>
                    <a:pt x="281" y="491"/>
                  </a:lnTo>
                  <a:lnTo>
                    <a:pt x="271" y="496"/>
                  </a:lnTo>
                  <a:lnTo>
                    <a:pt x="263" y="502"/>
                  </a:lnTo>
                  <a:lnTo>
                    <a:pt x="255" y="510"/>
                  </a:lnTo>
                  <a:lnTo>
                    <a:pt x="248" y="517"/>
                  </a:lnTo>
                  <a:lnTo>
                    <a:pt x="241" y="526"/>
                  </a:lnTo>
                  <a:lnTo>
                    <a:pt x="236" y="536"/>
                  </a:lnTo>
                  <a:lnTo>
                    <a:pt x="232" y="545"/>
                  </a:lnTo>
                  <a:lnTo>
                    <a:pt x="227" y="555"/>
                  </a:lnTo>
                  <a:lnTo>
                    <a:pt x="225" y="566"/>
                  </a:lnTo>
                  <a:lnTo>
                    <a:pt x="223" y="576"/>
                  </a:lnTo>
                  <a:lnTo>
                    <a:pt x="223" y="588"/>
                  </a:lnTo>
                  <a:lnTo>
                    <a:pt x="223" y="588"/>
                  </a:lnTo>
                  <a:lnTo>
                    <a:pt x="223" y="595"/>
                  </a:lnTo>
                  <a:lnTo>
                    <a:pt x="225" y="601"/>
                  </a:lnTo>
                  <a:lnTo>
                    <a:pt x="229" y="606"/>
                  </a:lnTo>
                  <a:lnTo>
                    <a:pt x="232" y="611"/>
                  </a:lnTo>
                  <a:lnTo>
                    <a:pt x="237" y="615"/>
                  </a:lnTo>
                  <a:lnTo>
                    <a:pt x="242" y="617"/>
                  </a:lnTo>
                  <a:lnTo>
                    <a:pt x="248" y="619"/>
                  </a:lnTo>
                  <a:lnTo>
                    <a:pt x="254" y="620"/>
                  </a:lnTo>
                  <a:lnTo>
                    <a:pt x="254" y="620"/>
                  </a:lnTo>
                  <a:lnTo>
                    <a:pt x="261" y="619"/>
                  </a:lnTo>
                  <a:lnTo>
                    <a:pt x="267" y="617"/>
                  </a:lnTo>
                  <a:lnTo>
                    <a:pt x="273" y="615"/>
                  </a:lnTo>
                  <a:lnTo>
                    <a:pt x="277" y="611"/>
                  </a:lnTo>
                  <a:lnTo>
                    <a:pt x="281" y="606"/>
                  </a:lnTo>
                  <a:lnTo>
                    <a:pt x="284" y="601"/>
                  </a:lnTo>
                  <a:lnTo>
                    <a:pt x="285" y="595"/>
                  </a:lnTo>
                  <a:lnTo>
                    <a:pt x="286" y="588"/>
                  </a:lnTo>
                  <a:lnTo>
                    <a:pt x="286" y="588"/>
                  </a:lnTo>
                  <a:lnTo>
                    <a:pt x="288" y="579"/>
                  </a:lnTo>
                  <a:lnTo>
                    <a:pt x="290" y="570"/>
                  </a:lnTo>
                  <a:lnTo>
                    <a:pt x="294" y="561"/>
                  </a:lnTo>
                  <a:lnTo>
                    <a:pt x="300" y="555"/>
                  </a:lnTo>
                  <a:lnTo>
                    <a:pt x="308" y="549"/>
                  </a:lnTo>
                  <a:lnTo>
                    <a:pt x="315" y="544"/>
                  </a:lnTo>
                  <a:lnTo>
                    <a:pt x="324" y="541"/>
                  </a:lnTo>
                  <a:lnTo>
                    <a:pt x="334" y="541"/>
                  </a:lnTo>
                  <a:lnTo>
                    <a:pt x="334" y="541"/>
                  </a:lnTo>
                  <a:lnTo>
                    <a:pt x="343" y="541"/>
                  </a:lnTo>
                  <a:lnTo>
                    <a:pt x="353" y="544"/>
                  </a:lnTo>
                  <a:lnTo>
                    <a:pt x="361" y="549"/>
                  </a:lnTo>
                  <a:lnTo>
                    <a:pt x="368" y="555"/>
                  </a:lnTo>
                  <a:lnTo>
                    <a:pt x="373" y="561"/>
                  </a:lnTo>
                  <a:lnTo>
                    <a:pt x="378" y="570"/>
                  </a:lnTo>
                  <a:lnTo>
                    <a:pt x="381" y="579"/>
                  </a:lnTo>
                  <a:lnTo>
                    <a:pt x="382" y="588"/>
                  </a:lnTo>
                  <a:lnTo>
                    <a:pt x="382" y="588"/>
                  </a:lnTo>
                  <a:lnTo>
                    <a:pt x="381" y="594"/>
                  </a:lnTo>
                  <a:lnTo>
                    <a:pt x="380" y="600"/>
                  </a:lnTo>
                  <a:lnTo>
                    <a:pt x="374" y="613"/>
                  </a:lnTo>
                  <a:lnTo>
                    <a:pt x="366" y="627"/>
                  </a:lnTo>
                  <a:lnTo>
                    <a:pt x="356" y="641"/>
                  </a:lnTo>
                  <a:lnTo>
                    <a:pt x="344" y="656"/>
                  </a:lnTo>
                  <a:lnTo>
                    <a:pt x="332" y="670"/>
                  </a:lnTo>
                  <a:lnTo>
                    <a:pt x="305" y="699"/>
                  </a:lnTo>
                  <a:lnTo>
                    <a:pt x="305" y="699"/>
                  </a:lnTo>
                  <a:lnTo>
                    <a:pt x="274" y="732"/>
                  </a:lnTo>
                  <a:lnTo>
                    <a:pt x="260" y="748"/>
                  </a:lnTo>
                  <a:lnTo>
                    <a:pt x="247" y="764"/>
                  </a:lnTo>
                  <a:lnTo>
                    <a:pt x="237" y="779"/>
                  </a:lnTo>
                  <a:lnTo>
                    <a:pt x="230" y="795"/>
                  </a:lnTo>
                  <a:lnTo>
                    <a:pt x="226" y="803"/>
                  </a:lnTo>
                  <a:lnTo>
                    <a:pt x="224" y="810"/>
                  </a:lnTo>
                  <a:lnTo>
                    <a:pt x="223" y="819"/>
                  </a:lnTo>
                  <a:lnTo>
                    <a:pt x="223" y="826"/>
                  </a:lnTo>
                  <a:lnTo>
                    <a:pt x="223" y="826"/>
                  </a:lnTo>
                  <a:close/>
                </a:path>
              </a:pathLst>
            </a:custGeom>
            <a:solidFill>
              <a:schemeClr val="bg1"/>
            </a:solidFill>
            <a:ln>
              <a:noFill/>
            </a:ln>
          </p:spPr>
          <p:txBody>
            <a:bodyPr vert="horz" wrap="square" lIns="91424" tIns="45712" rIns="91424" bIns="45712" numCol="1" anchor="t" anchorCtr="0" compatLnSpc="1">
              <a:prstTxWarp prst="textNoShape">
                <a:avLst/>
              </a:prstTxWarp>
            </a:bodyPr>
            <a:lstStyle/>
            <a:p>
              <a:endParaRPr lang="zh-CN" altLang="en-US">
                <a:solidFill>
                  <a:schemeClr val="tx2"/>
                </a:solidFill>
              </a:endParaRPr>
            </a:p>
          </p:txBody>
        </p:sp>
      </p:grpSp>
      <p:grpSp>
        <p:nvGrpSpPr>
          <p:cNvPr id="4" name="组合 39"/>
          <p:cNvGrpSpPr/>
          <p:nvPr/>
        </p:nvGrpSpPr>
        <p:grpSpPr>
          <a:xfrm>
            <a:off x="5606873" y="2501476"/>
            <a:ext cx="652286" cy="652374"/>
            <a:chOff x="7475830" y="3334254"/>
            <a:chExt cx="869714" cy="869714"/>
          </a:xfrm>
        </p:grpSpPr>
        <p:sp>
          <p:nvSpPr>
            <p:cNvPr id="13" name="椭圆 12"/>
            <p:cNvSpPr/>
            <p:nvPr/>
          </p:nvSpPr>
          <p:spPr>
            <a:xfrm>
              <a:off x="7475830" y="3334254"/>
              <a:ext cx="869714" cy="86971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Freeform 64"/>
            <p:cNvSpPr>
              <a:spLocks noEditPoints="1"/>
            </p:cNvSpPr>
            <p:nvPr/>
          </p:nvSpPr>
          <p:spPr bwMode="auto">
            <a:xfrm>
              <a:off x="7835280" y="3611703"/>
              <a:ext cx="150813" cy="322263"/>
            </a:xfrm>
            <a:custGeom>
              <a:avLst/>
              <a:gdLst>
                <a:gd name="T0" fmla="*/ 402 w 476"/>
                <a:gd name="T1" fmla="*/ 524 h 1017"/>
                <a:gd name="T2" fmla="*/ 274 w 476"/>
                <a:gd name="T3" fmla="*/ 411 h 1017"/>
                <a:gd name="T4" fmla="*/ 204 w 476"/>
                <a:gd name="T5" fmla="*/ 330 h 1017"/>
                <a:gd name="T6" fmla="*/ 212 w 476"/>
                <a:gd name="T7" fmla="*/ 297 h 1017"/>
                <a:gd name="T8" fmla="*/ 267 w 476"/>
                <a:gd name="T9" fmla="*/ 300 h 1017"/>
                <a:gd name="T10" fmla="*/ 278 w 476"/>
                <a:gd name="T11" fmla="*/ 346 h 1017"/>
                <a:gd name="T12" fmla="*/ 328 w 476"/>
                <a:gd name="T13" fmla="*/ 403 h 1017"/>
                <a:gd name="T14" fmla="*/ 411 w 476"/>
                <a:gd name="T15" fmla="*/ 407 h 1017"/>
                <a:gd name="T16" fmla="*/ 467 w 476"/>
                <a:gd name="T17" fmla="*/ 356 h 1017"/>
                <a:gd name="T18" fmla="*/ 456 w 476"/>
                <a:gd name="T19" fmla="*/ 228 h 1017"/>
                <a:gd name="T20" fmla="*/ 369 w 476"/>
                <a:gd name="T21" fmla="*/ 133 h 1017"/>
                <a:gd name="T22" fmla="*/ 269 w 476"/>
                <a:gd name="T23" fmla="*/ 97 h 1017"/>
                <a:gd name="T24" fmla="*/ 245 w 476"/>
                <a:gd name="T25" fmla="*/ 0 h 1017"/>
                <a:gd name="T26" fmla="*/ 207 w 476"/>
                <a:gd name="T27" fmla="*/ 24 h 1017"/>
                <a:gd name="T28" fmla="*/ 131 w 476"/>
                <a:gd name="T29" fmla="*/ 119 h 1017"/>
                <a:gd name="T30" fmla="*/ 31 w 476"/>
                <a:gd name="T31" fmla="*/ 207 h 1017"/>
                <a:gd name="T32" fmla="*/ 0 w 476"/>
                <a:gd name="T33" fmla="*/ 318 h 1017"/>
                <a:gd name="T34" fmla="*/ 47 w 476"/>
                <a:gd name="T35" fmla="*/ 457 h 1017"/>
                <a:gd name="T36" fmla="*/ 174 w 476"/>
                <a:gd name="T37" fmla="*/ 582 h 1017"/>
                <a:gd name="T38" fmla="*/ 271 w 476"/>
                <a:gd name="T39" fmla="*/ 685 h 1017"/>
                <a:gd name="T40" fmla="*/ 260 w 476"/>
                <a:gd name="T41" fmla="*/ 723 h 1017"/>
                <a:gd name="T42" fmla="*/ 224 w 476"/>
                <a:gd name="T43" fmla="*/ 726 h 1017"/>
                <a:gd name="T44" fmla="*/ 201 w 476"/>
                <a:gd name="T45" fmla="*/ 679 h 1017"/>
                <a:gd name="T46" fmla="*/ 157 w 476"/>
                <a:gd name="T47" fmla="*/ 617 h 1017"/>
                <a:gd name="T48" fmla="*/ 74 w 476"/>
                <a:gd name="T49" fmla="*/ 606 h 1017"/>
                <a:gd name="T50" fmla="*/ 14 w 476"/>
                <a:gd name="T51" fmla="*/ 652 h 1017"/>
                <a:gd name="T52" fmla="*/ 12 w 476"/>
                <a:gd name="T53" fmla="*/ 765 h 1017"/>
                <a:gd name="T54" fmla="*/ 92 w 476"/>
                <a:gd name="T55" fmla="*/ 874 h 1017"/>
                <a:gd name="T56" fmla="*/ 193 w 476"/>
                <a:gd name="T57" fmla="*/ 917 h 1017"/>
                <a:gd name="T58" fmla="*/ 225 w 476"/>
                <a:gd name="T59" fmla="*/ 1015 h 1017"/>
                <a:gd name="T60" fmla="*/ 267 w 476"/>
                <a:gd name="T61" fmla="*/ 997 h 1017"/>
                <a:gd name="T62" fmla="*/ 332 w 476"/>
                <a:gd name="T63" fmla="*/ 904 h 1017"/>
                <a:gd name="T64" fmla="*/ 433 w 476"/>
                <a:gd name="T65" fmla="*/ 825 h 1017"/>
                <a:gd name="T66" fmla="*/ 476 w 476"/>
                <a:gd name="T67" fmla="*/ 698 h 1017"/>
                <a:gd name="T68" fmla="*/ 367 w 476"/>
                <a:gd name="T69" fmla="*/ 804 h 1017"/>
                <a:gd name="T70" fmla="*/ 285 w 476"/>
                <a:gd name="T71" fmla="*/ 851 h 1017"/>
                <a:gd name="T72" fmla="*/ 159 w 476"/>
                <a:gd name="T73" fmla="*/ 840 h 1017"/>
                <a:gd name="T74" fmla="*/ 84 w 476"/>
                <a:gd name="T75" fmla="*/ 770 h 1017"/>
                <a:gd name="T76" fmla="*/ 68 w 476"/>
                <a:gd name="T77" fmla="*/ 686 h 1017"/>
                <a:gd name="T78" fmla="*/ 109 w 476"/>
                <a:gd name="T79" fmla="*/ 666 h 1017"/>
                <a:gd name="T80" fmla="*/ 140 w 476"/>
                <a:gd name="T81" fmla="*/ 698 h 1017"/>
                <a:gd name="T82" fmla="*/ 201 w 476"/>
                <a:gd name="T83" fmla="*/ 785 h 1017"/>
                <a:gd name="T84" fmla="*/ 295 w 476"/>
                <a:gd name="T85" fmla="*/ 776 h 1017"/>
                <a:gd name="T86" fmla="*/ 338 w 476"/>
                <a:gd name="T87" fmla="*/ 707 h 1017"/>
                <a:gd name="T88" fmla="*/ 320 w 476"/>
                <a:gd name="T89" fmla="*/ 639 h 1017"/>
                <a:gd name="T90" fmla="*/ 172 w 476"/>
                <a:gd name="T91" fmla="*/ 497 h 1017"/>
                <a:gd name="T92" fmla="*/ 77 w 476"/>
                <a:gd name="T93" fmla="*/ 382 h 1017"/>
                <a:gd name="T94" fmla="*/ 71 w 476"/>
                <a:gd name="T95" fmla="*/ 271 h 1017"/>
                <a:gd name="T96" fmla="*/ 117 w 476"/>
                <a:gd name="T97" fmla="*/ 202 h 1017"/>
                <a:gd name="T98" fmla="*/ 219 w 476"/>
                <a:gd name="T99" fmla="*/ 159 h 1017"/>
                <a:gd name="T100" fmla="*/ 324 w 476"/>
                <a:gd name="T101" fmla="*/ 180 h 1017"/>
                <a:gd name="T102" fmla="*/ 393 w 476"/>
                <a:gd name="T103" fmla="*/ 245 h 1017"/>
                <a:gd name="T104" fmla="*/ 409 w 476"/>
                <a:gd name="T105" fmla="*/ 330 h 1017"/>
                <a:gd name="T106" fmla="*/ 359 w 476"/>
                <a:gd name="T107" fmla="*/ 348 h 1017"/>
                <a:gd name="T108" fmla="*/ 336 w 476"/>
                <a:gd name="T109" fmla="*/ 304 h 1017"/>
                <a:gd name="T110" fmla="*/ 275 w 476"/>
                <a:gd name="T111" fmla="*/ 230 h 1017"/>
                <a:gd name="T112" fmla="*/ 182 w 476"/>
                <a:gd name="T113" fmla="*/ 240 h 1017"/>
                <a:gd name="T114" fmla="*/ 138 w 476"/>
                <a:gd name="T115" fmla="*/ 318 h 1017"/>
                <a:gd name="T116" fmla="*/ 163 w 476"/>
                <a:gd name="T117" fmla="*/ 388 h 1017"/>
                <a:gd name="T118" fmla="*/ 264 w 476"/>
                <a:gd name="T119" fmla="*/ 485 h 1017"/>
                <a:gd name="T120" fmla="*/ 376 w 476"/>
                <a:gd name="T121" fmla="*/ 593 h 1017"/>
                <a:gd name="T122" fmla="*/ 412 w 476"/>
                <a:gd name="T123" fmla="*/ 683 h 1017"/>
                <a:gd name="T124" fmla="*/ 390 w 476"/>
                <a:gd name="T125" fmla="*/ 776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76" h="1017">
                  <a:moveTo>
                    <a:pt x="458" y="612"/>
                  </a:moveTo>
                  <a:lnTo>
                    <a:pt x="458" y="612"/>
                  </a:lnTo>
                  <a:lnTo>
                    <a:pt x="453" y="598"/>
                  </a:lnTo>
                  <a:lnTo>
                    <a:pt x="446" y="584"/>
                  </a:lnTo>
                  <a:lnTo>
                    <a:pt x="437" y="569"/>
                  </a:lnTo>
                  <a:lnTo>
                    <a:pt x="427" y="554"/>
                  </a:lnTo>
                  <a:lnTo>
                    <a:pt x="427" y="554"/>
                  </a:lnTo>
                  <a:lnTo>
                    <a:pt x="402" y="524"/>
                  </a:lnTo>
                  <a:lnTo>
                    <a:pt x="402" y="524"/>
                  </a:lnTo>
                  <a:lnTo>
                    <a:pt x="387" y="507"/>
                  </a:lnTo>
                  <a:lnTo>
                    <a:pt x="370" y="491"/>
                  </a:lnTo>
                  <a:lnTo>
                    <a:pt x="370" y="491"/>
                  </a:lnTo>
                  <a:lnTo>
                    <a:pt x="352" y="474"/>
                  </a:lnTo>
                  <a:lnTo>
                    <a:pt x="334" y="459"/>
                  </a:lnTo>
                  <a:lnTo>
                    <a:pt x="334" y="459"/>
                  </a:lnTo>
                  <a:lnTo>
                    <a:pt x="303" y="434"/>
                  </a:lnTo>
                  <a:lnTo>
                    <a:pt x="303" y="434"/>
                  </a:lnTo>
                  <a:lnTo>
                    <a:pt x="274" y="411"/>
                  </a:lnTo>
                  <a:lnTo>
                    <a:pt x="251" y="390"/>
                  </a:lnTo>
                  <a:lnTo>
                    <a:pt x="251" y="390"/>
                  </a:lnTo>
                  <a:lnTo>
                    <a:pt x="235" y="374"/>
                  </a:lnTo>
                  <a:lnTo>
                    <a:pt x="221" y="359"/>
                  </a:lnTo>
                  <a:lnTo>
                    <a:pt x="221" y="359"/>
                  </a:lnTo>
                  <a:lnTo>
                    <a:pt x="211" y="345"/>
                  </a:lnTo>
                  <a:lnTo>
                    <a:pt x="208" y="338"/>
                  </a:lnTo>
                  <a:lnTo>
                    <a:pt x="204" y="330"/>
                  </a:lnTo>
                  <a:lnTo>
                    <a:pt x="204" y="330"/>
                  </a:lnTo>
                  <a:lnTo>
                    <a:pt x="203" y="325"/>
                  </a:lnTo>
                  <a:lnTo>
                    <a:pt x="202" y="318"/>
                  </a:lnTo>
                  <a:lnTo>
                    <a:pt x="202" y="318"/>
                  </a:lnTo>
                  <a:lnTo>
                    <a:pt x="202" y="313"/>
                  </a:lnTo>
                  <a:lnTo>
                    <a:pt x="204" y="308"/>
                  </a:lnTo>
                  <a:lnTo>
                    <a:pt x="204" y="308"/>
                  </a:lnTo>
                  <a:lnTo>
                    <a:pt x="206" y="303"/>
                  </a:lnTo>
                  <a:lnTo>
                    <a:pt x="209" y="300"/>
                  </a:lnTo>
                  <a:lnTo>
                    <a:pt x="212" y="297"/>
                  </a:lnTo>
                  <a:lnTo>
                    <a:pt x="217" y="294"/>
                  </a:lnTo>
                  <a:lnTo>
                    <a:pt x="217" y="294"/>
                  </a:lnTo>
                  <a:lnTo>
                    <a:pt x="225" y="289"/>
                  </a:lnTo>
                  <a:lnTo>
                    <a:pt x="235" y="287"/>
                  </a:lnTo>
                  <a:lnTo>
                    <a:pt x="244" y="287"/>
                  </a:lnTo>
                  <a:lnTo>
                    <a:pt x="251" y="289"/>
                  </a:lnTo>
                  <a:lnTo>
                    <a:pt x="251" y="289"/>
                  </a:lnTo>
                  <a:lnTo>
                    <a:pt x="261" y="295"/>
                  </a:lnTo>
                  <a:lnTo>
                    <a:pt x="267" y="300"/>
                  </a:lnTo>
                  <a:lnTo>
                    <a:pt x="267" y="300"/>
                  </a:lnTo>
                  <a:lnTo>
                    <a:pt x="270" y="304"/>
                  </a:lnTo>
                  <a:lnTo>
                    <a:pt x="271" y="309"/>
                  </a:lnTo>
                  <a:lnTo>
                    <a:pt x="273" y="314"/>
                  </a:lnTo>
                  <a:lnTo>
                    <a:pt x="274" y="318"/>
                  </a:lnTo>
                  <a:lnTo>
                    <a:pt x="274" y="318"/>
                  </a:lnTo>
                  <a:lnTo>
                    <a:pt x="274" y="328"/>
                  </a:lnTo>
                  <a:lnTo>
                    <a:pt x="276" y="338"/>
                  </a:lnTo>
                  <a:lnTo>
                    <a:pt x="278" y="346"/>
                  </a:lnTo>
                  <a:lnTo>
                    <a:pt x="281" y="356"/>
                  </a:lnTo>
                  <a:lnTo>
                    <a:pt x="285" y="363"/>
                  </a:lnTo>
                  <a:lnTo>
                    <a:pt x="291" y="372"/>
                  </a:lnTo>
                  <a:lnTo>
                    <a:pt x="297" y="379"/>
                  </a:lnTo>
                  <a:lnTo>
                    <a:pt x="304" y="387"/>
                  </a:lnTo>
                  <a:lnTo>
                    <a:pt x="304" y="387"/>
                  </a:lnTo>
                  <a:lnTo>
                    <a:pt x="311" y="393"/>
                  </a:lnTo>
                  <a:lnTo>
                    <a:pt x="320" y="399"/>
                  </a:lnTo>
                  <a:lnTo>
                    <a:pt x="328" y="403"/>
                  </a:lnTo>
                  <a:lnTo>
                    <a:pt x="337" y="407"/>
                  </a:lnTo>
                  <a:lnTo>
                    <a:pt x="346" y="409"/>
                  </a:lnTo>
                  <a:lnTo>
                    <a:pt x="355" y="412"/>
                  </a:lnTo>
                  <a:lnTo>
                    <a:pt x="365" y="414"/>
                  </a:lnTo>
                  <a:lnTo>
                    <a:pt x="373" y="414"/>
                  </a:lnTo>
                  <a:lnTo>
                    <a:pt x="383" y="414"/>
                  </a:lnTo>
                  <a:lnTo>
                    <a:pt x="393" y="412"/>
                  </a:lnTo>
                  <a:lnTo>
                    <a:pt x="402" y="409"/>
                  </a:lnTo>
                  <a:lnTo>
                    <a:pt x="411" y="407"/>
                  </a:lnTo>
                  <a:lnTo>
                    <a:pt x="420" y="403"/>
                  </a:lnTo>
                  <a:lnTo>
                    <a:pt x="428" y="399"/>
                  </a:lnTo>
                  <a:lnTo>
                    <a:pt x="437" y="393"/>
                  </a:lnTo>
                  <a:lnTo>
                    <a:pt x="444" y="387"/>
                  </a:lnTo>
                  <a:lnTo>
                    <a:pt x="444" y="387"/>
                  </a:lnTo>
                  <a:lnTo>
                    <a:pt x="451" y="379"/>
                  </a:lnTo>
                  <a:lnTo>
                    <a:pt x="457" y="372"/>
                  </a:lnTo>
                  <a:lnTo>
                    <a:pt x="462" y="363"/>
                  </a:lnTo>
                  <a:lnTo>
                    <a:pt x="467" y="356"/>
                  </a:lnTo>
                  <a:lnTo>
                    <a:pt x="470" y="346"/>
                  </a:lnTo>
                  <a:lnTo>
                    <a:pt x="472" y="338"/>
                  </a:lnTo>
                  <a:lnTo>
                    <a:pt x="474" y="328"/>
                  </a:lnTo>
                  <a:lnTo>
                    <a:pt x="474" y="318"/>
                  </a:lnTo>
                  <a:lnTo>
                    <a:pt x="474" y="318"/>
                  </a:lnTo>
                  <a:lnTo>
                    <a:pt x="473" y="295"/>
                  </a:lnTo>
                  <a:lnTo>
                    <a:pt x="470" y="272"/>
                  </a:lnTo>
                  <a:lnTo>
                    <a:pt x="464" y="251"/>
                  </a:lnTo>
                  <a:lnTo>
                    <a:pt x="456" y="228"/>
                  </a:lnTo>
                  <a:lnTo>
                    <a:pt x="456" y="228"/>
                  </a:lnTo>
                  <a:lnTo>
                    <a:pt x="447" y="214"/>
                  </a:lnTo>
                  <a:lnTo>
                    <a:pt x="439" y="200"/>
                  </a:lnTo>
                  <a:lnTo>
                    <a:pt x="429" y="186"/>
                  </a:lnTo>
                  <a:lnTo>
                    <a:pt x="420" y="174"/>
                  </a:lnTo>
                  <a:lnTo>
                    <a:pt x="408" y="163"/>
                  </a:lnTo>
                  <a:lnTo>
                    <a:pt x="396" y="152"/>
                  </a:lnTo>
                  <a:lnTo>
                    <a:pt x="383" y="141"/>
                  </a:lnTo>
                  <a:lnTo>
                    <a:pt x="369" y="133"/>
                  </a:lnTo>
                  <a:lnTo>
                    <a:pt x="369" y="133"/>
                  </a:lnTo>
                  <a:lnTo>
                    <a:pt x="358" y="125"/>
                  </a:lnTo>
                  <a:lnTo>
                    <a:pt x="347" y="120"/>
                  </a:lnTo>
                  <a:lnTo>
                    <a:pt x="334" y="113"/>
                  </a:lnTo>
                  <a:lnTo>
                    <a:pt x="322" y="109"/>
                  </a:lnTo>
                  <a:lnTo>
                    <a:pt x="309" y="105"/>
                  </a:lnTo>
                  <a:lnTo>
                    <a:pt x="296" y="102"/>
                  </a:lnTo>
                  <a:lnTo>
                    <a:pt x="283" y="99"/>
                  </a:lnTo>
                  <a:lnTo>
                    <a:pt x="269" y="97"/>
                  </a:lnTo>
                  <a:lnTo>
                    <a:pt x="269" y="31"/>
                  </a:lnTo>
                  <a:lnTo>
                    <a:pt x="269" y="31"/>
                  </a:lnTo>
                  <a:lnTo>
                    <a:pt x="269" y="24"/>
                  </a:lnTo>
                  <a:lnTo>
                    <a:pt x="267" y="19"/>
                  </a:lnTo>
                  <a:lnTo>
                    <a:pt x="264" y="14"/>
                  </a:lnTo>
                  <a:lnTo>
                    <a:pt x="261" y="8"/>
                  </a:lnTo>
                  <a:lnTo>
                    <a:pt x="255" y="5"/>
                  </a:lnTo>
                  <a:lnTo>
                    <a:pt x="250" y="2"/>
                  </a:lnTo>
                  <a:lnTo>
                    <a:pt x="245" y="0"/>
                  </a:lnTo>
                  <a:lnTo>
                    <a:pt x="238" y="0"/>
                  </a:lnTo>
                  <a:lnTo>
                    <a:pt x="238" y="0"/>
                  </a:lnTo>
                  <a:lnTo>
                    <a:pt x="232" y="0"/>
                  </a:lnTo>
                  <a:lnTo>
                    <a:pt x="225" y="2"/>
                  </a:lnTo>
                  <a:lnTo>
                    <a:pt x="220" y="5"/>
                  </a:lnTo>
                  <a:lnTo>
                    <a:pt x="216" y="8"/>
                  </a:lnTo>
                  <a:lnTo>
                    <a:pt x="211" y="14"/>
                  </a:lnTo>
                  <a:lnTo>
                    <a:pt x="209" y="19"/>
                  </a:lnTo>
                  <a:lnTo>
                    <a:pt x="207" y="24"/>
                  </a:lnTo>
                  <a:lnTo>
                    <a:pt x="206" y="31"/>
                  </a:lnTo>
                  <a:lnTo>
                    <a:pt x="206" y="97"/>
                  </a:lnTo>
                  <a:lnTo>
                    <a:pt x="206" y="97"/>
                  </a:lnTo>
                  <a:lnTo>
                    <a:pt x="191" y="99"/>
                  </a:lnTo>
                  <a:lnTo>
                    <a:pt x="175" y="103"/>
                  </a:lnTo>
                  <a:lnTo>
                    <a:pt x="161" y="107"/>
                  </a:lnTo>
                  <a:lnTo>
                    <a:pt x="146" y="112"/>
                  </a:lnTo>
                  <a:lnTo>
                    <a:pt x="146" y="112"/>
                  </a:lnTo>
                  <a:lnTo>
                    <a:pt x="131" y="119"/>
                  </a:lnTo>
                  <a:lnTo>
                    <a:pt x="117" y="126"/>
                  </a:lnTo>
                  <a:lnTo>
                    <a:pt x="103" y="134"/>
                  </a:lnTo>
                  <a:lnTo>
                    <a:pt x="89" y="143"/>
                  </a:lnTo>
                  <a:lnTo>
                    <a:pt x="76" y="154"/>
                  </a:lnTo>
                  <a:lnTo>
                    <a:pt x="63" y="166"/>
                  </a:lnTo>
                  <a:lnTo>
                    <a:pt x="52" y="179"/>
                  </a:lnTo>
                  <a:lnTo>
                    <a:pt x="40" y="193"/>
                  </a:lnTo>
                  <a:lnTo>
                    <a:pt x="40" y="193"/>
                  </a:lnTo>
                  <a:lnTo>
                    <a:pt x="31" y="207"/>
                  </a:lnTo>
                  <a:lnTo>
                    <a:pt x="24" y="221"/>
                  </a:lnTo>
                  <a:lnTo>
                    <a:pt x="16" y="236"/>
                  </a:lnTo>
                  <a:lnTo>
                    <a:pt x="11" y="251"/>
                  </a:lnTo>
                  <a:lnTo>
                    <a:pt x="11" y="251"/>
                  </a:lnTo>
                  <a:lnTo>
                    <a:pt x="5" y="267"/>
                  </a:lnTo>
                  <a:lnTo>
                    <a:pt x="2" y="284"/>
                  </a:lnTo>
                  <a:lnTo>
                    <a:pt x="0" y="301"/>
                  </a:lnTo>
                  <a:lnTo>
                    <a:pt x="0" y="318"/>
                  </a:lnTo>
                  <a:lnTo>
                    <a:pt x="0" y="318"/>
                  </a:lnTo>
                  <a:lnTo>
                    <a:pt x="1" y="340"/>
                  </a:lnTo>
                  <a:lnTo>
                    <a:pt x="4" y="362"/>
                  </a:lnTo>
                  <a:lnTo>
                    <a:pt x="10" y="384"/>
                  </a:lnTo>
                  <a:lnTo>
                    <a:pt x="18" y="406"/>
                  </a:lnTo>
                  <a:lnTo>
                    <a:pt x="18" y="406"/>
                  </a:lnTo>
                  <a:lnTo>
                    <a:pt x="25" y="419"/>
                  </a:lnTo>
                  <a:lnTo>
                    <a:pt x="31" y="432"/>
                  </a:lnTo>
                  <a:lnTo>
                    <a:pt x="39" y="445"/>
                  </a:lnTo>
                  <a:lnTo>
                    <a:pt x="47" y="457"/>
                  </a:lnTo>
                  <a:lnTo>
                    <a:pt x="56" y="470"/>
                  </a:lnTo>
                  <a:lnTo>
                    <a:pt x="65" y="481"/>
                  </a:lnTo>
                  <a:lnTo>
                    <a:pt x="76" y="493"/>
                  </a:lnTo>
                  <a:lnTo>
                    <a:pt x="87" y="505"/>
                  </a:lnTo>
                  <a:lnTo>
                    <a:pt x="87" y="505"/>
                  </a:lnTo>
                  <a:lnTo>
                    <a:pt x="108" y="526"/>
                  </a:lnTo>
                  <a:lnTo>
                    <a:pt x="131" y="547"/>
                  </a:lnTo>
                  <a:lnTo>
                    <a:pt x="174" y="582"/>
                  </a:lnTo>
                  <a:lnTo>
                    <a:pt x="174" y="582"/>
                  </a:lnTo>
                  <a:lnTo>
                    <a:pt x="203" y="606"/>
                  </a:lnTo>
                  <a:lnTo>
                    <a:pt x="225" y="625"/>
                  </a:lnTo>
                  <a:lnTo>
                    <a:pt x="225" y="625"/>
                  </a:lnTo>
                  <a:lnTo>
                    <a:pt x="241" y="642"/>
                  </a:lnTo>
                  <a:lnTo>
                    <a:pt x="255" y="657"/>
                  </a:lnTo>
                  <a:lnTo>
                    <a:pt x="255" y="657"/>
                  </a:lnTo>
                  <a:lnTo>
                    <a:pt x="265" y="670"/>
                  </a:lnTo>
                  <a:lnTo>
                    <a:pt x="271" y="685"/>
                  </a:lnTo>
                  <a:lnTo>
                    <a:pt x="271" y="685"/>
                  </a:lnTo>
                  <a:lnTo>
                    <a:pt x="274" y="691"/>
                  </a:lnTo>
                  <a:lnTo>
                    <a:pt x="275" y="697"/>
                  </a:lnTo>
                  <a:lnTo>
                    <a:pt x="275" y="697"/>
                  </a:lnTo>
                  <a:lnTo>
                    <a:pt x="274" y="703"/>
                  </a:lnTo>
                  <a:lnTo>
                    <a:pt x="273" y="708"/>
                  </a:lnTo>
                  <a:lnTo>
                    <a:pt x="273" y="708"/>
                  </a:lnTo>
                  <a:lnTo>
                    <a:pt x="270" y="712"/>
                  </a:lnTo>
                  <a:lnTo>
                    <a:pt x="267" y="716"/>
                  </a:lnTo>
                  <a:lnTo>
                    <a:pt x="260" y="723"/>
                  </a:lnTo>
                  <a:lnTo>
                    <a:pt x="260" y="723"/>
                  </a:lnTo>
                  <a:lnTo>
                    <a:pt x="255" y="725"/>
                  </a:lnTo>
                  <a:lnTo>
                    <a:pt x="250" y="727"/>
                  </a:lnTo>
                  <a:lnTo>
                    <a:pt x="245" y="728"/>
                  </a:lnTo>
                  <a:lnTo>
                    <a:pt x="239" y="728"/>
                  </a:lnTo>
                  <a:lnTo>
                    <a:pt x="239" y="728"/>
                  </a:lnTo>
                  <a:lnTo>
                    <a:pt x="231" y="728"/>
                  </a:lnTo>
                  <a:lnTo>
                    <a:pt x="224" y="726"/>
                  </a:lnTo>
                  <a:lnTo>
                    <a:pt x="224" y="726"/>
                  </a:lnTo>
                  <a:lnTo>
                    <a:pt x="216" y="721"/>
                  </a:lnTo>
                  <a:lnTo>
                    <a:pt x="209" y="715"/>
                  </a:lnTo>
                  <a:lnTo>
                    <a:pt x="209" y="715"/>
                  </a:lnTo>
                  <a:lnTo>
                    <a:pt x="206" y="710"/>
                  </a:lnTo>
                  <a:lnTo>
                    <a:pt x="204" y="706"/>
                  </a:lnTo>
                  <a:lnTo>
                    <a:pt x="203" y="698"/>
                  </a:lnTo>
                  <a:lnTo>
                    <a:pt x="203" y="698"/>
                  </a:lnTo>
                  <a:lnTo>
                    <a:pt x="202" y="688"/>
                  </a:lnTo>
                  <a:lnTo>
                    <a:pt x="201" y="679"/>
                  </a:lnTo>
                  <a:lnTo>
                    <a:pt x="199" y="669"/>
                  </a:lnTo>
                  <a:lnTo>
                    <a:pt x="195" y="660"/>
                  </a:lnTo>
                  <a:lnTo>
                    <a:pt x="191" y="652"/>
                  </a:lnTo>
                  <a:lnTo>
                    <a:pt x="186" y="643"/>
                  </a:lnTo>
                  <a:lnTo>
                    <a:pt x="179" y="636"/>
                  </a:lnTo>
                  <a:lnTo>
                    <a:pt x="172" y="628"/>
                  </a:lnTo>
                  <a:lnTo>
                    <a:pt x="172" y="628"/>
                  </a:lnTo>
                  <a:lnTo>
                    <a:pt x="164" y="622"/>
                  </a:lnTo>
                  <a:lnTo>
                    <a:pt x="157" y="617"/>
                  </a:lnTo>
                  <a:lnTo>
                    <a:pt x="148" y="612"/>
                  </a:lnTo>
                  <a:lnTo>
                    <a:pt x="140" y="608"/>
                  </a:lnTo>
                  <a:lnTo>
                    <a:pt x="130" y="606"/>
                  </a:lnTo>
                  <a:lnTo>
                    <a:pt x="121" y="604"/>
                  </a:lnTo>
                  <a:lnTo>
                    <a:pt x="112" y="603"/>
                  </a:lnTo>
                  <a:lnTo>
                    <a:pt x="102" y="601"/>
                  </a:lnTo>
                  <a:lnTo>
                    <a:pt x="92" y="603"/>
                  </a:lnTo>
                  <a:lnTo>
                    <a:pt x="84" y="604"/>
                  </a:lnTo>
                  <a:lnTo>
                    <a:pt x="74" y="606"/>
                  </a:lnTo>
                  <a:lnTo>
                    <a:pt x="65" y="608"/>
                  </a:lnTo>
                  <a:lnTo>
                    <a:pt x="56" y="612"/>
                  </a:lnTo>
                  <a:lnTo>
                    <a:pt x="47" y="617"/>
                  </a:lnTo>
                  <a:lnTo>
                    <a:pt x="40" y="622"/>
                  </a:lnTo>
                  <a:lnTo>
                    <a:pt x="32" y="628"/>
                  </a:lnTo>
                  <a:lnTo>
                    <a:pt x="32" y="628"/>
                  </a:lnTo>
                  <a:lnTo>
                    <a:pt x="25" y="636"/>
                  </a:lnTo>
                  <a:lnTo>
                    <a:pt x="19" y="643"/>
                  </a:lnTo>
                  <a:lnTo>
                    <a:pt x="14" y="652"/>
                  </a:lnTo>
                  <a:lnTo>
                    <a:pt x="10" y="660"/>
                  </a:lnTo>
                  <a:lnTo>
                    <a:pt x="6" y="669"/>
                  </a:lnTo>
                  <a:lnTo>
                    <a:pt x="3" y="679"/>
                  </a:lnTo>
                  <a:lnTo>
                    <a:pt x="2" y="688"/>
                  </a:lnTo>
                  <a:lnTo>
                    <a:pt x="2" y="698"/>
                  </a:lnTo>
                  <a:lnTo>
                    <a:pt x="2" y="698"/>
                  </a:lnTo>
                  <a:lnTo>
                    <a:pt x="3" y="721"/>
                  </a:lnTo>
                  <a:lnTo>
                    <a:pt x="6" y="743"/>
                  </a:lnTo>
                  <a:lnTo>
                    <a:pt x="12" y="765"/>
                  </a:lnTo>
                  <a:lnTo>
                    <a:pt x="20" y="786"/>
                  </a:lnTo>
                  <a:lnTo>
                    <a:pt x="20" y="786"/>
                  </a:lnTo>
                  <a:lnTo>
                    <a:pt x="28" y="801"/>
                  </a:lnTo>
                  <a:lnTo>
                    <a:pt x="37" y="815"/>
                  </a:lnTo>
                  <a:lnTo>
                    <a:pt x="46" y="828"/>
                  </a:lnTo>
                  <a:lnTo>
                    <a:pt x="56" y="841"/>
                  </a:lnTo>
                  <a:lnTo>
                    <a:pt x="68" y="853"/>
                  </a:lnTo>
                  <a:lnTo>
                    <a:pt x="79" y="863"/>
                  </a:lnTo>
                  <a:lnTo>
                    <a:pt x="92" y="874"/>
                  </a:lnTo>
                  <a:lnTo>
                    <a:pt x="106" y="883"/>
                  </a:lnTo>
                  <a:lnTo>
                    <a:pt x="106" y="883"/>
                  </a:lnTo>
                  <a:lnTo>
                    <a:pt x="118" y="890"/>
                  </a:lnTo>
                  <a:lnTo>
                    <a:pt x="130" y="897"/>
                  </a:lnTo>
                  <a:lnTo>
                    <a:pt x="142" y="902"/>
                  </a:lnTo>
                  <a:lnTo>
                    <a:pt x="155" y="907"/>
                  </a:lnTo>
                  <a:lnTo>
                    <a:pt x="167" y="910"/>
                  </a:lnTo>
                  <a:lnTo>
                    <a:pt x="180" y="915"/>
                  </a:lnTo>
                  <a:lnTo>
                    <a:pt x="193" y="917"/>
                  </a:lnTo>
                  <a:lnTo>
                    <a:pt x="206" y="919"/>
                  </a:lnTo>
                  <a:lnTo>
                    <a:pt x="206" y="986"/>
                  </a:lnTo>
                  <a:lnTo>
                    <a:pt x="206" y="986"/>
                  </a:lnTo>
                  <a:lnTo>
                    <a:pt x="207" y="992"/>
                  </a:lnTo>
                  <a:lnTo>
                    <a:pt x="209" y="997"/>
                  </a:lnTo>
                  <a:lnTo>
                    <a:pt x="211" y="1003"/>
                  </a:lnTo>
                  <a:lnTo>
                    <a:pt x="216" y="1008"/>
                  </a:lnTo>
                  <a:lnTo>
                    <a:pt x="220" y="1011"/>
                  </a:lnTo>
                  <a:lnTo>
                    <a:pt x="225" y="1015"/>
                  </a:lnTo>
                  <a:lnTo>
                    <a:pt x="232" y="1017"/>
                  </a:lnTo>
                  <a:lnTo>
                    <a:pt x="238" y="1017"/>
                  </a:lnTo>
                  <a:lnTo>
                    <a:pt x="238" y="1017"/>
                  </a:lnTo>
                  <a:lnTo>
                    <a:pt x="245" y="1017"/>
                  </a:lnTo>
                  <a:lnTo>
                    <a:pt x="250" y="1015"/>
                  </a:lnTo>
                  <a:lnTo>
                    <a:pt x="255" y="1011"/>
                  </a:lnTo>
                  <a:lnTo>
                    <a:pt x="261" y="1008"/>
                  </a:lnTo>
                  <a:lnTo>
                    <a:pt x="264" y="1003"/>
                  </a:lnTo>
                  <a:lnTo>
                    <a:pt x="267" y="997"/>
                  </a:lnTo>
                  <a:lnTo>
                    <a:pt x="269" y="992"/>
                  </a:lnTo>
                  <a:lnTo>
                    <a:pt x="269" y="986"/>
                  </a:lnTo>
                  <a:lnTo>
                    <a:pt x="269" y="919"/>
                  </a:lnTo>
                  <a:lnTo>
                    <a:pt x="269" y="919"/>
                  </a:lnTo>
                  <a:lnTo>
                    <a:pt x="285" y="917"/>
                  </a:lnTo>
                  <a:lnTo>
                    <a:pt x="300" y="914"/>
                  </a:lnTo>
                  <a:lnTo>
                    <a:pt x="315" y="909"/>
                  </a:lnTo>
                  <a:lnTo>
                    <a:pt x="332" y="904"/>
                  </a:lnTo>
                  <a:lnTo>
                    <a:pt x="332" y="904"/>
                  </a:lnTo>
                  <a:lnTo>
                    <a:pt x="347" y="897"/>
                  </a:lnTo>
                  <a:lnTo>
                    <a:pt x="362" y="889"/>
                  </a:lnTo>
                  <a:lnTo>
                    <a:pt x="376" y="880"/>
                  </a:lnTo>
                  <a:lnTo>
                    <a:pt x="388" y="871"/>
                  </a:lnTo>
                  <a:lnTo>
                    <a:pt x="401" y="860"/>
                  </a:lnTo>
                  <a:lnTo>
                    <a:pt x="413" y="849"/>
                  </a:lnTo>
                  <a:lnTo>
                    <a:pt x="424" y="836"/>
                  </a:lnTo>
                  <a:lnTo>
                    <a:pt x="433" y="825"/>
                  </a:lnTo>
                  <a:lnTo>
                    <a:pt x="433" y="825"/>
                  </a:lnTo>
                  <a:lnTo>
                    <a:pt x="444" y="810"/>
                  </a:lnTo>
                  <a:lnTo>
                    <a:pt x="453" y="795"/>
                  </a:lnTo>
                  <a:lnTo>
                    <a:pt x="460" y="780"/>
                  </a:lnTo>
                  <a:lnTo>
                    <a:pt x="466" y="763"/>
                  </a:lnTo>
                  <a:lnTo>
                    <a:pt x="471" y="748"/>
                  </a:lnTo>
                  <a:lnTo>
                    <a:pt x="474" y="731"/>
                  </a:lnTo>
                  <a:lnTo>
                    <a:pt x="476" y="715"/>
                  </a:lnTo>
                  <a:lnTo>
                    <a:pt x="476" y="698"/>
                  </a:lnTo>
                  <a:lnTo>
                    <a:pt x="476" y="698"/>
                  </a:lnTo>
                  <a:lnTo>
                    <a:pt x="475" y="677"/>
                  </a:lnTo>
                  <a:lnTo>
                    <a:pt x="472" y="655"/>
                  </a:lnTo>
                  <a:lnTo>
                    <a:pt x="467" y="634"/>
                  </a:lnTo>
                  <a:lnTo>
                    <a:pt x="458" y="612"/>
                  </a:lnTo>
                  <a:lnTo>
                    <a:pt x="458" y="612"/>
                  </a:lnTo>
                  <a:close/>
                  <a:moveTo>
                    <a:pt x="383" y="786"/>
                  </a:moveTo>
                  <a:lnTo>
                    <a:pt x="383" y="786"/>
                  </a:lnTo>
                  <a:lnTo>
                    <a:pt x="376" y="796"/>
                  </a:lnTo>
                  <a:lnTo>
                    <a:pt x="367" y="804"/>
                  </a:lnTo>
                  <a:lnTo>
                    <a:pt x="358" y="813"/>
                  </a:lnTo>
                  <a:lnTo>
                    <a:pt x="350" y="820"/>
                  </a:lnTo>
                  <a:lnTo>
                    <a:pt x="340" y="827"/>
                  </a:lnTo>
                  <a:lnTo>
                    <a:pt x="329" y="834"/>
                  </a:lnTo>
                  <a:lnTo>
                    <a:pt x="319" y="840"/>
                  </a:lnTo>
                  <a:lnTo>
                    <a:pt x="308" y="845"/>
                  </a:lnTo>
                  <a:lnTo>
                    <a:pt x="308" y="845"/>
                  </a:lnTo>
                  <a:lnTo>
                    <a:pt x="296" y="848"/>
                  </a:lnTo>
                  <a:lnTo>
                    <a:pt x="285" y="851"/>
                  </a:lnTo>
                  <a:lnTo>
                    <a:pt x="275" y="855"/>
                  </a:lnTo>
                  <a:lnTo>
                    <a:pt x="263" y="856"/>
                  </a:lnTo>
                  <a:lnTo>
                    <a:pt x="252" y="858"/>
                  </a:lnTo>
                  <a:lnTo>
                    <a:pt x="241" y="858"/>
                  </a:lnTo>
                  <a:lnTo>
                    <a:pt x="231" y="858"/>
                  </a:lnTo>
                  <a:lnTo>
                    <a:pt x="220" y="857"/>
                  </a:lnTo>
                  <a:lnTo>
                    <a:pt x="200" y="854"/>
                  </a:lnTo>
                  <a:lnTo>
                    <a:pt x="179" y="848"/>
                  </a:lnTo>
                  <a:lnTo>
                    <a:pt x="159" y="840"/>
                  </a:lnTo>
                  <a:lnTo>
                    <a:pt x="141" y="829"/>
                  </a:lnTo>
                  <a:lnTo>
                    <a:pt x="141" y="829"/>
                  </a:lnTo>
                  <a:lnTo>
                    <a:pt x="130" y="823"/>
                  </a:lnTo>
                  <a:lnTo>
                    <a:pt x="121" y="815"/>
                  </a:lnTo>
                  <a:lnTo>
                    <a:pt x="112" y="807"/>
                  </a:lnTo>
                  <a:lnTo>
                    <a:pt x="104" y="799"/>
                  </a:lnTo>
                  <a:lnTo>
                    <a:pt x="97" y="789"/>
                  </a:lnTo>
                  <a:lnTo>
                    <a:pt x="89" y="781"/>
                  </a:lnTo>
                  <a:lnTo>
                    <a:pt x="84" y="770"/>
                  </a:lnTo>
                  <a:lnTo>
                    <a:pt x="78" y="760"/>
                  </a:lnTo>
                  <a:lnTo>
                    <a:pt x="78" y="760"/>
                  </a:lnTo>
                  <a:lnTo>
                    <a:pt x="73" y="745"/>
                  </a:lnTo>
                  <a:lnTo>
                    <a:pt x="69" y="730"/>
                  </a:lnTo>
                  <a:lnTo>
                    <a:pt x="67" y="714"/>
                  </a:lnTo>
                  <a:lnTo>
                    <a:pt x="65" y="698"/>
                  </a:lnTo>
                  <a:lnTo>
                    <a:pt x="65" y="698"/>
                  </a:lnTo>
                  <a:lnTo>
                    <a:pt x="65" y="692"/>
                  </a:lnTo>
                  <a:lnTo>
                    <a:pt x="68" y="686"/>
                  </a:lnTo>
                  <a:lnTo>
                    <a:pt x="71" y="680"/>
                  </a:lnTo>
                  <a:lnTo>
                    <a:pt x="75" y="676"/>
                  </a:lnTo>
                  <a:lnTo>
                    <a:pt x="75" y="676"/>
                  </a:lnTo>
                  <a:lnTo>
                    <a:pt x="82" y="670"/>
                  </a:lnTo>
                  <a:lnTo>
                    <a:pt x="88" y="667"/>
                  </a:lnTo>
                  <a:lnTo>
                    <a:pt x="94" y="666"/>
                  </a:lnTo>
                  <a:lnTo>
                    <a:pt x="102" y="665"/>
                  </a:lnTo>
                  <a:lnTo>
                    <a:pt x="102" y="665"/>
                  </a:lnTo>
                  <a:lnTo>
                    <a:pt x="109" y="666"/>
                  </a:lnTo>
                  <a:lnTo>
                    <a:pt x="117" y="667"/>
                  </a:lnTo>
                  <a:lnTo>
                    <a:pt x="123" y="670"/>
                  </a:lnTo>
                  <a:lnTo>
                    <a:pt x="129" y="676"/>
                  </a:lnTo>
                  <a:lnTo>
                    <a:pt x="129" y="676"/>
                  </a:lnTo>
                  <a:lnTo>
                    <a:pt x="133" y="680"/>
                  </a:lnTo>
                  <a:lnTo>
                    <a:pt x="136" y="685"/>
                  </a:lnTo>
                  <a:lnTo>
                    <a:pt x="138" y="692"/>
                  </a:lnTo>
                  <a:lnTo>
                    <a:pt x="140" y="698"/>
                  </a:lnTo>
                  <a:lnTo>
                    <a:pt x="140" y="698"/>
                  </a:lnTo>
                  <a:lnTo>
                    <a:pt x="141" y="712"/>
                  </a:lnTo>
                  <a:lnTo>
                    <a:pt x="144" y="725"/>
                  </a:lnTo>
                  <a:lnTo>
                    <a:pt x="149" y="739"/>
                  </a:lnTo>
                  <a:lnTo>
                    <a:pt x="158" y="753"/>
                  </a:lnTo>
                  <a:lnTo>
                    <a:pt x="158" y="753"/>
                  </a:lnTo>
                  <a:lnTo>
                    <a:pt x="166" y="763"/>
                  </a:lnTo>
                  <a:lnTo>
                    <a:pt x="177" y="772"/>
                  </a:lnTo>
                  <a:lnTo>
                    <a:pt x="188" y="780"/>
                  </a:lnTo>
                  <a:lnTo>
                    <a:pt x="201" y="785"/>
                  </a:lnTo>
                  <a:lnTo>
                    <a:pt x="201" y="785"/>
                  </a:lnTo>
                  <a:lnTo>
                    <a:pt x="212" y="789"/>
                  </a:lnTo>
                  <a:lnTo>
                    <a:pt x="224" y="791"/>
                  </a:lnTo>
                  <a:lnTo>
                    <a:pt x="237" y="792"/>
                  </a:lnTo>
                  <a:lnTo>
                    <a:pt x="249" y="791"/>
                  </a:lnTo>
                  <a:lnTo>
                    <a:pt x="261" y="789"/>
                  </a:lnTo>
                  <a:lnTo>
                    <a:pt x="273" y="786"/>
                  </a:lnTo>
                  <a:lnTo>
                    <a:pt x="284" y="782"/>
                  </a:lnTo>
                  <a:lnTo>
                    <a:pt x="295" y="776"/>
                  </a:lnTo>
                  <a:lnTo>
                    <a:pt x="295" y="776"/>
                  </a:lnTo>
                  <a:lnTo>
                    <a:pt x="306" y="768"/>
                  </a:lnTo>
                  <a:lnTo>
                    <a:pt x="315" y="758"/>
                  </a:lnTo>
                  <a:lnTo>
                    <a:pt x="324" y="746"/>
                  </a:lnTo>
                  <a:lnTo>
                    <a:pt x="330" y="735"/>
                  </a:lnTo>
                  <a:lnTo>
                    <a:pt x="330" y="735"/>
                  </a:lnTo>
                  <a:lnTo>
                    <a:pt x="334" y="726"/>
                  </a:lnTo>
                  <a:lnTo>
                    <a:pt x="336" y="716"/>
                  </a:lnTo>
                  <a:lnTo>
                    <a:pt x="338" y="707"/>
                  </a:lnTo>
                  <a:lnTo>
                    <a:pt x="338" y="697"/>
                  </a:lnTo>
                  <a:lnTo>
                    <a:pt x="338" y="697"/>
                  </a:lnTo>
                  <a:lnTo>
                    <a:pt x="337" y="686"/>
                  </a:lnTo>
                  <a:lnTo>
                    <a:pt x="336" y="677"/>
                  </a:lnTo>
                  <a:lnTo>
                    <a:pt x="334" y="667"/>
                  </a:lnTo>
                  <a:lnTo>
                    <a:pt x="329" y="659"/>
                  </a:lnTo>
                  <a:lnTo>
                    <a:pt x="329" y="659"/>
                  </a:lnTo>
                  <a:lnTo>
                    <a:pt x="325" y="649"/>
                  </a:lnTo>
                  <a:lnTo>
                    <a:pt x="320" y="639"/>
                  </a:lnTo>
                  <a:lnTo>
                    <a:pt x="313" y="628"/>
                  </a:lnTo>
                  <a:lnTo>
                    <a:pt x="305" y="618"/>
                  </a:lnTo>
                  <a:lnTo>
                    <a:pt x="305" y="618"/>
                  </a:lnTo>
                  <a:lnTo>
                    <a:pt x="289" y="599"/>
                  </a:lnTo>
                  <a:lnTo>
                    <a:pt x="268" y="579"/>
                  </a:lnTo>
                  <a:lnTo>
                    <a:pt x="268" y="579"/>
                  </a:lnTo>
                  <a:lnTo>
                    <a:pt x="245" y="557"/>
                  </a:lnTo>
                  <a:lnTo>
                    <a:pt x="214" y="533"/>
                  </a:lnTo>
                  <a:lnTo>
                    <a:pt x="172" y="497"/>
                  </a:lnTo>
                  <a:lnTo>
                    <a:pt x="172" y="497"/>
                  </a:lnTo>
                  <a:lnTo>
                    <a:pt x="152" y="480"/>
                  </a:lnTo>
                  <a:lnTo>
                    <a:pt x="133" y="461"/>
                  </a:lnTo>
                  <a:lnTo>
                    <a:pt x="133" y="461"/>
                  </a:lnTo>
                  <a:lnTo>
                    <a:pt x="115" y="442"/>
                  </a:lnTo>
                  <a:lnTo>
                    <a:pt x="100" y="421"/>
                  </a:lnTo>
                  <a:lnTo>
                    <a:pt x="87" y="402"/>
                  </a:lnTo>
                  <a:lnTo>
                    <a:pt x="77" y="382"/>
                  </a:lnTo>
                  <a:lnTo>
                    <a:pt x="77" y="382"/>
                  </a:lnTo>
                  <a:lnTo>
                    <a:pt x="71" y="365"/>
                  </a:lnTo>
                  <a:lnTo>
                    <a:pt x="67" y="349"/>
                  </a:lnTo>
                  <a:lnTo>
                    <a:pt x="64" y="333"/>
                  </a:lnTo>
                  <a:lnTo>
                    <a:pt x="63" y="318"/>
                  </a:lnTo>
                  <a:lnTo>
                    <a:pt x="63" y="318"/>
                  </a:lnTo>
                  <a:lnTo>
                    <a:pt x="63" y="306"/>
                  </a:lnTo>
                  <a:lnTo>
                    <a:pt x="65" y="295"/>
                  </a:lnTo>
                  <a:lnTo>
                    <a:pt x="68" y="283"/>
                  </a:lnTo>
                  <a:lnTo>
                    <a:pt x="71" y="271"/>
                  </a:lnTo>
                  <a:lnTo>
                    <a:pt x="71" y="271"/>
                  </a:lnTo>
                  <a:lnTo>
                    <a:pt x="75" y="260"/>
                  </a:lnTo>
                  <a:lnTo>
                    <a:pt x="80" y="250"/>
                  </a:lnTo>
                  <a:lnTo>
                    <a:pt x="86" y="239"/>
                  </a:lnTo>
                  <a:lnTo>
                    <a:pt x="91" y="230"/>
                  </a:lnTo>
                  <a:lnTo>
                    <a:pt x="91" y="230"/>
                  </a:lnTo>
                  <a:lnTo>
                    <a:pt x="100" y="221"/>
                  </a:lnTo>
                  <a:lnTo>
                    <a:pt x="108" y="211"/>
                  </a:lnTo>
                  <a:lnTo>
                    <a:pt x="117" y="202"/>
                  </a:lnTo>
                  <a:lnTo>
                    <a:pt x="127" y="195"/>
                  </a:lnTo>
                  <a:lnTo>
                    <a:pt x="137" y="187"/>
                  </a:lnTo>
                  <a:lnTo>
                    <a:pt x="148" y="181"/>
                  </a:lnTo>
                  <a:lnTo>
                    <a:pt x="159" y="176"/>
                  </a:lnTo>
                  <a:lnTo>
                    <a:pt x="171" y="171"/>
                  </a:lnTo>
                  <a:lnTo>
                    <a:pt x="171" y="171"/>
                  </a:lnTo>
                  <a:lnTo>
                    <a:pt x="186" y="166"/>
                  </a:lnTo>
                  <a:lnTo>
                    <a:pt x="202" y="162"/>
                  </a:lnTo>
                  <a:lnTo>
                    <a:pt x="219" y="159"/>
                  </a:lnTo>
                  <a:lnTo>
                    <a:pt x="237" y="158"/>
                  </a:lnTo>
                  <a:lnTo>
                    <a:pt x="237" y="158"/>
                  </a:lnTo>
                  <a:lnTo>
                    <a:pt x="250" y="158"/>
                  </a:lnTo>
                  <a:lnTo>
                    <a:pt x="264" y="161"/>
                  </a:lnTo>
                  <a:lnTo>
                    <a:pt x="277" y="163"/>
                  </a:lnTo>
                  <a:lnTo>
                    <a:pt x="289" y="165"/>
                  </a:lnTo>
                  <a:lnTo>
                    <a:pt x="302" y="169"/>
                  </a:lnTo>
                  <a:lnTo>
                    <a:pt x="313" y="173"/>
                  </a:lnTo>
                  <a:lnTo>
                    <a:pt x="324" y="180"/>
                  </a:lnTo>
                  <a:lnTo>
                    <a:pt x="336" y="186"/>
                  </a:lnTo>
                  <a:lnTo>
                    <a:pt x="336" y="186"/>
                  </a:lnTo>
                  <a:lnTo>
                    <a:pt x="346" y="193"/>
                  </a:lnTo>
                  <a:lnTo>
                    <a:pt x="355" y="200"/>
                  </a:lnTo>
                  <a:lnTo>
                    <a:pt x="364" y="208"/>
                  </a:lnTo>
                  <a:lnTo>
                    <a:pt x="371" y="216"/>
                  </a:lnTo>
                  <a:lnTo>
                    <a:pt x="379" y="226"/>
                  </a:lnTo>
                  <a:lnTo>
                    <a:pt x="386" y="235"/>
                  </a:lnTo>
                  <a:lnTo>
                    <a:pt x="393" y="245"/>
                  </a:lnTo>
                  <a:lnTo>
                    <a:pt x="398" y="255"/>
                  </a:lnTo>
                  <a:lnTo>
                    <a:pt x="398" y="255"/>
                  </a:lnTo>
                  <a:lnTo>
                    <a:pt x="403" y="270"/>
                  </a:lnTo>
                  <a:lnTo>
                    <a:pt x="408" y="286"/>
                  </a:lnTo>
                  <a:lnTo>
                    <a:pt x="410" y="301"/>
                  </a:lnTo>
                  <a:lnTo>
                    <a:pt x="411" y="318"/>
                  </a:lnTo>
                  <a:lnTo>
                    <a:pt x="411" y="318"/>
                  </a:lnTo>
                  <a:lnTo>
                    <a:pt x="410" y="325"/>
                  </a:lnTo>
                  <a:lnTo>
                    <a:pt x="409" y="330"/>
                  </a:lnTo>
                  <a:lnTo>
                    <a:pt x="406" y="335"/>
                  </a:lnTo>
                  <a:lnTo>
                    <a:pt x="400" y="340"/>
                  </a:lnTo>
                  <a:lnTo>
                    <a:pt x="400" y="340"/>
                  </a:lnTo>
                  <a:lnTo>
                    <a:pt x="395" y="345"/>
                  </a:lnTo>
                  <a:lnTo>
                    <a:pt x="387" y="348"/>
                  </a:lnTo>
                  <a:lnTo>
                    <a:pt x="381" y="350"/>
                  </a:lnTo>
                  <a:lnTo>
                    <a:pt x="373" y="350"/>
                  </a:lnTo>
                  <a:lnTo>
                    <a:pt x="367" y="350"/>
                  </a:lnTo>
                  <a:lnTo>
                    <a:pt x="359" y="348"/>
                  </a:lnTo>
                  <a:lnTo>
                    <a:pt x="353" y="345"/>
                  </a:lnTo>
                  <a:lnTo>
                    <a:pt x="348" y="340"/>
                  </a:lnTo>
                  <a:lnTo>
                    <a:pt x="348" y="340"/>
                  </a:lnTo>
                  <a:lnTo>
                    <a:pt x="342" y="335"/>
                  </a:lnTo>
                  <a:lnTo>
                    <a:pt x="339" y="330"/>
                  </a:lnTo>
                  <a:lnTo>
                    <a:pt x="338" y="325"/>
                  </a:lnTo>
                  <a:lnTo>
                    <a:pt x="337" y="318"/>
                  </a:lnTo>
                  <a:lnTo>
                    <a:pt x="337" y="318"/>
                  </a:lnTo>
                  <a:lnTo>
                    <a:pt x="336" y="304"/>
                  </a:lnTo>
                  <a:lnTo>
                    <a:pt x="333" y="290"/>
                  </a:lnTo>
                  <a:lnTo>
                    <a:pt x="326" y="276"/>
                  </a:lnTo>
                  <a:lnTo>
                    <a:pt x="319" y="262"/>
                  </a:lnTo>
                  <a:lnTo>
                    <a:pt x="319" y="262"/>
                  </a:lnTo>
                  <a:lnTo>
                    <a:pt x="309" y="252"/>
                  </a:lnTo>
                  <a:lnTo>
                    <a:pt x="299" y="243"/>
                  </a:lnTo>
                  <a:lnTo>
                    <a:pt x="288" y="237"/>
                  </a:lnTo>
                  <a:lnTo>
                    <a:pt x="275" y="230"/>
                  </a:lnTo>
                  <a:lnTo>
                    <a:pt x="275" y="230"/>
                  </a:lnTo>
                  <a:lnTo>
                    <a:pt x="264" y="227"/>
                  </a:lnTo>
                  <a:lnTo>
                    <a:pt x="252" y="225"/>
                  </a:lnTo>
                  <a:lnTo>
                    <a:pt x="240" y="224"/>
                  </a:lnTo>
                  <a:lnTo>
                    <a:pt x="229" y="224"/>
                  </a:lnTo>
                  <a:lnTo>
                    <a:pt x="217" y="226"/>
                  </a:lnTo>
                  <a:lnTo>
                    <a:pt x="205" y="229"/>
                  </a:lnTo>
                  <a:lnTo>
                    <a:pt x="193" y="233"/>
                  </a:lnTo>
                  <a:lnTo>
                    <a:pt x="182" y="240"/>
                  </a:lnTo>
                  <a:lnTo>
                    <a:pt x="182" y="240"/>
                  </a:lnTo>
                  <a:lnTo>
                    <a:pt x="171" y="248"/>
                  </a:lnTo>
                  <a:lnTo>
                    <a:pt x="161" y="258"/>
                  </a:lnTo>
                  <a:lnTo>
                    <a:pt x="152" y="269"/>
                  </a:lnTo>
                  <a:lnTo>
                    <a:pt x="146" y="281"/>
                  </a:lnTo>
                  <a:lnTo>
                    <a:pt x="146" y="281"/>
                  </a:lnTo>
                  <a:lnTo>
                    <a:pt x="143" y="289"/>
                  </a:lnTo>
                  <a:lnTo>
                    <a:pt x="141" y="299"/>
                  </a:lnTo>
                  <a:lnTo>
                    <a:pt x="138" y="309"/>
                  </a:lnTo>
                  <a:lnTo>
                    <a:pt x="138" y="318"/>
                  </a:lnTo>
                  <a:lnTo>
                    <a:pt x="138" y="318"/>
                  </a:lnTo>
                  <a:lnTo>
                    <a:pt x="138" y="329"/>
                  </a:lnTo>
                  <a:lnTo>
                    <a:pt x="141" y="339"/>
                  </a:lnTo>
                  <a:lnTo>
                    <a:pt x="143" y="348"/>
                  </a:lnTo>
                  <a:lnTo>
                    <a:pt x="146" y="356"/>
                  </a:lnTo>
                  <a:lnTo>
                    <a:pt x="146" y="356"/>
                  </a:lnTo>
                  <a:lnTo>
                    <a:pt x="151" y="367"/>
                  </a:lnTo>
                  <a:lnTo>
                    <a:pt x="157" y="377"/>
                  </a:lnTo>
                  <a:lnTo>
                    <a:pt x="163" y="388"/>
                  </a:lnTo>
                  <a:lnTo>
                    <a:pt x="172" y="398"/>
                  </a:lnTo>
                  <a:lnTo>
                    <a:pt x="172" y="398"/>
                  </a:lnTo>
                  <a:lnTo>
                    <a:pt x="179" y="407"/>
                  </a:lnTo>
                  <a:lnTo>
                    <a:pt x="188" y="417"/>
                  </a:lnTo>
                  <a:lnTo>
                    <a:pt x="208" y="437"/>
                  </a:lnTo>
                  <a:lnTo>
                    <a:pt x="208" y="437"/>
                  </a:lnTo>
                  <a:lnTo>
                    <a:pt x="233" y="459"/>
                  </a:lnTo>
                  <a:lnTo>
                    <a:pt x="264" y="485"/>
                  </a:lnTo>
                  <a:lnTo>
                    <a:pt x="264" y="485"/>
                  </a:lnTo>
                  <a:lnTo>
                    <a:pt x="294" y="508"/>
                  </a:lnTo>
                  <a:lnTo>
                    <a:pt x="294" y="508"/>
                  </a:lnTo>
                  <a:lnTo>
                    <a:pt x="310" y="521"/>
                  </a:lnTo>
                  <a:lnTo>
                    <a:pt x="326" y="537"/>
                  </a:lnTo>
                  <a:lnTo>
                    <a:pt x="326" y="537"/>
                  </a:lnTo>
                  <a:lnTo>
                    <a:pt x="341" y="551"/>
                  </a:lnTo>
                  <a:lnTo>
                    <a:pt x="354" y="566"/>
                  </a:lnTo>
                  <a:lnTo>
                    <a:pt x="354" y="566"/>
                  </a:lnTo>
                  <a:lnTo>
                    <a:pt x="376" y="593"/>
                  </a:lnTo>
                  <a:lnTo>
                    <a:pt x="376" y="593"/>
                  </a:lnTo>
                  <a:lnTo>
                    <a:pt x="383" y="604"/>
                  </a:lnTo>
                  <a:lnTo>
                    <a:pt x="390" y="614"/>
                  </a:lnTo>
                  <a:lnTo>
                    <a:pt x="395" y="625"/>
                  </a:lnTo>
                  <a:lnTo>
                    <a:pt x="399" y="636"/>
                  </a:lnTo>
                  <a:lnTo>
                    <a:pt x="399" y="636"/>
                  </a:lnTo>
                  <a:lnTo>
                    <a:pt x="406" y="652"/>
                  </a:lnTo>
                  <a:lnTo>
                    <a:pt x="410" y="667"/>
                  </a:lnTo>
                  <a:lnTo>
                    <a:pt x="412" y="683"/>
                  </a:lnTo>
                  <a:lnTo>
                    <a:pt x="413" y="698"/>
                  </a:lnTo>
                  <a:lnTo>
                    <a:pt x="413" y="698"/>
                  </a:lnTo>
                  <a:lnTo>
                    <a:pt x="412" y="710"/>
                  </a:lnTo>
                  <a:lnTo>
                    <a:pt x="411" y="722"/>
                  </a:lnTo>
                  <a:lnTo>
                    <a:pt x="409" y="732"/>
                  </a:lnTo>
                  <a:lnTo>
                    <a:pt x="406" y="744"/>
                  </a:lnTo>
                  <a:lnTo>
                    <a:pt x="401" y="755"/>
                  </a:lnTo>
                  <a:lnTo>
                    <a:pt x="396" y="766"/>
                  </a:lnTo>
                  <a:lnTo>
                    <a:pt x="390" y="776"/>
                  </a:lnTo>
                  <a:lnTo>
                    <a:pt x="383" y="786"/>
                  </a:lnTo>
                  <a:lnTo>
                    <a:pt x="383" y="786"/>
                  </a:lnTo>
                  <a:close/>
                </a:path>
              </a:pathLst>
            </a:custGeom>
            <a:solidFill>
              <a:schemeClr val="bg1"/>
            </a:solidFill>
            <a:ln>
              <a:noFill/>
            </a:ln>
          </p:spPr>
          <p:txBody>
            <a:bodyPr vert="horz" wrap="square" lIns="91424" tIns="45712" rIns="91424" bIns="45712" numCol="1" anchor="t" anchorCtr="0" compatLnSpc="1">
              <a:prstTxWarp prst="textNoShape">
                <a:avLst/>
              </a:prstTxWarp>
            </a:bodyPr>
            <a:lstStyle/>
            <a:p>
              <a:endParaRPr lang="zh-CN" altLang="en-US">
                <a:solidFill>
                  <a:schemeClr val="tx2"/>
                </a:solidFill>
              </a:endParaRPr>
            </a:p>
          </p:txBody>
        </p:sp>
      </p:grpSp>
      <p:grpSp>
        <p:nvGrpSpPr>
          <p:cNvPr id="5" name="组合 38"/>
          <p:cNvGrpSpPr/>
          <p:nvPr/>
        </p:nvGrpSpPr>
        <p:grpSpPr>
          <a:xfrm>
            <a:off x="4926365" y="3680308"/>
            <a:ext cx="652286" cy="652374"/>
            <a:chOff x="6568486" y="4905819"/>
            <a:chExt cx="869714" cy="869714"/>
          </a:xfrm>
        </p:grpSpPr>
        <p:sp>
          <p:nvSpPr>
            <p:cNvPr id="16" name="椭圆 15"/>
            <p:cNvSpPr/>
            <p:nvPr/>
          </p:nvSpPr>
          <p:spPr>
            <a:xfrm>
              <a:off x="6568486" y="4905819"/>
              <a:ext cx="869714" cy="86971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Freeform 75"/>
            <p:cNvSpPr>
              <a:spLocks noEditPoints="1"/>
            </p:cNvSpPr>
            <p:nvPr/>
          </p:nvSpPr>
          <p:spPr bwMode="auto">
            <a:xfrm>
              <a:off x="6843005" y="5199331"/>
              <a:ext cx="322263" cy="282575"/>
            </a:xfrm>
            <a:custGeom>
              <a:avLst/>
              <a:gdLst>
                <a:gd name="T0" fmla="*/ 918 w 1018"/>
                <a:gd name="T1" fmla="*/ 194 h 891"/>
                <a:gd name="T2" fmla="*/ 888 w 1018"/>
                <a:gd name="T3" fmla="*/ 149 h 891"/>
                <a:gd name="T4" fmla="*/ 837 w 1018"/>
                <a:gd name="T5" fmla="*/ 128 h 891"/>
                <a:gd name="T6" fmla="*/ 427 w 1018"/>
                <a:gd name="T7" fmla="*/ 122 h 891"/>
                <a:gd name="T8" fmla="*/ 414 w 1018"/>
                <a:gd name="T9" fmla="*/ 96 h 891"/>
                <a:gd name="T10" fmla="*/ 397 w 1018"/>
                <a:gd name="T11" fmla="*/ 42 h 891"/>
                <a:gd name="T12" fmla="*/ 356 w 1018"/>
                <a:gd name="T13" fmla="*/ 8 h 891"/>
                <a:gd name="T14" fmla="*/ 191 w 1018"/>
                <a:gd name="T15" fmla="*/ 0 h 891"/>
                <a:gd name="T16" fmla="*/ 138 w 1018"/>
                <a:gd name="T17" fmla="*/ 16 h 891"/>
                <a:gd name="T18" fmla="*/ 103 w 1018"/>
                <a:gd name="T19" fmla="*/ 58 h 891"/>
                <a:gd name="T20" fmla="*/ 96 w 1018"/>
                <a:gd name="T21" fmla="*/ 255 h 891"/>
                <a:gd name="T22" fmla="*/ 42 w 1018"/>
                <a:gd name="T23" fmla="*/ 271 h 891"/>
                <a:gd name="T24" fmla="*/ 8 w 1018"/>
                <a:gd name="T25" fmla="*/ 312 h 891"/>
                <a:gd name="T26" fmla="*/ 64 w 1018"/>
                <a:gd name="T27" fmla="*/ 795 h 891"/>
                <a:gd name="T28" fmla="*/ 80 w 1018"/>
                <a:gd name="T29" fmla="*/ 849 h 891"/>
                <a:gd name="T30" fmla="*/ 122 w 1018"/>
                <a:gd name="T31" fmla="*/ 883 h 891"/>
                <a:gd name="T32" fmla="*/ 859 w 1018"/>
                <a:gd name="T33" fmla="*/ 891 h 891"/>
                <a:gd name="T34" fmla="*/ 912 w 1018"/>
                <a:gd name="T35" fmla="*/ 875 h 891"/>
                <a:gd name="T36" fmla="*/ 947 w 1018"/>
                <a:gd name="T37" fmla="*/ 832 h 891"/>
                <a:gd name="T38" fmla="*/ 1018 w 1018"/>
                <a:gd name="T39" fmla="*/ 350 h 891"/>
                <a:gd name="T40" fmla="*/ 1001 w 1018"/>
                <a:gd name="T41" fmla="*/ 296 h 891"/>
                <a:gd name="T42" fmla="*/ 960 w 1018"/>
                <a:gd name="T43" fmla="*/ 262 h 891"/>
                <a:gd name="T44" fmla="*/ 159 w 1018"/>
                <a:gd name="T45" fmla="*/ 96 h 891"/>
                <a:gd name="T46" fmla="*/ 173 w 1018"/>
                <a:gd name="T47" fmla="*/ 69 h 891"/>
                <a:gd name="T48" fmla="*/ 324 w 1018"/>
                <a:gd name="T49" fmla="*/ 65 h 891"/>
                <a:gd name="T50" fmla="*/ 349 w 1018"/>
                <a:gd name="T51" fmla="*/ 89 h 891"/>
                <a:gd name="T52" fmla="*/ 358 w 1018"/>
                <a:gd name="T53" fmla="*/ 132 h 891"/>
                <a:gd name="T54" fmla="*/ 392 w 1018"/>
                <a:gd name="T55" fmla="*/ 174 h 891"/>
                <a:gd name="T56" fmla="*/ 446 w 1018"/>
                <a:gd name="T57" fmla="*/ 191 h 891"/>
                <a:gd name="T58" fmla="*/ 849 w 1018"/>
                <a:gd name="T59" fmla="*/ 200 h 891"/>
                <a:gd name="T60" fmla="*/ 159 w 1018"/>
                <a:gd name="T61" fmla="*/ 255 h 891"/>
                <a:gd name="T62" fmla="*/ 886 w 1018"/>
                <a:gd name="T63" fmla="*/ 812 h 891"/>
                <a:gd name="T64" fmla="*/ 159 w 1018"/>
                <a:gd name="T65" fmla="*/ 826 h 891"/>
                <a:gd name="T66" fmla="*/ 132 w 1018"/>
                <a:gd name="T67" fmla="*/ 812 h 891"/>
                <a:gd name="T68" fmla="*/ 65 w 1018"/>
                <a:gd name="T69" fmla="*/ 344 h 891"/>
                <a:gd name="T70" fmla="*/ 89 w 1018"/>
                <a:gd name="T71" fmla="*/ 319 h 891"/>
                <a:gd name="T72" fmla="*/ 940 w 1018"/>
                <a:gd name="T73" fmla="*/ 323 h 891"/>
                <a:gd name="T74" fmla="*/ 891 w 1018"/>
                <a:gd name="T75" fmla="*/ 795 h 891"/>
                <a:gd name="T76" fmla="*/ 203 w 1018"/>
                <a:gd name="T77" fmla="*/ 385 h 891"/>
                <a:gd name="T78" fmla="*/ 170 w 1018"/>
                <a:gd name="T79" fmla="*/ 407 h 891"/>
                <a:gd name="T80" fmla="*/ 153 w 1018"/>
                <a:gd name="T81" fmla="*/ 451 h 891"/>
                <a:gd name="T82" fmla="*/ 170 w 1018"/>
                <a:gd name="T83" fmla="*/ 578 h 891"/>
                <a:gd name="T84" fmla="*/ 221 w 1018"/>
                <a:gd name="T85" fmla="*/ 632 h 891"/>
                <a:gd name="T86" fmla="*/ 469 w 1018"/>
                <a:gd name="T87" fmla="*/ 635 h 891"/>
                <a:gd name="T88" fmla="*/ 512 w 1018"/>
                <a:gd name="T89" fmla="*/ 618 h 891"/>
                <a:gd name="T90" fmla="*/ 537 w 1018"/>
                <a:gd name="T91" fmla="*/ 581 h 891"/>
                <a:gd name="T92" fmla="*/ 540 w 1018"/>
                <a:gd name="T93" fmla="*/ 453 h 891"/>
                <a:gd name="T94" fmla="*/ 523 w 1018"/>
                <a:gd name="T95" fmla="*/ 410 h 891"/>
                <a:gd name="T96" fmla="*/ 485 w 1018"/>
                <a:gd name="T97" fmla="*/ 385 h 891"/>
                <a:gd name="T98" fmla="*/ 477 w 1018"/>
                <a:gd name="T99" fmla="*/ 557 h 891"/>
                <a:gd name="T100" fmla="*/ 462 w 1018"/>
                <a:gd name="T101" fmla="*/ 572 h 891"/>
                <a:gd name="T102" fmla="*/ 229 w 1018"/>
                <a:gd name="T103" fmla="*/ 554 h 891"/>
                <a:gd name="T104" fmla="*/ 223 w 1018"/>
                <a:gd name="T105" fmla="*/ 447 h 891"/>
                <a:gd name="T106" fmla="*/ 473 w 1018"/>
                <a:gd name="T107" fmla="*/ 450 h 8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18" h="891">
                  <a:moveTo>
                    <a:pt x="922" y="255"/>
                  </a:moveTo>
                  <a:lnTo>
                    <a:pt x="922" y="222"/>
                  </a:lnTo>
                  <a:lnTo>
                    <a:pt x="922" y="222"/>
                  </a:lnTo>
                  <a:lnTo>
                    <a:pt x="922" y="213"/>
                  </a:lnTo>
                  <a:lnTo>
                    <a:pt x="921" y="203"/>
                  </a:lnTo>
                  <a:lnTo>
                    <a:pt x="918" y="194"/>
                  </a:lnTo>
                  <a:lnTo>
                    <a:pt x="915" y="186"/>
                  </a:lnTo>
                  <a:lnTo>
                    <a:pt x="911" y="177"/>
                  </a:lnTo>
                  <a:lnTo>
                    <a:pt x="906" y="170"/>
                  </a:lnTo>
                  <a:lnTo>
                    <a:pt x="901" y="162"/>
                  </a:lnTo>
                  <a:lnTo>
                    <a:pt x="894" y="155"/>
                  </a:lnTo>
                  <a:lnTo>
                    <a:pt x="888" y="149"/>
                  </a:lnTo>
                  <a:lnTo>
                    <a:pt x="880" y="144"/>
                  </a:lnTo>
                  <a:lnTo>
                    <a:pt x="873" y="139"/>
                  </a:lnTo>
                  <a:lnTo>
                    <a:pt x="864" y="134"/>
                  </a:lnTo>
                  <a:lnTo>
                    <a:pt x="856" y="131"/>
                  </a:lnTo>
                  <a:lnTo>
                    <a:pt x="846" y="129"/>
                  </a:lnTo>
                  <a:lnTo>
                    <a:pt x="837" y="128"/>
                  </a:lnTo>
                  <a:lnTo>
                    <a:pt x="828" y="127"/>
                  </a:lnTo>
                  <a:lnTo>
                    <a:pt x="446" y="127"/>
                  </a:lnTo>
                  <a:lnTo>
                    <a:pt x="446" y="127"/>
                  </a:lnTo>
                  <a:lnTo>
                    <a:pt x="439" y="127"/>
                  </a:lnTo>
                  <a:lnTo>
                    <a:pt x="433" y="125"/>
                  </a:lnTo>
                  <a:lnTo>
                    <a:pt x="427" y="122"/>
                  </a:lnTo>
                  <a:lnTo>
                    <a:pt x="423" y="118"/>
                  </a:lnTo>
                  <a:lnTo>
                    <a:pt x="419" y="113"/>
                  </a:lnTo>
                  <a:lnTo>
                    <a:pt x="417" y="108"/>
                  </a:lnTo>
                  <a:lnTo>
                    <a:pt x="415" y="102"/>
                  </a:lnTo>
                  <a:lnTo>
                    <a:pt x="414" y="96"/>
                  </a:lnTo>
                  <a:lnTo>
                    <a:pt x="414" y="96"/>
                  </a:lnTo>
                  <a:lnTo>
                    <a:pt x="414" y="86"/>
                  </a:lnTo>
                  <a:lnTo>
                    <a:pt x="411" y="76"/>
                  </a:lnTo>
                  <a:lnTo>
                    <a:pt x="409" y="67"/>
                  </a:lnTo>
                  <a:lnTo>
                    <a:pt x="406" y="58"/>
                  </a:lnTo>
                  <a:lnTo>
                    <a:pt x="402" y="50"/>
                  </a:lnTo>
                  <a:lnTo>
                    <a:pt x="397" y="42"/>
                  </a:lnTo>
                  <a:lnTo>
                    <a:pt x="392" y="35"/>
                  </a:lnTo>
                  <a:lnTo>
                    <a:pt x="386" y="28"/>
                  </a:lnTo>
                  <a:lnTo>
                    <a:pt x="379" y="22"/>
                  </a:lnTo>
                  <a:lnTo>
                    <a:pt x="372" y="16"/>
                  </a:lnTo>
                  <a:lnTo>
                    <a:pt x="364" y="12"/>
                  </a:lnTo>
                  <a:lnTo>
                    <a:pt x="356" y="8"/>
                  </a:lnTo>
                  <a:lnTo>
                    <a:pt x="347" y="5"/>
                  </a:lnTo>
                  <a:lnTo>
                    <a:pt x="337" y="2"/>
                  </a:lnTo>
                  <a:lnTo>
                    <a:pt x="328" y="0"/>
                  </a:lnTo>
                  <a:lnTo>
                    <a:pt x="318" y="0"/>
                  </a:lnTo>
                  <a:lnTo>
                    <a:pt x="191" y="0"/>
                  </a:lnTo>
                  <a:lnTo>
                    <a:pt x="191" y="0"/>
                  </a:lnTo>
                  <a:lnTo>
                    <a:pt x="182" y="0"/>
                  </a:lnTo>
                  <a:lnTo>
                    <a:pt x="172" y="2"/>
                  </a:lnTo>
                  <a:lnTo>
                    <a:pt x="162" y="5"/>
                  </a:lnTo>
                  <a:lnTo>
                    <a:pt x="154" y="8"/>
                  </a:lnTo>
                  <a:lnTo>
                    <a:pt x="145" y="12"/>
                  </a:lnTo>
                  <a:lnTo>
                    <a:pt x="138" y="16"/>
                  </a:lnTo>
                  <a:lnTo>
                    <a:pt x="130" y="22"/>
                  </a:lnTo>
                  <a:lnTo>
                    <a:pt x="124" y="28"/>
                  </a:lnTo>
                  <a:lnTo>
                    <a:pt x="117" y="35"/>
                  </a:lnTo>
                  <a:lnTo>
                    <a:pt x="112" y="42"/>
                  </a:lnTo>
                  <a:lnTo>
                    <a:pt x="108" y="50"/>
                  </a:lnTo>
                  <a:lnTo>
                    <a:pt x="103" y="58"/>
                  </a:lnTo>
                  <a:lnTo>
                    <a:pt x="100" y="67"/>
                  </a:lnTo>
                  <a:lnTo>
                    <a:pt x="98" y="76"/>
                  </a:lnTo>
                  <a:lnTo>
                    <a:pt x="96" y="86"/>
                  </a:lnTo>
                  <a:lnTo>
                    <a:pt x="96" y="96"/>
                  </a:lnTo>
                  <a:lnTo>
                    <a:pt x="96" y="255"/>
                  </a:lnTo>
                  <a:lnTo>
                    <a:pt x="96" y="255"/>
                  </a:lnTo>
                  <a:lnTo>
                    <a:pt x="86" y="255"/>
                  </a:lnTo>
                  <a:lnTo>
                    <a:pt x="77" y="257"/>
                  </a:lnTo>
                  <a:lnTo>
                    <a:pt x="67" y="259"/>
                  </a:lnTo>
                  <a:lnTo>
                    <a:pt x="58" y="262"/>
                  </a:lnTo>
                  <a:lnTo>
                    <a:pt x="50" y="266"/>
                  </a:lnTo>
                  <a:lnTo>
                    <a:pt x="42" y="271"/>
                  </a:lnTo>
                  <a:lnTo>
                    <a:pt x="35" y="276"/>
                  </a:lnTo>
                  <a:lnTo>
                    <a:pt x="28" y="282"/>
                  </a:lnTo>
                  <a:lnTo>
                    <a:pt x="22" y="289"/>
                  </a:lnTo>
                  <a:lnTo>
                    <a:pt x="17" y="296"/>
                  </a:lnTo>
                  <a:lnTo>
                    <a:pt x="12" y="304"/>
                  </a:lnTo>
                  <a:lnTo>
                    <a:pt x="8" y="312"/>
                  </a:lnTo>
                  <a:lnTo>
                    <a:pt x="5" y="321"/>
                  </a:lnTo>
                  <a:lnTo>
                    <a:pt x="3" y="331"/>
                  </a:lnTo>
                  <a:lnTo>
                    <a:pt x="0" y="340"/>
                  </a:lnTo>
                  <a:lnTo>
                    <a:pt x="0" y="350"/>
                  </a:lnTo>
                  <a:lnTo>
                    <a:pt x="64" y="795"/>
                  </a:lnTo>
                  <a:lnTo>
                    <a:pt x="64" y="795"/>
                  </a:lnTo>
                  <a:lnTo>
                    <a:pt x="65" y="805"/>
                  </a:lnTo>
                  <a:lnTo>
                    <a:pt x="66" y="815"/>
                  </a:lnTo>
                  <a:lnTo>
                    <a:pt x="68" y="823"/>
                  </a:lnTo>
                  <a:lnTo>
                    <a:pt x="71" y="832"/>
                  </a:lnTo>
                  <a:lnTo>
                    <a:pt x="76" y="840"/>
                  </a:lnTo>
                  <a:lnTo>
                    <a:pt x="80" y="849"/>
                  </a:lnTo>
                  <a:lnTo>
                    <a:pt x="85" y="855"/>
                  </a:lnTo>
                  <a:lnTo>
                    <a:pt x="92" y="863"/>
                  </a:lnTo>
                  <a:lnTo>
                    <a:pt x="99" y="868"/>
                  </a:lnTo>
                  <a:lnTo>
                    <a:pt x="106" y="875"/>
                  </a:lnTo>
                  <a:lnTo>
                    <a:pt x="114" y="879"/>
                  </a:lnTo>
                  <a:lnTo>
                    <a:pt x="122" y="883"/>
                  </a:lnTo>
                  <a:lnTo>
                    <a:pt x="131" y="887"/>
                  </a:lnTo>
                  <a:lnTo>
                    <a:pt x="140" y="889"/>
                  </a:lnTo>
                  <a:lnTo>
                    <a:pt x="150" y="890"/>
                  </a:lnTo>
                  <a:lnTo>
                    <a:pt x="159" y="891"/>
                  </a:lnTo>
                  <a:lnTo>
                    <a:pt x="859" y="891"/>
                  </a:lnTo>
                  <a:lnTo>
                    <a:pt x="859" y="891"/>
                  </a:lnTo>
                  <a:lnTo>
                    <a:pt x="868" y="890"/>
                  </a:lnTo>
                  <a:lnTo>
                    <a:pt x="878" y="889"/>
                  </a:lnTo>
                  <a:lnTo>
                    <a:pt x="888" y="887"/>
                  </a:lnTo>
                  <a:lnTo>
                    <a:pt x="896" y="883"/>
                  </a:lnTo>
                  <a:lnTo>
                    <a:pt x="905" y="879"/>
                  </a:lnTo>
                  <a:lnTo>
                    <a:pt x="912" y="875"/>
                  </a:lnTo>
                  <a:lnTo>
                    <a:pt x="920" y="868"/>
                  </a:lnTo>
                  <a:lnTo>
                    <a:pt x="926" y="863"/>
                  </a:lnTo>
                  <a:lnTo>
                    <a:pt x="933" y="855"/>
                  </a:lnTo>
                  <a:lnTo>
                    <a:pt x="938" y="849"/>
                  </a:lnTo>
                  <a:lnTo>
                    <a:pt x="942" y="840"/>
                  </a:lnTo>
                  <a:lnTo>
                    <a:pt x="947" y="832"/>
                  </a:lnTo>
                  <a:lnTo>
                    <a:pt x="950" y="823"/>
                  </a:lnTo>
                  <a:lnTo>
                    <a:pt x="952" y="815"/>
                  </a:lnTo>
                  <a:lnTo>
                    <a:pt x="954" y="805"/>
                  </a:lnTo>
                  <a:lnTo>
                    <a:pt x="954" y="795"/>
                  </a:lnTo>
                  <a:lnTo>
                    <a:pt x="1018" y="350"/>
                  </a:lnTo>
                  <a:lnTo>
                    <a:pt x="1018" y="350"/>
                  </a:lnTo>
                  <a:lnTo>
                    <a:pt x="1018" y="340"/>
                  </a:lnTo>
                  <a:lnTo>
                    <a:pt x="1017" y="331"/>
                  </a:lnTo>
                  <a:lnTo>
                    <a:pt x="1013" y="321"/>
                  </a:lnTo>
                  <a:lnTo>
                    <a:pt x="1010" y="312"/>
                  </a:lnTo>
                  <a:lnTo>
                    <a:pt x="1007" y="304"/>
                  </a:lnTo>
                  <a:lnTo>
                    <a:pt x="1001" y="296"/>
                  </a:lnTo>
                  <a:lnTo>
                    <a:pt x="996" y="289"/>
                  </a:lnTo>
                  <a:lnTo>
                    <a:pt x="990" y="282"/>
                  </a:lnTo>
                  <a:lnTo>
                    <a:pt x="983" y="276"/>
                  </a:lnTo>
                  <a:lnTo>
                    <a:pt x="976" y="271"/>
                  </a:lnTo>
                  <a:lnTo>
                    <a:pt x="968" y="266"/>
                  </a:lnTo>
                  <a:lnTo>
                    <a:pt x="960" y="262"/>
                  </a:lnTo>
                  <a:lnTo>
                    <a:pt x="951" y="259"/>
                  </a:lnTo>
                  <a:lnTo>
                    <a:pt x="941" y="257"/>
                  </a:lnTo>
                  <a:lnTo>
                    <a:pt x="933" y="255"/>
                  </a:lnTo>
                  <a:lnTo>
                    <a:pt x="922" y="255"/>
                  </a:lnTo>
                  <a:lnTo>
                    <a:pt x="922" y="255"/>
                  </a:lnTo>
                  <a:close/>
                  <a:moveTo>
                    <a:pt x="159" y="96"/>
                  </a:moveTo>
                  <a:lnTo>
                    <a:pt x="159" y="96"/>
                  </a:lnTo>
                  <a:lnTo>
                    <a:pt x="160" y="89"/>
                  </a:lnTo>
                  <a:lnTo>
                    <a:pt x="161" y="83"/>
                  </a:lnTo>
                  <a:lnTo>
                    <a:pt x="165" y="78"/>
                  </a:lnTo>
                  <a:lnTo>
                    <a:pt x="169" y="73"/>
                  </a:lnTo>
                  <a:lnTo>
                    <a:pt x="173" y="69"/>
                  </a:lnTo>
                  <a:lnTo>
                    <a:pt x="179" y="66"/>
                  </a:lnTo>
                  <a:lnTo>
                    <a:pt x="185" y="65"/>
                  </a:lnTo>
                  <a:lnTo>
                    <a:pt x="191" y="64"/>
                  </a:lnTo>
                  <a:lnTo>
                    <a:pt x="318" y="64"/>
                  </a:lnTo>
                  <a:lnTo>
                    <a:pt x="318" y="64"/>
                  </a:lnTo>
                  <a:lnTo>
                    <a:pt x="324" y="65"/>
                  </a:lnTo>
                  <a:lnTo>
                    <a:pt x="331" y="66"/>
                  </a:lnTo>
                  <a:lnTo>
                    <a:pt x="336" y="69"/>
                  </a:lnTo>
                  <a:lnTo>
                    <a:pt x="341" y="73"/>
                  </a:lnTo>
                  <a:lnTo>
                    <a:pt x="345" y="78"/>
                  </a:lnTo>
                  <a:lnTo>
                    <a:pt x="348" y="83"/>
                  </a:lnTo>
                  <a:lnTo>
                    <a:pt x="349" y="89"/>
                  </a:lnTo>
                  <a:lnTo>
                    <a:pt x="350" y="96"/>
                  </a:lnTo>
                  <a:lnTo>
                    <a:pt x="350" y="96"/>
                  </a:lnTo>
                  <a:lnTo>
                    <a:pt x="350" y="105"/>
                  </a:lnTo>
                  <a:lnTo>
                    <a:pt x="352" y="115"/>
                  </a:lnTo>
                  <a:lnTo>
                    <a:pt x="354" y="124"/>
                  </a:lnTo>
                  <a:lnTo>
                    <a:pt x="358" y="132"/>
                  </a:lnTo>
                  <a:lnTo>
                    <a:pt x="362" y="141"/>
                  </a:lnTo>
                  <a:lnTo>
                    <a:pt x="366" y="148"/>
                  </a:lnTo>
                  <a:lnTo>
                    <a:pt x="372" y="156"/>
                  </a:lnTo>
                  <a:lnTo>
                    <a:pt x="378" y="163"/>
                  </a:lnTo>
                  <a:lnTo>
                    <a:pt x="385" y="169"/>
                  </a:lnTo>
                  <a:lnTo>
                    <a:pt x="392" y="174"/>
                  </a:lnTo>
                  <a:lnTo>
                    <a:pt x="400" y="179"/>
                  </a:lnTo>
                  <a:lnTo>
                    <a:pt x="408" y="184"/>
                  </a:lnTo>
                  <a:lnTo>
                    <a:pt x="417" y="187"/>
                  </a:lnTo>
                  <a:lnTo>
                    <a:pt x="426" y="189"/>
                  </a:lnTo>
                  <a:lnTo>
                    <a:pt x="436" y="190"/>
                  </a:lnTo>
                  <a:lnTo>
                    <a:pt x="446" y="191"/>
                  </a:lnTo>
                  <a:lnTo>
                    <a:pt x="828" y="191"/>
                  </a:lnTo>
                  <a:lnTo>
                    <a:pt x="828" y="191"/>
                  </a:lnTo>
                  <a:lnTo>
                    <a:pt x="833" y="191"/>
                  </a:lnTo>
                  <a:lnTo>
                    <a:pt x="839" y="193"/>
                  </a:lnTo>
                  <a:lnTo>
                    <a:pt x="845" y="197"/>
                  </a:lnTo>
                  <a:lnTo>
                    <a:pt x="849" y="200"/>
                  </a:lnTo>
                  <a:lnTo>
                    <a:pt x="853" y="205"/>
                  </a:lnTo>
                  <a:lnTo>
                    <a:pt x="857" y="211"/>
                  </a:lnTo>
                  <a:lnTo>
                    <a:pt x="859" y="216"/>
                  </a:lnTo>
                  <a:lnTo>
                    <a:pt x="859" y="222"/>
                  </a:lnTo>
                  <a:lnTo>
                    <a:pt x="859" y="255"/>
                  </a:lnTo>
                  <a:lnTo>
                    <a:pt x="159" y="255"/>
                  </a:lnTo>
                  <a:lnTo>
                    <a:pt x="159" y="96"/>
                  </a:lnTo>
                  <a:close/>
                  <a:moveTo>
                    <a:pt x="891" y="795"/>
                  </a:moveTo>
                  <a:lnTo>
                    <a:pt x="891" y="795"/>
                  </a:lnTo>
                  <a:lnTo>
                    <a:pt x="890" y="802"/>
                  </a:lnTo>
                  <a:lnTo>
                    <a:pt x="888" y="807"/>
                  </a:lnTo>
                  <a:lnTo>
                    <a:pt x="886" y="812"/>
                  </a:lnTo>
                  <a:lnTo>
                    <a:pt x="881" y="818"/>
                  </a:lnTo>
                  <a:lnTo>
                    <a:pt x="877" y="821"/>
                  </a:lnTo>
                  <a:lnTo>
                    <a:pt x="872" y="824"/>
                  </a:lnTo>
                  <a:lnTo>
                    <a:pt x="865" y="826"/>
                  </a:lnTo>
                  <a:lnTo>
                    <a:pt x="859" y="826"/>
                  </a:lnTo>
                  <a:lnTo>
                    <a:pt x="159" y="826"/>
                  </a:lnTo>
                  <a:lnTo>
                    <a:pt x="159" y="826"/>
                  </a:lnTo>
                  <a:lnTo>
                    <a:pt x="153" y="826"/>
                  </a:lnTo>
                  <a:lnTo>
                    <a:pt x="147" y="824"/>
                  </a:lnTo>
                  <a:lnTo>
                    <a:pt x="141" y="821"/>
                  </a:lnTo>
                  <a:lnTo>
                    <a:pt x="137" y="818"/>
                  </a:lnTo>
                  <a:lnTo>
                    <a:pt x="132" y="812"/>
                  </a:lnTo>
                  <a:lnTo>
                    <a:pt x="130" y="807"/>
                  </a:lnTo>
                  <a:lnTo>
                    <a:pt x="128" y="802"/>
                  </a:lnTo>
                  <a:lnTo>
                    <a:pt x="127" y="795"/>
                  </a:lnTo>
                  <a:lnTo>
                    <a:pt x="64" y="350"/>
                  </a:lnTo>
                  <a:lnTo>
                    <a:pt x="64" y="350"/>
                  </a:lnTo>
                  <a:lnTo>
                    <a:pt x="65" y="344"/>
                  </a:lnTo>
                  <a:lnTo>
                    <a:pt x="66" y="337"/>
                  </a:lnTo>
                  <a:lnTo>
                    <a:pt x="69" y="332"/>
                  </a:lnTo>
                  <a:lnTo>
                    <a:pt x="73" y="328"/>
                  </a:lnTo>
                  <a:lnTo>
                    <a:pt x="78" y="323"/>
                  </a:lnTo>
                  <a:lnTo>
                    <a:pt x="83" y="321"/>
                  </a:lnTo>
                  <a:lnTo>
                    <a:pt x="89" y="319"/>
                  </a:lnTo>
                  <a:lnTo>
                    <a:pt x="96" y="318"/>
                  </a:lnTo>
                  <a:lnTo>
                    <a:pt x="922" y="318"/>
                  </a:lnTo>
                  <a:lnTo>
                    <a:pt x="922" y="318"/>
                  </a:lnTo>
                  <a:lnTo>
                    <a:pt x="929" y="319"/>
                  </a:lnTo>
                  <a:lnTo>
                    <a:pt x="935" y="321"/>
                  </a:lnTo>
                  <a:lnTo>
                    <a:pt x="940" y="323"/>
                  </a:lnTo>
                  <a:lnTo>
                    <a:pt x="945" y="328"/>
                  </a:lnTo>
                  <a:lnTo>
                    <a:pt x="949" y="332"/>
                  </a:lnTo>
                  <a:lnTo>
                    <a:pt x="952" y="337"/>
                  </a:lnTo>
                  <a:lnTo>
                    <a:pt x="953" y="344"/>
                  </a:lnTo>
                  <a:lnTo>
                    <a:pt x="954" y="350"/>
                  </a:lnTo>
                  <a:lnTo>
                    <a:pt x="891" y="795"/>
                  </a:lnTo>
                  <a:close/>
                  <a:moveTo>
                    <a:pt x="462" y="381"/>
                  </a:moveTo>
                  <a:lnTo>
                    <a:pt x="228" y="381"/>
                  </a:lnTo>
                  <a:lnTo>
                    <a:pt x="228" y="381"/>
                  </a:lnTo>
                  <a:lnTo>
                    <a:pt x="219" y="382"/>
                  </a:lnTo>
                  <a:lnTo>
                    <a:pt x="211" y="383"/>
                  </a:lnTo>
                  <a:lnTo>
                    <a:pt x="203" y="385"/>
                  </a:lnTo>
                  <a:lnTo>
                    <a:pt x="196" y="389"/>
                  </a:lnTo>
                  <a:lnTo>
                    <a:pt x="189" y="392"/>
                  </a:lnTo>
                  <a:lnTo>
                    <a:pt x="183" y="396"/>
                  </a:lnTo>
                  <a:lnTo>
                    <a:pt x="176" y="402"/>
                  </a:lnTo>
                  <a:lnTo>
                    <a:pt x="170" y="407"/>
                  </a:lnTo>
                  <a:lnTo>
                    <a:pt x="170" y="407"/>
                  </a:lnTo>
                  <a:lnTo>
                    <a:pt x="166" y="413"/>
                  </a:lnTo>
                  <a:lnTo>
                    <a:pt x="161" y="421"/>
                  </a:lnTo>
                  <a:lnTo>
                    <a:pt x="158" y="428"/>
                  </a:lnTo>
                  <a:lnTo>
                    <a:pt x="155" y="436"/>
                  </a:lnTo>
                  <a:lnTo>
                    <a:pt x="154" y="443"/>
                  </a:lnTo>
                  <a:lnTo>
                    <a:pt x="153" y="451"/>
                  </a:lnTo>
                  <a:lnTo>
                    <a:pt x="153" y="459"/>
                  </a:lnTo>
                  <a:lnTo>
                    <a:pt x="153" y="468"/>
                  </a:lnTo>
                  <a:lnTo>
                    <a:pt x="167" y="564"/>
                  </a:lnTo>
                  <a:lnTo>
                    <a:pt x="167" y="564"/>
                  </a:lnTo>
                  <a:lnTo>
                    <a:pt x="168" y="571"/>
                  </a:lnTo>
                  <a:lnTo>
                    <a:pt x="170" y="578"/>
                  </a:lnTo>
                  <a:lnTo>
                    <a:pt x="175" y="591"/>
                  </a:lnTo>
                  <a:lnTo>
                    <a:pt x="183" y="603"/>
                  </a:lnTo>
                  <a:lnTo>
                    <a:pt x="192" y="614"/>
                  </a:lnTo>
                  <a:lnTo>
                    <a:pt x="203" y="623"/>
                  </a:lnTo>
                  <a:lnTo>
                    <a:pt x="215" y="630"/>
                  </a:lnTo>
                  <a:lnTo>
                    <a:pt x="221" y="632"/>
                  </a:lnTo>
                  <a:lnTo>
                    <a:pt x="228" y="634"/>
                  </a:lnTo>
                  <a:lnTo>
                    <a:pt x="234" y="635"/>
                  </a:lnTo>
                  <a:lnTo>
                    <a:pt x="241" y="635"/>
                  </a:lnTo>
                  <a:lnTo>
                    <a:pt x="462" y="637"/>
                  </a:lnTo>
                  <a:lnTo>
                    <a:pt x="462" y="637"/>
                  </a:lnTo>
                  <a:lnTo>
                    <a:pt x="469" y="635"/>
                  </a:lnTo>
                  <a:lnTo>
                    <a:pt x="478" y="634"/>
                  </a:lnTo>
                  <a:lnTo>
                    <a:pt x="485" y="632"/>
                  </a:lnTo>
                  <a:lnTo>
                    <a:pt x="492" y="630"/>
                  </a:lnTo>
                  <a:lnTo>
                    <a:pt x="499" y="627"/>
                  </a:lnTo>
                  <a:lnTo>
                    <a:pt x="506" y="623"/>
                  </a:lnTo>
                  <a:lnTo>
                    <a:pt x="512" y="618"/>
                  </a:lnTo>
                  <a:lnTo>
                    <a:pt x="518" y="613"/>
                  </a:lnTo>
                  <a:lnTo>
                    <a:pt x="523" y="608"/>
                  </a:lnTo>
                  <a:lnTo>
                    <a:pt x="527" y="601"/>
                  </a:lnTo>
                  <a:lnTo>
                    <a:pt x="532" y="595"/>
                  </a:lnTo>
                  <a:lnTo>
                    <a:pt x="535" y="587"/>
                  </a:lnTo>
                  <a:lnTo>
                    <a:pt x="537" y="581"/>
                  </a:lnTo>
                  <a:lnTo>
                    <a:pt x="539" y="572"/>
                  </a:lnTo>
                  <a:lnTo>
                    <a:pt x="540" y="565"/>
                  </a:lnTo>
                  <a:lnTo>
                    <a:pt x="541" y="557"/>
                  </a:lnTo>
                  <a:lnTo>
                    <a:pt x="541" y="462"/>
                  </a:lnTo>
                  <a:lnTo>
                    <a:pt x="541" y="462"/>
                  </a:lnTo>
                  <a:lnTo>
                    <a:pt x="540" y="453"/>
                  </a:lnTo>
                  <a:lnTo>
                    <a:pt x="539" y="446"/>
                  </a:lnTo>
                  <a:lnTo>
                    <a:pt x="537" y="438"/>
                  </a:lnTo>
                  <a:lnTo>
                    <a:pt x="535" y="431"/>
                  </a:lnTo>
                  <a:lnTo>
                    <a:pt x="532" y="423"/>
                  </a:lnTo>
                  <a:lnTo>
                    <a:pt x="527" y="417"/>
                  </a:lnTo>
                  <a:lnTo>
                    <a:pt x="523" y="410"/>
                  </a:lnTo>
                  <a:lnTo>
                    <a:pt x="518" y="405"/>
                  </a:lnTo>
                  <a:lnTo>
                    <a:pt x="512" y="399"/>
                  </a:lnTo>
                  <a:lnTo>
                    <a:pt x="506" y="395"/>
                  </a:lnTo>
                  <a:lnTo>
                    <a:pt x="499" y="391"/>
                  </a:lnTo>
                  <a:lnTo>
                    <a:pt x="492" y="388"/>
                  </a:lnTo>
                  <a:lnTo>
                    <a:pt x="485" y="385"/>
                  </a:lnTo>
                  <a:lnTo>
                    <a:pt x="478" y="383"/>
                  </a:lnTo>
                  <a:lnTo>
                    <a:pt x="469" y="382"/>
                  </a:lnTo>
                  <a:lnTo>
                    <a:pt x="462" y="381"/>
                  </a:lnTo>
                  <a:lnTo>
                    <a:pt x="462" y="381"/>
                  </a:lnTo>
                  <a:close/>
                  <a:moveTo>
                    <a:pt x="477" y="557"/>
                  </a:moveTo>
                  <a:lnTo>
                    <a:pt x="477" y="557"/>
                  </a:lnTo>
                  <a:lnTo>
                    <a:pt x="477" y="560"/>
                  </a:lnTo>
                  <a:lnTo>
                    <a:pt x="476" y="562"/>
                  </a:lnTo>
                  <a:lnTo>
                    <a:pt x="473" y="568"/>
                  </a:lnTo>
                  <a:lnTo>
                    <a:pt x="467" y="571"/>
                  </a:lnTo>
                  <a:lnTo>
                    <a:pt x="465" y="572"/>
                  </a:lnTo>
                  <a:lnTo>
                    <a:pt x="462" y="572"/>
                  </a:lnTo>
                  <a:lnTo>
                    <a:pt x="242" y="572"/>
                  </a:lnTo>
                  <a:lnTo>
                    <a:pt x="242" y="572"/>
                  </a:lnTo>
                  <a:lnTo>
                    <a:pt x="239" y="570"/>
                  </a:lnTo>
                  <a:lnTo>
                    <a:pt x="234" y="566"/>
                  </a:lnTo>
                  <a:lnTo>
                    <a:pt x="231" y="560"/>
                  </a:lnTo>
                  <a:lnTo>
                    <a:pt x="229" y="554"/>
                  </a:lnTo>
                  <a:lnTo>
                    <a:pt x="216" y="459"/>
                  </a:lnTo>
                  <a:lnTo>
                    <a:pt x="216" y="459"/>
                  </a:lnTo>
                  <a:lnTo>
                    <a:pt x="216" y="453"/>
                  </a:lnTo>
                  <a:lnTo>
                    <a:pt x="218" y="449"/>
                  </a:lnTo>
                  <a:lnTo>
                    <a:pt x="218" y="449"/>
                  </a:lnTo>
                  <a:lnTo>
                    <a:pt x="223" y="447"/>
                  </a:lnTo>
                  <a:lnTo>
                    <a:pt x="228" y="446"/>
                  </a:lnTo>
                  <a:lnTo>
                    <a:pt x="462" y="446"/>
                  </a:lnTo>
                  <a:lnTo>
                    <a:pt x="462" y="446"/>
                  </a:lnTo>
                  <a:lnTo>
                    <a:pt x="465" y="446"/>
                  </a:lnTo>
                  <a:lnTo>
                    <a:pt x="467" y="447"/>
                  </a:lnTo>
                  <a:lnTo>
                    <a:pt x="473" y="450"/>
                  </a:lnTo>
                  <a:lnTo>
                    <a:pt x="476" y="455"/>
                  </a:lnTo>
                  <a:lnTo>
                    <a:pt x="477" y="458"/>
                  </a:lnTo>
                  <a:lnTo>
                    <a:pt x="477" y="462"/>
                  </a:lnTo>
                  <a:lnTo>
                    <a:pt x="477" y="557"/>
                  </a:lnTo>
                  <a:close/>
                </a:path>
              </a:pathLst>
            </a:custGeom>
            <a:solidFill>
              <a:schemeClr val="bg1"/>
            </a:solidFill>
            <a:ln>
              <a:noFill/>
            </a:ln>
          </p:spPr>
          <p:txBody>
            <a:bodyPr vert="horz" wrap="square" lIns="91424" tIns="45712" rIns="91424" bIns="45712" numCol="1" anchor="t" anchorCtr="0" compatLnSpc="1">
              <a:prstTxWarp prst="textNoShape">
                <a:avLst/>
              </a:prstTxWarp>
            </a:bodyPr>
            <a:lstStyle/>
            <a:p>
              <a:endParaRPr lang="zh-CN" altLang="en-US">
                <a:solidFill>
                  <a:schemeClr val="tx2"/>
                </a:solidFill>
              </a:endParaRPr>
            </a:p>
          </p:txBody>
        </p:sp>
      </p:grpSp>
      <p:grpSp>
        <p:nvGrpSpPr>
          <p:cNvPr id="6" name="组合 43"/>
          <p:cNvGrpSpPr/>
          <p:nvPr/>
        </p:nvGrpSpPr>
        <p:grpSpPr>
          <a:xfrm>
            <a:off x="3565350" y="3680308"/>
            <a:ext cx="652286" cy="652374"/>
            <a:chOff x="4753800" y="4905819"/>
            <a:chExt cx="869714" cy="869714"/>
          </a:xfrm>
        </p:grpSpPr>
        <p:sp>
          <p:nvSpPr>
            <p:cNvPr id="10" name="椭圆 9"/>
            <p:cNvSpPr/>
            <p:nvPr/>
          </p:nvSpPr>
          <p:spPr>
            <a:xfrm>
              <a:off x="4753800" y="4905819"/>
              <a:ext cx="869714" cy="86971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Freeform 32"/>
            <p:cNvSpPr>
              <a:spLocks noEditPoints="1"/>
            </p:cNvSpPr>
            <p:nvPr/>
          </p:nvSpPr>
          <p:spPr bwMode="auto">
            <a:xfrm>
              <a:off x="5027526" y="5269330"/>
              <a:ext cx="322263" cy="161925"/>
            </a:xfrm>
            <a:custGeom>
              <a:avLst/>
              <a:gdLst>
                <a:gd name="T0" fmla="*/ 891 w 1019"/>
                <a:gd name="T1" fmla="*/ 95 h 508"/>
                <a:gd name="T2" fmla="*/ 887 w 1019"/>
                <a:gd name="T3" fmla="*/ 67 h 508"/>
                <a:gd name="T4" fmla="*/ 875 w 1019"/>
                <a:gd name="T5" fmla="*/ 41 h 508"/>
                <a:gd name="T6" fmla="*/ 857 w 1019"/>
                <a:gd name="T7" fmla="*/ 22 h 508"/>
                <a:gd name="T8" fmla="*/ 833 w 1019"/>
                <a:gd name="T9" fmla="*/ 7 h 508"/>
                <a:gd name="T10" fmla="*/ 805 w 1019"/>
                <a:gd name="T11" fmla="*/ 1 h 508"/>
                <a:gd name="T12" fmla="*/ 96 w 1019"/>
                <a:gd name="T13" fmla="*/ 0 h 508"/>
                <a:gd name="T14" fmla="*/ 68 w 1019"/>
                <a:gd name="T15" fmla="*/ 4 h 508"/>
                <a:gd name="T16" fmla="*/ 42 w 1019"/>
                <a:gd name="T17" fmla="*/ 16 h 508"/>
                <a:gd name="T18" fmla="*/ 22 w 1019"/>
                <a:gd name="T19" fmla="*/ 35 h 508"/>
                <a:gd name="T20" fmla="*/ 8 w 1019"/>
                <a:gd name="T21" fmla="*/ 59 h 508"/>
                <a:gd name="T22" fmla="*/ 2 w 1019"/>
                <a:gd name="T23" fmla="*/ 85 h 508"/>
                <a:gd name="T24" fmla="*/ 0 w 1019"/>
                <a:gd name="T25" fmla="*/ 414 h 508"/>
                <a:gd name="T26" fmla="*/ 5 w 1019"/>
                <a:gd name="T27" fmla="*/ 442 h 508"/>
                <a:gd name="T28" fmla="*/ 17 w 1019"/>
                <a:gd name="T29" fmla="*/ 466 h 508"/>
                <a:gd name="T30" fmla="*/ 35 w 1019"/>
                <a:gd name="T31" fmla="*/ 487 h 508"/>
                <a:gd name="T32" fmla="*/ 58 w 1019"/>
                <a:gd name="T33" fmla="*/ 501 h 508"/>
                <a:gd name="T34" fmla="*/ 86 w 1019"/>
                <a:gd name="T35" fmla="*/ 508 h 508"/>
                <a:gd name="T36" fmla="*/ 796 w 1019"/>
                <a:gd name="T37" fmla="*/ 508 h 508"/>
                <a:gd name="T38" fmla="*/ 824 w 1019"/>
                <a:gd name="T39" fmla="*/ 504 h 508"/>
                <a:gd name="T40" fmla="*/ 849 w 1019"/>
                <a:gd name="T41" fmla="*/ 492 h 508"/>
                <a:gd name="T42" fmla="*/ 870 w 1019"/>
                <a:gd name="T43" fmla="*/ 474 h 508"/>
                <a:gd name="T44" fmla="*/ 883 w 1019"/>
                <a:gd name="T45" fmla="*/ 450 h 508"/>
                <a:gd name="T46" fmla="*/ 891 w 1019"/>
                <a:gd name="T47" fmla="*/ 423 h 508"/>
                <a:gd name="T48" fmla="*/ 954 w 1019"/>
                <a:gd name="T49" fmla="*/ 414 h 508"/>
                <a:gd name="T50" fmla="*/ 979 w 1019"/>
                <a:gd name="T51" fmla="*/ 408 h 508"/>
                <a:gd name="T52" fmla="*/ 1008 w 1019"/>
                <a:gd name="T53" fmla="*/ 385 h 508"/>
                <a:gd name="T54" fmla="*/ 1018 w 1019"/>
                <a:gd name="T55" fmla="*/ 356 h 508"/>
                <a:gd name="T56" fmla="*/ 1019 w 1019"/>
                <a:gd name="T57" fmla="*/ 158 h 508"/>
                <a:gd name="T58" fmla="*/ 1013 w 1019"/>
                <a:gd name="T59" fmla="*/ 134 h 508"/>
                <a:gd name="T60" fmla="*/ 990 w 1019"/>
                <a:gd name="T61" fmla="*/ 106 h 508"/>
                <a:gd name="T62" fmla="*/ 961 w 1019"/>
                <a:gd name="T63" fmla="*/ 95 h 508"/>
                <a:gd name="T64" fmla="*/ 828 w 1019"/>
                <a:gd name="T65" fmla="*/ 414 h 508"/>
                <a:gd name="T66" fmla="*/ 824 w 1019"/>
                <a:gd name="T67" fmla="*/ 426 h 508"/>
                <a:gd name="T68" fmla="*/ 814 w 1019"/>
                <a:gd name="T69" fmla="*/ 439 h 508"/>
                <a:gd name="T70" fmla="*/ 796 w 1019"/>
                <a:gd name="T71" fmla="*/ 445 h 508"/>
                <a:gd name="T72" fmla="*/ 90 w 1019"/>
                <a:gd name="T73" fmla="*/ 445 h 508"/>
                <a:gd name="T74" fmla="*/ 73 w 1019"/>
                <a:gd name="T75" fmla="*/ 436 h 508"/>
                <a:gd name="T76" fmla="*/ 65 w 1019"/>
                <a:gd name="T77" fmla="*/ 420 h 508"/>
                <a:gd name="T78" fmla="*/ 64 w 1019"/>
                <a:gd name="T79" fmla="*/ 95 h 508"/>
                <a:gd name="T80" fmla="*/ 69 w 1019"/>
                <a:gd name="T81" fmla="*/ 78 h 508"/>
                <a:gd name="T82" fmla="*/ 84 w 1019"/>
                <a:gd name="T83" fmla="*/ 66 h 508"/>
                <a:gd name="T84" fmla="*/ 796 w 1019"/>
                <a:gd name="T85" fmla="*/ 63 h 508"/>
                <a:gd name="T86" fmla="*/ 808 w 1019"/>
                <a:gd name="T87" fmla="*/ 66 h 508"/>
                <a:gd name="T88" fmla="*/ 822 w 1019"/>
                <a:gd name="T89" fmla="*/ 78 h 508"/>
                <a:gd name="T90" fmla="*/ 828 w 1019"/>
                <a:gd name="T91" fmla="*/ 95 h 508"/>
                <a:gd name="T92" fmla="*/ 891 w 1019"/>
                <a:gd name="T93" fmla="*/ 349 h 508"/>
                <a:gd name="T94" fmla="*/ 954 w 1019"/>
                <a:gd name="T95" fmla="*/ 349 h 508"/>
                <a:gd name="T96" fmla="*/ 598 w 1019"/>
                <a:gd name="T97" fmla="*/ 150 h 508"/>
                <a:gd name="T98" fmla="*/ 582 w 1019"/>
                <a:gd name="T99" fmla="*/ 136 h 508"/>
                <a:gd name="T100" fmla="*/ 563 w 1019"/>
                <a:gd name="T101" fmla="*/ 127 h 508"/>
                <a:gd name="T102" fmla="*/ 159 w 1019"/>
                <a:gd name="T103" fmla="*/ 127 h 508"/>
                <a:gd name="T104" fmla="*/ 142 w 1019"/>
                <a:gd name="T105" fmla="*/ 133 h 508"/>
                <a:gd name="T106" fmla="*/ 130 w 1019"/>
                <a:gd name="T107" fmla="*/ 147 h 508"/>
                <a:gd name="T108" fmla="*/ 128 w 1019"/>
                <a:gd name="T109" fmla="*/ 349 h 508"/>
                <a:gd name="T110" fmla="*/ 130 w 1019"/>
                <a:gd name="T111" fmla="*/ 362 h 508"/>
                <a:gd name="T112" fmla="*/ 142 w 1019"/>
                <a:gd name="T113" fmla="*/ 376 h 508"/>
                <a:gd name="T114" fmla="*/ 159 w 1019"/>
                <a:gd name="T115" fmla="*/ 382 h 508"/>
                <a:gd name="T116" fmla="*/ 689 w 1019"/>
                <a:gd name="T117" fmla="*/ 380 h 508"/>
                <a:gd name="T118" fmla="*/ 701 w 1019"/>
                <a:gd name="T119" fmla="*/ 373 h 508"/>
                <a:gd name="T120" fmla="*/ 702 w 1019"/>
                <a:gd name="T121" fmla="*/ 359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19" h="508">
                  <a:moveTo>
                    <a:pt x="954" y="95"/>
                  </a:moveTo>
                  <a:lnTo>
                    <a:pt x="891" y="95"/>
                  </a:lnTo>
                  <a:lnTo>
                    <a:pt x="891" y="95"/>
                  </a:lnTo>
                  <a:lnTo>
                    <a:pt x="891" y="85"/>
                  </a:lnTo>
                  <a:lnTo>
                    <a:pt x="889" y="76"/>
                  </a:lnTo>
                  <a:lnTo>
                    <a:pt x="887" y="67"/>
                  </a:lnTo>
                  <a:lnTo>
                    <a:pt x="883" y="59"/>
                  </a:lnTo>
                  <a:lnTo>
                    <a:pt x="879" y="50"/>
                  </a:lnTo>
                  <a:lnTo>
                    <a:pt x="875" y="41"/>
                  </a:lnTo>
                  <a:lnTo>
                    <a:pt x="870" y="35"/>
                  </a:lnTo>
                  <a:lnTo>
                    <a:pt x="863" y="27"/>
                  </a:lnTo>
                  <a:lnTo>
                    <a:pt x="857" y="22"/>
                  </a:lnTo>
                  <a:lnTo>
                    <a:pt x="849" y="16"/>
                  </a:lnTo>
                  <a:lnTo>
                    <a:pt x="842" y="11"/>
                  </a:lnTo>
                  <a:lnTo>
                    <a:pt x="833" y="7"/>
                  </a:lnTo>
                  <a:lnTo>
                    <a:pt x="824" y="4"/>
                  </a:lnTo>
                  <a:lnTo>
                    <a:pt x="815" y="2"/>
                  </a:lnTo>
                  <a:lnTo>
                    <a:pt x="805" y="1"/>
                  </a:lnTo>
                  <a:lnTo>
                    <a:pt x="796" y="0"/>
                  </a:lnTo>
                  <a:lnTo>
                    <a:pt x="96" y="0"/>
                  </a:lnTo>
                  <a:lnTo>
                    <a:pt x="96" y="0"/>
                  </a:lnTo>
                  <a:lnTo>
                    <a:pt x="86" y="1"/>
                  </a:lnTo>
                  <a:lnTo>
                    <a:pt x="77" y="2"/>
                  </a:lnTo>
                  <a:lnTo>
                    <a:pt x="68" y="4"/>
                  </a:lnTo>
                  <a:lnTo>
                    <a:pt x="58" y="7"/>
                  </a:lnTo>
                  <a:lnTo>
                    <a:pt x="51" y="11"/>
                  </a:lnTo>
                  <a:lnTo>
                    <a:pt x="42" y="16"/>
                  </a:lnTo>
                  <a:lnTo>
                    <a:pt x="35" y="22"/>
                  </a:lnTo>
                  <a:lnTo>
                    <a:pt x="28" y="27"/>
                  </a:lnTo>
                  <a:lnTo>
                    <a:pt x="22" y="35"/>
                  </a:lnTo>
                  <a:lnTo>
                    <a:pt x="17" y="41"/>
                  </a:lnTo>
                  <a:lnTo>
                    <a:pt x="12" y="50"/>
                  </a:lnTo>
                  <a:lnTo>
                    <a:pt x="8" y="59"/>
                  </a:lnTo>
                  <a:lnTo>
                    <a:pt x="5" y="67"/>
                  </a:lnTo>
                  <a:lnTo>
                    <a:pt x="3" y="76"/>
                  </a:lnTo>
                  <a:lnTo>
                    <a:pt x="2" y="85"/>
                  </a:lnTo>
                  <a:lnTo>
                    <a:pt x="0" y="95"/>
                  </a:lnTo>
                  <a:lnTo>
                    <a:pt x="0" y="414"/>
                  </a:lnTo>
                  <a:lnTo>
                    <a:pt x="0" y="414"/>
                  </a:lnTo>
                  <a:lnTo>
                    <a:pt x="2" y="423"/>
                  </a:lnTo>
                  <a:lnTo>
                    <a:pt x="3" y="432"/>
                  </a:lnTo>
                  <a:lnTo>
                    <a:pt x="5" y="442"/>
                  </a:lnTo>
                  <a:lnTo>
                    <a:pt x="8" y="450"/>
                  </a:lnTo>
                  <a:lnTo>
                    <a:pt x="12" y="459"/>
                  </a:lnTo>
                  <a:lnTo>
                    <a:pt x="17" y="466"/>
                  </a:lnTo>
                  <a:lnTo>
                    <a:pt x="22" y="474"/>
                  </a:lnTo>
                  <a:lnTo>
                    <a:pt x="28" y="480"/>
                  </a:lnTo>
                  <a:lnTo>
                    <a:pt x="35" y="487"/>
                  </a:lnTo>
                  <a:lnTo>
                    <a:pt x="42" y="492"/>
                  </a:lnTo>
                  <a:lnTo>
                    <a:pt x="51" y="497"/>
                  </a:lnTo>
                  <a:lnTo>
                    <a:pt x="58" y="501"/>
                  </a:lnTo>
                  <a:lnTo>
                    <a:pt x="68" y="504"/>
                  </a:lnTo>
                  <a:lnTo>
                    <a:pt x="77" y="507"/>
                  </a:lnTo>
                  <a:lnTo>
                    <a:pt x="86" y="508"/>
                  </a:lnTo>
                  <a:lnTo>
                    <a:pt x="96" y="508"/>
                  </a:lnTo>
                  <a:lnTo>
                    <a:pt x="796" y="508"/>
                  </a:lnTo>
                  <a:lnTo>
                    <a:pt x="796" y="508"/>
                  </a:lnTo>
                  <a:lnTo>
                    <a:pt x="805" y="508"/>
                  </a:lnTo>
                  <a:lnTo>
                    <a:pt x="815" y="507"/>
                  </a:lnTo>
                  <a:lnTo>
                    <a:pt x="824" y="504"/>
                  </a:lnTo>
                  <a:lnTo>
                    <a:pt x="833" y="501"/>
                  </a:lnTo>
                  <a:lnTo>
                    <a:pt x="842" y="497"/>
                  </a:lnTo>
                  <a:lnTo>
                    <a:pt x="849" y="492"/>
                  </a:lnTo>
                  <a:lnTo>
                    <a:pt x="857" y="487"/>
                  </a:lnTo>
                  <a:lnTo>
                    <a:pt x="863" y="480"/>
                  </a:lnTo>
                  <a:lnTo>
                    <a:pt x="870" y="474"/>
                  </a:lnTo>
                  <a:lnTo>
                    <a:pt x="875" y="466"/>
                  </a:lnTo>
                  <a:lnTo>
                    <a:pt x="879" y="459"/>
                  </a:lnTo>
                  <a:lnTo>
                    <a:pt x="883" y="450"/>
                  </a:lnTo>
                  <a:lnTo>
                    <a:pt x="887" y="442"/>
                  </a:lnTo>
                  <a:lnTo>
                    <a:pt x="889" y="432"/>
                  </a:lnTo>
                  <a:lnTo>
                    <a:pt x="891" y="423"/>
                  </a:lnTo>
                  <a:lnTo>
                    <a:pt x="891" y="414"/>
                  </a:lnTo>
                  <a:lnTo>
                    <a:pt x="954" y="414"/>
                  </a:lnTo>
                  <a:lnTo>
                    <a:pt x="954" y="414"/>
                  </a:lnTo>
                  <a:lnTo>
                    <a:pt x="961" y="413"/>
                  </a:lnTo>
                  <a:lnTo>
                    <a:pt x="967" y="412"/>
                  </a:lnTo>
                  <a:lnTo>
                    <a:pt x="979" y="408"/>
                  </a:lnTo>
                  <a:lnTo>
                    <a:pt x="990" y="402"/>
                  </a:lnTo>
                  <a:lnTo>
                    <a:pt x="999" y="394"/>
                  </a:lnTo>
                  <a:lnTo>
                    <a:pt x="1008" y="385"/>
                  </a:lnTo>
                  <a:lnTo>
                    <a:pt x="1013" y="374"/>
                  </a:lnTo>
                  <a:lnTo>
                    <a:pt x="1017" y="362"/>
                  </a:lnTo>
                  <a:lnTo>
                    <a:pt x="1018" y="356"/>
                  </a:lnTo>
                  <a:lnTo>
                    <a:pt x="1019" y="349"/>
                  </a:lnTo>
                  <a:lnTo>
                    <a:pt x="1019" y="158"/>
                  </a:lnTo>
                  <a:lnTo>
                    <a:pt x="1019" y="158"/>
                  </a:lnTo>
                  <a:lnTo>
                    <a:pt x="1018" y="152"/>
                  </a:lnTo>
                  <a:lnTo>
                    <a:pt x="1017" y="145"/>
                  </a:lnTo>
                  <a:lnTo>
                    <a:pt x="1013" y="134"/>
                  </a:lnTo>
                  <a:lnTo>
                    <a:pt x="1008" y="123"/>
                  </a:lnTo>
                  <a:lnTo>
                    <a:pt x="999" y="114"/>
                  </a:lnTo>
                  <a:lnTo>
                    <a:pt x="990" y="106"/>
                  </a:lnTo>
                  <a:lnTo>
                    <a:pt x="979" y="100"/>
                  </a:lnTo>
                  <a:lnTo>
                    <a:pt x="967" y="96"/>
                  </a:lnTo>
                  <a:lnTo>
                    <a:pt x="961" y="95"/>
                  </a:lnTo>
                  <a:lnTo>
                    <a:pt x="954" y="95"/>
                  </a:lnTo>
                  <a:lnTo>
                    <a:pt x="954" y="95"/>
                  </a:lnTo>
                  <a:close/>
                  <a:moveTo>
                    <a:pt x="828" y="414"/>
                  </a:moveTo>
                  <a:lnTo>
                    <a:pt x="828" y="414"/>
                  </a:lnTo>
                  <a:lnTo>
                    <a:pt x="827" y="420"/>
                  </a:lnTo>
                  <a:lnTo>
                    <a:pt x="824" y="426"/>
                  </a:lnTo>
                  <a:lnTo>
                    <a:pt x="822" y="431"/>
                  </a:lnTo>
                  <a:lnTo>
                    <a:pt x="818" y="436"/>
                  </a:lnTo>
                  <a:lnTo>
                    <a:pt x="814" y="439"/>
                  </a:lnTo>
                  <a:lnTo>
                    <a:pt x="808" y="443"/>
                  </a:lnTo>
                  <a:lnTo>
                    <a:pt x="802" y="445"/>
                  </a:lnTo>
                  <a:lnTo>
                    <a:pt x="796" y="445"/>
                  </a:lnTo>
                  <a:lnTo>
                    <a:pt x="96" y="445"/>
                  </a:lnTo>
                  <a:lnTo>
                    <a:pt x="96" y="445"/>
                  </a:lnTo>
                  <a:lnTo>
                    <a:pt x="90" y="445"/>
                  </a:lnTo>
                  <a:lnTo>
                    <a:pt x="84" y="443"/>
                  </a:lnTo>
                  <a:lnTo>
                    <a:pt x="78" y="439"/>
                  </a:lnTo>
                  <a:lnTo>
                    <a:pt x="73" y="436"/>
                  </a:lnTo>
                  <a:lnTo>
                    <a:pt x="69" y="431"/>
                  </a:lnTo>
                  <a:lnTo>
                    <a:pt x="67" y="426"/>
                  </a:lnTo>
                  <a:lnTo>
                    <a:pt x="65" y="420"/>
                  </a:lnTo>
                  <a:lnTo>
                    <a:pt x="64" y="414"/>
                  </a:lnTo>
                  <a:lnTo>
                    <a:pt x="64" y="95"/>
                  </a:lnTo>
                  <a:lnTo>
                    <a:pt x="64" y="95"/>
                  </a:lnTo>
                  <a:lnTo>
                    <a:pt x="65" y="89"/>
                  </a:lnTo>
                  <a:lnTo>
                    <a:pt x="67" y="83"/>
                  </a:lnTo>
                  <a:lnTo>
                    <a:pt x="69" y="78"/>
                  </a:lnTo>
                  <a:lnTo>
                    <a:pt x="73" y="73"/>
                  </a:lnTo>
                  <a:lnTo>
                    <a:pt x="78" y="69"/>
                  </a:lnTo>
                  <a:lnTo>
                    <a:pt x="84" y="66"/>
                  </a:lnTo>
                  <a:lnTo>
                    <a:pt x="90" y="64"/>
                  </a:lnTo>
                  <a:lnTo>
                    <a:pt x="96" y="63"/>
                  </a:lnTo>
                  <a:lnTo>
                    <a:pt x="796" y="63"/>
                  </a:lnTo>
                  <a:lnTo>
                    <a:pt x="796" y="63"/>
                  </a:lnTo>
                  <a:lnTo>
                    <a:pt x="802" y="64"/>
                  </a:lnTo>
                  <a:lnTo>
                    <a:pt x="808" y="66"/>
                  </a:lnTo>
                  <a:lnTo>
                    <a:pt x="814" y="69"/>
                  </a:lnTo>
                  <a:lnTo>
                    <a:pt x="818" y="73"/>
                  </a:lnTo>
                  <a:lnTo>
                    <a:pt x="822" y="78"/>
                  </a:lnTo>
                  <a:lnTo>
                    <a:pt x="824" y="83"/>
                  </a:lnTo>
                  <a:lnTo>
                    <a:pt x="827" y="89"/>
                  </a:lnTo>
                  <a:lnTo>
                    <a:pt x="828" y="95"/>
                  </a:lnTo>
                  <a:lnTo>
                    <a:pt x="828" y="414"/>
                  </a:lnTo>
                  <a:close/>
                  <a:moveTo>
                    <a:pt x="954" y="349"/>
                  </a:moveTo>
                  <a:lnTo>
                    <a:pt x="891" y="349"/>
                  </a:lnTo>
                  <a:lnTo>
                    <a:pt x="891" y="158"/>
                  </a:lnTo>
                  <a:lnTo>
                    <a:pt x="954" y="158"/>
                  </a:lnTo>
                  <a:lnTo>
                    <a:pt x="954" y="349"/>
                  </a:lnTo>
                  <a:close/>
                  <a:moveTo>
                    <a:pt x="601" y="155"/>
                  </a:moveTo>
                  <a:lnTo>
                    <a:pt x="601" y="155"/>
                  </a:lnTo>
                  <a:lnTo>
                    <a:pt x="598" y="150"/>
                  </a:lnTo>
                  <a:lnTo>
                    <a:pt x="594" y="144"/>
                  </a:lnTo>
                  <a:lnTo>
                    <a:pt x="588" y="139"/>
                  </a:lnTo>
                  <a:lnTo>
                    <a:pt x="582" y="136"/>
                  </a:lnTo>
                  <a:lnTo>
                    <a:pt x="576" y="132"/>
                  </a:lnTo>
                  <a:lnTo>
                    <a:pt x="569" y="129"/>
                  </a:lnTo>
                  <a:lnTo>
                    <a:pt x="563" y="127"/>
                  </a:lnTo>
                  <a:lnTo>
                    <a:pt x="555" y="127"/>
                  </a:lnTo>
                  <a:lnTo>
                    <a:pt x="159" y="127"/>
                  </a:lnTo>
                  <a:lnTo>
                    <a:pt x="159" y="127"/>
                  </a:lnTo>
                  <a:lnTo>
                    <a:pt x="153" y="127"/>
                  </a:lnTo>
                  <a:lnTo>
                    <a:pt x="147" y="129"/>
                  </a:lnTo>
                  <a:lnTo>
                    <a:pt x="142" y="133"/>
                  </a:lnTo>
                  <a:lnTo>
                    <a:pt x="137" y="136"/>
                  </a:lnTo>
                  <a:lnTo>
                    <a:pt x="133" y="141"/>
                  </a:lnTo>
                  <a:lnTo>
                    <a:pt x="130" y="147"/>
                  </a:lnTo>
                  <a:lnTo>
                    <a:pt x="128" y="152"/>
                  </a:lnTo>
                  <a:lnTo>
                    <a:pt x="128" y="158"/>
                  </a:lnTo>
                  <a:lnTo>
                    <a:pt x="128" y="349"/>
                  </a:lnTo>
                  <a:lnTo>
                    <a:pt x="128" y="349"/>
                  </a:lnTo>
                  <a:lnTo>
                    <a:pt x="128" y="356"/>
                  </a:lnTo>
                  <a:lnTo>
                    <a:pt x="130" y="362"/>
                  </a:lnTo>
                  <a:lnTo>
                    <a:pt x="133" y="368"/>
                  </a:lnTo>
                  <a:lnTo>
                    <a:pt x="137" y="372"/>
                  </a:lnTo>
                  <a:lnTo>
                    <a:pt x="142" y="376"/>
                  </a:lnTo>
                  <a:lnTo>
                    <a:pt x="147" y="379"/>
                  </a:lnTo>
                  <a:lnTo>
                    <a:pt x="153" y="380"/>
                  </a:lnTo>
                  <a:lnTo>
                    <a:pt x="159" y="382"/>
                  </a:lnTo>
                  <a:lnTo>
                    <a:pt x="683" y="382"/>
                  </a:lnTo>
                  <a:lnTo>
                    <a:pt x="683" y="382"/>
                  </a:lnTo>
                  <a:lnTo>
                    <a:pt x="689" y="380"/>
                  </a:lnTo>
                  <a:lnTo>
                    <a:pt x="694" y="379"/>
                  </a:lnTo>
                  <a:lnTo>
                    <a:pt x="698" y="376"/>
                  </a:lnTo>
                  <a:lnTo>
                    <a:pt x="701" y="373"/>
                  </a:lnTo>
                  <a:lnTo>
                    <a:pt x="703" y="369"/>
                  </a:lnTo>
                  <a:lnTo>
                    <a:pt x="703" y="364"/>
                  </a:lnTo>
                  <a:lnTo>
                    <a:pt x="702" y="359"/>
                  </a:lnTo>
                  <a:lnTo>
                    <a:pt x="700" y="353"/>
                  </a:lnTo>
                  <a:lnTo>
                    <a:pt x="601" y="155"/>
                  </a:lnTo>
                  <a:close/>
                </a:path>
              </a:pathLst>
            </a:custGeom>
            <a:solidFill>
              <a:schemeClr val="bg1"/>
            </a:solidFill>
            <a:ln>
              <a:noFill/>
            </a:ln>
          </p:spPr>
          <p:txBody>
            <a:bodyPr vert="horz" wrap="square" lIns="91424" tIns="45712" rIns="91424" bIns="45712" numCol="1" anchor="t" anchorCtr="0" compatLnSpc="1">
              <a:prstTxWarp prst="textNoShape">
                <a:avLst/>
              </a:prstTxWarp>
            </a:bodyPr>
            <a:lstStyle/>
            <a:p>
              <a:endParaRPr lang="zh-CN" altLang="en-US">
                <a:solidFill>
                  <a:schemeClr val="tx2"/>
                </a:solidFill>
              </a:endParaRPr>
            </a:p>
          </p:txBody>
        </p:sp>
      </p:grpSp>
      <p:grpSp>
        <p:nvGrpSpPr>
          <p:cNvPr id="7" name="组合 42"/>
          <p:cNvGrpSpPr/>
          <p:nvPr/>
        </p:nvGrpSpPr>
        <p:grpSpPr>
          <a:xfrm>
            <a:off x="2884842" y="2501476"/>
            <a:ext cx="652286" cy="652374"/>
            <a:chOff x="3846456" y="3334254"/>
            <a:chExt cx="869714" cy="869714"/>
          </a:xfrm>
        </p:grpSpPr>
        <p:sp>
          <p:nvSpPr>
            <p:cNvPr id="14" name="椭圆 13"/>
            <p:cNvSpPr/>
            <p:nvPr/>
          </p:nvSpPr>
          <p:spPr>
            <a:xfrm>
              <a:off x="3846456" y="3334254"/>
              <a:ext cx="869714" cy="86971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Freeform 99"/>
            <p:cNvSpPr>
              <a:spLocks noEditPoints="1"/>
            </p:cNvSpPr>
            <p:nvPr/>
          </p:nvSpPr>
          <p:spPr bwMode="auto">
            <a:xfrm>
              <a:off x="4120181" y="3598744"/>
              <a:ext cx="322263" cy="323850"/>
            </a:xfrm>
            <a:custGeom>
              <a:avLst/>
              <a:gdLst>
                <a:gd name="T0" fmla="*/ 543 w 1018"/>
                <a:gd name="T1" fmla="*/ 682 h 1018"/>
                <a:gd name="T2" fmla="*/ 671 w 1018"/>
                <a:gd name="T3" fmla="*/ 548 h 1018"/>
                <a:gd name="T4" fmla="*/ 689 w 1018"/>
                <a:gd name="T5" fmla="*/ 324 h 1018"/>
                <a:gd name="T6" fmla="*/ 565 w 1018"/>
                <a:gd name="T7" fmla="*/ 148 h 1018"/>
                <a:gd name="T8" fmla="*/ 462 w 1018"/>
                <a:gd name="T9" fmla="*/ 120 h 1018"/>
                <a:gd name="T10" fmla="*/ 368 w 1018"/>
                <a:gd name="T11" fmla="*/ 142 h 1018"/>
                <a:gd name="T12" fmla="*/ 290 w 1018"/>
                <a:gd name="T13" fmla="*/ 207 h 1018"/>
                <a:gd name="T14" fmla="*/ 223 w 1018"/>
                <a:gd name="T15" fmla="*/ 409 h 1018"/>
                <a:gd name="T16" fmla="*/ 309 w 1018"/>
                <a:gd name="T17" fmla="*/ 634 h 1018"/>
                <a:gd name="T18" fmla="*/ 425 w 1018"/>
                <a:gd name="T19" fmla="*/ 696 h 1018"/>
                <a:gd name="T20" fmla="*/ 513 w 1018"/>
                <a:gd name="T21" fmla="*/ 193 h 1018"/>
                <a:gd name="T22" fmla="*/ 623 w 1018"/>
                <a:gd name="T23" fmla="*/ 321 h 1018"/>
                <a:gd name="T24" fmla="*/ 623 w 1018"/>
                <a:gd name="T25" fmla="*/ 497 h 1018"/>
                <a:gd name="T26" fmla="*/ 513 w 1018"/>
                <a:gd name="T27" fmla="*/ 626 h 1018"/>
                <a:gd name="T28" fmla="*/ 378 w 1018"/>
                <a:gd name="T29" fmla="*/ 609 h 1018"/>
                <a:gd name="T30" fmla="*/ 290 w 1018"/>
                <a:gd name="T31" fmla="*/ 456 h 1018"/>
                <a:gd name="T32" fmla="*/ 316 w 1018"/>
                <a:gd name="T33" fmla="*/ 283 h 1018"/>
                <a:gd name="T34" fmla="*/ 444 w 1018"/>
                <a:gd name="T35" fmla="*/ 184 h 1018"/>
                <a:gd name="T36" fmla="*/ 636 w 1018"/>
                <a:gd name="T37" fmla="*/ 682 h 1018"/>
                <a:gd name="T38" fmla="*/ 644 w 1018"/>
                <a:gd name="T39" fmla="*/ 726 h 1018"/>
                <a:gd name="T40" fmla="*/ 756 w 1018"/>
                <a:gd name="T41" fmla="*/ 755 h 1018"/>
                <a:gd name="T42" fmla="*/ 854 w 1018"/>
                <a:gd name="T43" fmla="*/ 889 h 1018"/>
                <a:gd name="T44" fmla="*/ 844 w 1018"/>
                <a:gd name="T45" fmla="*/ 952 h 1018"/>
                <a:gd name="T46" fmla="*/ 68 w 1018"/>
                <a:gd name="T47" fmla="*/ 943 h 1018"/>
                <a:gd name="T48" fmla="*/ 87 w 1018"/>
                <a:gd name="T49" fmla="*/ 834 h 1018"/>
                <a:gd name="T50" fmla="*/ 221 w 1018"/>
                <a:gd name="T51" fmla="*/ 736 h 1018"/>
                <a:gd name="T52" fmla="*/ 290 w 1018"/>
                <a:gd name="T53" fmla="*/ 712 h 1018"/>
                <a:gd name="T54" fmla="*/ 273 w 1018"/>
                <a:gd name="T55" fmla="*/ 670 h 1018"/>
                <a:gd name="T56" fmla="*/ 184 w 1018"/>
                <a:gd name="T57" fmla="*/ 680 h 1018"/>
                <a:gd name="T58" fmla="*/ 21 w 1018"/>
                <a:gd name="T59" fmla="*/ 827 h 1018"/>
                <a:gd name="T60" fmla="*/ 0 w 1018"/>
                <a:gd name="T61" fmla="*/ 937 h 1018"/>
                <a:gd name="T62" fmla="*/ 39 w 1018"/>
                <a:gd name="T63" fmla="*/ 1003 h 1018"/>
                <a:gd name="T64" fmla="*/ 843 w 1018"/>
                <a:gd name="T65" fmla="*/ 1018 h 1018"/>
                <a:gd name="T66" fmla="*/ 907 w 1018"/>
                <a:gd name="T67" fmla="*/ 978 h 1018"/>
                <a:gd name="T68" fmla="*/ 921 w 1018"/>
                <a:gd name="T69" fmla="*/ 902 h 1018"/>
                <a:gd name="T70" fmla="*/ 846 w 1018"/>
                <a:gd name="T71" fmla="*/ 744 h 1018"/>
                <a:gd name="T72" fmla="*/ 688 w 1018"/>
                <a:gd name="T73" fmla="*/ 669 h 1018"/>
                <a:gd name="T74" fmla="*/ 557 w 1018"/>
                <a:gd name="T75" fmla="*/ 64 h 1018"/>
                <a:gd name="T76" fmla="*/ 681 w 1018"/>
                <a:gd name="T77" fmla="*/ 130 h 1018"/>
                <a:gd name="T78" fmla="*/ 732 w 1018"/>
                <a:gd name="T79" fmla="*/ 290 h 1018"/>
                <a:gd name="T80" fmla="*/ 728 w 1018"/>
                <a:gd name="T81" fmla="*/ 379 h 1018"/>
                <a:gd name="T82" fmla="*/ 765 w 1018"/>
                <a:gd name="T83" fmla="*/ 393 h 1018"/>
                <a:gd name="T84" fmla="*/ 793 w 1018"/>
                <a:gd name="T85" fmla="*/ 331 h 1018"/>
                <a:gd name="T86" fmla="*/ 755 w 1018"/>
                <a:gd name="T87" fmla="*/ 128 h 1018"/>
                <a:gd name="T88" fmla="*/ 628 w 1018"/>
                <a:gd name="T89" fmla="*/ 14 h 1018"/>
                <a:gd name="T90" fmla="*/ 529 w 1018"/>
                <a:gd name="T91" fmla="*/ 2 h 1018"/>
                <a:gd name="T92" fmla="*/ 442 w 1018"/>
                <a:gd name="T93" fmla="*/ 37 h 1018"/>
                <a:gd name="T94" fmla="*/ 450 w 1018"/>
                <a:gd name="T95" fmla="*/ 82 h 1018"/>
                <a:gd name="T96" fmla="*/ 763 w 1018"/>
                <a:gd name="T97" fmla="*/ 540 h 1018"/>
                <a:gd name="T98" fmla="*/ 732 w 1018"/>
                <a:gd name="T99" fmla="*/ 573 h 1018"/>
                <a:gd name="T100" fmla="*/ 763 w 1018"/>
                <a:gd name="T101" fmla="*/ 605 h 1018"/>
                <a:gd name="T102" fmla="*/ 911 w 1018"/>
                <a:gd name="T103" fmla="*/ 678 h 1018"/>
                <a:gd name="T104" fmla="*/ 954 w 1018"/>
                <a:gd name="T105" fmla="*/ 809 h 1018"/>
                <a:gd name="T106" fmla="*/ 963 w 1018"/>
                <a:gd name="T107" fmla="*/ 853 h 1018"/>
                <a:gd name="T108" fmla="*/ 1003 w 1018"/>
                <a:gd name="T109" fmla="*/ 851 h 1018"/>
                <a:gd name="T110" fmla="*/ 1018 w 1018"/>
                <a:gd name="T111" fmla="*/ 803 h 1018"/>
                <a:gd name="T112" fmla="*/ 945 w 1018"/>
                <a:gd name="T113" fmla="*/ 619 h 1018"/>
                <a:gd name="T114" fmla="*/ 803 w 1018"/>
                <a:gd name="T115" fmla="*/ 544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18" h="1018">
                  <a:moveTo>
                    <a:pt x="462" y="700"/>
                  </a:moveTo>
                  <a:lnTo>
                    <a:pt x="462" y="700"/>
                  </a:lnTo>
                  <a:lnTo>
                    <a:pt x="474" y="699"/>
                  </a:lnTo>
                  <a:lnTo>
                    <a:pt x="485" y="698"/>
                  </a:lnTo>
                  <a:lnTo>
                    <a:pt x="497" y="696"/>
                  </a:lnTo>
                  <a:lnTo>
                    <a:pt x="509" y="694"/>
                  </a:lnTo>
                  <a:lnTo>
                    <a:pt x="521" y="691"/>
                  </a:lnTo>
                  <a:lnTo>
                    <a:pt x="533" y="686"/>
                  </a:lnTo>
                  <a:lnTo>
                    <a:pt x="543" y="682"/>
                  </a:lnTo>
                  <a:lnTo>
                    <a:pt x="554" y="677"/>
                  </a:lnTo>
                  <a:lnTo>
                    <a:pt x="565" y="671"/>
                  </a:lnTo>
                  <a:lnTo>
                    <a:pt x="576" y="665"/>
                  </a:lnTo>
                  <a:lnTo>
                    <a:pt x="595" y="650"/>
                  </a:lnTo>
                  <a:lnTo>
                    <a:pt x="613" y="634"/>
                  </a:lnTo>
                  <a:lnTo>
                    <a:pt x="630" y="614"/>
                  </a:lnTo>
                  <a:lnTo>
                    <a:pt x="645" y="594"/>
                  </a:lnTo>
                  <a:lnTo>
                    <a:pt x="659" y="571"/>
                  </a:lnTo>
                  <a:lnTo>
                    <a:pt x="671" y="548"/>
                  </a:lnTo>
                  <a:lnTo>
                    <a:pt x="681" y="522"/>
                  </a:lnTo>
                  <a:lnTo>
                    <a:pt x="689" y="495"/>
                  </a:lnTo>
                  <a:lnTo>
                    <a:pt x="695" y="467"/>
                  </a:lnTo>
                  <a:lnTo>
                    <a:pt x="699" y="439"/>
                  </a:lnTo>
                  <a:lnTo>
                    <a:pt x="700" y="409"/>
                  </a:lnTo>
                  <a:lnTo>
                    <a:pt x="700" y="409"/>
                  </a:lnTo>
                  <a:lnTo>
                    <a:pt x="699" y="379"/>
                  </a:lnTo>
                  <a:lnTo>
                    <a:pt x="695" y="352"/>
                  </a:lnTo>
                  <a:lnTo>
                    <a:pt x="689" y="324"/>
                  </a:lnTo>
                  <a:lnTo>
                    <a:pt x="681" y="297"/>
                  </a:lnTo>
                  <a:lnTo>
                    <a:pt x="671" y="271"/>
                  </a:lnTo>
                  <a:lnTo>
                    <a:pt x="659" y="247"/>
                  </a:lnTo>
                  <a:lnTo>
                    <a:pt x="645" y="225"/>
                  </a:lnTo>
                  <a:lnTo>
                    <a:pt x="630" y="205"/>
                  </a:lnTo>
                  <a:lnTo>
                    <a:pt x="613" y="185"/>
                  </a:lnTo>
                  <a:lnTo>
                    <a:pt x="595" y="169"/>
                  </a:lnTo>
                  <a:lnTo>
                    <a:pt x="576" y="154"/>
                  </a:lnTo>
                  <a:lnTo>
                    <a:pt x="565" y="148"/>
                  </a:lnTo>
                  <a:lnTo>
                    <a:pt x="554" y="142"/>
                  </a:lnTo>
                  <a:lnTo>
                    <a:pt x="543" y="137"/>
                  </a:lnTo>
                  <a:lnTo>
                    <a:pt x="533" y="133"/>
                  </a:lnTo>
                  <a:lnTo>
                    <a:pt x="521" y="128"/>
                  </a:lnTo>
                  <a:lnTo>
                    <a:pt x="509" y="125"/>
                  </a:lnTo>
                  <a:lnTo>
                    <a:pt x="497" y="123"/>
                  </a:lnTo>
                  <a:lnTo>
                    <a:pt x="485" y="121"/>
                  </a:lnTo>
                  <a:lnTo>
                    <a:pt x="474" y="120"/>
                  </a:lnTo>
                  <a:lnTo>
                    <a:pt x="462" y="120"/>
                  </a:lnTo>
                  <a:lnTo>
                    <a:pt x="462" y="120"/>
                  </a:lnTo>
                  <a:lnTo>
                    <a:pt x="449" y="120"/>
                  </a:lnTo>
                  <a:lnTo>
                    <a:pt x="437" y="121"/>
                  </a:lnTo>
                  <a:lnTo>
                    <a:pt x="425" y="123"/>
                  </a:lnTo>
                  <a:lnTo>
                    <a:pt x="414" y="125"/>
                  </a:lnTo>
                  <a:lnTo>
                    <a:pt x="402" y="128"/>
                  </a:lnTo>
                  <a:lnTo>
                    <a:pt x="391" y="132"/>
                  </a:lnTo>
                  <a:lnTo>
                    <a:pt x="379" y="137"/>
                  </a:lnTo>
                  <a:lnTo>
                    <a:pt x="368" y="142"/>
                  </a:lnTo>
                  <a:lnTo>
                    <a:pt x="358" y="148"/>
                  </a:lnTo>
                  <a:lnTo>
                    <a:pt x="347" y="154"/>
                  </a:lnTo>
                  <a:lnTo>
                    <a:pt x="337" y="162"/>
                  </a:lnTo>
                  <a:lnTo>
                    <a:pt x="327" y="169"/>
                  </a:lnTo>
                  <a:lnTo>
                    <a:pt x="317" y="178"/>
                  </a:lnTo>
                  <a:lnTo>
                    <a:pt x="308" y="187"/>
                  </a:lnTo>
                  <a:lnTo>
                    <a:pt x="299" y="197"/>
                  </a:lnTo>
                  <a:lnTo>
                    <a:pt x="290" y="207"/>
                  </a:lnTo>
                  <a:lnTo>
                    <a:pt x="290" y="207"/>
                  </a:lnTo>
                  <a:lnTo>
                    <a:pt x="275" y="228"/>
                  </a:lnTo>
                  <a:lnTo>
                    <a:pt x="261" y="251"/>
                  </a:lnTo>
                  <a:lnTo>
                    <a:pt x="249" y="274"/>
                  </a:lnTo>
                  <a:lnTo>
                    <a:pt x="241" y="300"/>
                  </a:lnTo>
                  <a:lnTo>
                    <a:pt x="233" y="326"/>
                  </a:lnTo>
                  <a:lnTo>
                    <a:pt x="227" y="354"/>
                  </a:lnTo>
                  <a:lnTo>
                    <a:pt x="224" y="382"/>
                  </a:lnTo>
                  <a:lnTo>
                    <a:pt x="223" y="409"/>
                  </a:lnTo>
                  <a:lnTo>
                    <a:pt x="223" y="409"/>
                  </a:lnTo>
                  <a:lnTo>
                    <a:pt x="224" y="439"/>
                  </a:lnTo>
                  <a:lnTo>
                    <a:pt x="228" y="467"/>
                  </a:lnTo>
                  <a:lnTo>
                    <a:pt x="233" y="495"/>
                  </a:lnTo>
                  <a:lnTo>
                    <a:pt x="242" y="522"/>
                  </a:lnTo>
                  <a:lnTo>
                    <a:pt x="251" y="548"/>
                  </a:lnTo>
                  <a:lnTo>
                    <a:pt x="263" y="571"/>
                  </a:lnTo>
                  <a:lnTo>
                    <a:pt x="277" y="594"/>
                  </a:lnTo>
                  <a:lnTo>
                    <a:pt x="293" y="614"/>
                  </a:lnTo>
                  <a:lnTo>
                    <a:pt x="309" y="634"/>
                  </a:lnTo>
                  <a:lnTo>
                    <a:pt x="328" y="650"/>
                  </a:lnTo>
                  <a:lnTo>
                    <a:pt x="348" y="665"/>
                  </a:lnTo>
                  <a:lnTo>
                    <a:pt x="358" y="671"/>
                  </a:lnTo>
                  <a:lnTo>
                    <a:pt x="368" y="677"/>
                  </a:lnTo>
                  <a:lnTo>
                    <a:pt x="379" y="682"/>
                  </a:lnTo>
                  <a:lnTo>
                    <a:pt x="391" y="686"/>
                  </a:lnTo>
                  <a:lnTo>
                    <a:pt x="402" y="691"/>
                  </a:lnTo>
                  <a:lnTo>
                    <a:pt x="414" y="694"/>
                  </a:lnTo>
                  <a:lnTo>
                    <a:pt x="425" y="696"/>
                  </a:lnTo>
                  <a:lnTo>
                    <a:pt x="437" y="698"/>
                  </a:lnTo>
                  <a:lnTo>
                    <a:pt x="449" y="699"/>
                  </a:lnTo>
                  <a:lnTo>
                    <a:pt x="462" y="700"/>
                  </a:lnTo>
                  <a:lnTo>
                    <a:pt x="462" y="700"/>
                  </a:lnTo>
                  <a:close/>
                  <a:moveTo>
                    <a:pt x="462" y="183"/>
                  </a:moveTo>
                  <a:lnTo>
                    <a:pt x="462" y="183"/>
                  </a:lnTo>
                  <a:lnTo>
                    <a:pt x="479" y="184"/>
                  </a:lnTo>
                  <a:lnTo>
                    <a:pt x="496" y="187"/>
                  </a:lnTo>
                  <a:lnTo>
                    <a:pt x="513" y="193"/>
                  </a:lnTo>
                  <a:lnTo>
                    <a:pt x="529" y="200"/>
                  </a:lnTo>
                  <a:lnTo>
                    <a:pt x="544" y="210"/>
                  </a:lnTo>
                  <a:lnTo>
                    <a:pt x="559" y="222"/>
                  </a:lnTo>
                  <a:lnTo>
                    <a:pt x="572" y="235"/>
                  </a:lnTo>
                  <a:lnTo>
                    <a:pt x="585" y="250"/>
                  </a:lnTo>
                  <a:lnTo>
                    <a:pt x="596" y="266"/>
                  </a:lnTo>
                  <a:lnTo>
                    <a:pt x="607" y="283"/>
                  </a:lnTo>
                  <a:lnTo>
                    <a:pt x="615" y="301"/>
                  </a:lnTo>
                  <a:lnTo>
                    <a:pt x="623" y="321"/>
                  </a:lnTo>
                  <a:lnTo>
                    <a:pt x="628" y="342"/>
                  </a:lnTo>
                  <a:lnTo>
                    <a:pt x="632" y="363"/>
                  </a:lnTo>
                  <a:lnTo>
                    <a:pt x="636" y="386"/>
                  </a:lnTo>
                  <a:lnTo>
                    <a:pt x="637" y="409"/>
                  </a:lnTo>
                  <a:lnTo>
                    <a:pt x="637" y="409"/>
                  </a:lnTo>
                  <a:lnTo>
                    <a:pt x="636" y="433"/>
                  </a:lnTo>
                  <a:lnTo>
                    <a:pt x="632" y="456"/>
                  </a:lnTo>
                  <a:lnTo>
                    <a:pt x="628" y="477"/>
                  </a:lnTo>
                  <a:lnTo>
                    <a:pt x="623" y="497"/>
                  </a:lnTo>
                  <a:lnTo>
                    <a:pt x="615" y="518"/>
                  </a:lnTo>
                  <a:lnTo>
                    <a:pt x="607" y="536"/>
                  </a:lnTo>
                  <a:lnTo>
                    <a:pt x="596" y="553"/>
                  </a:lnTo>
                  <a:lnTo>
                    <a:pt x="585" y="569"/>
                  </a:lnTo>
                  <a:lnTo>
                    <a:pt x="572" y="584"/>
                  </a:lnTo>
                  <a:lnTo>
                    <a:pt x="559" y="597"/>
                  </a:lnTo>
                  <a:lnTo>
                    <a:pt x="544" y="609"/>
                  </a:lnTo>
                  <a:lnTo>
                    <a:pt x="529" y="619"/>
                  </a:lnTo>
                  <a:lnTo>
                    <a:pt x="513" y="626"/>
                  </a:lnTo>
                  <a:lnTo>
                    <a:pt x="496" y="632"/>
                  </a:lnTo>
                  <a:lnTo>
                    <a:pt x="479" y="635"/>
                  </a:lnTo>
                  <a:lnTo>
                    <a:pt x="462" y="636"/>
                  </a:lnTo>
                  <a:lnTo>
                    <a:pt x="462" y="636"/>
                  </a:lnTo>
                  <a:lnTo>
                    <a:pt x="444" y="635"/>
                  </a:lnTo>
                  <a:lnTo>
                    <a:pt x="426" y="632"/>
                  </a:lnTo>
                  <a:lnTo>
                    <a:pt x="409" y="626"/>
                  </a:lnTo>
                  <a:lnTo>
                    <a:pt x="393" y="619"/>
                  </a:lnTo>
                  <a:lnTo>
                    <a:pt x="378" y="609"/>
                  </a:lnTo>
                  <a:lnTo>
                    <a:pt x="364" y="597"/>
                  </a:lnTo>
                  <a:lnTo>
                    <a:pt x="350" y="584"/>
                  </a:lnTo>
                  <a:lnTo>
                    <a:pt x="337" y="569"/>
                  </a:lnTo>
                  <a:lnTo>
                    <a:pt x="327" y="553"/>
                  </a:lnTo>
                  <a:lnTo>
                    <a:pt x="316" y="536"/>
                  </a:lnTo>
                  <a:lnTo>
                    <a:pt x="307" y="518"/>
                  </a:lnTo>
                  <a:lnTo>
                    <a:pt x="300" y="497"/>
                  </a:lnTo>
                  <a:lnTo>
                    <a:pt x="294" y="477"/>
                  </a:lnTo>
                  <a:lnTo>
                    <a:pt x="290" y="456"/>
                  </a:lnTo>
                  <a:lnTo>
                    <a:pt x="287" y="433"/>
                  </a:lnTo>
                  <a:lnTo>
                    <a:pt x="287" y="409"/>
                  </a:lnTo>
                  <a:lnTo>
                    <a:pt x="287" y="409"/>
                  </a:lnTo>
                  <a:lnTo>
                    <a:pt x="287" y="386"/>
                  </a:lnTo>
                  <a:lnTo>
                    <a:pt x="290" y="363"/>
                  </a:lnTo>
                  <a:lnTo>
                    <a:pt x="294" y="342"/>
                  </a:lnTo>
                  <a:lnTo>
                    <a:pt x="300" y="321"/>
                  </a:lnTo>
                  <a:lnTo>
                    <a:pt x="307" y="301"/>
                  </a:lnTo>
                  <a:lnTo>
                    <a:pt x="316" y="283"/>
                  </a:lnTo>
                  <a:lnTo>
                    <a:pt x="327" y="266"/>
                  </a:lnTo>
                  <a:lnTo>
                    <a:pt x="337" y="250"/>
                  </a:lnTo>
                  <a:lnTo>
                    <a:pt x="350" y="235"/>
                  </a:lnTo>
                  <a:lnTo>
                    <a:pt x="364" y="222"/>
                  </a:lnTo>
                  <a:lnTo>
                    <a:pt x="378" y="210"/>
                  </a:lnTo>
                  <a:lnTo>
                    <a:pt x="393" y="200"/>
                  </a:lnTo>
                  <a:lnTo>
                    <a:pt x="409" y="193"/>
                  </a:lnTo>
                  <a:lnTo>
                    <a:pt x="426" y="187"/>
                  </a:lnTo>
                  <a:lnTo>
                    <a:pt x="444" y="184"/>
                  </a:lnTo>
                  <a:lnTo>
                    <a:pt x="462" y="183"/>
                  </a:lnTo>
                  <a:lnTo>
                    <a:pt x="462" y="183"/>
                  </a:lnTo>
                  <a:close/>
                  <a:moveTo>
                    <a:pt x="661" y="668"/>
                  </a:moveTo>
                  <a:lnTo>
                    <a:pt x="661" y="668"/>
                  </a:lnTo>
                  <a:lnTo>
                    <a:pt x="655" y="668"/>
                  </a:lnTo>
                  <a:lnTo>
                    <a:pt x="650" y="670"/>
                  </a:lnTo>
                  <a:lnTo>
                    <a:pt x="644" y="673"/>
                  </a:lnTo>
                  <a:lnTo>
                    <a:pt x="639" y="678"/>
                  </a:lnTo>
                  <a:lnTo>
                    <a:pt x="636" y="682"/>
                  </a:lnTo>
                  <a:lnTo>
                    <a:pt x="632" y="687"/>
                  </a:lnTo>
                  <a:lnTo>
                    <a:pt x="630" y="694"/>
                  </a:lnTo>
                  <a:lnTo>
                    <a:pt x="630" y="700"/>
                  </a:lnTo>
                  <a:lnTo>
                    <a:pt x="630" y="700"/>
                  </a:lnTo>
                  <a:lnTo>
                    <a:pt x="630" y="706"/>
                  </a:lnTo>
                  <a:lnTo>
                    <a:pt x="632" y="712"/>
                  </a:lnTo>
                  <a:lnTo>
                    <a:pt x="636" y="717"/>
                  </a:lnTo>
                  <a:lnTo>
                    <a:pt x="639" y="722"/>
                  </a:lnTo>
                  <a:lnTo>
                    <a:pt x="644" y="726"/>
                  </a:lnTo>
                  <a:lnTo>
                    <a:pt x="650" y="729"/>
                  </a:lnTo>
                  <a:lnTo>
                    <a:pt x="655" y="731"/>
                  </a:lnTo>
                  <a:lnTo>
                    <a:pt x="661" y="731"/>
                  </a:lnTo>
                  <a:lnTo>
                    <a:pt x="661" y="731"/>
                  </a:lnTo>
                  <a:lnTo>
                    <a:pt x="682" y="732"/>
                  </a:lnTo>
                  <a:lnTo>
                    <a:pt x="701" y="736"/>
                  </a:lnTo>
                  <a:lnTo>
                    <a:pt x="720" y="740"/>
                  </a:lnTo>
                  <a:lnTo>
                    <a:pt x="739" y="747"/>
                  </a:lnTo>
                  <a:lnTo>
                    <a:pt x="756" y="755"/>
                  </a:lnTo>
                  <a:lnTo>
                    <a:pt x="772" y="766"/>
                  </a:lnTo>
                  <a:lnTo>
                    <a:pt x="787" y="776"/>
                  </a:lnTo>
                  <a:lnTo>
                    <a:pt x="801" y="789"/>
                  </a:lnTo>
                  <a:lnTo>
                    <a:pt x="814" y="803"/>
                  </a:lnTo>
                  <a:lnTo>
                    <a:pt x="826" y="818"/>
                  </a:lnTo>
                  <a:lnTo>
                    <a:pt x="835" y="834"/>
                  </a:lnTo>
                  <a:lnTo>
                    <a:pt x="844" y="851"/>
                  </a:lnTo>
                  <a:lnTo>
                    <a:pt x="850" y="870"/>
                  </a:lnTo>
                  <a:lnTo>
                    <a:pt x="854" y="889"/>
                  </a:lnTo>
                  <a:lnTo>
                    <a:pt x="858" y="908"/>
                  </a:lnTo>
                  <a:lnTo>
                    <a:pt x="859" y="929"/>
                  </a:lnTo>
                  <a:lnTo>
                    <a:pt x="859" y="929"/>
                  </a:lnTo>
                  <a:lnTo>
                    <a:pt x="859" y="934"/>
                  </a:lnTo>
                  <a:lnTo>
                    <a:pt x="857" y="938"/>
                  </a:lnTo>
                  <a:lnTo>
                    <a:pt x="854" y="943"/>
                  </a:lnTo>
                  <a:lnTo>
                    <a:pt x="851" y="947"/>
                  </a:lnTo>
                  <a:lnTo>
                    <a:pt x="848" y="950"/>
                  </a:lnTo>
                  <a:lnTo>
                    <a:pt x="844" y="952"/>
                  </a:lnTo>
                  <a:lnTo>
                    <a:pt x="838" y="953"/>
                  </a:lnTo>
                  <a:lnTo>
                    <a:pt x="833" y="954"/>
                  </a:lnTo>
                  <a:lnTo>
                    <a:pt x="89" y="954"/>
                  </a:lnTo>
                  <a:lnTo>
                    <a:pt x="89" y="954"/>
                  </a:lnTo>
                  <a:lnTo>
                    <a:pt x="84" y="953"/>
                  </a:lnTo>
                  <a:lnTo>
                    <a:pt x="80" y="952"/>
                  </a:lnTo>
                  <a:lnTo>
                    <a:pt x="76" y="950"/>
                  </a:lnTo>
                  <a:lnTo>
                    <a:pt x="71" y="947"/>
                  </a:lnTo>
                  <a:lnTo>
                    <a:pt x="68" y="943"/>
                  </a:lnTo>
                  <a:lnTo>
                    <a:pt x="66" y="938"/>
                  </a:lnTo>
                  <a:lnTo>
                    <a:pt x="65" y="934"/>
                  </a:lnTo>
                  <a:lnTo>
                    <a:pt x="64" y="929"/>
                  </a:lnTo>
                  <a:lnTo>
                    <a:pt x="64" y="929"/>
                  </a:lnTo>
                  <a:lnTo>
                    <a:pt x="65" y="908"/>
                  </a:lnTo>
                  <a:lnTo>
                    <a:pt x="68" y="889"/>
                  </a:lnTo>
                  <a:lnTo>
                    <a:pt x="72" y="870"/>
                  </a:lnTo>
                  <a:lnTo>
                    <a:pt x="80" y="851"/>
                  </a:lnTo>
                  <a:lnTo>
                    <a:pt x="87" y="834"/>
                  </a:lnTo>
                  <a:lnTo>
                    <a:pt x="98" y="818"/>
                  </a:lnTo>
                  <a:lnTo>
                    <a:pt x="109" y="803"/>
                  </a:lnTo>
                  <a:lnTo>
                    <a:pt x="122" y="789"/>
                  </a:lnTo>
                  <a:lnTo>
                    <a:pt x="136" y="776"/>
                  </a:lnTo>
                  <a:lnTo>
                    <a:pt x="151" y="766"/>
                  </a:lnTo>
                  <a:lnTo>
                    <a:pt x="167" y="755"/>
                  </a:lnTo>
                  <a:lnTo>
                    <a:pt x="184" y="747"/>
                  </a:lnTo>
                  <a:lnTo>
                    <a:pt x="202" y="740"/>
                  </a:lnTo>
                  <a:lnTo>
                    <a:pt x="221" y="736"/>
                  </a:lnTo>
                  <a:lnTo>
                    <a:pt x="241" y="732"/>
                  </a:lnTo>
                  <a:lnTo>
                    <a:pt x="261" y="731"/>
                  </a:lnTo>
                  <a:lnTo>
                    <a:pt x="261" y="731"/>
                  </a:lnTo>
                  <a:lnTo>
                    <a:pt x="268" y="731"/>
                  </a:lnTo>
                  <a:lnTo>
                    <a:pt x="273" y="729"/>
                  </a:lnTo>
                  <a:lnTo>
                    <a:pt x="278" y="726"/>
                  </a:lnTo>
                  <a:lnTo>
                    <a:pt x="284" y="722"/>
                  </a:lnTo>
                  <a:lnTo>
                    <a:pt x="287" y="717"/>
                  </a:lnTo>
                  <a:lnTo>
                    <a:pt x="290" y="712"/>
                  </a:lnTo>
                  <a:lnTo>
                    <a:pt x="292" y="706"/>
                  </a:lnTo>
                  <a:lnTo>
                    <a:pt x="293" y="700"/>
                  </a:lnTo>
                  <a:lnTo>
                    <a:pt x="293" y="700"/>
                  </a:lnTo>
                  <a:lnTo>
                    <a:pt x="292" y="694"/>
                  </a:lnTo>
                  <a:lnTo>
                    <a:pt x="290" y="687"/>
                  </a:lnTo>
                  <a:lnTo>
                    <a:pt x="287" y="682"/>
                  </a:lnTo>
                  <a:lnTo>
                    <a:pt x="284" y="678"/>
                  </a:lnTo>
                  <a:lnTo>
                    <a:pt x="278" y="673"/>
                  </a:lnTo>
                  <a:lnTo>
                    <a:pt x="273" y="670"/>
                  </a:lnTo>
                  <a:lnTo>
                    <a:pt x="268" y="668"/>
                  </a:lnTo>
                  <a:lnTo>
                    <a:pt x="261" y="668"/>
                  </a:lnTo>
                  <a:lnTo>
                    <a:pt x="261" y="668"/>
                  </a:lnTo>
                  <a:lnTo>
                    <a:pt x="247" y="668"/>
                  </a:lnTo>
                  <a:lnTo>
                    <a:pt x="234" y="669"/>
                  </a:lnTo>
                  <a:lnTo>
                    <a:pt x="221" y="671"/>
                  </a:lnTo>
                  <a:lnTo>
                    <a:pt x="209" y="673"/>
                  </a:lnTo>
                  <a:lnTo>
                    <a:pt x="196" y="677"/>
                  </a:lnTo>
                  <a:lnTo>
                    <a:pt x="184" y="680"/>
                  </a:lnTo>
                  <a:lnTo>
                    <a:pt x="159" y="688"/>
                  </a:lnTo>
                  <a:lnTo>
                    <a:pt x="137" y="699"/>
                  </a:lnTo>
                  <a:lnTo>
                    <a:pt x="115" y="712"/>
                  </a:lnTo>
                  <a:lnTo>
                    <a:pt x="95" y="727"/>
                  </a:lnTo>
                  <a:lnTo>
                    <a:pt x="77" y="744"/>
                  </a:lnTo>
                  <a:lnTo>
                    <a:pt x="59" y="762"/>
                  </a:lnTo>
                  <a:lnTo>
                    <a:pt x="44" y="783"/>
                  </a:lnTo>
                  <a:lnTo>
                    <a:pt x="32" y="804"/>
                  </a:lnTo>
                  <a:lnTo>
                    <a:pt x="21" y="827"/>
                  </a:lnTo>
                  <a:lnTo>
                    <a:pt x="12" y="851"/>
                  </a:lnTo>
                  <a:lnTo>
                    <a:pt x="8" y="863"/>
                  </a:lnTo>
                  <a:lnTo>
                    <a:pt x="6" y="876"/>
                  </a:lnTo>
                  <a:lnTo>
                    <a:pt x="4" y="889"/>
                  </a:lnTo>
                  <a:lnTo>
                    <a:pt x="1" y="902"/>
                  </a:lnTo>
                  <a:lnTo>
                    <a:pt x="0" y="915"/>
                  </a:lnTo>
                  <a:lnTo>
                    <a:pt x="0" y="929"/>
                  </a:lnTo>
                  <a:lnTo>
                    <a:pt x="0" y="929"/>
                  </a:lnTo>
                  <a:lnTo>
                    <a:pt x="0" y="937"/>
                  </a:lnTo>
                  <a:lnTo>
                    <a:pt x="3" y="947"/>
                  </a:lnTo>
                  <a:lnTo>
                    <a:pt x="5" y="956"/>
                  </a:lnTo>
                  <a:lnTo>
                    <a:pt x="7" y="963"/>
                  </a:lnTo>
                  <a:lnTo>
                    <a:pt x="11" y="971"/>
                  </a:lnTo>
                  <a:lnTo>
                    <a:pt x="15" y="978"/>
                  </a:lnTo>
                  <a:lnTo>
                    <a:pt x="21" y="986"/>
                  </a:lnTo>
                  <a:lnTo>
                    <a:pt x="26" y="992"/>
                  </a:lnTo>
                  <a:lnTo>
                    <a:pt x="33" y="997"/>
                  </a:lnTo>
                  <a:lnTo>
                    <a:pt x="39" y="1003"/>
                  </a:lnTo>
                  <a:lnTo>
                    <a:pt x="47" y="1007"/>
                  </a:lnTo>
                  <a:lnTo>
                    <a:pt x="55" y="1010"/>
                  </a:lnTo>
                  <a:lnTo>
                    <a:pt x="63" y="1014"/>
                  </a:lnTo>
                  <a:lnTo>
                    <a:pt x="71" y="1016"/>
                  </a:lnTo>
                  <a:lnTo>
                    <a:pt x="80" y="1018"/>
                  </a:lnTo>
                  <a:lnTo>
                    <a:pt x="89" y="1018"/>
                  </a:lnTo>
                  <a:lnTo>
                    <a:pt x="833" y="1018"/>
                  </a:lnTo>
                  <a:lnTo>
                    <a:pt x="833" y="1018"/>
                  </a:lnTo>
                  <a:lnTo>
                    <a:pt x="843" y="1018"/>
                  </a:lnTo>
                  <a:lnTo>
                    <a:pt x="851" y="1016"/>
                  </a:lnTo>
                  <a:lnTo>
                    <a:pt x="860" y="1014"/>
                  </a:lnTo>
                  <a:lnTo>
                    <a:pt x="868" y="1010"/>
                  </a:lnTo>
                  <a:lnTo>
                    <a:pt x="876" y="1007"/>
                  </a:lnTo>
                  <a:lnTo>
                    <a:pt x="883" y="1003"/>
                  </a:lnTo>
                  <a:lnTo>
                    <a:pt x="890" y="997"/>
                  </a:lnTo>
                  <a:lnTo>
                    <a:pt x="896" y="992"/>
                  </a:lnTo>
                  <a:lnTo>
                    <a:pt x="902" y="986"/>
                  </a:lnTo>
                  <a:lnTo>
                    <a:pt x="907" y="978"/>
                  </a:lnTo>
                  <a:lnTo>
                    <a:pt x="911" y="971"/>
                  </a:lnTo>
                  <a:lnTo>
                    <a:pt x="916" y="963"/>
                  </a:lnTo>
                  <a:lnTo>
                    <a:pt x="919" y="956"/>
                  </a:lnTo>
                  <a:lnTo>
                    <a:pt x="921" y="947"/>
                  </a:lnTo>
                  <a:lnTo>
                    <a:pt x="922" y="937"/>
                  </a:lnTo>
                  <a:lnTo>
                    <a:pt x="922" y="929"/>
                  </a:lnTo>
                  <a:lnTo>
                    <a:pt x="922" y="929"/>
                  </a:lnTo>
                  <a:lnTo>
                    <a:pt x="922" y="915"/>
                  </a:lnTo>
                  <a:lnTo>
                    <a:pt x="921" y="902"/>
                  </a:lnTo>
                  <a:lnTo>
                    <a:pt x="920" y="889"/>
                  </a:lnTo>
                  <a:lnTo>
                    <a:pt x="918" y="876"/>
                  </a:lnTo>
                  <a:lnTo>
                    <a:pt x="915" y="863"/>
                  </a:lnTo>
                  <a:lnTo>
                    <a:pt x="911" y="851"/>
                  </a:lnTo>
                  <a:lnTo>
                    <a:pt x="902" y="827"/>
                  </a:lnTo>
                  <a:lnTo>
                    <a:pt x="891" y="804"/>
                  </a:lnTo>
                  <a:lnTo>
                    <a:pt x="878" y="783"/>
                  </a:lnTo>
                  <a:lnTo>
                    <a:pt x="863" y="762"/>
                  </a:lnTo>
                  <a:lnTo>
                    <a:pt x="846" y="744"/>
                  </a:lnTo>
                  <a:lnTo>
                    <a:pt x="828" y="727"/>
                  </a:lnTo>
                  <a:lnTo>
                    <a:pt x="807" y="712"/>
                  </a:lnTo>
                  <a:lnTo>
                    <a:pt x="786" y="699"/>
                  </a:lnTo>
                  <a:lnTo>
                    <a:pt x="763" y="688"/>
                  </a:lnTo>
                  <a:lnTo>
                    <a:pt x="740" y="680"/>
                  </a:lnTo>
                  <a:lnTo>
                    <a:pt x="727" y="677"/>
                  </a:lnTo>
                  <a:lnTo>
                    <a:pt x="714" y="673"/>
                  </a:lnTo>
                  <a:lnTo>
                    <a:pt x="701" y="671"/>
                  </a:lnTo>
                  <a:lnTo>
                    <a:pt x="688" y="669"/>
                  </a:lnTo>
                  <a:lnTo>
                    <a:pt x="675" y="668"/>
                  </a:lnTo>
                  <a:lnTo>
                    <a:pt x="661" y="668"/>
                  </a:lnTo>
                  <a:lnTo>
                    <a:pt x="661" y="668"/>
                  </a:lnTo>
                  <a:close/>
                  <a:moveTo>
                    <a:pt x="484" y="84"/>
                  </a:moveTo>
                  <a:lnTo>
                    <a:pt x="484" y="84"/>
                  </a:lnTo>
                  <a:lnTo>
                    <a:pt x="501" y="75"/>
                  </a:lnTo>
                  <a:lnTo>
                    <a:pt x="520" y="68"/>
                  </a:lnTo>
                  <a:lnTo>
                    <a:pt x="538" y="65"/>
                  </a:lnTo>
                  <a:lnTo>
                    <a:pt x="557" y="64"/>
                  </a:lnTo>
                  <a:lnTo>
                    <a:pt x="557" y="64"/>
                  </a:lnTo>
                  <a:lnTo>
                    <a:pt x="574" y="65"/>
                  </a:lnTo>
                  <a:lnTo>
                    <a:pt x="592" y="68"/>
                  </a:lnTo>
                  <a:lnTo>
                    <a:pt x="609" y="74"/>
                  </a:lnTo>
                  <a:lnTo>
                    <a:pt x="625" y="81"/>
                  </a:lnTo>
                  <a:lnTo>
                    <a:pt x="640" y="91"/>
                  </a:lnTo>
                  <a:lnTo>
                    <a:pt x="655" y="103"/>
                  </a:lnTo>
                  <a:lnTo>
                    <a:pt x="668" y="115"/>
                  </a:lnTo>
                  <a:lnTo>
                    <a:pt x="681" y="130"/>
                  </a:lnTo>
                  <a:lnTo>
                    <a:pt x="691" y="147"/>
                  </a:lnTo>
                  <a:lnTo>
                    <a:pt x="702" y="164"/>
                  </a:lnTo>
                  <a:lnTo>
                    <a:pt x="711" y="182"/>
                  </a:lnTo>
                  <a:lnTo>
                    <a:pt x="718" y="202"/>
                  </a:lnTo>
                  <a:lnTo>
                    <a:pt x="724" y="223"/>
                  </a:lnTo>
                  <a:lnTo>
                    <a:pt x="728" y="244"/>
                  </a:lnTo>
                  <a:lnTo>
                    <a:pt x="731" y="267"/>
                  </a:lnTo>
                  <a:lnTo>
                    <a:pt x="732" y="290"/>
                  </a:lnTo>
                  <a:lnTo>
                    <a:pt x="732" y="290"/>
                  </a:lnTo>
                  <a:lnTo>
                    <a:pt x="731" y="306"/>
                  </a:lnTo>
                  <a:lnTo>
                    <a:pt x="730" y="324"/>
                  </a:lnTo>
                  <a:lnTo>
                    <a:pt x="728" y="340"/>
                  </a:lnTo>
                  <a:lnTo>
                    <a:pt x="725" y="356"/>
                  </a:lnTo>
                  <a:lnTo>
                    <a:pt x="725" y="356"/>
                  </a:lnTo>
                  <a:lnTo>
                    <a:pt x="724" y="362"/>
                  </a:lnTo>
                  <a:lnTo>
                    <a:pt x="724" y="369"/>
                  </a:lnTo>
                  <a:lnTo>
                    <a:pt x="726" y="374"/>
                  </a:lnTo>
                  <a:lnTo>
                    <a:pt x="728" y="379"/>
                  </a:lnTo>
                  <a:lnTo>
                    <a:pt x="732" y="385"/>
                  </a:lnTo>
                  <a:lnTo>
                    <a:pt x="736" y="389"/>
                  </a:lnTo>
                  <a:lnTo>
                    <a:pt x="742" y="391"/>
                  </a:lnTo>
                  <a:lnTo>
                    <a:pt x="748" y="393"/>
                  </a:lnTo>
                  <a:lnTo>
                    <a:pt x="748" y="393"/>
                  </a:lnTo>
                  <a:lnTo>
                    <a:pt x="756" y="394"/>
                  </a:lnTo>
                  <a:lnTo>
                    <a:pt x="756" y="394"/>
                  </a:lnTo>
                  <a:lnTo>
                    <a:pt x="761" y="394"/>
                  </a:lnTo>
                  <a:lnTo>
                    <a:pt x="765" y="393"/>
                  </a:lnTo>
                  <a:lnTo>
                    <a:pt x="771" y="391"/>
                  </a:lnTo>
                  <a:lnTo>
                    <a:pt x="775" y="388"/>
                  </a:lnTo>
                  <a:lnTo>
                    <a:pt x="778" y="385"/>
                  </a:lnTo>
                  <a:lnTo>
                    <a:pt x="782" y="380"/>
                  </a:lnTo>
                  <a:lnTo>
                    <a:pt x="785" y="375"/>
                  </a:lnTo>
                  <a:lnTo>
                    <a:pt x="786" y="370"/>
                  </a:lnTo>
                  <a:lnTo>
                    <a:pt x="786" y="370"/>
                  </a:lnTo>
                  <a:lnTo>
                    <a:pt x="790" y="350"/>
                  </a:lnTo>
                  <a:lnTo>
                    <a:pt x="793" y="331"/>
                  </a:lnTo>
                  <a:lnTo>
                    <a:pt x="794" y="311"/>
                  </a:lnTo>
                  <a:lnTo>
                    <a:pt x="795" y="290"/>
                  </a:lnTo>
                  <a:lnTo>
                    <a:pt x="795" y="290"/>
                  </a:lnTo>
                  <a:lnTo>
                    <a:pt x="794" y="260"/>
                  </a:lnTo>
                  <a:lnTo>
                    <a:pt x="790" y="231"/>
                  </a:lnTo>
                  <a:lnTo>
                    <a:pt x="785" y="203"/>
                  </a:lnTo>
                  <a:lnTo>
                    <a:pt x="776" y="178"/>
                  </a:lnTo>
                  <a:lnTo>
                    <a:pt x="767" y="152"/>
                  </a:lnTo>
                  <a:lnTo>
                    <a:pt x="755" y="128"/>
                  </a:lnTo>
                  <a:lnTo>
                    <a:pt x="741" y="106"/>
                  </a:lnTo>
                  <a:lnTo>
                    <a:pt x="726" y="85"/>
                  </a:lnTo>
                  <a:lnTo>
                    <a:pt x="709" y="66"/>
                  </a:lnTo>
                  <a:lnTo>
                    <a:pt x="690" y="50"/>
                  </a:lnTo>
                  <a:lnTo>
                    <a:pt x="670" y="35"/>
                  </a:lnTo>
                  <a:lnTo>
                    <a:pt x="660" y="29"/>
                  </a:lnTo>
                  <a:lnTo>
                    <a:pt x="650" y="23"/>
                  </a:lnTo>
                  <a:lnTo>
                    <a:pt x="639" y="18"/>
                  </a:lnTo>
                  <a:lnTo>
                    <a:pt x="628" y="14"/>
                  </a:lnTo>
                  <a:lnTo>
                    <a:pt x="616" y="9"/>
                  </a:lnTo>
                  <a:lnTo>
                    <a:pt x="604" y="6"/>
                  </a:lnTo>
                  <a:lnTo>
                    <a:pt x="593" y="3"/>
                  </a:lnTo>
                  <a:lnTo>
                    <a:pt x="581" y="2"/>
                  </a:lnTo>
                  <a:lnTo>
                    <a:pt x="569" y="1"/>
                  </a:lnTo>
                  <a:lnTo>
                    <a:pt x="557" y="0"/>
                  </a:lnTo>
                  <a:lnTo>
                    <a:pt x="557" y="0"/>
                  </a:lnTo>
                  <a:lnTo>
                    <a:pt x="543" y="1"/>
                  </a:lnTo>
                  <a:lnTo>
                    <a:pt x="529" y="2"/>
                  </a:lnTo>
                  <a:lnTo>
                    <a:pt x="517" y="4"/>
                  </a:lnTo>
                  <a:lnTo>
                    <a:pt x="503" y="7"/>
                  </a:lnTo>
                  <a:lnTo>
                    <a:pt x="490" y="11"/>
                  </a:lnTo>
                  <a:lnTo>
                    <a:pt x="477" y="17"/>
                  </a:lnTo>
                  <a:lnTo>
                    <a:pt x="465" y="22"/>
                  </a:lnTo>
                  <a:lnTo>
                    <a:pt x="452" y="30"/>
                  </a:lnTo>
                  <a:lnTo>
                    <a:pt x="452" y="30"/>
                  </a:lnTo>
                  <a:lnTo>
                    <a:pt x="447" y="33"/>
                  </a:lnTo>
                  <a:lnTo>
                    <a:pt x="442" y="37"/>
                  </a:lnTo>
                  <a:lnTo>
                    <a:pt x="439" y="43"/>
                  </a:lnTo>
                  <a:lnTo>
                    <a:pt x="438" y="49"/>
                  </a:lnTo>
                  <a:lnTo>
                    <a:pt x="437" y="54"/>
                  </a:lnTo>
                  <a:lnTo>
                    <a:pt x="437" y="61"/>
                  </a:lnTo>
                  <a:lnTo>
                    <a:pt x="438" y="67"/>
                  </a:lnTo>
                  <a:lnTo>
                    <a:pt x="441" y="73"/>
                  </a:lnTo>
                  <a:lnTo>
                    <a:pt x="441" y="73"/>
                  </a:lnTo>
                  <a:lnTo>
                    <a:pt x="445" y="78"/>
                  </a:lnTo>
                  <a:lnTo>
                    <a:pt x="450" y="82"/>
                  </a:lnTo>
                  <a:lnTo>
                    <a:pt x="455" y="85"/>
                  </a:lnTo>
                  <a:lnTo>
                    <a:pt x="461" y="88"/>
                  </a:lnTo>
                  <a:lnTo>
                    <a:pt x="467" y="89"/>
                  </a:lnTo>
                  <a:lnTo>
                    <a:pt x="473" y="88"/>
                  </a:lnTo>
                  <a:lnTo>
                    <a:pt x="479" y="87"/>
                  </a:lnTo>
                  <a:lnTo>
                    <a:pt x="484" y="84"/>
                  </a:lnTo>
                  <a:lnTo>
                    <a:pt x="484" y="84"/>
                  </a:lnTo>
                  <a:close/>
                  <a:moveTo>
                    <a:pt x="763" y="540"/>
                  </a:moveTo>
                  <a:lnTo>
                    <a:pt x="763" y="540"/>
                  </a:lnTo>
                  <a:lnTo>
                    <a:pt x="757" y="541"/>
                  </a:lnTo>
                  <a:lnTo>
                    <a:pt x="751" y="544"/>
                  </a:lnTo>
                  <a:lnTo>
                    <a:pt x="746" y="546"/>
                  </a:lnTo>
                  <a:lnTo>
                    <a:pt x="741" y="550"/>
                  </a:lnTo>
                  <a:lnTo>
                    <a:pt x="738" y="554"/>
                  </a:lnTo>
                  <a:lnTo>
                    <a:pt x="734" y="560"/>
                  </a:lnTo>
                  <a:lnTo>
                    <a:pt x="732" y="566"/>
                  </a:lnTo>
                  <a:lnTo>
                    <a:pt x="732" y="573"/>
                  </a:lnTo>
                  <a:lnTo>
                    <a:pt x="732" y="573"/>
                  </a:lnTo>
                  <a:lnTo>
                    <a:pt x="732" y="579"/>
                  </a:lnTo>
                  <a:lnTo>
                    <a:pt x="734" y="584"/>
                  </a:lnTo>
                  <a:lnTo>
                    <a:pt x="738" y="590"/>
                  </a:lnTo>
                  <a:lnTo>
                    <a:pt x="741" y="595"/>
                  </a:lnTo>
                  <a:lnTo>
                    <a:pt x="746" y="598"/>
                  </a:lnTo>
                  <a:lnTo>
                    <a:pt x="751" y="602"/>
                  </a:lnTo>
                  <a:lnTo>
                    <a:pt x="757" y="604"/>
                  </a:lnTo>
                  <a:lnTo>
                    <a:pt x="763" y="605"/>
                  </a:lnTo>
                  <a:lnTo>
                    <a:pt x="763" y="605"/>
                  </a:lnTo>
                  <a:lnTo>
                    <a:pt x="784" y="606"/>
                  </a:lnTo>
                  <a:lnTo>
                    <a:pt x="803" y="608"/>
                  </a:lnTo>
                  <a:lnTo>
                    <a:pt x="821" y="613"/>
                  </a:lnTo>
                  <a:lnTo>
                    <a:pt x="839" y="620"/>
                  </a:lnTo>
                  <a:lnTo>
                    <a:pt x="856" y="628"/>
                  </a:lnTo>
                  <a:lnTo>
                    <a:pt x="872" y="639"/>
                  </a:lnTo>
                  <a:lnTo>
                    <a:pt x="887" y="650"/>
                  </a:lnTo>
                  <a:lnTo>
                    <a:pt x="900" y="663"/>
                  </a:lnTo>
                  <a:lnTo>
                    <a:pt x="911" y="678"/>
                  </a:lnTo>
                  <a:lnTo>
                    <a:pt x="923" y="693"/>
                  </a:lnTo>
                  <a:lnTo>
                    <a:pt x="932" y="709"/>
                  </a:lnTo>
                  <a:lnTo>
                    <a:pt x="940" y="727"/>
                  </a:lnTo>
                  <a:lnTo>
                    <a:pt x="946" y="745"/>
                  </a:lnTo>
                  <a:lnTo>
                    <a:pt x="951" y="764"/>
                  </a:lnTo>
                  <a:lnTo>
                    <a:pt x="953" y="784"/>
                  </a:lnTo>
                  <a:lnTo>
                    <a:pt x="954" y="803"/>
                  </a:lnTo>
                  <a:lnTo>
                    <a:pt x="954" y="803"/>
                  </a:lnTo>
                  <a:lnTo>
                    <a:pt x="954" y="809"/>
                  </a:lnTo>
                  <a:lnTo>
                    <a:pt x="952" y="814"/>
                  </a:lnTo>
                  <a:lnTo>
                    <a:pt x="952" y="814"/>
                  </a:lnTo>
                  <a:lnTo>
                    <a:pt x="950" y="820"/>
                  </a:lnTo>
                  <a:lnTo>
                    <a:pt x="950" y="827"/>
                  </a:lnTo>
                  <a:lnTo>
                    <a:pt x="950" y="832"/>
                  </a:lnTo>
                  <a:lnTo>
                    <a:pt x="952" y="839"/>
                  </a:lnTo>
                  <a:lnTo>
                    <a:pt x="954" y="844"/>
                  </a:lnTo>
                  <a:lnTo>
                    <a:pt x="959" y="848"/>
                  </a:lnTo>
                  <a:lnTo>
                    <a:pt x="963" y="853"/>
                  </a:lnTo>
                  <a:lnTo>
                    <a:pt x="968" y="856"/>
                  </a:lnTo>
                  <a:lnTo>
                    <a:pt x="968" y="856"/>
                  </a:lnTo>
                  <a:lnTo>
                    <a:pt x="975" y="858"/>
                  </a:lnTo>
                  <a:lnTo>
                    <a:pt x="981" y="859"/>
                  </a:lnTo>
                  <a:lnTo>
                    <a:pt x="981" y="859"/>
                  </a:lnTo>
                  <a:lnTo>
                    <a:pt x="985" y="858"/>
                  </a:lnTo>
                  <a:lnTo>
                    <a:pt x="990" y="857"/>
                  </a:lnTo>
                  <a:lnTo>
                    <a:pt x="998" y="854"/>
                  </a:lnTo>
                  <a:lnTo>
                    <a:pt x="1003" y="851"/>
                  </a:lnTo>
                  <a:lnTo>
                    <a:pt x="1006" y="848"/>
                  </a:lnTo>
                  <a:lnTo>
                    <a:pt x="1008" y="844"/>
                  </a:lnTo>
                  <a:lnTo>
                    <a:pt x="1010" y="840"/>
                  </a:lnTo>
                  <a:lnTo>
                    <a:pt x="1010" y="840"/>
                  </a:lnTo>
                  <a:lnTo>
                    <a:pt x="1013" y="831"/>
                  </a:lnTo>
                  <a:lnTo>
                    <a:pt x="1017" y="823"/>
                  </a:lnTo>
                  <a:lnTo>
                    <a:pt x="1018" y="813"/>
                  </a:lnTo>
                  <a:lnTo>
                    <a:pt x="1018" y="803"/>
                  </a:lnTo>
                  <a:lnTo>
                    <a:pt x="1018" y="803"/>
                  </a:lnTo>
                  <a:lnTo>
                    <a:pt x="1018" y="790"/>
                  </a:lnTo>
                  <a:lnTo>
                    <a:pt x="1017" y="777"/>
                  </a:lnTo>
                  <a:lnTo>
                    <a:pt x="1013" y="751"/>
                  </a:lnTo>
                  <a:lnTo>
                    <a:pt x="1007" y="726"/>
                  </a:lnTo>
                  <a:lnTo>
                    <a:pt x="998" y="702"/>
                  </a:lnTo>
                  <a:lnTo>
                    <a:pt x="988" y="679"/>
                  </a:lnTo>
                  <a:lnTo>
                    <a:pt x="976" y="657"/>
                  </a:lnTo>
                  <a:lnTo>
                    <a:pt x="961" y="637"/>
                  </a:lnTo>
                  <a:lnTo>
                    <a:pt x="945" y="619"/>
                  </a:lnTo>
                  <a:lnTo>
                    <a:pt x="926" y="602"/>
                  </a:lnTo>
                  <a:lnTo>
                    <a:pt x="907" y="585"/>
                  </a:lnTo>
                  <a:lnTo>
                    <a:pt x="887" y="573"/>
                  </a:lnTo>
                  <a:lnTo>
                    <a:pt x="864" y="562"/>
                  </a:lnTo>
                  <a:lnTo>
                    <a:pt x="852" y="556"/>
                  </a:lnTo>
                  <a:lnTo>
                    <a:pt x="841" y="552"/>
                  </a:lnTo>
                  <a:lnTo>
                    <a:pt x="829" y="549"/>
                  </a:lnTo>
                  <a:lnTo>
                    <a:pt x="816" y="546"/>
                  </a:lnTo>
                  <a:lnTo>
                    <a:pt x="803" y="544"/>
                  </a:lnTo>
                  <a:lnTo>
                    <a:pt x="790" y="542"/>
                  </a:lnTo>
                  <a:lnTo>
                    <a:pt x="777" y="541"/>
                  </a:lnTo>
                  <a:lnTo>
                    <a:pt x="763" y="540"/>
                  </a:lnTo>
                  <a:lnTo>
                    <a:pt x="763" y="540"/>
                  </a:lnTo>
                  <a:close/>
                </a:path>
              </a:pathLst>
            </a:custGeom>
            <a:solidFill>
              <a:schemeClr val="bg1"/>
            </a:solidFill>
            <a:ln>
              <a:noFill/>
            </a:ln>
          </p:spPr>
          <p:txBody>
            <a:bodyPr vert="horz" wrap="square" lIns="91424" tIns="45712" rIns="91424" bIns="45712" numCol="1" anchor="t" anchorCtr="0" compatLnSpc="1">
              <a:prstTxWarp prst="textNoShape">
                <a:avLst/>
              </a:prstTxWarp>
            </a:bodyPr>
            <a:lstStyle/>
            <a:p>
              <a:endParaRPr lang="zh-CN" altLang="en-US">
                <a:solidFill>
                  <a:schemeClr val="tx2"/>
                </a:solidFill>
              </a:endParaRPr>
            </a:p>
          </p:txBody>
        </p:sp>
      </p:grpSp>
      <p:grpSp>
        <p:nvGrpSpPr>
          <p:cNvPr id="11" name="组合 41"/>
          <p:cNvGrpSpPr/>
          <p:nvPr/>
        </p:nvGrpSpPr>
        <p:grpSpPr>
          <a:xfrm>
            <a:off x="3565349" y="1322642"/>
            <a:ext cx="652286" cy="652374"/>
            <a:chOff x="4753799" y="1762689"/>
            <a:chExt cx="869714" cy="869714"/>
          </a:xfrm>
        </p:grpSpPr>
        <p:sp>
          <p:nvSpPr>
            <p:cNvPr id="17" name="椭圆 16"/>
            <p:cNvSpPr/>
            <p:nvPr/>
          </p:nvSpPr>
          <p:spPr>
            <a:xfrm>
              <a:off x="4753799" y="1762689"/>
              <a:ext cx="869714" cy="869714"/>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Freeform 101"/>
            <p:cNvSpPr>
              <a:spLocks noEditPoints="1"/>
            </p:cNvSpPr>
            <p:nvPr/>
          </p:nvSpPr>
          <p:spPr bwMode="auto">
            <a:xfrm>
              <a:off x="5075800" y="2035621"/>
              <a:ext cx="212725" cy="323850"/>
            </a:xfrm>
            <a:custGeom>
              <a:avLst/>
              <a:gdLst>
                <a:gd name="T0" fmla="*/ 448 w 669"/>
                <a:gd name="T1" fmla="*/ 12 h 1018"/>
                <a:gd name="T2" fmla="*/ 378 w 669"/>
                <a:gd name="T3" fmla="*/ 70 h 1018"/>
                <a:gd name="T4" fmla="*/ 350 w 669"/>
                <a:gd name="T5" fmla="*/ 159 h 1018"/>
                <a:gd name="T6" fmla="*/ 338 w 669"/>
                <a:gd name="T7" fmla="*/ 205 h 1018"/>
                <a:gd name="T8" fmla="*/ 301 w 669"/>
                <a:gd name="T9" fmla="*/ 243 h 1018"/>
                <a:gd name="T10" fmla="*/ 255 w 669"/>
                <a:gd name="T11" fmla="*/ 255 h 1018"/>
                <a:gd name="T12" fmla="*/ 202 w 669"/>
                <a:gd name="T13" fmla="*/ 238 h 1018"/>
                <a:gd name="T14" fmla="*/ 167 w 669"/>
                <a:gd name="T15" fmla="*/ 196 h 1018"/>
                <a:gd name="T16" fmla="*/ 159 w 669"/>
                <a:gd name="T17" fmla="*/ 119 h 1018"/>
                <a:gd name="T18" fmla="*/ 187 w 669"/>
                <a:gd name="T19" fmla="*/ 88 h 1018"/>
                <a:gd name="T20" fmla="*/ 177 w 669"/>
                <a:gd name="T21" fmla="*/ 23 h 1018"/>
                <a:gd name="T22" fmla="*/ 140 w 669"/>
                <a:gd name="T23" fmla="*/ 1 h 1018"/>
                <a:gd name="T24" fmla="*/ 83 w 669"/>
                <a:gd name="T25" fmla="*/ 19 h 1018"/>
                <a:gd name="T26" fmla="*/ 64 w 669"/>
                <a:gd name="T27" fmla="*/ 64 h 1018"/>
                <a:gd name="T28" fmla="*/ 83 w 669"/>
                <a:gd name="T29" fmla="*/ 109 h 1018"/>
                <a:gd name="T30" fmla="*/ 26 w 669"/>
                <a:gd name="T31" fmla="*/ 954 h 1018"/>
                <a:gd name="T32" fmla="*/ 1 w 669"/>
                <a:gd name="T33" fmla="*/ 979 h 1018"/>
                <a:gd name="T34" fmla="*/ 10 w 669"/>
                <a:gd name="T35" fmla="*/ 1008 h 1018"/>
                <a:gd name="T36" fmla="*/ 223 w 669"/>
                <a:gd name="T37" fmla="*/ 1018 h 1018"/>
                <a:gd name="T38" fmla="*/ 252 w 669"/>
                <a:gd name="T39" fmla="*/ 998 h 1018"/>
                <a:gd name="T40" fmla="*/ 249 w 669"/>
                <a:gd name="T41" fmla="*/ 968 h 1018"/>
                <a:gd name="T42" fmla="*/ 159 w 669"/>
                <a:gd name="T43" fmla="*/ 954 h 1018"/>
                <a:gd name="T44" fmla="*/ 204 w 669"/>
                <a:gd name="T45" fmla="*/ 595 h 1018"/>
                <a:gd name="T46" fmla="*/ 271 w 669"/>
                <a:gd name="T47" fmla="*/ 604 h 1018"/>
                <a:gd name="T48" fmla="*/ 356 w 669"/>
                <a:gd name="T49" fmla="*/ 568 h 1018"/>
                <a:gd name="T50" fmla="*/ 407 w 669"/>
                <a:gd name="T51" fmla="*/ 492 h 1018"/>
                <a:gd name="T52" fmla="*/ 415 w 669"/>
                <a:gd name="T53" fmla="*/ 426 h 1018"/>
                <a:gd name="T54" fmla="*/ 442 w 669"/>
                <a:gd name="T55" fmla="*/ 378 h 1018"/>
                <a:gd name="T56" fmla="*/ 491 w 669"/>
                <a:gd name="T57" fmla="*/ 352 h 1018"/>
                <a:gd name="T58" fmla="*/ 538 w 669"/>
                <a:gd name="T59" fmla="*/ 354 h 1018"/>
                <a:gd name="T60" fmla="*/ 583 w 669"/>
                <a:gd name="T61" fmla="*/ 385 h 1018"/>
                <a:gd name="T62" fmla="*/ 604 w 669"/>
                <a:gd name="T63" fmla="*/ 435 h 1018"/>
                <a:gd name="T64" fmla="*/ 614 w 669"/>
                <a:gd name="T65" fmla="*/ 467 h 1018"/>
                <a:gd name="T66" fmla="*/ 643 w 669"/>
                <a:gd name="T67" fmla="*/ 476 h 1018"/>
                <a:gd name="T68" fmla="*/ 668 w 669"/>
                <a:gd name="T69" fmla="*/ 451 h 1018"/>
                <a:gd name="T70" fmla="*/ 661 w 669"/>
                <a:gd name="T71" fmla="*/ 112 h 1018"/>
                <a:gd name="T72" fmla="*/ 611 w 669"/>
                <a:gd name="T73" fmla="*/ 36 h 1018"/>
                <a:gd name="T74" fmla="*/ 526 w 669"/>
                <a:gd name="T75" fmla="*/ 1 h 1018"/>
                <a:gd name="T76" fmla="*/ 584 w 669"/>
                <a:gd name="T77" fmla="*/ 304 h 1018"/>
                <a:gd name="T78" fmla="*/ 509 w 669"/>
                <a:gd name="T79" fmla="*/ 286 h 1018"/>
                <a:gd name="T80" fmla="*/ 434 w 669"/>
                <a:gd name="T81" fmla="*/ 305 h 1018"/>
                <a:gd name="T82" fmla="*/ 369 w 669"/>
                <a:gd name="T83" fmla="*/ 370 h 1018"/>
                <a:gd name="T84" fmla="*/ 350 w 669"/>
                <a:gd name="T85" fmla="*/ 445 h 1018"/>
                <a:gd name="T86" fmla="*/ 334 w 669"/>
                <a:gd name="T87" fmla="*/ 499 h 1018"/>
                <a:gd name="T88" fmla="*/ 292 w 669"/>
                <a:gd name="T89" fmla="*/ 533 h 1018"/>
                <a:gd name="T90" fmla="*/ 245 w 669"/>
                <a:gd name="T91" fmla="*/ 540 h 1018"/>
                <a:gd name="T92" fmla="*/ 194 w 669"/>
                <a:gd name="T93" fmla="*/ 519 h 1018"/>
                <a:gd name="T94" fmla="*/ 163 w 669"/>
                <a:gd name="T95" fmla="*/ 474 h 1018"/>
                <a:gd name="T96" fmla="*/ 170 w 669"/>
                <a:gd name="T97" fmla="*/ 293 h 1018"/>
                <a:gd name="T98" fmla="*/ 242 w 669"/>
                <a:gd name="T99" fmla="*/ 317 h 1018"/>
                <a:gd name="T100" fmla="*/ 317 w 669"/>
                <a:gd name="T101" fmla="*/ 305 h 1018"/>
                <a:gd name="T102" fmla="*/ 387 w 669"/>
                <a:gd name="T103" fmla="*/ 247 h 1018"/>
                <a:gd name="T104" fmla="*/ 414 w 669"/>
                <a:gd name="T105" fmla="*/ 159 h 1018"/>
                <a:gd name="T106" fmla="*/ 425 w 669"/>
                <a:gd name="T107" fmla="*/ 113 h 1018"/>
                <a:gd name="T108" fmla="*/ 464 w 669"/>
                <a:gd name="T109" fmla="*/ 75 h 1018"/>
                <a:gd name="T110" fmla="*/ 509 w 669"/>
                <a:gd name="T111" fmla="*/ 64 h 1018"/>
                <a:gd name="T112" fmla="*/ 562 w 669"/>
                <a:gd name="T113" fmla="*/ 80 h 1018"/>
                <a:gd name="T114" fmla="*/ 597 w 669"/>
                <a:gd name="T115" fmla="*/ 122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69" h="1018">
                  <a:moveTo>
                    <a:pt x="509" y="0"/>
                  </a:moveTo>
                  <a:lnTo>
                    <a:pt x="509" y="0"/>
                  </a:lnTo>
                  <a:lnTo>
                    <a:pt x="493" y="1"/>
                  </a:lnTo>
                  <a:lnTo>
                    <a:pt x="478" y="3"/>
                  </a:lnTo>
                  <a:lnTo>
                    <a:pt x="462" y="7"/>
                  </a:lnTo>
                  <a:lnTo>
                    <a:pt x="448" y="12"/>
                  </a:lnTo>
                  <a:lnTo>
                    <a:pt x="434" y="19"/>
                  </a:lnTo>
                  <a:lnTo>
                    <a:pt x="421" y="27"/>
                  </a:lnTo>
                  <a:lnTo>
                    <a:pt x="408" y="36"/>
                  </a:lnTo>
                  <a:lnTo>
                    <a:pt x="397" y="47"/>
                  </a:lnTo>
                  <a:lnTo>
                    <a:pt x="387" y="58"/>
                  </a:lnTo>
                  <a:lnTo>
                    <a:pt x="378" y="70"/>
                  </a:lnTo>
                  <a:lnTo>
                    <a:pt x="369" y="83"/>
                  </a:lnTo>
                  <a:lnTo>
                    <a:pt x="363" y="97"/>
                  </a:lnTo>
                  <a:lnTo>
                    <a:pt x="358" y="112"/>
                  </a:lnTo>
                  <a:lnTo>
                    <a:pt x="353" y="127"/>
                  </a:lnTo>
                  <a:lnTo>
                    <a:pt x="351" y="142"/>
                  </a:lnTo>
                  <a:lnTo>
                    <a:pt x="350" y="159"/>
                  </a:lnTo>
                  <a:lnTo>
                    <a:pt x="350" y="159"/>
                  </a:lnTo>
                  <a:lnTo>
                    <a:pt x="350" y="169"/>
                  </a:lnTo>
                  <a:lnTo>
                    <a:pt x="348" y="178"/>
                  </a:lnTo>
                  <a:lnTo>
                    <a:pt x="346" y="187"/>
                  </a:lnTo>
                  <a:lnTo>
                    <a:pt x="343" y="196"/>
                  </a:lnTo>
                  <a:lnTo>
                    <a:pt x="338" y="205"/>
                  </a:lnTo>
                  <a:lnTo>
                    <a:pt x="334" y="212"/>
                  </a:lnTo>
                  <a:lnTo>
                    <a:pt x="329" y="220"/>
                  </a:lnTo>
                  <a:lnTo>
                    <a:pt x="322" y="226"/>
                  </a:lnTo>
                  <a:lnTo>
                    <a:pt x="316" y="232"/>
                  </a:lnTo>
                  <a:lnTo>
                    <a:pt x="308" y="238"/>
                  </a:lnTo>
                  <a:lnTo>
                    <a:pt x="301" y="243"/>
                  </a:lnTo>
                  <a:lnTo>
                    <a:pt x="292" y="247"/>
                  </a:lnTo>
                  <a:lnTo>
                    <a:pt x="284" y="251"/>
                  </a:lnTo>
                  <a:lnTo>
                    <a:pt x="274" y="253"/>
                  </a:lnTo>
                  <a:lnTo>
                    <a:pt x="264" y="254"/>
                  </a:lnTo>
                  <a:lnTo>
                    <a:pt x="255" y="255"/>
                  </a:lnTo>
                  <a:lnTo>
                    <a:pt x="255" y="255"/>
                  </a:lnTo>
                  <a:lnTo>
                    <a:pt x="245" y="254"/>
                  </a:lnTo>
                  <a:lnTo>
                    <a:pt x="235" y="253"/>
                  </a:lnTo>
                  <a:lnTo>
                    <a:pt x="227" y="251"/>
                  </a:lnTo>
                  <a:lnTo>
                    <a:pt x="218" y="247"/>
                  </a:lnTo>
                  <a:lnTo>
                    <a:pt x="209" y="243"/>
                  </a:lnTo>
                  <a:lnTo>
                    <a:pt x="202" y="238"/>
                  </a:lnTo>
                  <a:lnTo>
                    <a:pt x="194" y="232"/>
                  </a:lnTo>
                  <a:lnTo>
                    <a:pt x="187" y="226"/>
                  </a:lnTo>
                  <a:lnTo>
                    <a:pt x="182" y="220"/>
                  </a:lnTo>
                  <a:lnTo>
                    <a:pt x="176" y="212"/>
                  </a:lnTo>
                  <a:lnTo>
                    <a:pt x="171" y="205"/>
                  </a:lnTo>
                  <a:lnTo>
                    <a:pt x="167" y="196"/>
                  </a:lnTo>
                  <a:lnTo>
                    <a:pt x="163" y="187"/>
                  </a:lnTo>
                  <a:lnTo>
                    <a:pt x="161" y="178"/>
                  </a:lnTo>
                  <a:lnTo>
                    <a:pt x="160" y="169"/>
                  </a:lnTo>
                  <a:lnTo>
                    <a:pt x="159" y="159"/>
                  </a:lnTo>
                  <a:lnTo>
                    <a:pt x="159" y="119"/>
                  </a:lnTo>
                  <a:lnTo>
                    <a:pt x="159" y="119"/>
                  </a:lnTo>
                  <a:lnTo>
                    <a:pt x="167" y="114"/>
                  </a:lnTo>
                  <a:lnTo>
                    <a:pt x="173" y="109"/>
                  </a:lnTo>
                  <a:lnTo>
                    <a:pt x="173" y="109"/>
                  </a:lnTo>
                  <a:lnTo>
                    <a:pt x="177" y="104"/>
                  </a:lnTo>
                  <a:lnTo>
                    <a:pt x="181" y="98"/>
                  </a:lnTo>
                  <a:lnTo>
                    <a:pt x="187" y="88"/>
                  </a:lnTo>
                  <a:lnTo>
                    <a:pt x="190" y="76"/>
                  </a:lnTo>
                  <a:lnTo>
                    <a:pt x="191" y="64"/>
                  </a:lnTo>
                  <a:lnTo>
                    <a:pt x="190" y="51"/>
                  </a:lnTo>
                  <a:lnTo>
                    <a:pt x="187" y="39"/>
                  </a:lnTo>
                  <a:lnTo>
                    <a:pt x="181" y="29"/>
                  </a:lnTo>
                  <a:lnTo>
                    <a:pt x="177" y="23"/>
                  </a:lnTo>
                  <a:lnTo>
                    <a:pt x="173" y="19"/>
                  </a:lnTo>
                  <a:lnTo>
                    <a:pt x="173" y="19"/>
                  </a:lnTo>
                  <a:lnTo>
                    <a:pt x="168" y="15"/>
                  </a:lnTo>
                  <a:lnTo>
                    <a:pt x="162" y="10"/>
                  </a:lnTo>
                  <a:lnTo>
                    <a:pt x="152" y="5"/>
                  </a:lnTo>
                  <a:lnTo>
                    <a:pt x="140" y="1"/>
                  </a:lnTo>
                  <a:lnTo>
                    <a:pt x="128" y="0"/>
                  </a:lnTo>
                  <a:lnTo>
                    <a:pt x="115" y="1"/>
                  </a:lnTo>
                  <a:lnTo>
                    <a:pt x="103" y="5"/>
                  </a:lnTo>
                  <a:lnTo>
                    <a:pt x="93" y="10"/>
                  </a:lnTo>
                  <a:lnTo>
                    <a:pt x="87" y="15"/>
                  </a:lnTo>
                  <a:lnTo>
                    <a:pt x="83" y="19"/>
                  </a:lnTo>
                  <a:lnTo>
                    <a:pt x="83" y="19"/>
                  </a:lnTo>
                  <a:lnTo>
                    <a:pt x="79" y="23"/>
                  </a:lnTo>
                  <a:lnTo>
                    <a:pt x="74" y="29"/>
                  </a:lnTo>
                  <a:lnTo>
                    <a:pt x="69" y="39"/>
                  </a:lnTo>
                  <a:lnTo>
                    <a:pt x="66" y="51"/>
                  </a:lnTo>
                  <a:lnTo>
                    <a:pt x="64" y="64"/>
                  </a:lnTo>
                  <a:lnTo>
                    <a:pt x="66" y="76"/>
                  </a:lnTo>
                  <a:lnTo>
                    <a:pt x="69" y="88"/>
                  </a:lnTo>
                  <a:lnTo>
                    <a:pt x="74" y="98"/>
                  </a:lnTo>
                  <a:lnTo>
                    <a:pt x="79" y="104"/>
                  </a:lnTo>
                  <a:lnTo>
                    <a:pt x="83" y="109"/>
                  </a:lnTo>
                  <a:lnTo>
                    <a:pt x="83" y="109"/>
                  </a:lnTo>
                  <a:lnTo>
                    <a:pt x="89" y="114"/>
                  </a:lnTo>
                  <a:lnTo>
                    <a:pt x="96" y="119"/>
                  </a:lnTo>
                  <a:lnTo>
                    <a:pt x="96" y="954"/>
                  </a:lnTo>
                  <a:lnTo>
                    <a:pt x="32" y="954"/>
                  </a:lnTo>
                  <a:lnTo>
                    <a:pt x="32" y="954"/>
                  </a:lnTo>
                  <a:lnTo>
                    <a:pt x="26" y="954"/>
                  </a:lnTo>
                  <a:lnTo>
                    <a:pt x="20" y="957"/>
                  </a:lnTo>
                  <a:lnTo>
                    <a:pt x="14" y="960"/>
                  </a:lnTo>
                  <a:lnTo>
                    <a:pt x="10" y="963"/>
                  </a:lnTo>
                  <a:lnTo>
                    <a:pt x="6" y="968"/>
                  </a:lnTo>
                  <a:lnTo>
                    <a:pt x="2" y="974"/>
                  </a:lnTo>
                  <a:lnTo>
                    <a:pt x="1" y="979"/>
                  </a:lnTo>
                  <a:lnTo>
                    <a:pt x="0" y="986"/>
                  </a:lnTo>
                  <a:lnTo>
                    <a:pt x="0" y="986"/>
                  </a:lnTo>
                  <a:lnTo>
                    <a:pt x="1" y="992"/>
                  </a:lnTo>
                  <a:lnTo>
                    <a:pt x="2" y="998"/>
                  </a:lnTo>
                  <a:lnTo>
                    <a:pt x="6" y="1004"/>
                  </a:lnTo>
                  <a:lnTo>
                    <a:pt x="10" y="1008"/>
                  </a:lnTo>
                  <a:lnTo>
                    <a:pt x="14" y="1012"/>
                  </a:lnTo>
                  <a:lnTo>
                    <a:pt x="20" y="1016"/>
                  </a:lnTo>
                  <a:lnTo>
                    <a:pt x="26" y="1017"/>
                  </a:lnTo>
                  <a:lnTo>
                    <a:pt x="32" y="1018"/>
                  </a:lnTo>
                  <a:lnTo>
                    <a:pt x="223" y="1018"/>
                  </a:lnTo>
                  <a:lnTo>
                    <a:pt x="223" y="1018"/>
                  </a:lnTo>
                  <a:lnTo>
                    <a:pt x="230" y="1017"/>
                  </a:lnTo>
                  <a:lnTo>
                    <a:pt x="235" y="1016"/>
                  </a:lnTo>
                  <a:lnTo>
                    <a:pt x="241" y="1012"/>
                  </a:lnTo>
                  <a:lnTo>
                    <a:pt x="246" y="1008"/>
                  </a:lnTo>
                  <a:lnTo>
                    <a:pt x="249" y="1004"/>
                  </a:lnTo>
                  <a:lnTo>
                    <a:pt x="252" y="998"/>
                  </a:lnTo>
                  <a:lnTo>
                    <a:pt x="255" y="992"/>
                  </a:lnTo>
                  <a:lnTo>
                    <a:pt x="255" y="986"/>
                  </a:lnTo>
                  <a:lnTo>
                    <a:pt x="255" y="986"/>
                  </a:lnTo>
                  <a:lnTo>
                    <a:pt x="255" y="979"/>
                  </a:lnTo>
                  <a:lnTo>
                    <a:pt x="252" y="974"/>
                  </a:lnTo>
                  <a:lnTo>
                    <a:pt x="249" y="968"/>
                  </a:lnTo>
                  <a:lnTo>
                    <a:pt x="246" y="963"/>
                  </a:lnTo>
                  <a:lnTo>
                    <a:pt x="241" y="960"/>
                  </a:lnTo>
                  <a:lnTo>
                    <a:pt x="235" y="957"/>
                  </a:lnTo>
                  <a:lnTo>
                    <a:pt x="230" y="954"/>
                  </a:lnTo>
                  <a:lnTo>
                    <a:pt x="223" y="954"/>
                  </a:lnTo>
                  <a:lnTo>
                    <a:pt x="159" y="954"/>
                  </a:lnTo>
                  <a:lnTo>
                    <a:pt x="159" y="571"/>
                  </a:lnTo>
                  <a:lnTo>
                    <a:pt x="159" y="571"/>
                  </a:lnTo>
                  <a:lnTo>
                    <a:pt x="170" y="579"/>
                  </a:lnTo>
                  <a:lnTo>
                    <a:pt x="181" y="585"/>
                  </a:lnTo>
                  <a:lnTo>
                    <a:pt x="192" y="591"/>
                  </a:lnTo>
                  <a:lnTo>
                    <a:pt x="204" y="595"/>
                  </a:lnTo>
                  <a:lnTo>
                    <a:pt x="216" y="599"/>
                  </a:lnTo>
                  <a:lnTo>
                    <a:pt x="229" y="602"/>
                  </a:lnTo>
                  <a:lnTo>
                    <a:pt x="242" y="604"/>
                  </a:lnTo>
                  <a:lnTo>
                    <a:pt x="255" y="605"/>
                  </a:lnTo>
                  <a:lnTo>
                    <a:pt x="255" y="605"/>
                  </a:lnTo>
                  <a:lnTo>
                    <a:pt x="271" y="604"/>
                  </a:lnTo>
                  <a:lnTo>
                    <a:pt x="287" y="602"/>
                  </a:lnTo>
                  <a:lnTo>
                    <a:pt x="302" y="597"/>
                  </a:lnTo>
                  <a:lnTo>
                    <a:pt x="317" y="592"/>
                  </a:lnTo>
                  <a:lnTo>
                    <a:pt x="331" y="585"/>
                  </a:lnTo>
                  <a:lnTo>
                    <a:pt x="344" y="577"/>
                  </a:lnTo>
                  <a:lnTo>
                    <a:pt x="356" y="568"/>
                  </a:lnTo>
                  <a:lnTo>
                    <a:pt x="367" y="558"/>
                  </a:lnTo>
                  <a:lnTo>
                    <a:pt x="378" y="547"/>
                  </a:lnTo>
                  <a:lnTo>
                    <a:pt x="387" y="534"/>
                  </a:lnTo>
                  <a:lnTo>
                    <a:pt x="395" y="521"/>
                  </a:lnTo>
                  <a:lnTo>
                    <a:pt x="402" y="507"/>
                  </a:lnTo>
                  <a:lnTo>
                    <a:pt x="407" y="492"/>
                  </a:lnTo>
                  <a:lnTo>
                    <a:pt x="410" y="477"/>
                  </a:lnTo>
                  <a:lnTo>
                    <a:pt x="413" y="462"/>
                  </a:lnTo>
                  <a:lnTo>
                    <a:pt x="414" y="445"/>
                  </a:lnTo>
                  <a:lnTo>
                    <a:pt x="414" y="445"/>
                  </a:lnTo>
                  <a:lnTo>
                    <a:pt x="414" y="435"/>
                  </a:lnTo>
                  <a:lnTo>
                    <a:pt x="415" y="426"/>
                  </a:lnTo>
                  <a:lnTo>
                    <a:pt x="419" y="417"/>
                  </a:lnTo>
                  <a:lnTo>
                    <a:pt x="422" y="408"/>
                  </a:lnTo>
                  <a:lnTo>
                    <a:pt x="425" y="400"/>
                  </a:lnTo>
                  <a:lnTo>
                    <a:pt x="431" y="392"/>
                  </a:lnTo>
                  <a:lnTo>
                    <a:pt x="436" y="385"/>
                  </a:lnTo>
                  <a:lnTo>
                    <a:pt x="442" y="378"/>
                  </a:lnTo>
                  <a:lnTo>
                    <a:pt x="449" y="372"/>
                  </a:lnTo>
                  <a:lnTo>
                    <a:pt x="456" y="367"/>
                  </a:lnTo>
                  <a:lnTo>
                    <a:pt x="464" y="361"/>
                  </a:lnTo>
                  <a:lnTo>
                    <a:pt x="472" y="357"/>
                  </a:lnTo>
                  <a:lnTo>
                    <a:pt x="481" y="354"/>
                  </a:lnTo>
                  <a:lnTo>
                    <a:pt x="491" y="352"/>
                  </a:lnTo>
                  <a:lnTo>
                    <a:pt x="499" y="350"/>
                  </a:lnTo>
                  <a:lnTo>
                    <a:pt x="509" y="349"/>
                  </a:lnTo>
                  <a:lnTo>
                    <a:pt x="509" y="349"/>
                  </a:lnTo>
                  <a:lnTo>
                    <a:pt x="520" y="350"/>
                  </a:lnTo>
                  <a:lnTo>
                    <a:pt x="528" y="352"/>
                  </a:lnTo>
                  <a:lnTo>
                    <a:pt x="538" y="354"/>
                  </a:lnTo>
                  <a:lnTo>
                    <a:pt x="546" y="357"/>
                  </a:lnTo>
                  <a:lnTo>
                    <a:pt x="555" y="361"/>
                  </a:lnTo>
                  <a:lnTo>
                    <a:pt x="562" y="367"/>
                  </a:lnTo>
                  <a:lnTo>
                    <a:pt x="570" y="372"/>
                  </a:lnTo>
                  <a:lnTo>
                    <a:pt x="576" y="378"/>
                  </a:lnTo>
                  <a:lnTo>
                    <a:pt x="583" y="385"/>
                  </a:lnTo>
                  <a:lnTo>
                    <a:pt x="588" y="392"/>
                  </a:lnTo>
                  <a:lnTo>
                    <a:pt x="594" y="400"/>
                  </a:lnTo>
                  <a:lnTo>
                    <a:pt x="597" y="408"/>
                  </a:lnTo>
                  <a:lnTo>
                    <a:pt x="600" y="417"/>
                  </a:lnTo>
                  <a:lnTo>
                    <a:pt x="603" y="426"/>
                  </a:lnTo>
                  <a:lnTo>
                    <a:pt x="604" y="435"/>
                  </a:lnTo>
                  <a:lnTo>
                    <a:pt x="604" y="445"/>
                  </a:lnTo>
                  <a:lnTo>
                    <a:pt x="604" y="445"/>
                  </a:lnTo>
                  <a:lnTo>
                    <a:pt x="605" y="451"/>
                  </a:lnTo>
                  <a:lnTo>
                    <a:pt x="608" y="458"/>
                  </a:lnTo>
                  <a:lnTo>
                    <a:pt x="610" y="463"/>
                  </a:lnTo>
                  <a:lnTo>
                    <a:pt x="614" y="467"/>
                  </a:lnTo>
                  <a:lnTo>
                    <a:pt x="618" y="472"/>
                  </a:lnTo>
                  <a:lnTo>
                    <a:pt x="624" y="475"/>
                  </a:lnTo>
                  <a:lnTo>
                    <a:pt x="630" y="476"/>
                  </a:lnTo>
                  <a:lnTo>
                    <a:pt x="637" y="477"/>
                  </a:lnTo>
                  <a:lnTo>
                    <a:pt x="637" y="477"/>
                  </a:lnTo>
                  <a:lnTo>
                    <a:pt x="643" y="476"/>
                  </a:lnTo>
                  <a:lnTo>
                    <a:pt x="649" y="475"/>
                  </a:lnTo>
                  <a:lnTo>
                    <a:pt x="655" y="472"/>
                  </a:lnTo>
                  <a:lnTo>
                    <a:pt x="659" y="467"/>
                  </a:lnTo>
                  <a:lnTo>
                    <a:pt x="663" y="463"/>
                  </a:lnTo>
                  <a:lnTo>
                    <a:pt x="665" y="458"/>
                  </a:lnTo>
                  <a:lnTo>
                    <a:pt x="668" y="451"/>
                  </a:lnTo>
                  <a:lnTo>
                    <a:pt x="669" y="445"/>
                  </a:lnTo>
                  <a:lnTo>
                    <a:pt x="669" y="159"/>
                  </a:lnTo>
                  <a:lnTo>
                    <a:pt x="669" y="159"/>
                  </a:lnTo>
                  <a:lnTo>
                    <a:pt x="668" y="142"/>
                  </a:lnTo>
                  <a:lnTo>
                    <a:pt x="665" y="127"/>
                  </a:lnTo>
                  <a:lnTo>
                    <a:pt x="661" y="112"/>
                  </a:lnTo>
                  <a:lnTo>
                    <a:pt x="656" y="97"/>
                  </a:lnTo>
                  <a:lnTo>
                    <a:pt x="649" y="83"/>
                  </a:lnTo>
                  <a:lnTo>
                    <a:pt x="641" y="70"/>
                  </a:lnTo>
                  <a:lnTo>
                    <a:pt x="632" y="58"/>
                  </a:lnTo>
                  <a:lnTo>
                    <a:pt x="621" y="47"/>
                  </a:lnTo>
                  <a:lnTo>
                    <a:pt x="611" y="36"/>
                  </a:lnTo>
                  <a:lnTo>
                    <a:pt x="598" y="27"/>
                  </a:lnTo>
                  <a:lnTo>
                    <a:pt x="585" y="19"/>
                  </a:lnTo>
                  <a:lnTo>
                    <a:pt x="571" y="12"/>
                  </a:lnTo>
                  <a:lnTo>
                    <a:pt x="556" y="7"/>
                  </a:lnTo>
                  <a:lnTo>
                    <a:pt x="541" y="3"/>
                  </a:lnTo>
                  <a:lnTo>
                    <a:pt x="526" y="1"/>
                  </a:lnTo>
                  <a:lnTo>
                    <a:pt x="509" y="0"/>
                  </a:lnTo>
                  <a:lnTo>
                    <a:pt x="509" y="0"/>
                  </a:lnTo>
                  <a:close/>
                  <a:moveTo>
                    <a:pt x="604" y="318"/>
                  </a:moveTo>
                  <a:lnTo>
                    <a:pt x="604" y="318"/>
                  </a:lnTo>
                  <a:lnTo>
                    <a:pt x="595" y="311"/>
                  </a:lnTo>
                  <a:lnTo>
                    <a:pt x="584" y="304"/>
                  </a:lnTo>
                  <a:lnTo>
                    <a:pt x="572" y="299"/>
                  </a:lnTo>
                  <a:lnTo>
                    <a:pt x="560" y="295"/>
                  </a:lnTo>
                  <a:lnTo>
                    <a:pt x="549" y="291"/>
                  </a:lnTo>
                  <a:lnTo>
                    <a:pt x="536" y="288"/>
                  </a:lnTo>
                  <a:lnTo>
                    <a:pt x="523" y="287"/>
                  </a:lnTo>
                  <a:lnTo>
                    <a:pt x="509" y="286"/>
                  </a:lnTo>
                  <a:lnTo>
                    <a:pt x="509" y="286"/>
                  </a:lnTo>
                  <a:lnTo>
                    <a:pt x="493" y="287"/>
                  </a:lnTo>
                  <a:lnTo>
                    <a:pt x="478" y="289"/>
                  </a:lnTo>
                  <a:lnTo>
                    <a:pt x="462" y="294"/>
                  </a:lnTo>
                  <a:lnTo>
                    <a:pt x="448" y="299"/>
                  </a:lnTo>
                  <a:lnTo>
                    <a:pt x="434" y="305"/>
                  </a:lnTo>
                  <a:lnTo>
                    <a:pt x="421" y="314"/>
                  </a:lnTo>
                  <a:lnTo>
                    <a:pt x="408" y="323"/>
                  </a:lnTo>
                  <a:lnTo>
                    <a:pt x="397" y="333"/>
                  </a:lnTo>
                  <a:lnTo>
                    <a:pt x="387" y="344"/>
                  </a:lnTo>
                  <a:lnTo>
                    <a:pt x="378" y="357"/>
                  </a:lnTo>
                  <a:lnTo>
                    <a:pt x="369" y="370"/>
                  </a:lnTo>
                  <a:lnTo>
                    <a:pt x="363" y="384"/>
                  </a:lnTo>
                  <a:lnTo>
                    <a:pt x="358" y="398"/>
                  </a:lnTo>
                  <a:lnTo>
                    <a:pt x="353" y="414"/>
                  </a:lnTo>
                  <a:lnTo>
                    <a:pt x="351" y="429"/>
                  </a:lnTo>
                  <a:lnTo>
                    <a:pt x="350" y="445"/>
                  </a:lnTo>
                  <a:lnTo>
                    <a:pt x="350" y="445"/>
                  </a:lnTo>
                  <a:lnTo>
                    <a:pt x="350" y="455"/>
                  </a:lnTo>
                  <a:lnTo>
                    <a:pt x="348" y="464"/>
                  </a:lnTo>
                  <a:lnTo>
                    <a:pt x="346" y="474"/>
                  </a:lnTo>
                  <a:lnTo>
                    <a:pt x="343" y="482"/>
                  </a:lnTo>
                  <a:lnTo>
                    <a:pt x="338" y="491"/>
                  </a:lnTo>
                  <a:lnTo>
                    <a:pt x="334" y="499"/>
                  </a:lnTo>
                  <a:lnTo>
                    <a:pt x="329" y="506"/>
                  </a:lnTo>
                  <a:lnTo>
                    <a:pt x="322" y="512"/>
                  </a:lnTo>
                  <a:lnTo>
                    <a:pt x="316" y="519"/>
                  </a:lnTo>
                  <a:lnTo>
                    <a:pt x="308" y="524"/>
                  </a:lnTo>
                  <a:lnTo>
                    <a:pt x="301" y="530"/>
                  </a:lnTo>
                  <a:lnTo>
                    <a:pt x="292" y="533"/>
                  </a:lnTo>
                  <a:lnTo>
                    <a:pt x="284" y="536"/>
                  </a:lnTo>
                  <a:lnTo>
                    <a:pt x="274" y="538"/>
                  </a:lnTo>
                  <a:lnTo>
                    <a:pt x="264" y="540"/>
                  </a:lnTo>
                  <a:lnTo>
                    <a:pt x="255" y="540"/>
                  </a:lnTo>
                  <a:lnTo>
                    <a:pt x="255" y="540"/>
                  </a:lnTo>
                  <a:lnTo>
                    <a:pt x="245" y="540"/>
                  </a:lnTo>
                  <a:lnTo>
                    <a:pt x="235" y="538"/>
                  </a:lnTo>
                  <a:lnTo>
                    <a:pt x="227" y="536"/>
                  </a:lnTo>
                  <a:lnTo>
                    <a:pt x="218" y="533"/>
                  </a:lnTo>
                  <a:lnTo>
                    <a:pt x="209" y="530"/>
                  </a:lnTo>
                  <a:lnTo>
                    <a:pt x="202" y="524"/>
                  </a:lnTo>
                  <a:lnTo>
                    <a:pt x="194" y="519"/>
                  </a:lnTo>
                  <a:lnTo>
                    <a:pt x="187" y="512"/>
                  </a:lnTo>
                  <a:lnTo>
                    <a:pt x="182" y="506"/>
                  </a:lnTo>
                  <a:lnTo>
                    <a:pt x="176" y="499"/>
                  </a:lnTo>
                  <a:lnTo>
                    <a:pt x="171" y="491"/>
                  </a:lnTo>
                  <a:lnTo>
                    <a:pt x="167" y="482"/>
                  </a:lnTo>
                  <a:lnTo>
                    <a:pt x="163" y="474"/>
                  </a:lnTo>
                  <a:lnTo>
                    <a:pt x="161" y="464"/>
                  </a:lnTo>
                  <a:lnTo>
                    <a:pt x="160" y="455"/>
                  </a:lnTo>
                  <a:lnTo>
                    <a:pt x="159" y="445"/>
                  </a:lnTo>
                  <a:lnTo>
                    <a:pt x="159" y="285"/>
                  </a:lnTo>
                  <a:lnTo>
                    <a:pt x="159" y="285"/>
                  </a:lnTo>
                  <a:lnTo>
                    <a:pt x="170" y="293"/>
                  </a:lnTo>
                  <a:lnTo>
                    <a:pt x="181" y="299"/>
                  </a:lnTo>
                  <a:lnTo>
                    <a:pt x="192" y="304"/>
                  </a:lnTo>
                  <a:lnTo>
                    <a:pt x="204" y="310"/>
                  </a:lnTo>
                  <a:lnTo>
                    <a:pt x="216" y="313"/>
                  </a:lnTo>
                  <a:lnTo>
                    <a:pt x="229" y="316"/>
                  </a:lnTo>
                  <a:lnTo>
                    <a:pt x="242" y="317"/>
                  </a:lnTo>
                  <a:lnTo>
                    <a:pt x="255" y="318"/>
                  </a:lnTo>
                  <a:lnTo>
                    <a:pt x="255" y="318"/>
                  </a:lnTo>
                  <a:lnTo>
                    <a:pt x="271" y="317"/>
                  </a:lnTo>
                  <a:lnTo>
                    <a:pt x="287" y="315"/>
                  </a:lnTo>
                  <a:lnTo>
                    <a:pt x="302" y="311"/>
                  </a:lnTo>
                  <a:lnTo>
                    <a:pt x="317" y="305"/>
                  </a:lnTo>
                  <a:lnTo>
                    <a:pt x="331" y="299"/>
                  </a:lnTo>
                  <a:lnTo>
                    <a:pt x="344" y="290"/>
                  </a:lnTo>
                  <a:lnTo>
                    <a:pt x="356" y="282"/>
                  </a:lnTo>
                  <a:lnTo>
                    <a:pt x="367" y="271"/>
                  </a:lnTo>
                  <a:lnTo>
                    <a:pt x="378" y="260"/>
                  </a:lnTo>
                  <a:lnTo>
                    <a:pt x="387" y="247"/>
                  </a:lnTo>
                  <a:lnTo>
                    <a:pt x="395" y="235"/>
                  </a:lnTo>
                  <a:lnTo>
                    <a:pt x="402" y="221"/>
                  </a:lnTo>
                  <a:lnTo>
                    <a:pt x="407" y="207"/>
                  </a:lnTo>
                  <a:lnTo>
                    <a:pt x="410" y="191"/>
                  </a:lnTo>
                  <a:lnTo>
                    <a:pt x="413" y="176"/>
                  </a:lnTo>
                  <a:lnTo>
                    <a:pt x="414" y="159"/>
                  </a:lnTo>
                  <a:lnTo>
                    <a:pt x="414" y="159"/>
                  </a:lnTo>
                  <a:lnTo>
                    <a:pt x="414" y="150"/>
                  </a:lnTo>
                  <a:lnTo>
                    <a:pt x="415" y="140"/>
                  </a:lnTo>
                  <a:lnTo>
                    <a:pt x="419" y="130"/>
                  </a:lnTo>
                  <a:lnTo>
                    <a:pt x="422" y="122"/>
                  </a:lnTo>
                  <a:lnTo>
                    <a:pt x="425" y="113"/>
                  </a:lnTo>
                  <a:lnTo>
                    <a:pt x="431" y="106"/>
                  </a:lnTo>
                  <a:lnTo>
                    <a:pt x="436" y="98"/>
                  </a:lnTo>
                  <a:lnTo>
                    <a:pt x="442" y="92"/>
                  </a:lnTo>
                  <a:lnTo>
                    <a:pt x="449" y="85"/>
                  </a:lnTo>
                  <a:lnTo>
                    <a:pt x="456" y="80"/>
                  </a:lnTo>
                  <a:lnTo>
                    <a:pt x="464" y="75"/>
                  </a:lnTo>
                  <a:lnTo>
                    <a:pt x="472" y="71"/>
                  </a:lnTo>
                  <a:lnTo>
                    <a:pt x="481" y="68"/>
                  </a:lnTo>
                  <a:lnTo>
                    <a:pt x="491" y="65"/>
                  </a:lnTo>
                  <a:lnTo>
                    <a:pt x="499" y="64"/>
                  </a:lnTo>
                  <a:lnTo>
                    <a:pt x="509" y="64"/>
                  </a:lnTo>
                  <a:lnTo>
                    <a:pt x="509" y="64"/>
                  </a:lnTo>
                  <a:lnTo>
                    <a:pt x="520" y="64"/>
                  </a:lnTo>
                  <a:lnTo>
                    <a:pt x="528" y="65"/>
                  </a:lnTo>
                  <a:lnTo>
                    <a:pt x="538" y="68"/>
                  </a:lnTo>
                  <a:lnTo>
                    <a:pt x="546" y="71"/>
                  </a:lnTo>
                  <a:lnTo>
                    <a:pt x="555" y="75"/>
                  </a:lnTo>
                  <a:lnTo>
                    <a:pt x="562" y="80"/>
                  </a:lnTo>
                  <a:lnTo>
                    <a:pt x="570" y="85"/>
                  </a:lnTo>
                  <a:lnTo>
                    <a:pt x="576" y="92"/>
                  </a:lnTo>
                  <a:lnTo>
                    <a:pt x="583" y="98"/>
                  </a:lnTo>
                  <a:lnTo>
                    <a:pt x="588" y="106"/>
                  </a:lnTo>
                  <a:lnTo>
                    <a:pt x="594" y="113"/>
                  </a:lnTo>
                  <a:lnTo>
                    <a:pt x="597" y="122"/>
                  </a:lnTo>
                  <a:lnTo>
                    <a:pt x="600" y="130"/>
                  </a:lnTo>
                  <a:lnTo>
                    <a:pt x="603" y="140"/>
                  </a:lnTo>
                  <a:lnTo>
                    <a:pt x="604" y="150"/>
                  </a:lnTo>
                  <a:lnTo>
                    <a:pt x="604" y="159"/>
                  </a:lnTo>
                  <a:lnTo>
                    <a:pt x="604" y="318"/>
                  </a:lnTo>
                  <a:close/>
                </a:path>
              </a:pathLst>
            </a:custGeom>
            <a:solidFill>
              <a:schemeClr val="bg1"/>
            </a:solidFill>
            <a:ln>
              <a:noFill/>
            </a:ln>
          </p:spPr>
          <p:txBody>
            <a:bodyPr vert="horz" wrap="square" lIns="91424" tIns="45712" rIns="91424" bIns="45712" numCol="1" anchor="t" anchorCtr="0" compatLnSpc="1">
              <a:prstTxWarp prst="textNoShape">
                <a:avLst/>
              </a:prstTxWarp>
            </a:bodyPr>
            <a:lstStyle/>
            <a:p>
              <a:endParaRPr lang="zh-CN" altLang="en-US">
                <a:solidFill>
                  <a:schemeClr val="tx2"/>
                </a:solidFill>
              </a:endParaRPr>
            </a:p>
          </p:txBody>
        </p:sp>
      </p:grpSp>
      <p:sp>
        <p:nvSpPr>
          <p:cNvPr id="45" name="灯片编号占位符 44"/>
          <p:cNvSpPr>
            <a:spLocks noGrp="1"/>
          </p:cNvSpPr>
          <p:nvPr>
            <p:ph type="sldNum" sz="quarter" idx="12"/>
          </p:nvPr>
        </p:nvSpPr>
        <p:spPr/>
        <p:txBody>
          <a:bodyPr/>
          <a:lstStyle/>
          <a:p>
            <a:fld id="{18AF668F-848C-4CC0-8143-F2E483CC7783}" type="slidenum">
              <a:rPr lang="zh-CN" altLang="en-US" smtClean="0"/>
              <a:pPr/>
              <a:t>10</a:t>
            </a:fld>
            <a:endParaRPr lang="zh-CN" altLang="en-US"/>
          </a:p>
        </p:txBody>
      </p:sp>
    </p:spTree>
    <p:custDataLst>
      <p:tags r:id="rId1"/>
    </p:custDataLst>
    <p:extLst>
      <p:ext uri="{BB962C8B-B14F-4D97-AF65-F5344CB8AC3E}">
        <p14:creationId xmlns:p14="http://schemas.microsoft.com/office/powerpoint/2010/main" val="34426696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fractur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900" decel="100000" fill="hold"/>
                                        <p:tgtEl>
                                          <p:spTgt spid="8"/>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anim calcmode="lin" valueType="num">
                                      <p:cBhvr>
                                        <p:cTn id="17" dur="500" fill="hold"/>
                                        <p:tgtEl>
                                          <p:spTgt spid="3"/>
                                        </p:tgtEl>
                                        <p:attrNameLst>
                                          <p:attrName>style.rotation</p:attrName>
                                        </p:attrNameLst>
                                      </p:cBhvr>
                                      <p:tavLst>
                                        <p:tav tm="0">
                                          <p:val>
                                            <p:fltVal val="360"/>
                                          </p:val>
                                        </p:tav>
                                        <p:tav tm="100000">
                                          <p:val>
                                            <p:fltVal val="0"/>
                                          </p:val>
                                        </p:tav>
                                      </p:tavLst>
                                    </p:anim>
                                    <p:animEffect transition="in" filter="fade">
                                      <p:cBhvr>
                                        <p:cTn id="18" dur="500"/>
                                        <p:tgtEl>
                                          <p:spTgt spid="3"/>
                                        </p:tgtEl>
                                      </p:cBhvr>
                                    </p:animEffect>
                                  </p:childTnLst>
                                </p:cTn>
                              </p:par>
                              <p:par>
                                <p:cTn id="19" presetID="49" presetClass="entr" presetSubtype="0" decel="100000" fill="hold" nodeType="withEffect">
                                  <p:stCondLst>
                                    <p:cond delay="25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ppt_w</p:attrName>
                                        </p:attrNameLst>
                                      </p:cBhvr>
                                      <p:tavLst>
                                        <p:tav tm="0">
                                          <p:val>
                                            <p:fltVal val="0"/>
                                          </p:val>
                                        </p:tav>
                                        <p:tav tm="100000">
                                          <p:val>
                                            <p:strVal val="#ppt_w"/>
                                          </p:val>
                                        </p:tav>
                                      </p:tavLst>
                                    </p:anim>
                                    <p:anim calcmode="lin" valueType="num">
                                      <p:cBhvr>
                                        <p:cTn id="22" dur="500" fill="hold"/>
                                        <p:tgtEl>
                                          <p:spTgt spid="4"/>
                                        </p:tgtEl>
                                        <p:attrNameLst>
                                          <p:attrName>ppt_h</p:attrName>
                                        </p:attrNameLst>
                                      </p:cBhvr>
                                      <p:tavLst>
                                        <p:tav tm="0">
                                          <p:val>
                                            <p:fltVal val="0"/>
                                          </p:val>
                                        </p:tav>
                                        <p:tav tm="100000">
                                          <p:val>
                                            <p:strVal val="#ppt_h"/>
                                          </p:val>
                                        </p:tav>
                                      </p:tavLst>
                                    </p:anim>
                                    <p:anim calcmode="lin" valueType="num">
                                      <p:cBhvr>
                                        <p:cTn id="23" dur="500" fill="hold"/>
                                        <p:tgtEl>
                                          <p:spTgt spid="4"/>
                                        </p:tgtEl>
                                        <p:attrNameLst>
                                          <p:attrName>style.rotation</p:attrName>
                                        </p:attrNameLst>
                                      </p:cBhvr>
                                      <p:tavLst>
                                        <p:tav tm="0">
                                          <p:val>
                                            <p:fltVal val="360"/>
                                          </p:val>
                                        </p:tav>
                                        <p:tav tm="100000">
                                          <p:val>
                                            <p:fltVal val="0"/>
                                          </p:val>
                                        </p:tav>
                                      </p:tavLst>
                                    </p:anim>
                                    <p:animEffect transition="in" filter="fade">
                                      <p:cBhvr>
                                        <p:cTn id="24" dur="500"/>
                                        <p:tgtEl>
                                          <p:spTgt spid="4"/>
                                        </p:tgtEl>
                                      </p:cBhvr>
                                    </p:animEffect>
                                  </p:childTnLst>
                                </p:cTn>
                              </p:par>
                              <p:par>
                                <p:cTn id="25" presetID="49" presetClass="entr" presetSubtype="0" decel="100000" fill="hold" nodeType="withEffect">
                                  <p:stCondLst>
                                    <p:cond delay="50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fill="hold"/>
                                        <p:tgtEl>
                                          <p:spTgt spid="5"/>
                                        </p:tgtEl>
                                        <p:attrNameLst>
                                          <p:attrName>ppt_w</p:attrName>
                                        </p:attrNameLst>
                                      </p:cBhvr>
                                      <p:tavLst>
                                        <p:tav tm="0">
                                          <p:val>
                                            <p:fltVal val="0"/>
                                          </p:val>
                                        </p:tav>
                                        <p:tav tm="100000">
                                          <p:val>
                                            <p:strVal val="#ppt_w"/>
                                          </p:val>
                                        </p:tav>
                                      </p:tavLst>
                                    </p:anim>
                                    <p:anim calcmode="lin" valueType="num">
                                      <p:cBhvr>
                                        <p:cTn id="28" dur="500" fill="hold"/>
                                        <p:tgtEl>
                                          <p:spTgt spid="5"/>
                                        </p:tgtEl>
                                        <p:attrNameLst>
                                          <p:attrName>ppt_h</p:attrName>
                                        </p:attrNameLst>
                                      </p:cBhvr>
                                      <p:tavLst>
                                        <p:tav tm="0">
                                          <p:val>
                                            <p:fltVal val="0"/>
                                          </p:val>
                                        </p:tav>
                                        <p:tav tm="100000">
                                          <p:val>
                                            <p:strVal val="#ppt_h"/>
                                          </p:val>
                                        </p:tav>
                                      </p:tavLst>
                                    </p:anim>
                                    <p:anim calcmode="lin" valueType="num">
                                      <p:cBhvr>
                                        <p:cTn id="29" dur="500" fill="hold"/>
                                        <p:tgtEl>
                                          <p:spTgt spid="5"/>
                                        </p:tgtEl>
                                        <p:attrNameLst>
                                          <p:attrName>style.rotation</p:attrName>
                                        </p:attrNameLst>
                                      </p:cBhvr>
                                      <p:tavLst>
                                        <p:tav tm="0">
                                          <p:val>
                                            <p:fltVal val="360"/>
                                          </p:val>
                                        </p:tav>
                                        <p:tav tm="100000">
                                          <p:val>
                                            <p:fltVal val="0"/>
                                          </p:val>
                                        </p:tav>
                                      </p:tavLst>
                                    </p:anim>
                                    <p:animEffect transition="in" filter="fade">
                                      <p:cBhvr>
                                        <p:cTn id="30" dur="500"/>
                                        <p:tgtEl>
                                          <p:spTgt spid="5"/>
                                        </p:tgtEl>
                                      </p:cBhvr>
                                    </p:animEffect>
                                  </p:childTnLst>
                                </p:cTn>
                              </p:par>
                              <p:par>
                                <p:cTn id="31" presetID="49" presetClass="entr" presetSubtype="0" decel="100000" fill="hold" nodeType="withEffect">
                                  <p:stCondLst>
                                    <p:cond delay="750"/>
                                  </p:stCondLst>
                                  <p:childTnLst>
                                    <p:set>
                                      <p:cBhvr>
                                        <p:cTn id="32" dur="1" fill="hold">
                                          <p:stCondLst>
                                            <p:cond delay="0"/>
                                          </p:stCondLst>
                                        </p:cTn>
                                        <p:tgtEl>
                                          <p:spTgt spid="6"/>
                                        </p:tgtEl>
                                        <p:attrNameLst>
                                          <p:attrName>style.visibility</p:attrName>
                                        </p:attrNameLst>
                                      </p:cBhvr>
                                      <p:to>
                                        <p:strVal val="visible"/>
                                      </p:to>
                                    </p:set>
                                    <p:anim calcmode="lin" valueType="num">
                                      <p:cBhvr>
                                        <p:cTn id="33" dur="500" fill="hold"/>
                                        <p:tgtEl>
                                          <p:spTgt spid="6"/>
                                        </p:tgtEl>
                                        <p:attrNameLst>
                                          <p:attrName>ppt_w</p:attrName>
                                        </p:attrNameLst>
                                      </p:cBhvr>
                                      <p:tavLst>
                                        <p:tav tm="0">
                                          <p:val>
                                            <p:fltVal val="0"/>
                                          </p:val>
                                        </p:tav>
                                        <p:tav tm="100000">
                                          <p:val>
                                            <p:strVal val="#ppt_w"/>
                                          </p:val>
                                        </p:tav>
                                      </p:tavLst>
                                    </p:anim>
                                    <p:anim calcmode="lin" valueType="num">
                                      <p:cBhvr>
                                        <p:cTn id="34" dur="500" fill="hold"/>
                                        <p:tgtEl>
                                          <p:spTgt spid="6"/>
                                        </p:tgtEl>
                                        <p:attrNameLst>
                                          <p:attrName>ppt_h</p:attrName>
                                        </p:attrNameLst>
                                      </p:cBhvr>
                                      <p:tavLst>
                                        <p:tav tm="0">
                                          <p:val>
                                            <p:fltVal val="0"/>
                                          </p:val>
                                        </p:tav>
                                        <p:tav tm="100000">
                                          <p:val>
                                            <p:strVal val="#ppt_h"/>
                                          </p:val>
                                        </p:tav>
                                      </p:tavLst>
                                    </p:anim>
                                    <p:anim calcmode="lin" valueType="num">
                                      <p:cBhvr>
                                        <p:cTn id="35" dur="500" fill="hold"/>
                                        <p:tgtEl>
                                          <p:spTgt spid="6"/>
                                        </p:tgtEl>
                                        <p:attrNameLst>
                                          <p:attrName>style.rotation</p:attrName>
                                        </p:attrNameLst>
                                      </p:cBhvr>
                                      <p:tavLst>
                                        <p:tav tm="0">
                                          <p:val>
                                            <p:fltVal val="360"/>
                                          </p:val>
                                        </p:tav>
                                        <p:tav tm="100000">
                                          <p:val>
                                            <p:fltVal val="0"/>
                                          </p:val>
                                        </p:tav>
                                      </p:tavLst>
                                    </p:anim>
                                    <p:animEffect transition="in" filter="fade">
                                      <p:cBhvr>
                                        <p:cTn id="36" dur="500"/>
                                        <p:tgtEl>
                                          <p:spTgt spid="6"/>
                                        </p:tgtEl>
                                      </p:cBhvr>
                                    </p:animEffect>
                                  </p:childTnLst>
                                </p:cTn>
                              </p:par>
                              <p:par>
                                <p:cTn id="37" presetID="49" presetClass="entr" presetSubtype="0" decel="100000" fill="hold" nodeType="withEffect">
                                  <p:stCondLst>
                                    <p:cond delay="1000"/>
                                  </p:stCondLst>
                                  <p:childTnLst>
                                    <p:set>
                                      <p:cBhvr>
                                        <p:cTn id="38" dur="1" fill="hold">
                                          <p:stCondLst>
                                            <p:cond delay="0"/>
                                          </p:stCondLst>
                                        </p:cTn>
                                        <p:tgtEl>
                                          <p:spTgt spid="7"/>
                                        </p:tgtEl>
                                        <p:attrNameLst>
                                          <p:attrName>style.visibility</p:attrName>
                                        </p:attrNameLst>
                                      </p:cBhvr>
                                      <p:to>
                                        <p:strVal val="visible"/>
                                      </p:to>
                                    </p:set>
                                    <p:anim calcmode="lin" valueType="num">
                                      <p:cBhvr>
                                        <p:cTn id="39" dur="500" fill="hold"/>
                                        <p:tgtEl>
                                          <p:spTgt spid="7"/>
                                        </p:tgtEl>
                                        <p:attrNameLst>
                                          <p:attrName>ppt_w</p:attrName>
                                        </p:attrNameLst>
                                      </p:cBhvr>
                                      <p:tavLst>
                                        <p:tav tm="0">
                                          <p:val>
                                            <p:fltVal val="0"/>
                                          </p:val>
                                        </p:tav>
                                        <p:tav tm="100000">
                                          <p:val>
                                            <p:strVal val="#ppt_w"/>
                                          </p:val>
                                        </p:tav>
                                      </p:tavLst>
                                    </p:anim>
                                    <p:anim calcmode="lin" valueType="num">
                                      <p:cBhvr>
                                        <p:cTn id="40" dur="500" fill="hold"/>
                                        <p:tgtEl>
                                          <p:spTgt spid="7"/>
                                        </p:tgtEl>
                                        <p:attrNameLst>
                                          <p:attrName>ppt_h</p:attrName>
                                        </p:attrNameLst>
                                      </p:cBhvr>
                                      <p:tavLst>
                                        <p:tav tm="0">
                                          <p:val>
                                            <p:fltVal val="0"/>
                                          </p:val>
                                        </p:tav>
                                        <p:tav tm="100000">
                                          <p:val>
                                            <p:strVal val="#ppt_h"/>
                                          </p:val>
                                        </p:tav>
                                      </p:tavLst>
                                    </p:anim>
                                    <p:anim calcmode="lin" valueType="num">
                                      <p:cBhvr>
                                        <p:cTn id="41" dur="500" fill="hold"/>
                                        <p:tgtEl>
                                          <p:spTgt spid="7"/>
                                        </p:tgtEl>
                                        <p:attrNameLst>
                                          <p:attrName>style.rotation</p:attrName>
                                        </p:attrNameLst>
                                      </p:cBhvr>
                                      <p:tavLst>
                                        <p:tav tm="0">
                                          <p:val>
                                            <p:fltVal val="360"/>
                                          </p:val>
                                        </p:tav>
                                        <p:tav tm="100000">
                                          <p:val>
                                            <p:fltVal val="0"/>
                                          </p:val>
                                        </p:tav>
                                      </p:tavLst>
                                    </p:anim>
                                    <p:animEffect transition="in" filter="fade">
                                      <p:cBhvr>
                                        <p:cTn id="42" dur="500"/>
                                        <p:tgtEl>
                                          <p:spTgt spid="7"/>
                                        </p:tgtEl>
                                      </p:cBhvr>
                                    </p:animEffect>
                                  </p:childTnLst>
                                </p:cTn>
                              </p:par>
                              <p:par>
                                <p:cTn id="43" presetID="49" presetClass="entr" presetSubtype="0" decel="100000" fill="hold" nodeType="withEffect">
                                  <p:stCondLst>
                                    <p:cond delay="1250"/>
                                  </p:stCondLst>
                                  <p:childTnLst>
                                    <p:set>
                                      <p:cBhvr>
                                        <p:cTn id="44" dur="1" fill="hold">
                                          <p:stCondLst>
                                            <p:cond delay="0"/>
                                          </p:stCondLst>
                                        </p:cTn>
                                        <p:tgtEl>
                                          <p:spTgt spid="11"/>
                                        </p:tgtEl>
                                        <p:attrNameLst>
                                          <p:attrName>style.visibility</p:attrName>
                                        </p:attrNameLst>
                                      </p:cBhvr>
                                      <p:to>
                                        <p:strVal val="visible"/>
                                      </p:to>
                                    </p:set>
                                    <p:anim calcmode="lin" valueType="num">
                                      <p:cBhvr>
                                        <p:cTn id="45" dur="500" fill="hold"/>
                                        <p:tgtEl>
                                          <p:spTgt spid="11"/>
                                        </p:tgtEl>
                                        <p:attrNameLst>
                                          <p:attrName>ppt_w</p:attrName>
                                        </p:attrNameLst>
                                      </p:cBhvr>
                                      <p:tavLst>
                                        <p:tav tm="0">
                                          <p:val>
                                            <p:fltVal val="0"/>
                                          </p:val>
                                        </p:tav>
                                        <p:tav tm="100000">
                                          <p:val>
                                            <p:strVal val="#ppt_w"/>
                                          </p:val>
                                        </p:tav>
                                      </p:tavLst>
                                    </p:anim>
                                    <p:anim calcmode="lin" valueType="num">
                                      <p:cBhvr>
                                        <p:cTn id="46" dur="500" fill="hold"/>
                                        <p:tgtEl>
                                          <p:spTgt spid="11"/>
                                        </p:tgtEl>
                                        <p:attrNameLst>
                                          <p:attrName>ppt_h</p:attrName>
                                        </p:attrNameLst>
                                      </p:cBhvr>
                                      <p:tavLst>
                                        <p:tav tm="0">
                                          <p:val>
                                            <p:fltVal val="0"/>
                                          </p:val>
                                        </p:tav>
                                        <p:tav tm="100000">
                                          <p:val>
                                            <p:strVal val="#ppt_h"/>
                                          </p:val>
                                        </p:tav>
                                      </p:tavLst>
                                    </p:anim>
                                    <p:anim calcmode="lin" valueType="num">
                                      <p:cBhvr>
                                        <p:cTn id="47" dur="500" fill="hold"/>
                                        <p:tgtEl>
                                          <p:spTgt spid="11"/>
                                        </p:tgtEl>
                                        <p:attrNameLst>
                                          <p:attrName>style.rotation</p:attrName>
                                        </p:attrNameLst>
                                      </p:cBhvr>
                                      <p:tavLst>
                                        <p:tav tm="0">
                                          <p:val>
                                            <p:fltVal val="360"/>
                                          </p:val>
                                        </p:tav>
                                        <p:tav tm="100000">
                                          <p:val>
                                            <p:fltVal val="0"/>
                                          </p:val>
                                        </p:tav>
                                      </p:tavLst>
                                    </p:anim>
                                    <p:animEffect transition="in" filter="fade">
                                      <p:cBhvr>
                                        <p:cTn id="48" dur="500"/>
                                        <p:tgtEl>
                                          <p:spTgt spid="11"/>
                                        </p:tgtEl>
                                      </p:cBhvr>
                                    </p:animEffect>
                                  </p:childTnLst>
                                </p:cTn>
                              </p:par>
                            </p:childTnLst>
                          </p:cTn>
                        </p:par>
                      </p:childTnLst>
                    </p:cTn>
                  </p:par>
                  <p:par>
                    <p:cTn id="49" fill="hold">
                      <p:stCondLst>
                        <p:cond delay="indefinite"/>
                      </p:stCondLst>
                      <p:childTnLst>
                        <p:par>
                          <p:cTn id="50" fill="hold">
                            <p:stCondLst>
                              <p:cond delay="0"/>
                            </p:stCondLst>
                            <p:childTnLst>
                              <p:par>
                                <p:cTn id="51" presetID="2" presetClass="entr" presetSubtype="2" fill="hold" grpId="0" nodeType="clickEffect">
                                  <p:stCondLst>
                                    <p:cond delay="0"/>
                                  </p:stCondLst>
                                  <p:childTnLst>
                                    <p:set>
                                      <p:cBhvr>
                                        <p:cTn id="52" dur="1" fill="hold">
                                          <p:stCondLst>
                                            <p:cond delay="0"/>
                                          </p:stCondLst>
                                        </p:cTn>
                                        <p:tgtEl>
                                          <p:spTgt spid="19"/>
                                        </p:tgtEl>
                                        <p:attrNameLst>
                                          <p:attrName>style.visibility</p:attrName>
                                        </p:attrNameLst>
                                      </p:cBhvr>
                                      <p:to>
                                        <p:strVal val="visible"/>
                                      </p:to>
                                    </p:set>
                                    <p:anim calcmode="lin" valueType="num">
                                      <p:cBhvr additive="base">
                                        <p:cTn id="53" dur="500" fill="hold"/>
                                        <p:tgtEl>
                                          <p:spTgt spid="19"/>
                                        </p:tgtEl>
                                        <p:attrNameLst>
                                          <p:attrName>ppt_x</p:attrName>
                                        </p:attrNameLst>
                                      </p:cBhvr>
                                      <p:tavLst>
                                        <p:tav tm="0">
                                          <p:val>
                                            <p:strVal val="1+#ppt_w/2"/>
                                          </p:val>
                                        </p:tav>
                                        <p:tav tm="100000">
                                          <p:val>
                                            <p:strVal val="#ppt_x"/>
                                          </p:val>
                                        </p:tav>
                                      </p:tavLst>
                                    </p:anim>
                                    <p:anim calcmode="lin" valueType="num">
                                      <p:cBhvr additive="base">
                                        <p:cTn id="54" dur="500" fill="hold"/>
                                        <p:tgtEl>
                                          <p:spTgt spid="19"/>
                                        </p:tgtEl>
                                        <p:attrNameLst>
                                          <p:attrName>ppt_y</p:attrName>
                                        </p:attrNameLst>
                                      </p:cBhvr>
                                      <p:tavLst>
                                        <p:tav tm="0">
                                          <p:val>
                                            <p:strVal val="#ppt_y"/>
                                          </p:val>
                                        </p:tav>
                                        <p:tav tm="100000">
                                          <p:val>
                                            <p:strVal val="#ppt_y"/>
                                          </p:val>
                                        </p:tav>
                                      </p:tavLst>
                                    </p:anim>
                                  </p:childTnLst>
                                </p:cTn>
                              </p:par>
                              <p:par>
                                <p:cTn id="55" presetID="2" presetClass="entr" presetSubtype="2" fill="hold" grpId="0" nodeType="withEffect">
                                  <p:stCondLst>
                                    <p:cond delay="0"/>
                                  </p:stCondLst>
                                  <p:childTnLst>
                                    <p:set>
                                      <p:cBhvr>
                                        <p:cTn id="56" dur="1" fill="hold">
                                          <p:stCondLst>
                                            <p:cond delay="0"/>
                                          </p:stCondLst>
                                        </p:cTn>
                                        <p:tgtEl>
                                          <p:spTgt spid="22"/>
                                        </p:tgtEl>
                                        <p:attrNameLst>
                                          <p:attrName>style.visibility</p:attrName>
                                        </p:attrNameLst>
                                      </p:cBhvr>
                                      <p:to>
                                        <p:strVal val="visible"/>
                                      </p:to>
                                    </p:set>
                                    <p:anim calcmode="lin" valueType="num">
                                      <p:cBhvr additive="base">
                                        <p:cTn id="57" dur="500" fill="hold"/>
                                        <p:tgtEl>
                                          <p:spTgt spid="22"/>
                                        </p:tgtEl>
                                        <p:attrNameLst>
                                          <p:attrName>ppt_x</p:attrName>
                                        </p:attrNameLst>
                                      </p:cBhvr>
                                      <p:tavLst>
                                        <p:tav tm="0">
                                          <p:val>
                                            <p:strVal val="1+#ppt_w/2"/>
                                          </p:val>
                                        </p:tav>
                                        <p:tav tm="100000">
                                          <p:val>
                                            <p:strVal val="#ppt_x"/>
                                          </p:val>
                                        </p:tav>
                                      </p:tavLst>
                                    </p:anim>
                                    <p:anim calcmode="lin" valueType="num">
                                      <p:cBhvr additive="base">
                                        <p:cTn id="58" dur="500" fill="hold"/>
                                        <p:tgtEl>
                                          <p:spTgt spid="22"/>
                                        </p:tgtEl>
                                        <p:attrNameLst>
                                          <p:attrName>ppt_y</p:attrName>
                                        </p:attrNameLst>
                                      </p:cBhvr>
                                      <p:tavLst>
                                        <p:tav tm="0">
                                          <p:val>
                                            <p:strVal val="#ppt_y"/>
                                          </p:val>
                                        </p:tav>
                                        <p:tav tm="100000">
                                          <p:val>
                                            <p:strVal val="#ppt_y"/>
                                          </p:val>
                                        </p:tav>
                                      </p:tavLst>
                                    </p:anim>
                                  </p:childTnLst>
                                </p:cTn>
                              </p:par>
                              <p:par>
                                <p:cTn id="59" presetID="2" presetClass="entr" presetSubtype="2" fill="hold" grpId="0" nodeType="withEffect">
                                  <p:stCondLst>
                                    <p:cond delay="0"/>
                                  </p:stCondLst>
                                  <p:childTnLst>
                                    <p:set>
                                      <p:cBhvr>
                                        <p:cTn id="60" dur="1" fill="hold">
                                          <p:stCondLst>
                                            <p:cond delay="0"/>
                                          </p:stCondLst>
                                        </p:cTn>
                                        <p:tgtEl>
                                          <p:spTgt spid="23"/>
                                        </p:tgtEl>
                                        <p:attrNameLst>
                                          <p:attrName>style.visibility</p:attrName>
                                        </p:attrNameLst>
                                      </p:cBhvr>
                                      <p:to>
                                        <p:strVal val="visible"/>
                                      </p:to>
                                    </p:set>
                                    <p:anim calcmode="lin" valueType="num">
                                      <p:cBhvr additive="base">
                                        <p:cTn id="61" dur="500" fill="hold"/>
                                        <p:tgtEl>
                                          <p:spTgt spid="23"/>
                                        </p:tgtEl>
                                        <p:attrNameLst>
                                          <p:attrName>ppt_x</p:attrName>
                                        </p:attrNameLst>
                                      </p:cBhvr>
                                      <p:tavLst>
                                        <p:tav tm="0">
                                          <p:val>
                                            <p:strVal val="1+#ppt_w/2"/>
                                          </p:val>
                                        </p:tav>
                                        <p:tav tm="100000">
                                          <p:val>
                                            <p:strVal val="#ppt_x"/>
                                          </p:val>
                                        </p:tav>
                                      </p:tavLst>
                                    </p:anim>
                                    <p:anim calcmode="lin" valueType="num">
                                      <p:cBhvr additive="base">
                                        <p:cTn id="62" dur="500" fill="hold"/>
                                        <p:tgtEl>
                                          <p:spTgt spid="23"/>
                                        </p:tgtEl>
                                        <p:attrNameLst>
                                          <p:attrName>ppt_y</p:attrName>
                                        </p:attrNameLst>
                                      </p:cBhvr>
                                      <p:tavLst>
                                        <p:tav tm="0">
                                          <p:val>
                                            <p:strVal val="#ppt_y"/>
                                          </p:val>
                                        </p:tav>
                                        <p:tav tm="100000">
                                          <p:val>
                                            <p:strVal val="#ppt_y"/>
                                          </p:val>
                                        </p:tav>
                                      </p:tavLst>
                                    </p:anim>
                                  </p:childTnLst>
                                </p:cTn>
                              </p:par>
                              <p:par>
                                <p:cTn id="63" presetID="2" presetClass="entr" presetSubtype="8" fill="hold" grpId="0" nodeType="withEffect">
                                  <p:stCondLst>
                                    <p:cond delay="0"/>
                                  </p:stCondLst>
                                  <p:childTnLst>
                                    <p:set>
                                      <p:cBhvr>
                                        <p:cTn id="64" dur="1" fill="hold">
                                          <p:stCondLst>
                                            <p:cond delay="0"/>
                                          </p:stCondLst>
                                        </p:cTn>
                                        <p:tgtEl>
                                          <p:spTgt spid="26"/>
                                        </p:tgtEl>
                                        <p:attrNameLst>
                                          <p:attrName>style.visibility</p:attrName>
                                        </p:attrNameLst>
                                      </p:cBhvr>
                                      <p:to>
                                        <p:strVal val="visible"/>
                                      </p:to>
                                    </p:set>
                                    <p:anim calcmode="lin" valueType="num">
                                      <p:cBhvr additive="base">
                                        <p:cTn id="65" dur="500" fill="hold"/>
                                        <p:tgtEl>
                                          <p:spTgt spid="26"/>
                                        </p:tgtEl>
                                        <p:attrNameLst>
                                          <p:attrName>ppt_x</p:attrName>
                                        </p:attrNameLst>
                                      </p:cBhvr>
                                      <p:tavLst>
                                        <p:tav tm="0">
                                          <p:val>
                                            <p:strVal val="0-#ppt_w/2"/>
                                          </p:val>
                                        </p:tav>
                                        <p:tav tm="100000">
                                          <p:val>
                                            <p:strVal val="#ppt_x"/>
                                          </p:val>
                                        </p:tav>
                                      </p:tavLst>
                                    </p:anim>
                                    <p:anim calcmode="lin" valueType="num">
                                      <p:cBhvr additive="base">
                                        <p:cTn id="66" dur="500" fill="hold"/>
                                        <p:tgtEl>
                                          <p:spTgt spid="26"/>
                                        </p:tgtEl>
                                        <p:attrNameLst>
                                          <p:attrName>ppt_y</p:attrName>
                                        </p:attrNameLst>
                                      </p:cBhvr>
                                      <p:tavLst>
                                        <p:tav tm="0">
                                          <p:val>
                                            <p:strVal val="#ppt_y"/>
                                          </p:val>
                                        </p:tav>
                                        <p:tav tm="100000">
                                          <p:val>
                                            <p:strVal val="#ppt_y"/>
                                          </p:val>
                                        </p:tav>
                                      </p:tavLst>
                                    </p:anim>
                                  </p:childTnLst>
                                </p:cTn>
                              </p:par>
                              <p:par>
                                <p:cTn id="67" presetID="2" presetClass="entr" presetSubtype="8" fill="hold" grpId="0" nodeType="withEffect">
                                  <p:stCondLst>
                                    <p:cond delay="0"/>
                                  </p:stCondLst>
                                  <p:childTnLst>
                                    <p:set>
                                      <p:cBhvr>
                                        <p:cTn id="68" dur="1" fill="hold">
                                          <p:stCondLst>
                                            <p:cond delay="0"/>
                                          </p:stCondLst>
                                        </p:cTn>
                                        <p:tgtEl>
                                          <p:spTgt spid="25"/>
                                        </p:tgtEl>
                                        <p:attrNameLst>
                                          <p:attrName>style.visibility</p:attrName>
                                        </p:attrNameLst>
                                      </p:cBhvr>
                                      <p:to>
                                        <p:strVal val="visible"/>
                                      </p:to>
                                    </p:set>
                                    <p:anim calcmode="lin" valueType="num">
                                      <p:cBhvr additive="base">
                                        <p:cTn id="69" dur="500" fill="hold"/>
                                        <p:tgtEl>
                                          <p:spTgt spid="25"/>
                                        </p:tgtEl>
                                        <p:attrNameLst>
                                          <p:attrName>ppt_x</p:attrName>
                                        </p:attrNameLst>
                                      </p:cBhvr>
                                      <p:tavLst>
                                        <p:tav tm="0">
                                          <p:val>
                                            <p:strVal val="0-#ppt_w/2"/>
                                          </p:val>
                                        </p:tav>
                                        <p:tav tm="100000">
                                          <p:val>
                                            <p:strVal val="#ppt_x"/>
                                          </p:val>
                                        </p:tav>
                                      </p:tavLst>
                                    </p:anim>
                                    <p:anim calcmode="lin" valueType="num">
                                      <p:cBhvr additive="base">
                                        <p:cTn id="70" dur="500" fill="hold"/>
                                        <p:tgtEl>
                                          <p:spTgt spid="25"/>
                                        </p:tgtEl>
                                        <p:attrNameLst>
                                          <p:attrName>ppt_y</p:attrName>
                                        </p:attrNameLst>
                                      </p:cBhvr>
                                      <p:tavLst>
                                        <p:tav tm="0">
                                          <p:val>
                                            <p:strVal val="#ppt_y"/>
                                          </p:val>
                                        </p:tav>
                                        <p:tav tm="100000">
                                          <p:val>
                                            <p:strVal val="#ppt_y"/>
                                          </p:val>
                                        </p:tav>
                                      </p:tavLst>
                                    </p:anim>
                                  </p:childTnLst>
                                </p:cTn>
                              </p:par>
                              <p:par>
                                <p:cTn id="71" presetID="2" presetClass="entr" presetSubtype="8" fill="hold" grpId="0" nodeType="withEffect">
                                  <p:stCondLst>
                                    <p:cond delay="0"/>
                                  </p:stCondLst>
                                  <p:childTnLst>
                                    <p:set>
                                      <p:cBhvr>
                                        <p:cTn id="72" dur="1" fill="hold">
                                          <p:stCondLst>
                                            <p:cond delay="0"/>
                                          </p:stCondLst>
                                        </p:cTn>
                                        <p:tgtEl>
                                          <p:spTgt spid="24"/>
                                        </p:tgtEl>
                                        <p:attrNameLst>
                                          <p:attrName>style.visibility</p:attrName>
                                        </p:attrNameLst>
                                      </p:cBhvr>
                                      <p:to>
                                        <p:strVal val="visible"/>
                                      </p:to>
                                    </p:set>
                                    <p:anim calcmode="lin" valueType="num">
                                      <p:cBhvr additive="base">
                                        <p:cTn id="73" dur="500" fill="hold"/>
                                        <p:tgtEl>
                                          <p:spTgt spid="24"/>
                                        </p:tgtEl>
                                        <p:attrNameLst>
                                          <p:attrName>ppt_x</p:attrName>
                                        </p:attrNameLst>
                                      </p:cBhvr>
                                      <p:tavLst>
                                        <p:tav tm="0">
                                          <p:val>
                                            <p:strVal val="0-#ppt_w/2"/>
                                          </p:val>
                                        </p:tav>
                                        <p:tav tm="100000">
                                          <p:val>
                                            <p:strVal val="#ppt_x"/>
                                          </p:val>
                                        </p:tav>
                                      </p:tavLst>
                                    </p:anim>
                                    <p:anim calcmode="lin" valueType="num">
                                      <p:cBhvr additive="base">
                                        <p:cTn id="74"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9" grpId="0"/>
      <p:bldP spid="24" grpId="0"/>
      <p:bldP spid="22" grpId="0"/>
      <p:bldP spid="25" grpId="0"/>
      <p:bldP spid="23" grpId="0"/>
      <p:bldP spid="2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Freeform 5"/>
          <p:cNvSpPr>
            <a:spLocks/>
          </p:cNvSpPr>
          <p:nvPr/>
        </p:nvSpPr>
        <p:spPr bwMode="auto">
          <a:xfrm>
            <a:off x="2372917" y="3508503"/>
            <a:ext cx="596502" cy="546571"/>
          </a:xfrm>
          <a:custGeom>
            <a:avLst/>
            <a:gdLst>
              <a:gd name="T0" fmla="*/ 2147483646 w 163"/>
              <a:gd name="T1" fmla="*/ 2147483646 h 150"/>
              <a:gd name="T2" fmla="*/ 2147483646 w 163"/>
              <a:gd name="T3" fmla="*/ 0 h 150"/>
              <a:gd name="T4" fmla="*/ 2147483646 w 163"/>
              <a:gd name="T5" fmla="*/ 0 h 150"/>
              <a:gd name="T6" fmla="*/ 2147483646 w 163"/>
              <a:gd name="T7" fmla="*/ 0 h 150"/>
              <a:gd name="T8" fmla="*/ 0 w 163"/>
              <a:gd name="T9" fmla="*/ 0 h 150"/>
              <a:gd name="T10" fmla="*/ 0 w 163"/>
              <a:gd name="T11" fmla="*/ 2147483646 h 150"/>
              <a:gd name="T12" fmla="*/ 2147483646 w 163"/>
              <a:gd name="T13" fmla="*/ 2147483646 h 150"/>
              <a:gd name="T14" fmla="*/ 2147483646 w 163"/>
              <a:gd name="T15" fmla="*/ 2147483646 h 150"/>
              <a:gd name="T16" fmla="*/ 0 w 163"/>
              <a:gd name="T17" fmla="*/ 2147483646 h 150"/>
              <a:gd name="T18" fmla="*/ 2147483646 w 163"/>
              <a:gd name="T19" fmla="*/ 2147483646 h 150"/>
              <a:gd name="T20" fmla="*/ 2147483646 w 163"/>
              <a:gd name="T21" fmla="*/ 2147483646 h 150"/>
              <a:gd name="T22" fmla="*/ 0 w 163"/>
              <a:gd name="T23" fmla="*/ 2147483646 h 150"/>
              <a:gd name="T24" fmla="*/ 2147483646 w 163"/>
              <a:gd name="T25" fmla="*/ 2147483646 h 150"/>
              <a:gd name="T26" fmla="*/ 2147483646 w 163"/>
              <a:gd name="T27" fmla="*/ 2147483646 h 150"/>
              <a:gd name="T28" fmla="*/ 0 w 163"/>
              <a:gd name="T29" fmla="*/ 2147483646 h 150"/>
              <a:gd name="T30" fmla="*/ 2147483646 w 163"/>
              <a:gd name="T31" fmla="*/ 2147483646 h 150"/>
              <a:gd name="T32" fmla="*/ 2147483646 w 163"/>
              <a:gd name="T33" fmla="*/ 2147483646 h 150"/>
              <a:gd name="T34" fmla="*/ 2147483646 w 163"/>
              <a:gd name="T35" fmla="*/ 2147483646 h 150"/>
              <a:gd name="T36" fmla="*/ 2147483646 w 163"/>
              <a:gd name="T37" fmla="*/ 2147483646 h 150"/>
              <a:gd name="T38" fmla="*/ 2147483646 w 163"/>
              <a:gd name="T39" fmla="*/ 2147483646 h 150"/>
              <a:gd name="T40" fmla="*/ 2147483646 w 163"/>
              <a:gd name="T41" fmla="*/ 2147483646 h 150"/>
              <a:gd name="T42" fmla="*/ 2147483646 w 163"/>
              <a:gd name="T43" fmla="*/ 2147483646 h 150"/>
              <a:gd name="T44" fmla="*/ 2147483646 w 163"/>
              <a:gd name="T45" fmla="*/ 2147483646 h 150"/>
              <a:gd name="T46" fmla="*/ 2147483646 w 163"/>
              <a:gd name="T47" fmla="*/ 2147483646 h 150"/>
              <a:gd name="T48" fmla="*/ 2147483646 w 163"/>
              <a:gd name="T49" fmla="*/ 2147483646 h 150"/>
              <a:gd name="T50" fmla="*/ 2147483646 w 163"/>
              <a:gd name="T51" fmla="*/ 2147483646 h 150"/>
              <a:gd name="T52" fmla="*/ 2147483646 w 163"/>
              <a:gd name="T53" fmla="*/ 2147483646 h 150"/>
              <a:gd name="T54" fmla="*/ 2147483646 w 163"/>
              <a:gd name="T55" fmla="*/ 2147483646 h 150"/>
              <a:gd name="T56" fmla="*/ 2147483646 w 163"/>
              <a:gd name="T57" fmla="*/ 2147483646 h 150"/>
              <a:gd name="T58" fmla="*/ 2147483646 w 163"/>
              <a:gd name="T59" fmla="*/ 2147483646 h 150"/>
              <a:gd name="T60" fmla="*/ 2147483646 w 163"/>
              <a:gd name="T61" fmla="*/ 2147483646 h 150"/>
              <a:gd name="T62" fmla="*/ 2147483646 w 163"/>
              <a:gd name="T63" fmla="*/ 2147483646 h 150"/>
              <a:gd name="T64" fmla="*/ 2147483646 w 163"/>
              <a:gd name="T65" fmla="*/ 2147483646 h 150"/>
              <a:gd name="T66" fmla="*/ 2147483646 w 163"/>
              <a:gd name="T67" fmla="*/ 2147483646 h 150"/>
              <a:gd name="T68" fmla="*/ 2147483646 w 163"/>
              <a:gd name="T69" fmla="*/ 2147483646 h 15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63" h="150">
                <a:moveTo>
                  <a:pt x="163" y="31"/>
                </a:moveTo>
                <a:cubicBezTo>
                  <a:pt x="163" y="0"/>
                  <a:pt x="163" y="0"/>
                  <a:pt x="163" y="0"/>
                </a:cubicBezTo>
                <a:cubicBezTo>
                  <a:pt x="157" y="0"/>
                  <a:pt x="157" y="0"/>
                  <a:pt x="157" y="0"/>
                </a:cubicBezTo>
                <a:cubicBezTo>
                  <a:pt x="7" y="0"/>
                  <a:pt x="7" y="0"/>
                  <a:pt x="7" y="0"/>
                </a:cubicBezTo>
                <a:cubicBezTo>
                  <a:pt x="0" y="0"/>
                  <a:pt x="0" y="0"/>
                  <a:pt x="0" y="0"/>
                </a:cubicBezTo>
                <a:cubicBezTo>
                  <a:pt x="0" y="31"/>
                  <a:pt x="0" y="31"/>
                  <a:pt x="0" y="31"/>
                </a:cubicBezTo>
                <a:cubicBezTo>
                  <a:pt x="7" y="39"/>
                  <a:pt x="7" y="39"/>
                  <a:pt x="7" y="39"/>
                </a:cubicBezTo>
                <a:cubicBezTo>
                  <a:pt x="7" y="46"/>
                  <a:pt x="7" y="46"/>
                  <a:pt x="7" y="46"/>
                </a:cubicBezTo>
                <a:cubicBezTo>
                  <a:pt x="3" y="46"/>
                  <a:pt x="0" y="49"/>
                  <a:pt x="0" y="53"/>
                </a:cubicBezTo>
                <a:cubicBezTo>
                  <a:pt x="0" y="56"/>
                  <a:pt x="3" y="59"/>
                  <a:pt x="7" y="59"/>
                </a:cubicBezTo>
                <a:cubicBezTo>
                  <a:pt x="7" y="69"/>
                  <a:pt x="7" y="69"/>
                  <a:pt x="7" y="69"/>
                </a:cubicBezTo>
                <a:cubicBezTo>
                  <a:pt x="3" y="69"/>
                  <a:pt x="0" y="72"/>
                  <a:pt x="0" y="76"/>
                </a:cubicBezTo>
                <a:cubicBezTo>
                  <a:pt x="0" y="79"/>
                  <a:pt x="3" y="82"/>
                  <a:pt x="7" y="82"/>
                </a:cubicBezTo>
                <a:cubicBezTo>
                  <a:pt x="7" y="92"/>
                  <a:pt x="7" y="92"/>
                  <a:pt x="7" y="92"/>
                </a:cubicBezTo>
                <a:cubicBezTo>
                  <a:pt x="3" y="92"/>
                  <a:pt x="0" y="95"/>
                  <a:pt x="0" y="99"/>
                </a:cubicBezTo>
                <a:cubicBezTo>
                  <a:pt x="0" y="102"/>
                  <a:pt x="3" y="105"/>
                  <a:pt x="7" y="105"/>
                </a:cubicBezTo>
                <a:cubicBezTo>
                  <a:pt x="7" y="113"/>
                  <a:pt x="7" y="113"/>
                  <a:pt x="7" y="113"/>
                </a:cubicBezTo>
                <a:cubicBezTo>
                  <a:pt x="57" y="141"/>
                  <a:pt x="57" y="141"/>
                  <a:pt x="57" y="141"/>
                </a:cubicBezTo>
                <a:cubicBezTo>
                  <a:pt x="61" y="141"/>
                  <a:pt x="61" y="141"/>
                  <a:pt x="61" y="141"/>
                </a:cubicBezTo>
                <a:cubicBezTo>
                  <a:pt x="64" y="146"/>
                  <a:pt x="72" y="150"/>
                  <a:pt x="82" y="150"/>
                </a:cubicBezTo>
                <a:cubicBezTo>
                  <a:pt x="91" y="150"/>
                  <a:pt x="99" y="146"/>
                  <a:pt x="102" y="141"/>
                </a:cubicBezTo>
                <a:cubicBezTo>
                  <a:pt x="106" y="141"/>
                  <a:pt x="106" y="141"/>
                  <a:pt x="106" y="141"/>
                </a:cubicBezTo>
                <a:cubicBezTo>
                  <a:pt x="157" y="113"/>
                  <a:pt x="157" y="113"/>
                  <a:pt x="157" y="113"/>
                </a:cubicBezTo>
                <a:cubicBezTo>
                  <a:pt x="157" y="113"/>
                  <a:pt x="157" y="113"/>
                  <a:pt x="157" y="113"/>
                </a:cubicBezTo>
                <a:cubicBezTo>
                  <a:pt x="157" y="105"/>
                  <a:pt x="157" y="105"/>
                  <a:pt x="157" y="105"/>
                </a:cubicBezTo>
                <a:cubicBezTo>
                  <a:pt x="160" y="105"/>
                  <a:pt x="163" y="102"/>
                  <a:pt x="163" y="99"/>
                </a:cubicBezTo>
                <a:cubicBezTo>
                  <a:pt x="163" y="95"/>
                  <a:pt x="160" y="92"/>
                  <a:pt x="157" y="92"/>
                </a:cubicBezTo>
                <a:cubicBezTo>
                  <a:pt x="157" y="82"/>
                  <a:pt x="157" y="82"/>
                  <a:pt x="157" y="82"/>
                </a:cubicBezTo>
                <a:cubicBezTo>
                  <a:pt x="160" y="82"/>
                  <a:pt x="163" y="79"/>
                  <a:pt x="163" y="76"/>
                </a:cubicBezTo>
                <a:cubicBezTo>
                  <a:pt x="163" y="72"/>
                  <a:pt x="160" y="69"/>
                  <a:pt x="157" y="69"/>
                </a:cubicBezTo>
                <a:cubicBezTo>
                  <a:pt x="157" y="59"/>
                  <a:pt x="157" y="59"/>
                  <a:pt x="157" y="59"/>
                </a:cubicBezTo>
                <a:cubicBezTo>
                  <a:pt x="160" y="59"/>
                  <a:pt x="163" y="56"/>
                  <a:pt x="163" y="53"/>
                </a:cubicBezTo>
                <a:cubicBezTo>
                  <a:pt x="163" y="49"/>
                  <a:pt x="160" y="46"/>
                  <a:pt x="157" y="46"/>
                </a:cubicBezTo>
                <a:cubicBezTo>
                  <a:pt x="157" y="39"/>
                  <a:pt x="157" y="39"/>
                  <a:pt x="157" y="39"/>
                </a:cubicBezTo>
                <a:lnTo>
                  <a:pt x="163" y="31"/>
                </a:lnTo>
                <a:close/>
              </a:path>
            </a:pathLst>
          </a:custGeom>
          <a:solidFill>
            <a:schemeClr val="accent1"/>
          </a:solidFill>
          <a:ln w="9525">
            <a:noFill/>
            <a:round/>
            <a:headEnd/>
            <a:tailEnd/>
          </a:ln>
        </p:spPr>
        <p:txBody>
          <a:bodyPr lIns="68577" tIns="34289" rIns="68577" bIns="34289"/>
          <a:lstStyle/>
          <a:p>
            <a:endParaRPr lang="zh-CN" altLang="en-US"/>
          </a:p>
        </p:txBody>
      </p:sp>
      <p:grpSp>
        <p:nvGrpSpPr>
          <p:cNvPr id="35" name="组合 34"/>
          <p:cNvGrpSpPr/>
          <p:nvPr/>
        </p:nvGrpSpPr>
        <p:grpSpPr>
          <a:xfrm>
            <a:off x="1985962" y="1671120"/>
            <a:ext cx="1333500" cy="448926"/>
            <a:chOff x="1986307" y="1670963"/>
            <a:chExt cx="1333732" cy="449004"/>
          </a:xfrm>
        </p:grpSpPr>
        <p:sp>
          <p:nvSpPr>
            <p:cNvPr id="30723" name="Freeform 9"/>
            <p:cNvSpPr>
              <a:spLocks/>
            </p:cNvSpPr>
            <p:nvPr/>
          </p:nvSpPr>
          <p:spPr bwMode="auto">
            <a:xfrm>
              <a:off x="1986307" y="1670963"/>
              <a:ext cx="1333732" cy="449004"/>
            </a:xfrm>
            <a:custGeom>
              <a:avLst/>
              <a:gdLst>
                <a:gd name="T0" fmla="*/ 0 w 365"/>
                <a:gd name="T1" fmla="*/ 2147483646 h 123"/>
                <a:gd name="T2" fmla="*/ 2147483646 w 365"/>
                <a:gd name="T3" fmla="*/ 2147483646 h 123"/>
                <a:gd name="T4" fmla="*/ 2147483646 w 365"/>
                <a:gd name="T5" fmla="*/ 0 h 123"/>
                <a:gd name="T6" fmla="*/ 0 w 365"/>
                <a:gd name="T7" fmla="*/ 2147483646 h 12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65" h="123">
                  <a:moveTo>
                    <a:pt x="0" y="123"/>
                  </a:moveTo>
                  <a:cubicBezTo>
                    <a:pt x="365" y="123"/>
                    <a:pt x="365" y="123"/>
                    <a:pt x="365" y="123"/>
                  </a:cubicBezTo>
                  <a:cubicBezTo>
                    <a:pt x="341" y="60"/>
                    <a:pt x="282" y="0"/>
                    <a:pt x="183" y="0"/>
                  </a:cubicBezTo>
                  <a:cubicBezTo>
                    <a:pt x="83" y="0"/>
                    <a:pt x="24" y="60"/>
                    <a:pt x="0" y="123"/>
                  </a:cubicBezTo>
                  <a:close/>
                </a:path>
              </a:pathLst>
            </a:custGeom>
            <a:solidFill>
              <a:schemeClr val="accent1"/>
            </a:solidFill>
            <a:ln w="9525">
              <a:noFill/>
              <a:round/>
              <a:headEnd/>
              <a:tailEnd/>
            </a:ln>
          </p:spPr>
          <p:txBody>
            <a:bodyPr lIns="68577" tIns="34289" rIns="68577" bIns="34289"/>
            <a:lstStyle/>
            <a:p>
              <a:endParaRPr lang="zh-CN" altLang="en-US"/>
            </a:p>
          </p:txBody>
        </p:sp>
        <p:sp>
          <p:nvSpPr>
            <p:cNvPr id="30724" name="TextBox 21"/>
            <p:cNvSpPr txBox="1">
              <a:spLocks noChangeArrowheads="1"/>
            </p:cNvSpPr>
            <p:nvPr/>
          </p:nvSpPr>
          <p:spPr bwMode="auto">
            <a:xfrm>
              <a:off x="2575817" y="1803163"/>
              <a:ext cx="157094" cy="184666"/>
            </a:xfrm>
            <a:prstGeom prst="rect">
              <a:avLst/>
            </a:prstGeom>
            <a:noFill/>
            <a:ln w="9525">
              <a:noFill/>
              <a:miter lim="800000"/>
              <a:headEnd/>
              <a:tailEnd/>
            </a:ln>
          </p:spPr>
          <p:txBody>
            <a:bodyPr wrap="none" lIns="0" tIns="0" rIns="0" bIns="0">
              <a:spAutoFit/>
            </a:bodyPr>
            <a:lstStyle/>
            <a:p>
              <a:pPr algn="ctr" eaLnBrk="1" hangingPunct="1">
                <a:buFont typeface="Arial" pitchFamily="34" charset="0"/>
                <a:buNone/>
              </a:pPr>
              <a:r>
                <a:rPr lang="en-AU" altLang="en-US" sz="1200" dirty="0">
                  <a:solidFill>
                    <a:srgbClr val="FFFFFF"/>
                  </a:solidFill>
                  <a:sym typeface="Arial" pitchFamily="34" charset="0"/>
                </a:rPr>
                <a:t>01</a:t>
              </a:r>
              <a:endParaRPr lang="en-US" altLang="zh-CN" sz="1200" dirty="0">
                <a:solidFill>
                  <a:srgbClr val="FFFFFF"/>
                </a:solidFill>
                <a:sym typeface="Arial" pitchFamily="34" charset="0"/>
              </a:endParaRPr>
            </a:p>
          </p:txBody>
        </p:sp>
      </p:grpSp>
      <p:grpSp>
        <p:nvGrpSpPr>
          <p:cNvPr id="36" name="组合 35"/>
          <p:cNvGrpSpPr/>
          <p:nvPr/>
        </p:nvGrpSpPr>
        <p:grpSpPr>
          <a:xfrm>
            <a:off x="1941910" y="2120046"/>
            <a:ext cx="1425178" cy="451309"/>
            <a:chOff x="1942247" y="2119967"/>
            <a:chExt cx="1425425" cy="451387"/>
          </a:xfrm>
        </p:grpSpPr>
        <p:sp>
          <p:nvSpPr>
            <p:cNvPr id="30725" name="Freeform 8"/>
            <p:cNvSpPr>
              <a:spLocks/>
            </p:cNvSpPr>
            <p:nvPr/>
          </p:nvSpPr>
          <p:spPr bwMode="auto">
            <a:xfrm>
              <a:off x="1942247" y="2119967"/>
              <a:ext cx="1425425" cy="451387"/>
            </a:xfrm>
            <a:custGeom>
              <a:avLst/>
              <a:gdLst>
                <a:gd name="T0" fmla="*/ 0 w 390"/>
                <a:gd name="T1" fmla="*/ 2147483646 h 124"/>
                <a:gd name="T2" fmla="*/ 2147483646 w 390"/>
                <a:gd name="T3" fmla="*/ 2147483646 h 124"/>
                <a:gd name="T4" fmla="*/ 2147483646 w 390"/>
                <a:gd name="T5" fmla="*/ 2147483646 h 124"/>
                <a:gd name="T6" fmla="*/ 2147483646 w 390"/>
                <a:gd name="T7" fmla="*/ 2147483646 h 124"/>
                <a:gd name="T8" fmla="*/ 2147483646 w 390"/>
                <a:gd name="T9" fmla="*/ 0 h 124"/>
                <a:gd name="T10" fmla="*/ 2147483646 w 390"/>
                <a:gd name="T11" fmla="*/ 0 h 124"/>
                <a:gd name="T12" fmla="*/ 0 w 390"/>
                <a:gd name="T13" fmla="*/ 2147483646 h 12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90" h="124">
                  <a:moveTo>
                    <a:pt x="0" y="67"/>
                  </a:moveTo>
                  <a:cubicBezTo>
                    <a:pt x="0" y="87"/>
                    <a:pt x="4" y="105"/>
                    <a:pt x="10" y="124"/>
                  </a:cubicBezTo>
                  <a:cubicBezTo>
                    <a:pt x="380" y="124"/>
                    <a:pt x="380" y="124"/>
                    <a:pt x="380" y="124"/>
                  </a:cubicBezTo>
                  <a:cubicBezTo>
                    <a:pt x="386" y="105"/>
                    <a:pt x="390" y="87"/>
                    <a:pt x="390" y="67"/>
                  </a:cubicBezTo>
                  <a:cubicBezTo>
                    <a:pt x="390" y="46"/>
                    <a:pt x="385" y="23"/>
                    <a:pt x="377" y="0"/>
                  </a:cubicBezTo>
                  <a:cubicBezTo>
                    <a:pt x="12" y="0"/>
                    <a:pt x="12" y="0"/>
                    <a:pt x="12" y="0"/>
                  </a:cubicBezTo>
                  <a:cubicBezTo>
                    <a:pt x="4" y="23"/>
                    <a:pt x="0" y="46"/>
                    <a:pt x="0" y="67"/>
                  </a:cubicBezTo>
                  <a:close/>
                </a:path>
              </a:pathLst>
            </a:custGeom>
            <a:solidFill>
              <a:schemeClr val="accent2"/>
            </a:solidFill>
            <a:ln w="9525">
              <a:noFill/>
              <a:round/>
              <a:headEnd/>
              <a:tailEnd/>
            </a:ln>
          </p:spPr>
          <p:txBody>
            <a:bodyPr lIns="68577" tIns="34289" rIns="68577" bIns="34289"/>
            <a:lstStyle/>
            <a:p>
              <a:endParaRPr lang="zh-CN" altLang="en-US"/>
            </a:p>
          </p:txBody>
        </p:sp>
        <p:sp>
          <p:nvSpPr>
            <p:cNvPr id="30726" name="TextBox 22"/>
            <p:cNvSpPr txBox="1">
              <a:spLocks noChangeArrowheads="1"/>
            </p:cNvSpPr>
            <p:nvPr/>
          </p:nvSpPr>
          <p:spPr bwMode="auto">
            <a:xfrm>
              <a:off x="2575817" y="2243831"/>
              <a:ext cx="157094" cy="184666"/>
            </a:xfrm>
            <a:prstGeom prst="rect">
              <a:avLst/>
            </a:prstGeom>
            <a:noFill/>
            <a:ln w="9525">
              <a:noFill/>
              <a:miter lim="800000"/>
              <a:headEnd/>
              <a:tailEnd/>
            </a:ln>
          </p:spPr>
          <p:txBody>
            <a:bodyPr wrap="none" lIns="0" tIns="0" rIns="0" bIns="0">
              <a:spAutoFit/>
            </a:bodyPr>
            <a:lstStyle/>
            <a:p>
              <a:pPr algn="ctr" eaLnBrk="1" hangingPunct="1">
                <a:buFont typeface="Arial" pitchFamily="34" charset="0"/>
                <a:buNone/>
              </a:pPr>
              <a:r>
                <a:rPr lang="en-AU" altLang="en-US" sz="1200" dirty="0">
                  <a:solidFill>
                    <a:srgbClr val="FFFFFF"/>
                  </a:solidFill>
                  <a:sym typeface="Arial" pitchFamily="34" charset="0"/>
                </a:rPr>
                <a:t>02</a:t>
              </a:r>
              <a:endParaRPr lang="en-US" altLang="zh-CN" sz="1200" dirty="0">
                <a:solidFill>
                  <a:srgbClr val="FFFFFF"/>
                </a:solidFill>
                <a:sym typeface="Arial" pitchFamily="34" charset="0"/>
              </a:endParaRPr>
            </a:p>
          </p:txBody>
        </p:sp>
      </p:grpSp>
      <p:grpSp>
        <p:nvGrpSpPr>
          <p:cNvPr id="37" name="组合 36"/>
          <p:cNvGrpSpPr/>
          <p:nvPr/>
        </p:nvGrpSpPr>
        <p:grpSpPr>
          <a:xfrm>
            <a:off x="1978819" y="2571354"/>
            <a:ext cx="1351359" cy="448926"/>
            <a:chOff x="1979163" y="2571354"/>
            <a:chExt cx="1351594" cy="449004"/>
          </a:xfrm>
        </p:grpSpPr>
        <p:sp>
          <p:nvSpPr>
            <p:cNvPr id="30727" name="Freeform 7"/>
            <p:cNvSpPr>
              <a:spLocks/>
            </p:cNvSpPr>
            <p:nvPr/>
          </p:nvSpPr>
          <p:spPr bwMode="auto">
            <a:xfrm>
              <a:off x="1979163" y="2571354"/>
              <a:ext cx="1351594" cy="449004"/>
            </a:xfrm>
            <a:custGeom>
              <a:avLst/>
              <a:gdLst>
                <a:gd name="T0" fmla="*/ 2147483646 w 370"/>
                <a:gd name="T1" fmla="*/ 2147483646 h 123"/>
                <a:gd name="T2" fmla="*/ 2147483646 w 370"/>
                <a:gd name="T3" fmla="*/ 2147483646 h 123"/>
                <a:gd name="T4" fmla="*/ 2147483646 w 370"/>
                <a:gd name="T5" fmla="*/ 0 h 123"/>
                <a:gd name="T6" fmla="*/ 0 w 370"/>
                <a:gd name="T7" fmla="*/ 0 h 123"/>
                <a:gd name="T8" fmla="*/ 2147483646 w 370"/>
                <a:gd name="T9" fmla="*/ 2147483646 h 12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70" h="123">
                  <a:moveTo>
                    <a:pt x="65" y="123"/>
                  </a:moveTo>
                  <a:cubicBezTo>
                    <a:pt x="304" y="123"/>
                    <a:pt x="304" y="123"/>
                    <a:pt x="304" y="123"/>
                  </a:cubicBezTo>
                  <a:cubicBezTo>
                    <a:pt x="324" y="87"/>
                    <a:pt x="354" y="45"/>
                    <a:pt x="370" y="0"/>
                  </a:cubicBezTo>
                  <a:cubicBezTo>
                    <a:pt x="0" y="0"/>
                    <a:pt x="0" y="0"/>
                    <a:pt x="0" y="0"/>
                  </a:cubicBezTo>
                  <a:cubicBezTo>
                    <a:pt x="15" y="45"/>
                    <a:pt x="45" y="87"/>
                    <a:pt x="65" y="123"/>
                  </a:cubicBezTo>
                  <a:close/>
                </a:path>
              </a:pathLst>
            </a:custGeom>
            <a:solidFill>
              <a:schemeClr val="accent3"/>
            </a:solidFill>
            <a:ln w="9525">
              <a:noFill/>
              <a:round/>
              <a:headEnd/>
              <a:tailEnd/>
            </a:ln>
          </p:spPr>
          <p:txBody>
            <a:bodyPr lIns="68577" tIns="34289" rIns="68577" bIns="34289"/>
            <a:lstStyle/>
            <a:p>
              <a:endParaRPr lang="zh-CN" altLang="en-US"/>
            </a:p>
          </p:txBody>
        </p:sp>
        <p:sp>
          <p:nvSpPr>
            <p:cNvPr id="30728" name="TextBox 23"/>
            <p:cNvSpPr txBox="1">
              <a:spLocks noChangeArrowheads="1"/>
            </p:cNvSpPr>
            <p:nvPr/>
          </p:nvSpPr>
          <p:spPr bwMode="auto">
            <a:xfrm>
              <a:off x="2575817" y="2701172"/>
              <a:ext cx="157094" cy="184666"/>
            </a:xfrm>
            <a:prstGeom prst="rect">
              <a:avLst/>
            </a:prstGeom>
            <a:noFill/>
            <a:ln w="9525">
              <a:noFill/>
              <a:miter lim="800000"/>
              <a:headEnd/>
              <a:tailEnd/>
            </a:ln>
          </p:spPr>
          <p:txBody>
            <a:bodyPr wrap="none" lIns="0" tIns="0" rIns="0" bIns="0">
              <a:spAutoFit/>
            </a:bodyPr>
            <a:lstStyle/>
            <a:p>
              <a:pPr algn="ctr" eaLnBrk="1" hangingPunct="1">
                <a:buFont typeface="Arial" pitchFamily="34" charset="0"/>
                <a:buNone/>
              </a:pPr>
              <a:r>
                <a:rPr lang="en-AU" altLang="en-US" sz="1200" dirty="0">
                  <a:solidFill>
                    <a:srgbClr val="FFFFFF"/>
                  </a:solidFill>
                  <a:sym typeface="Arial" pitchFamily="34" charset="0"/>
                </a:rPr>
                <a:t>03</a:t>
              </a:r>
              <a:endParaRPr lang="en-US" altLang="zh-CN" sz="1200" dirty="0">
                <a:solidFill>
                  <a:srgbClr val="FFFFFF"/>
                </a:solidFill>
                <a:sym typeface="Arial" pitchFamily="34" charset="0"/>
              </a:endParaRPr>
            </a:p>
          </p:txBody>
        </p:sp>
      </p:grpSp>
      <p:grpSp>
        <p:nvGrpSpPr>
          <p:cNvPr id="38" name="组合 37"/>
          <p:cNvGrpSpPr/>
          <p:nvPr/>
        </p:nvGrpSpPr>
        <p:grpSpPr>
          <a:xfrm>
            <a:off x="2216944" y="3020280"/>
            <a:ext cx="871538" cy="447735"/>
            <a:chOff x="2217329" y="3020357"/>
            <a:chExt cx="871689" cy="447813"/>
          </a:xfrm>
        </p:grpSpPr>
        <p:sp>
          <p:nvSpPr>
            <p:cNvPr id="30729" name="Freeform 6"/>
            <p:cNvSpPr>
              <a:spLocks/>
            </p:cNvSpPr>
            <p:nvPr/>
          </p:nvSpPr>
          <p:spPr bwMode="auto">
            <a:xfrm>
              <a:off x="2217329" y="3020357"/>
              <a:ext cx="871689" cy="447813"/>
            </a:xfrm>
            <a:custGeom>
              <a:avLst/>
              <a:gdLst>
                <a:gd name="T0" fmla="*/ 2147483646 w 239"/>
                <a:gd name="T1" fmla="*/ 2147483646 h 123"/>
                <a:gd name="T2" fmla="*/ 2147483646 w 239"/>
                <a:gd name="T3" fmla="*/ 0 h 123"/>
                <a:gd name="T4" fmla="*/ 0 w 239"/>
                <a:gd name="T5" fmla="*/ 0 h 123"/>
                <a:gd name="T6" fmla="*/ 2147483646 w 239"/>
                <a:gd name="T7" fmla="*/ 2147483646 h 123"/>
                <a:gd name="T8" fmla="*/ 2147483646 w 239"/>
                <a:gd name="T9" fmla="*/ 2147483646 h 123"/>
                <a:gd name="T10" fmla="*/ 2147483646 w 239"/>
                <a:gd name="T11" fmla="*/ 2147483646 h 123"/>
                <a:gd name="T12" fmla="*/ 2147483646 w 239"/>
                <a:gd name="T13" fmla="*/ 2147483646 h 123"/>
                <a:gd name="T14" fmla="*/ 2147483646 w 239"/>
                <a:gd name="T15" fmla="*/ 2147483646 h 12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39" h="123">
                  <a:moveTo>
                    <a:pt x="221" y="52"/>
                  </a:moveTo>
                  <a:cubicBezTo>
                    <a:pt x="221" y="37"/>
                    <a:pt x="228" y="19"/>
                    <a:pt x="239" y="0"/>
                  </a:cubicBezTo>
                  <a:cubicBezTo>
                    <a:pt x="0" y="0"/>
                    <a:pt x="0" y="0"/>
                    <a:pt x="0" y="0"/>
                  </a:cubicBezTo>
                  <a:cubicBezTo>
                    <a:pt x="11" y="19"/>
                    <a:pt x="19" y="37"/>
                    <a:pt x="19" y="52"/>
                  </a:cubicBezTo>
                  <a:cubicBezTo>
                    <a:pt x="19" y="105"/>
                    <a:pt x="37" y="123"/>
                    <a:pt x="51" y="123"/>
                  </a:cubicBezTo>
                  <a:cubicBezTo>
                    <a:pt x="65" y="123"/>
                    <a:pt x="120" y="123"/>
                    <a:pt x="120" y="123"/>
                  </a:cubicBezTo>
                  <a:cubicBezTo>
                    <a:pt x="120" y="123"/>
                    <a:pt x="174" y="123"/>
                    <a:pt x="188" y="123"/>
                  </a:cubicBezTo>
                  <a:cubicBezTo>
                    <a:pt x="202" y="123"/>
                    <a:pt x="221" y="105"/>
                    <a:pt x="221" y="52"/>
                  </a:cubicBezTo>
                  <a:close/>
                </a:path>
              </a:pathLst>
            </a:custGeom>
            <a:solidFill>
              <a:schemeClr val="accent4"/>
            </a:solidFill>
            <a:ln w="9525">
              <a:noFill/>
              <a:round/>
              <a:headEnd/>
              <a:tailEnd/>
            </a:ln>
          </p:spPr>
          <p:txBody>
            <a:bodyPr lIns="68577" tIns="34289" rIns="68577" bIns="34289"/>
            <a:lstStyle/>
            <a:p>
              <a:endParaRPr lang="zh-CN" altLang="en-US"/>
            </a:p>
          </p:txBody>
        </p:sp>
        <p:sp>
          <p:nvSpPr>
            <p:cNvPr id="30730" name="TextBox 24"/>
            <p:cNvSpPr txBox="1">
              <a:spLocks noChangeArrowheads="1"/>
            </p:cNvSpPr>
            <p:nvPr/>
          </p:nvSpPr>
          <p:spPr bwMode="auto">
            <a:xfrm>
              <a:off x="2575817" y="3141839"/>
              <a:ext cx="157094" cy="184666"/>
            </a:xfrm>
            <a:prstGeom prst="rect">
              <a:avLst/>
            </a:prstGeom>
            <a:noFill/>
            <a:ln w="9525">
              <a:noFill/>
              <a:miter lim="800000"/>
              <a:headEnd/>
              <a:tailEnd/>
            </a:ln>
          </p:spPr>
          <p:txBody>
            <a:bodyPr wrap="none" lIns="0" tIns="0" rIns="0" bIns="0">
              <a:spAutoFit/>
            </a:bodyPr>
            <a:lstStyle/>
            <a:p>
              <a:pPr algn="ctr" eaLnBrk="1" hangingPunct="1">
                <a:buFont typeface="Arial" pitchFamily="34" charset="0"/>
                <a:buNone/>
              </a:pPr>
              <a:r>
                <a:rPr lang="en-AU" altLang="en-US" sz="1200" dirty="0">
                  <a:solidFill>
                    <a:srgbClr val="FFFFFF"/>
                  </a:solidFill>
                  <a:sym typeface="Arial" pitchFamily="34" charset="0"/>
                </a:rPr>
                <a:t>04</a:t>
              </a:r>
              <a:endParaRPr lang="en-US" altLang="zh-CN" sz="1200" dirty="0">
                <a:solidFill>
                  <a:srgbClr val="FFFFFF"/>
                </a:solidFill>
                <a:sym typeface="Arial" pitchFamily="34" charset="0"/>
              </a:endParaRPr>
            </a:p>
          </p:txBody>
        </p:sp>
      </p:grpSp>
      <p:sp>
        <p:nvSpPr>
          <p:cNvPr id="30731" name="Oval 29"/>
          <p:cNvSpPr>
            <a:spLocks noChangeAspect="1" noChangeArrowheads="1"/>
          </p:cNvSpPr>
          <p:nvPr/>
        </p:nvSpPr>
        <p:spPr bwMode="auto">
          <a:xfrm>
            <a:off x="4679157" y="1341272"/>
            <a:ext cx="414337" cy="413203"/>
          </a:xfrm>
          <a:prstGeom prst="ellipse">
            <a:avLst/>
          </a:prstGeom>
          <a:solidFill>
            <a:schemeClr val="accent1"/>
          </a:solidFill>
          <a:ln w="9525">
            <a:noFill/>
            <a:round/>
            <a:headEnd/>
            <a:tailEnd/>
          </a:ln>
        </p:spPr>
        <p:txBody>
          <a:bodyPr lIns="68577" tIns="34289" rIns="68577" bIns="34289" anchor="ctr"/>
          <a:lstStyle/>
          <a:p>
            <a:pPr algn="ctr" eaLnBrk="1" hangingPunct="1">
              <a:buFont typeface="Arial" pitchFamily="34" charset="0"/>
              <a:buNone/>
            </a:pPr>
            <a:r>
              <a:rPr lang="en-US" altLang="zh-CN" b="1" dirty="0">
                <a:solidFill>
                  <a:srgbClr val="FFFFFF"/>
                </a:solidFill>
                <a:sym typeface="Arial" pitchFamily="34" charset="0"/>
              </a:rPr>
              <a:t>1</a:t>
            </a:r>
          </a:p>
        </p:txBody>
      </p:sp>
      <p:sp>
        <p:nvSpPr>
          <p:cNvPr id="30732" name="Oval 30"/>
          <p:cNvSpPr>
            <a:spLocks noChangeAspect="1" noChangeArrowheads="1"/>
          </p:cNvSpPr>
          <p:nvPr/>
        </p:nvSpPr>
        <p:spPr bwMode="auto">
          <a:xfrm>
            <a:off x="4679157" y="2153388"/>
            <a:ext cx="414337" cy="413203"/>
          </a:xfrm>
          <a:prstGeom prst="ellipse">
            <a:avLst/>
          </a:prstGeom>
          <a:solidFill>
            <a:schemeClr val="accent2"/>
          </a:solidFill>
          <a:ln w="9525">
            <a:noFill/>
            <a:round/>
            <a:headEnd/>
            <a:tailEnd/>
          </a:ln>
        </p:spPr>
        <p:txBody>
          <a:bodyPr lIns="68577" tIns="34289" rIns="68577" bIns="34289" anchor="ctr"/>
          <a:lstStyle/>
          <a:p>
            <a:pPr algn="ctr" eaLnBrk="1" hangingPunct="1">
              <a:buFont typeface="Arial" pitchFamily="34" charset="0"/>
              <a:buNone/>
            </a:pPr>
            <a:r>
              <a:rPr lang="en-US" altLang="zh-CN" b="1">
                <a:solidFill>
                  <a:srgbClr val="FFFFFF"/>
                </a:solidFill>
                <a:sym typeface="Arial" pitchFamily="34" charset="0"/>
              </a:rPr>
              <a:t>2</a:t>
            </a:r>
          </a:p>
        </p:txBody>
      </p:sp>
      <p:sp>
        <p:nvSpPr>
          <p:cNvPr id="30733" name="Oval 38"/>
          <p:cNvSpPr>
            <a:spLocks noChangeAspect="1" noChangeArrowheads="1"/>
          </p:cNvSpPr>
          <p:nvPr/>
        </p:nvSpPr>
        <p:spPr bwMode="auto">
          <a:xfrm>
            <a:off x="4679157" y="2965504"/>
            <a:ext cx="414337" cy="414393"/>
          </a:xfrm>
          <a:prstGeom prst="ellipse">
            <a:avLst/>
          </a:prstGeom>
          <a:solidFill>
            <a:schemeClr val="accent3"/>
          </a:solidFill>
          <a:ln w="9525">
            <a:noFill/>
            <a:round/>
            <a:headEnd/>
            <a:tailEnd/>
          </a:ln>
        </p:spPr>
        <p:txBody>
          <a:bodyPr lIns="68577" tIns="34289" rIns="68577" bIns="34289" anchor="ctr"/>
          <a:lstStyle/>
          <a:p>
            <a:pPr algn="ctr" eaLnBrk="1" hangingPunct="1">
              <a:buFont typeface="Arial" pitchFamily="34" charset="0"/>
              <a:buNone/>
            </a:pPr>
            <a:r>
              <a:rPr lang="en-US" altLang="zh-CN" b="1">
                <a:solidFill>
                  <a:srgbClr val="FFFFFF"/>
                </a:solidFill>
                <a:sym typeface="Arial" pitchFamily="34" charset="0"/>
              </a:rPr>
              <a:t>3</a:t>
            </a:r>
            <a:endParaRPr lang="en-AU" altLang="en-US" b="1">
              <a:solidFill>
                <a:srgbClr val="FFFFFF"/>
              </a:solidFill>
              <a:sym typeface="Arial" pitchFamily="34" charset="0"/>
            </a:endParaRPr>
          </a:p>
        </p:txBody>
      </p:sp>
      <p:sp>
        <p:nvSpPr>
          <p:cNvPr id="30734" name="Oval 42"/>
          <p:cNvSpPr>
            <a:spLocks noChangeAspect="1" noChangeArrowheads="1"/>
          </p:cNvSpPr>
          <p:nvPr/>
        </p:nvSpPr>
        <p:spPr bwMode="auto">
          <a:xfrm>
            <a:off x="4679157" y="3777620"/>
            <a:ext cx="414337" cy="414393"/>
          </a:xfrm>
          <a:prstGeom prst="ellipse">
            <a:avLst/>
          </a:prstGeom>
          <a:solidFill>
            <a:schemeClr val="accent4"/>
          </a:solidFill>
          <a:ln w="9525">
            <a:noFill/>
            <a:round/>
            <a:headEnd/>
            <a:tailEnd/>
          </a:ln>
        </p:spPr>
        <p:txBody>
          <a:bodyPr lIns="68577" tIns="34289" rIns="68577" bIns="34289" anchor="ctr"/>
          <a:lstStyle/>
          <a:p>
            <a:pPr algn="ctr" eaLnBrk="1" hangingPunct="1">
              <a:buFont typeface="Arial" pitchFamily="34" charset="0"/>
              <a:buNone/>
            </a:pPr>
            <a:r>
              <a:rPr lang="en-US" altLang="zh-CN" b="1" dirty="0">
                <a:solidFill>
                  <a:srgbClr val="FFFFFF"/>
                </a:solidFill>
                <a:sym typeface="Arial" pitchFamily="34" charset="0"/>
              </a:rPr>
              <a:t>4</a:t>
            </a:r>
            <a:endParaRPr lang="en-AU" altLang="en-US" b="1" dirty="0">
              <a:solidFill>
                <a:srgbClr val="FFFFFF"/>
              </a:solidFill>
              <a:sym typeface="Arial" pitchFamily="34" charset="0"/>
            </a:endParaRPr>
          </a:p>
        </p:txBody>
      </p:sp>
      <p:cxnSp>
        <p:nvCxnSpPr>
          <p:cNvPr id="30735" name="Elbow Connector 9"/>
          <p:cNvCxnSpPr>
            <a:cxnSpLocks noChangeShapeType="1"/>
          </p:cNvCxnSpPr>
          <p:nvPr/>
        </p:nvCxnSpPr>
        <p:spPr bwMode="auto">
          <a:xfrm flipV="1">
            <a:off x="3401617" y="1550851"/>
            <a:ext cx="1081087" cy="303650"/>
          </a:xfrm>
          <a:prstGeom prst="bentConnector3">
            <a:avLst>
              <a:gd name="adj1" fmla="val 39134"/>
            </a:avLst>
          </a:prstGeom>
          <a:noFill/>
          <a:ln w="12700">
            <a:solidFill>
              <a:srgbClr val="ADBACA"/>
            </a:solidFill>
            <a:miter lim="800000"/>
            <a:headEnd/>
            <a:tailEnd type="triangle" w="med" len="med"/>
          </a:ln>
        </p:spPr>
      </p:cxnSp>
      <p:cxnSp>
        <p:nvCxnSpPr>
          <p:cNvPr id="30736" name="Elbow Connector 62"/>
          <p:cNvCxnSpPr>
            <a:cxnSpLocks noChangeShapeType="1"/>
          </p:cNvCxnSpPr>
          <p:nvPr/>
        </p:nvCxnSpPr>
        <p:spPr bwMode="auto">
          <a:xfrm>
            <a:off x="3175398" y="3244148"/>
            <a:ext cx="1307306" cy="740668"/>
          </a:xfrm>
          <a:prstGeom prst="bentConnector3">
            <a:avLst>
              <a:gd name="adj1" fmla="val 50000"/>
            </a:avLst>
          </a:prstGeom>
          <a:noFill/>
          <a:ln w="12700">
            <a:solidFill>
              <a:srgbClr val="ADBACA"/>
            </a:solidFill>
            <a:miter lim="800000"/>
            <a:headEnd/>
            <a:tailEnd type="triangle" w="med" len="med"/>
          </a:ln>
        </p:spPr>
      </p:cxnSp>
      <p:cxnSp>
        <p:nvCxnSpPr>
          <p:cNvPr id="30737" name="Elbow Connector 64"/>
          <p:cNvCxnSpPr>
            <a:cxnSpLocks noChangeShapeType="1"/>
          </p:cNvCxnSpPr>
          <p:nvPr/>
        </p:nvCxnSpPr>
        <p:spPr bwMode="auto">
          <a:xfrm>
            <a:off x="3401616" y="2804748"/>
            <a:ext cx="1091802" cy="376289"/>
          </a:xfrm>
          <a:prstGeom prst="bentConnector3">
            <a:avLst>
              <a:gd name="adj1" fmla="val 58370"/>
            </a:avLst>
          </a:prstGeom>
          <a:noFill/>
          <a:ln w="12700">
            <a:solidFill>
              <a:srgbClr val="ADBACA"/>
            </a:solidFill>
            <a:miter lim="800000"/>
            <a:headEnd/>
            <a:tailEnd type="triangle" w="med" len="med"/>
          </a:ln>
        </p:spPr>
      </p:cxnSp>
      <p:cxnSp>
        <p:nvCxnSpPr>
          <p:cNvPr id="30738" name="Straight Connector 60"/>
          <p:cNvCxnSpPr>
            <a:cxnSpLocks noChangeShapeType="1"/>
          </p:cNvCxnSpPr>
          <p:nvPr/>
        </p:nvCxnSpPr>
        <p:spPr bwMode="auto">
          <a:xfrm>
            <a:off x="3562351" y="2352249"/>
            <a:ext cx="920353" cy="0"/>
          </a:xfrm>
          <a:prstGeom prst="line">
            <a:avLst/>
          </a:prstGeom>
          <a:noFill/>
          <a:ln w="12700">
            <a:solidFill>
              <a:srgbClr val="ADBACA"/>
            </a:solidFill>
            <a:round/>
            <a:headEnd/>
            <a:tailEnd type="triangle" w="med" len="med"/>
          </a:ln>
        </p:spPr>
      </p:cxnSp>
      <p:grpSp>
        <p:nvGrpSpPr>
          <p:cNvPr id="2" name="组合 26"/>
          <p:cNvGrpSpPr>
            <a:grpSpLocks/>
          </p:cNvGrpSpPr>
          <p:nvPr/>
        </p:nvGrpSpPr>
        <p:grpSpPr bwMode="auto">
          <a:xfrm>
            <a:off x="5288756" y="1311502"/>
            <a:ext cx="1753792" cy="549543"/>
            <a:chOff x="0" y="0"/>
            <a:chExt cx="2338080" cy="731759"/>
          </a:xfrm>
        </p:grpSpPr>
        <p:sp>
          <p:nvSpPr>
            <p:cNvPr id="30753" name="TextBox 13@|17FFC:16777215|FBC:16777215|LFC:16777215|LBC:16777215"/>
            <p:cNvSpPr txBox="1">
              <a:spLocks noChangeArrowheads="1"/>
            </p:cNvSpPr>
            <p:nvPr/>
          </p:nvSpPr>
          <p:spPr bwMode="auto">
            <a:xfrm>
              <a:off x="0" y="0"/>
              <a:ext cx="1295287" cy="246221"/>
            </a:xfrm>
            <a:prstGeom prst="rect">
              <a:avLst/>
            </a:prstGeom>
            <a:noFill/>
            <a:ln w="9525">
              <a:noFill/>
              <a:miter lim="800000"/>
              <a:headEnd/>
              <a:tailEnd/>
            </a:ln>
          </p:spPr>
          <p:txBody>
            <a:bodyPr lIns="0" tIns="0" rIns="0" bIns="0">
              <a:spAutoFit/>
            </a:bodyPr>
            <a:lstStyle/>
            <a:p>
              <a:pPr defTabSz="911958">
                <a:spcBef>
                  <a:spcPct val="20000"/>
                </a:spcBef>
              </a:pPr>
              <a:r>
                <a:rPr lang="zh-CN" altLang="en-US" sz="1200" b="1" dirty="0">
                  <a:solidFill>
                    <a:schemeClr val="tx1">
                      <a:lumMod val="65000"/>
                      <a:lumOff val="35000"/>
                    </a:schemeClr>
                  </a:solidFill>
                  <a:latin typeface="微软雅黑" pitchFamily="34" charset="-122"/>
                  <a:ea typeface="微软雅黑" pitchFamily="34" charset="-122"/>
                  <a:sym typeface="Arial" pitchFamily="34" charset="0"/>
                </a:rPr>
                <a:t>单击编辑标题</a:t>
              </a:r>
              <a:endParaRPr lang="en-US" altLang="zh-CN" sz="1200" b="1" dirty="0">
                <a:solidFill>
                  <a:schemeClr val="tx1">
                    <a:lumMod val="65000"/>
                    <a:lumOff val="35000"/>
                  </a:schemeClr>
                </a:solidFill>
                <a:latin typeface="微软雅黑" pitchFamily="34" charset="-122"/>
                <a:ea typeface="微软雅黑" pitchFamily="34" charset="-122"/>
                <a:sym typeface="Arial" pitchFamily="34" charset="0"/>
              </a:endParaRPr>
            </a:p>
          </p:txBody>
        </p:sp>
        <p:sp>
          <p:nvSpPr>
            <p:cNvPr id="30754" name="TextBox 13@|17FFC:16777215|FBC:16777215|LFC:16777215|LBC:16777215"/>
            <p:cNvSpPr txBox="1">
              <a:spLocks noChangeArrowheads="1"/>
            </p:cNvSpPr>
            <p:nvPr/>
          </p:nvSpPr>
          <p:spPr bwMode="auto">
            <a:xfrm>
              <a:off x="4081" y="322001"/>
              <a:ext cx="2333999" cy="409758"/>
            </a:xfrm>
            <a:prstGeom prst="rect">
              <a:avLst/>
            </a:prstGeom>
            <a:noFill/>
            <a:ln w="9525">
              <a:noFill/>
              <a:miter lim="800000"/>
              <a:headEnd/>
              <a:tailEnd/>
            </a:ln>
          </p:spPr>
          <p:txBody>
            <a:bodyPr lIns="0" tIns="0" rIns="0" bIns="0">
              <a:spAutoFit/>
            </a:bodyPr>
            <a:lstStyle/>
            <a:p>
              <a:pPr defTabSz="911958">
                <a:spcBef>
                  <a:spcPct val="20000"/>
                </a:spcBef>
              </a:pPr>
              <a:r>
                <a:rPr lang="zh-CN" altLang="en-US" sz="1000" dirty="0">
                  <a:solidFill>
                    <a:schemeClr val="tx1">
                      <a:lumMod val="65000"/>
                      <a:lumOff val="35000"/>
                    </a:schemeClr>
                  </a:solidFill>
                  <a:latin typeface="微软雅黑" pitchFamily="34" charset="-122"/>
                  <a:ea typeface="微软雅黑" pitchFamily="34" charset="-122"/>
                  <a:sym typeface="Arial" pitchFamily="34" charset="0"/>
                </a:rPr>
                <a:t>单击此处可编辑内容，根据您的需要自由拉伸文本框大小</a:t>
              </a:r>
              <a:endParaRPr lang="en-US" altLang="zh-CN" sz="1000" dirty="0">
                <a:solidFill>
                  <a:schemeClr val="tx1">
                    <a:lumMod val="65000"/>
                    <a:lumOff val="35000"/>
                  </a:schemeClr>
                </a:solidFill>
                <a:latin typeface="微软雅黑" pitchFamily="34" charset="-122"/>
                <a:ea typeface="微软雅黑" pitchFamily="34" charset="-122"/>
                <a:sym typeface="Arial" pitchFamily="34" charset="0"/>
              </a:endParaRPr>
            </a:p>
          </p:txBody>
        </p:sp>
      </p:grpSp>
      <p:grpSp>
        <p:nvGrpSpPr>
          <p:cNvPr id="3" name="组合 29"/>
          <p:cNvGrpSpPr>
            <a:grpSpLocks/>
          </p:cNvGrpSpPr>
          <p:nvPr/>
        </p:nvGrpSpPr>
        <p:grpSpPr bwMode="auto">
          <a:xfrm>
            <a:off x="5288756" y="2092657"/>
            <a:ext cx="1753792" cy="549543"/>
            <a:chOff x="0" y="0"/>
            <a:chExt cx="2338080" cy="731759"/>
          </a:xfrm>
        </p:grpSpPr>
        <p:sp>
          <p:nvSpPr>
            <p:cNvPr id="30751" name="TextBox 13@|17FFC:16777215|FBC:16777215|LFC:16777215|LBC:16777215"/>
            <p:cNvSpPr txBox="1">
              <a:spLocks noChangeArrowheads="1"/>
            </p:cNvSpPr>
            <p:nvPr/>
          </p:nvSpPr>
          <p:spPr bwMode="auto">
            <a:xfrm>
              <a:off x="0" y="0"/>
              <a:ext cx="1295287" cy="246221"/>
            </a:xfrm>
            <a:prstGeom prst="rect">
              <a:avLst/>
            </a:prstGeom>
            <a:noFill/>
            <a:ln w="9525">
              <a:noFill/>
              <a:miter lim="800000"/>
              <a:headEnd/>
              <a:tailEnd/>
            </a:ln>
          </p:spPr>
          <p:txBody>
            <a:bodyPr lIns="0" tIns="0" rIns="0" bIns="0">
              <a:spAutoFit/>
            </a:bodyPr>
            <a:lstStyle/>
            <a:p>
              <a:pPr defTabSz="911958">
                <a:spcBef>
                  <a:spcPct val="20000"/>
                </a:spcBef>
              </a:pPr>
              <a:r>
                <a:rPr lang="zh-CN" altLang="en-US" sz="1200" b="1" dirty="0">
                  <a:solidFill>
                    <a:schemeClr val="tx1">
                      <a:lumMod val="65000"/>
                      <a:lumOff val="35000"/>
                    </a:schemeClr>
                  </a:solidFill>
                  <a:latin typeface="微软雅黑" pitchFamily="34" charset="-122"/>
                  <a:ea typeface="微软雅黑" pitchFamily="34" charset="-122"/>
                  <a:sym typeface="Arial" pitchFamily="34" charset="0"/>
                </a:rPr>
                <a:t>单击编辑标题</a:t>
              </a:r>
              <a:endParaRPr lang="en-US" altLang="zh-CN" sz="1200" b="1" dirty="0">
                <a:solidFill>
                  <a:schemeClr val="tx1">
                    <a:lumMod val="65000"/>
                    <a:lumOff val="35000"/>
                  </a:schemeClr>
                </a:solidFill>
                <a:latin typeface="微软雅黑" pitchFamily="34" charset="-122"/>
                <a:ea typeface="微软雅黑" pitchFamily="34" charset="-122"/>
                <a:sym typeface="Arial" pitchFamily="34" charset="0"/>
              </a:endParaRPr>
            </a:p>
          </p:txBody>
        </p:sp>
        <p:sp>
          <p:nvSpPr>
            <p:cNvPr id="30752" name="TextBox 13@|17FFC:16777215|FBC:16777215|LFC:16777215|LBC:16777215"/>
            <p:cNvSpPr txBox="1">
              <a:spLocks noChangeArrowheads="1"/>
            </p:cNvSpPr>
            <p:nvPr/>
          </p:nvSpPr>
          <p:spPr bwMode="auto">
            <a:xfrm>
              <a:off x="4081" y="322001"/>
              <a:ext cx="2333999" cy="409758"/>
            </a:xfrm>
            <a:prstGeom prst="rect">
              <a:avLst/>
            </a:prstGeom>
            <a:noFill/>
            <a:ln w="9525">
              <a:noFill/>
              <a:miter lim="800000"/>
              <a:headEnd/>
              <a:tailEnd/>
            </a:ln>
          </p:spPr>
          <p:txBody>
            <a:bodyPr lIns="0" tIns="0" rIns="0" bIns="0">
              <a:spAutoFit/>
            </a:bodyPr>
            <a:lstStyle/>
            <a:p>
              <a:pPr defTabSz="911958">
                <a:spcBef>
                  <a:spcPct val="20000"/>
                </a:spcBef>
              </a:pPr>
              <a:r>
                <a:rPr lang="zh-CN" altLang="en-US" sz="1000" dirty="0">
                  <a:solidFill>
                    <a:schemeClr val="tx1">
                      <a:lumMod val="65000"/>
                      <a:lumOff val="35000"/>
                    </a:schemeClr>
                  </a:solidFill>
                  <a:latin typeface="微软雅黑" pitchFamily="34" charset="-122"/>
                  <a:ea typeface="微软雅黑" pitchFamily="34" charset="-122"/>
                  <a:sym typeface="Arial" pitchFamily="34" charset="0"/>
                </a:rPr>
                <a:t>单击此处可编辑内容，根据您的需要自由拉伸文本框大小</a:t>
              </a:r>
              <a:endParaRPr lang="en-US" altLang="zh-CN" sz="1000" dirty="0">
                <a:solidFill>
                  <a:schemeClr val="tx1">
                    <a:lumMod val="65000"/>
                    <a:lumOff val="35000"/>
                  </a:schemeClr>
                </a:solidFill>
                <a:latin typeface="微软雅黑" pitchFamily="34" charset="-122"/>
                <a:ea typeface="微软雅黑" pitchFamily="34" charset="-122"/>
                <a:sym typeface="Arial" pitchFamily="34" charset="0"/>
              </a:endParaRPr>
            </a:p>
          </p:txBody>
        </p:sp>
      </p:grpSp>
      <p:grpSp>
        <p:nvGrpSpPr>
          <p:cNvPr id="4" name="组合 32"/>
          <p:cNvGrpSpPr>
            <a:grpSpLocks/>
          </p:cNvGrpSpPr>
          <p:nvPr/>
        </p:nvGrpSpPr>
        <p:grpSpPr bwMode="auto">
          <a:xfrm>
            <a:off x="5288756" y="2885722"/>
            <a:ext cx="1753792" cy="548988"/>
            <a:chOff x="0" y="0"/>
            <a:chExt cx="2338080" cy="732702"/>
          </a:xfrm>
        </p:grpSpPr>
        <p:sp>
          <p:nvSpPr>
            <p:cNvPr id="30749" name="TextBox 13@|17FFC:16777215|FBC:16777215|LFC:16777215|LBC:16777215"/>
            <p:cNvSpPr txBox="1">
              <a:spLocks noChangeArrowheads="1"/>
            </p:cNvSpPr>
            <p:nvPr/>
          </p:nvSpPr>
          <p:spPr bwMode="auto">
            <a:xfrm>
              <a:off x="0" y="0"/>
              <a:ext cx="1295287" cy="246221"/>
            </a:xfrm>
            <a:prstGeom prst="rect">
              <a:avLst/>
            </a:prstGeom>
            <a:noFill/>
            <a:ln w="9525">
              <a:noFill/>
              <a:miter lim="800000"/>
              <a:headEnd/>
              <a:tailEnd/>
            </a:ln>
          </p:spPr>
          <p:txBody>
            <a:bodyPr lIns="0" tIns="0" rIns="0" bIns="0">
              <a:spAutoFit/>
            </a:bodyPr>
            <a:lstStyle/>
            <a:p>
              <a:pPr defTabSz="911958">
                <a:spcBef>
                  <a:spcPct val="20000"/>
                </a:spcBef>
              </a:pPr>
              <a:r>
                <a:rPr lang="zh-CN" altLang="en-US" sz="1200" b="1" dirty="0">
                  <a:solidFill>
                    <a:schemeClr val="tx1">
                      <a:lumMod val="65000"/>
                      <a:lumOff val="35000"/>
                    </a:schemeClr>
                  </a:solidFill>
                  <a:latin typeface="微软雅黑" pitchFamily="34" charset="-122"/>
                  <a:ea typeface="微软雅黑" pitchFamily="34" charset="-122"/>
                  <a:sym typeface="Arial" pitchFamily="34" charset="0"/>
                </a:rPr>
                <a:t>单击编辑标题</a:t>
              </a:r>
              <a:endParaRPr lang="en-US" altLang="zh-CN" sz="1200" b="1" dirty="0">
                <a:solidFill>
                  <a:schemeClr val="tx1">
                    <a:lumMod val="65000"/>
                    <a:lumOff val="35000"/>
                  </a:schemeClr>
                </a:solidFill>
                <a:latin typeface="微软雅黑" pitchFamily="34" charset="-122"/>
                <a:ea typeface="微软雅黑" pitchFamily="34" charset="-122"/>
                <a:sym typeface="Arial" pitchFamily="34" charset="0"/>
              </a:endParaRPr>
            </a:p>
          </p:txBody>
        </p:sp>
        <p:sp>
          <p:nvSpPr>
            <p:cNvPr id="30750" name="TextBox 13@|17FFC:16777215|FBC:16777215|LFC:16777215|LBC:16777215"/>
            <p:cNvSpPr txBox="1">
              <a:spLocks noChangeArrowheads="1"/>
            </p:cNvSpPr>
            <p:nvPr/>
          </p:nvSpPr>
          <p:spPr bwMode="auto">
            <a:xfrm>
              <a:off x="4081" y="322001"/>
              <a:ext cx="2333999" cy="410701"/>
            </a:xfrm>
            <a:prstGeom prst="rect">
              <a:avLst/>
            </a:prstGeom>
            <a:noFill/>
            <a:ln w="9525">
              <a:noFill/>
              <a:miter lim="800000"/>
              <a:headEnd/>
              <a:tailEnd/>
            </a:ln>
          </p:spPr>
          <p:txBody>
            <a:bodyPr lIns="0" tIns="0" rIns="0" bIns="0">
              <a:spAutoFit/>
            </a:bodyPr>
            <a:lstStyle/>
            <a:p>
              <a:pPr defTabSz="911958">
                <a:spcBef>
                  <a:spcPct val="20000"/>
                </a:spcBef>
              </a:pPr>
              <a:r>
                <a:rPr lang="zh-CN" altLang="en-US" sz="1000" dirty="0">
                  <a:solidFill>
                    <a:schemeClr val="tx1">
                      <a:lumMod val="65000"/>
                      <a:lumOff val="35000"/>
                    </a:schemeClr>
                  </a:solidFill>
                  <a:latin typeface="微软雅黑" pitchFamily="34" charset="-122"/>
                  <a:ea typeface="微软雅黑" pitchFamily="34" charset="-122"/>
                  <a:sym typeface="Arial" pitchFamily="34" charset="0"/>
                </a:rPr>
                <a:t>单击此处可编辑内容，根据您的需要自由拉伸文本框大小</a:t>
              </a:r>
              <a:endParaRPr lang="en-US" altLang="zh-CN" sz="1000" dirty="0">
                <a:solidFill>
                  <a:schemeClr val="tx1">
                    <a:lumMod val="65000"/>
                    <a:lumOff val="35000"/>
                  </a:schemeClr>
                </a:solidFill>
                <a:latin typeface="微软雅黑" pitchFamily="34" charset="-122"/>
                <a:ea typeface="微软雅黑" pitchFamily="34" charset="-122"/>
                <a:sym typeface="Arial" pitchFamily="34" charset="0"/>
              </a:endParaRPr>
            </a:p>
          </p:txBody>
        </p:sp>
      </p:grpSp>
      <p:grpSp>
        <p:nvGrpSpPr>
          <p:cNvPr id="5" name="组合 35"/>
          <p:cNvGrpSpPr>
            <a:grpSpLocks/>
          </p:cNvGrpSpPr>
          <p:nvPr/>
        </p:nvGrpSpPr>
        <p:grpSpPr bwMode="auto">
          <a:xfrm>
            <a:off x="5288756" y="3725225"/>
            <a:ext cx="1753792" cy="549543"/>
            <a:chOff x="0" y="0"/>
            <a:chExt cx="2338080" cy="731759"/>
          </a:xfrm>
        </p:grpSpPr>
        <p:sp>
          <p:nvSpPr>
            <p:cNvPr id="30747" name="TextBox 13@|17FFC:16777215|FBC:16777215|LFC:16777215|LBC:16777215"/>
            <p:cNvSpPr txBox="1">
              <a:spLocks noChangeArrowheads="1"/>
            </p:cNvSpPr>
            <p:nvPr/>
          </p:nvSpPr>
          <p:spPr bwMode="auto">
            <a:xfrm>
              <a:off x="0" y="0"/>
              <a:ext cx="1295287" cy="246221"/>
            </a:xfrm>
            <a:prstGeom prst="rect">
              <a:avLst/>
            </a:prstGeom>
            <a:noFill/>
            <a:ln w="9525">
              <a:noFill/>
              <a:miter lim="800000"/>
              <a:headEnd/>
              <a:tailEnd/>
            </a:ln>
          </p:spPr>
          <p:txBody>
            <a:bodyPr lIns="0" tIns="0" rIns="0" bIns="0">
              <a:spAutoFit/>
            </a:bodyPr>
            <a:lstStyle/>
            <a:p>
              <a:pPr defTabSz="911958">
                <a:spcBef>
                  <a:spcPct val="20000"/>
                </a:spcBef>
              </a:pPr>
              <a:r>
                <a:rPr lang="zh-CN" altLang="en-US" sz="1200" b="1" dirty="0">
                  <a:solidFill>
                    <a:schemeClr val="tx1">
                      <a:lumMod val="65000"/>
                      <a:lumOff val="35000"/>
                    </a:schemeClr>
                  </a:solidFill>
                  <a:latin typeface="微软雅黑" pitchFamily="34" charset="-122"/>
                  <a:ea typeface="微软雅黑" pitchFamily="34" charset="-122"/>
                  <a:sym typeface="Arial" pitchFamily="34" charset="0"/>
                </a:rPr>
                <a:t>单击编辑标题</a:t>
              </a:r>
              <a:endParaRPr lang="en-US" altLang="zh-CN" sz="1200" b="1" dirty="0">
                <a:solidFill>
                  <a:schemeClr val="tx1">
                    <a:lumMod val="65000"/>
                    <a:lumOff val="35000"/>
                  </a:schemeClr>
                </a:solidFill>
                <a:latin typeface="微软雅黑" pitchFamily="34" charset="-122"/>
                <a:ea typeface="微软雅黑" pitchFamily="34" charset="-122"/>
                <a:sym typeface="Arial" pitchFamily="34" charset="0"/>
              </a:endParaRPr>
            </a:p>
          </p:txBody>
        </p:sp>
        <p:sp>
          <p:nvSpPr>
            <p:cNvPr id="30748" name="TextBox 13@|17FFC:16777215|FBC:16777215|LFC:16777215|LBC:16777215"/>
            <p:cNvSpPr txBox="1">
              <a:spLocks noChangeArrowheads="1"/>
            </p:cNvSpPr>
            <p:nvPr/>
          </p:nvSpPr>
          <p:spPr bwMode="auto">
            <a:xfrm>
              <a:off x="4081" y="322001"/>
              <a:ext cx="2333999" cy="409758"/>
            </a:xfrm>
            <a:prstGeom prst="rect">
              <a:avLst/>
            </a:prstGeom>
            <a:noFill/>
            <a:ln w="9525">
              <a:noFill/>
              <a:miter lim="800000"/>
              <a:headEnd/>
              <a:tailEnd/>
            </a:ln>
          </p:spPr>
          <p:txBody>
            <a:bodyPr lIns="0" tIns="0" rIns="0" bIns="0">
              <a:spAutoFit/>
            </a:bodyPr>
            <a:lstStyle/>
            <a:p>
              <a:pPr defTabSz="911958">
                <a:spcBef>
                  <a:spcPct val="20000"/>
                </a:spcBef>
              </a:pPr>
              <a:r>
                <a:rPr lang="zh-CN" altLang="en-US" sz="1000" dirty="0">
                  <a:solidFill>
                    <a:schemeClr val="tx1">
                      <a:lumMod val="65000"/>
                      <a:lumOff val="35000"/>
                    </a:schemeClr>
                  </a:solidFill>
                  <a:latin typeface="微软雅黑" pitchFamily="34" charset="-122"/>
                  <a:ea typeface="微软雅黑" pitchFamily="34" charset="-122"/>
                  <a:sym typeface="Arial" pitchFamily="34" charset="0"/>
                </a:rPr>
                <a:t>单击此处可编辑内容，根据您的需要自由拉伸文本框大小</a:t>
              </a:r>
              <a:endParaRPr lang="en-US" altLang="zh-CN" sz="1000" dirty="0">
                <a:solidFill>
                  <a:schemeClr val="tx1">
                    <a:lumMod val="65000"/>
                    <a:lumOff val="35000"/>
                  </a:schemeClr>
                </a:solidFill>
                <a:latin typeface="微软雅黑" pitchFamily="34" charset="-122"/>
                <a:ea typeface="微软雅黑" pitchFamily="34" charset="-122"/>
                <a:sym typeface="Arial" pitchFamily="34" charset="0"/>
              </a:endParaRPr>
            </a:p>
          </p:txBody>
        </p:sp>
      </p:grpSp>
    </p:spTree>
    <p:extLst>
      <p:ext uri="{BB962C8B-B14F-4D97-AF65-F5344CB8AC3E}">
        <p14:creationId xmlns:p14="http://schemas.microsoft.com/office/powerpoint/2010/main" val="391885499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fractur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0722"/>
                                        </p:tgtEl>
                                        <p:attrNameLst>
                                          <p:attrName>style.visibility</p:attrName>
                                        </p:attrNameLst>
                                      </p:cBhvr>
                                      <p:to>
                                        <p:strVal val="visible"/>
                                      </p:to>
                                    </p:set>
                                    <p:anim calcmode="lin" valueType="num">
                                      <p:cBhvr additive="base">
                                        <p:cTn id="7" dur="2000" fill="hold"/>
                                        <p:tgtEl>
                                          <p:spTgt spid="30722"/>
                                        </p:tgtEl>
                                        <p:attrNameLst>
                                          <p:attrName>ppt_x</p:attrName>
                                        </p:attrNameLst>
                                      </p:cBhvr>
                                      <p:tavLst>
                                        <p:tav tm="0">
                                          <p:val>
                                            <p:strVal val="#ppt_x"/>
                                          </p:val>
                                        </p:tav>
                                        <p:tav tm="100000">
                                          <p:val>
                                            <p:strVal val="#ppt_x"/>
                                          </p:val>
                                        </p:tav>
                                      </p:tavLst>
                                    </p:anim>
                                    <p:anim calcmode="lin" valueType="num">
                                      <p:cBhvr additive="base">
                                        <p:cTn id="8" dur="2000" fill="hold"/>
                                        <p:tgtEl>
                                          <p:spTgt spid="3072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cBhvr additive="base">
                                        <p:cTn id="11" dur="2000" fill="hold"/>
                                        <p:tgtEl>
                                          <p:spTgt spid="38"/>
                                        </p:tgtEl>
                                        <p:attrNameLst>
                                          <p:attrName>ppt_x</p:attrName>
                                        </p:attrNameLst>
                                      </p:cBhvr>
                                      <p:tavLst>
                                        <p:tav tm="0">
                                          <p:val>
                                            <p:strVal val="#ppt_x"/>
                                          </p:val>
                                        </p:tav>
                                        <p:tav tm="100000">
                                          <p:val>
                                            <p:strVal val="#ppt_x"/>
                                          </p:val>
                                        </p:tav>
                                      </p:tavLst>
                                    </p:anim>
                                    <p:anim calcmode="lin" valueType="num">
                                      <p:cBhvr additive="base">
                                        <p:cTn id="12" dur="2000" fill="hold"/>
                                        <p:tgtEl>
                                          <p:spTgt spid="38"/>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7"/>
                                        </p:tgtEl>
                                        <p:attrNameLst>
                                          <p:attrName>style.visibility</p:attrName>
                                        </p:attrNameLst>
                                      </p:cBhvr>
                                      <p:to>
                                        <p:strVal val="visible"/>
                                      </p:to>
                                    </p:set>
                                    <p:anim calcmode="lin" valueType="num">
                                      <p:cBhvr additive="base">
                                        <p:cTn id="15" dur="2000" fill="hold"/>
                                        <p:tgtEl>
                                          <p:spTgt spid="37"/>
                                        </p:tgtEl>
                                        <p:attrNameLst>
                                          <p:attrName>ppt_x</p:attrName>
                                        </p:attrNameLst>
                                      </p:cBhvr>
                                      <p:tavLst>
                                        <p:tav tm="0">
                                          <p:val>
                                            <p:strVal val="#ppt_x"/>
                                          </p:val>
                                        </p:tav>
                                        <p:tav tm="100000">
                                          <p:val>
                                            <p:strVal val="#ppt_x"/>
                                          </p:val>
                                        </p:tav>
                                      </p:tavLst>
                                    </p:anim>
                                    <p:anim calcmode="lin" valueType="num">
                                      <p:cBhvr additive="base">
                                        <p:cTn id="16" dur="2000" fill="hold"/>
                                        <p:tgtEl>
                                          <p:spTgt spid="37"/>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6"/>
                                        </p:tgtEl>
                                        <p:attrNameLst>
                                          <p:attrName>style.visibility</p:attrName>
                                        </p:attrNameLst>
                                      </p:cBhvr>
                                      <p:to>
                                        <p:strVal val="visible"/>
                                      </p:to>
                                    </p:set>
                                    <p:anim calcmode="lin" valueType="num">
                                      <p:cBhvr additive="base">
                                        <p:cTn id="19" dur="1000" fill="hold"/>
                                        <p:tgtEl>
                                          <p:spTgt spid="36"/>
                                        </p:tgtEl>
                                        <p:attrNameLst>
                                          <p:attrName>ppt_x</p:attrName>
                                        </p:attrNameLst>
                                      </p:cBhvr>
                                      <p:tavLst>
                                        <p:tav tm="0">
                                          <p:val>
                                            <p:strVal val="#ppt_x"/>
                                          </p:val>
                                        </p:tav>
                                        <p:tav tm="100000">
                                          <p:val>
                                            <p:strVal val="#ppt_x"/>
                                          </p:val>
                                        </p:tav>
                                      </p:tavLst>
                                    </p:anim>
                                    <p:anim calcmode="lin" valueType="num">
                                      <p:cBhvr additive="base">
                                        <p:cTn id="20" dur="1000" fill="hold"/>
                                        <p:tgtEl>
                                          <p:spTgt spid="36"/>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5"/>
                                        </p:tgtEl>
                                        <p:attrNameLst>
                                          <p:attrName>style.visibility</p:attrName>
                                        </p:attrNameLst>
                                      </p:cBhvr>
                                      <p:to>
                                        <p:strVal val="visible"/>
                                      </p:to>
                                    </p:set>
                                    <p:anim calcmode="lin" valueType="num">
                                      <p:cBhvr additive="base">
                                        <p:cTn id="23" dur="500" fill="hold"/>
                                        <p:tgtEl>
                                          <p:spTgt spid="35"/>
                                        </p:tgtEl>
                                        <p:attrNameLst>
                                          <p:attrName>ppt_x</p:attrName>
                                        </p:attrNameLst>
                                      </p:cBhvr>
                                      <p:tavLst>
                                        <p:tav tm="0">
                                          <p:val>
                                            <p:strVal val="#ppt_x"/>
                                          </p:val>
                                        </p:tav>
                                        <p:tav tm="100000">
                                          <p:val>
                                            <p:strVal val="#ppt_x"/>
                                          </p:val>
                                        </p:tav>
                                      </p:tavLst>
                                    </p:anim>
                                    <p:anim calcmode="lin" valueType="num">
                                      <p:cBhvr additive="base">
                                        <p:cTn id="24" dur="500" fill="hold"/>
                                        <p:tgtEl>
                                          <p:spTgt spid="35"/>
                                        </p:tgtEl>
                                        <p:attrNameLst>
                                          <p:attrName>ppt_y</p:attrName>
                                        </p:attrNameLst>
                                      </p:cBhvr>
                                      <p:tavLst>
                                        <p:tav tm="0">
                                          <p:val>
                                            <p:strVal val="1+#ppt_h/2"/>
                                          </p:val>
                                        </p:tav>
                                        <p:tav tm="100000">
                                          <p:val>
                                            <p:strVal val="#ppt_y"/>
                                          </p:val>
                                        </p:tav>
                                      </p:tavLst>
                                    </p:anim>
                                  </p:childTnLst>
                                </p:cTn>
                              </p:par>
                            </p:childTnLst>
                          </p:cTn>
                        </p:par>
                        <p:par>
                          <p:cTn id="25" fill="hold">
                            <p:stCondLst>
                              <p:cond delay="2000"/>
                            </p:stCondLst>
                            <p:childTnLst>
                              <p:par>
                                <p:cTn id="26" presetID="22" presetClass="entr" presetSubtype="4" fill="hold" nodeType="afterEffect">
                                  <p:stCondLst>
                                    <p:cond delay="0"/>
                                  </p:stCondLst>
                                  <p:childTnLst>
                                    <p:set>
                                      <p:cBhvr>
                                        <p:cTn id="27" dur="1" fill="hold">
                                          <p:stCondLst>
                                            <p:cond delay="0"/>
                                          </p:stCondLst>
                                        </p:cTn>
                                        <p:tgtEl>
                                          <p:spTgt spid="30735"/>
                                        </p:tgtEl>
                                        <p:attrNameLst>
                                          <p:attrName>style.visibility</p:attrName>
                                        </p:attrNameLst>
                                      </p:cBhvr>
                                      <p:to>
                                        <p:strVal val="visible"/>
                                      </p:to>
                                    </p:set>
                                    <p:animEffect transition="in" filter="wipe(down)">
                                      <p:cBhvr>
                                        <p:cTn id="28" dur="500"/>
                                        <p:tgtEl>
                                          <p:spTgt spid="30735"/>
                                        </p:tgtEl>
                                      </p:cBhvr>
                                    </p:animEffect>
                                  </p:childTnLst>
                                </p:cTn>
                              </p:par>
                            </p:childTnLst>
                          </p:cTn>
                        </p:par>
                        <p:par>
                          <p:cTn id="29" fill="hold">
                            <p:stCondLst>
                              <p:cond delay="2500"/>
                            </p:stCondLst>
                            <p:childTnLst>
                              <p:par>
                                <p:cTn id="30" presetID="22" presetClass="entr" presetSubtype="4" fill="hold" grpId="0" nodeType="afterEffect">
                                  <p:stCondLst>
                                    <p:cond delay="0"/>
                                  </p:stCondLst>
                                  <p:childTnLst>
                                    <p:set>
                                      <p:cBhvr>
                                        <p:cTn id="31" dur="1" fill="hold">
                                          <p:stCondLst>
                                            <p:cond delay="0"/>
                                          </p:stCondLst>
                                        </p:cTn>
                                        <p:tgtEl>
                                          <p:spTgt spid="30731"/>
                                        </p:tgtEl>
                                        <p:attrNameLst>
                                          <p:attrName>style.visibility</p:attrName>
                                        </p:attrNameLst>
                                      </p:cBhvr>
                                      <p:to>
                                        <p:strVal val="visible"/>
                                      </p:to>
                                    </p:set>
                                    <p:animEffect transition="in" filter="wipe(down)">
                                      <p:cBhvr>
                                        <p:cTn id="32" dur="500"/>
                                        <p:tgtEl>
                                          <p:spTgt spid="30731"/>
                                        </p:tgtEl>
                                      </p:cBhvr>
                                    </p:animEffect>
                                  </p:childTnLst>
                                </p:cTn>
                              </p:par>
                            </p:childTnLst>
                          </p:cTn>
                        </p:par>
                        <p:par>
                          <p:cTn id="33" fill="hold">
                            <p:stCondLst>
                              <p:cond delay="3000"/>
                            </p:stCondLst>
                            <p:childTnLst>
                              <p:par>
                                <p:cTn id="34" presetID="42" presetClass="entr" presetSubtype="0" fill="hold" nodeType="afterEffect">
                                  <p:stCondLst>
                                    <p:cond delay="0"/>
                                  </p:stCondLst>
                                  <p:childTnLst>
                                    <p:set>
                                      <p:cBhvr>
                                        <p:cTn id="35" dur="1" fill="hold">
                                          <p:stCondLst>
                                            <p:cond delay="0"/>
                                          </p:stCondLst>
                                        </p:cTn>
                                        <p:tgtEl>
                                          <p:spTgt spid="2"/>
                                        </p:tgtEl>
                                        <p:attrNameLst>
                                          <p:attrName>style.visibility</p:attrName>
                                        </p:attrNameLst>
                                      </p:cBhvr>
                                      <p:to>
                                        <p:strVal val="visible"/>
                                      </p:to>
                                    </p:set>
                                    <p:animEffect transition="in" filter="fade">
                                      <p:cBhvr>
                                        <p:cTn id="36" dur="1000"/>
                                        <p:tgtEl>
                                          <p:spTgt spid="2"/>
                                        </p:tgtEl>
                                      </p:cBhvr>
                                    </p:animEffect>
                                    <p:anim calcmode="lin" valueType="num">
                                      <p:cBhvr>
                                        <p:cTn id="37" dur="1000" fill="hold"/>
                                        <p:tgtEl>
                                          <p:spTgt spid="2"/>
                                        </p:tgtEl>
                                        <p:attrNameLst>
                                          <p:attrName>ppt_x</p:attrName>
                                        </p:attrNameLst>
                                      </p:cBhvr>
                                      <p:tavLst>
                                        <p:tav tm="0">
                                          <p:val>
                                            <p:strVal val="#ppt_x"/>
                                          </p:val>
                                        </p:tav>
                                        <p:tav tm="100000">
                                          <p:val>
                                            <p:strVal val="#ppt_x"/>
                                          </p:val>
                                        </p:tav>
                                      </p:tavLst>
                                    </p:anim>
                                    <p:anim calcmode="lin" valueType="num">
                                      <p:cBhvr>
                                        <p:cTn id="38" dur="1000" fill="hold"/>
                                        <p:tgtEl>
                                          <p:spTgt spid="2"/>
                                        </p:tgtEl>
                                        <p:attrNameLst>
                                          <p:attrName>ppt_y</p:attrName>
                                        </p:attrNameLst>
                                      </p:cBhvr>
                                      <p:tavLst>
                                        <p:tav tm="0">
                                          <p:val>
                                            <p:strVal val="#ppt_y+.1"/>
                                          </p:val>
                                        </p:tav>
                                        <p:tav tm="100000">
                                          <p:val>
                                            <p:strVal val="#ppt_y"/>
                                          </p:val>
                                        </p:tav>
                                      </p:tavLst>
                                    </p:anim>
                                  </p:childTnLst>
                                </p:cTn>
                              </p:par>
                            </p:childTnLst>
                          </p:cTn>
                        </p:par>
                        <p:par>
                          <p:cTn id="39" fill="hold">
                            <p:stCondLst>
                              <p:cond delay="4000"/>
                            </p:stCondLst>
                            <p:childTnLst>
                              <p:par>
                                <p:cTn id="40" presetID="22" presetClass="entr" presetSubtype="4" fill="hold" nodeType="afterEffect">
                                  <p:stCondLst>
                                    <p:cond delay="0"/>
                                  </p:stCondLst>
                                  <p:childTnLst>
                                    <p:set>
                                      <p:cBhvr>
                                        <p:cTn id="41" dur="1" fill="hold">
                                          <p:stCondLst>
                                            <p:cond delay="0"/>
                                          </p:stCondLst>
                                        </p:cTn>
                                        <p:tgtEl>
                                          <p:spTgt spid="30738"/>
                                        </p:tgtEl>
                                        <p:attrNameLst>
                                          <p:attrName>style.visibility</p:attrName>
                                        </p:attrNameLst>
                                      </p:cBhvr>
                                      <p:to>
                                        <p:strVal val="visible"/>
                                      </p:to>
                                    </p:set>
                                    <p:animEffect transition="in" filter="wipe(down)">
                                      <p:cBhvr>
                                        <p:cTn id="42" dur="500"/>
                                        <p:tgtEl>
                                          <p:spTgt spid="30738"/>
                                        </p:tgtEl>
                                      </p:cBhvr>
                                    </p:animEffect>
                                  </p:childTnLst>
                                </p:cTn>
                              </p:par>
                            </p:childTnLst>
                          </p:cTn>
                        </p:par>
                        <p:par>
                          <p:cTn id="43" fill="hold">
                            <p:stCondLst>
                              <p:cond delay="4500"/>
                            </p:stCondLst>
                            <p:childTnLst>
                              <p:par>
                                <p:cTn id="44" presetID="22" presetClass="entr" presetSubtype="4" fill="hold" grpId="0" nodeType="afterEffect">
                                  <p:stCondLst>
                                    <p:cond delay="0"/>
                                  </p:stCondLst>
                                  <p:childTnLst>
                                    <p:set>
                                      <p:cBhvr>
                                        <p:cTn id="45" dur="1" fill="hold">
                                          <p:stCondLst>
                                            <p:cond delay="0"/>
                                          </p:stCondLst>
                                        </p:cTn>
                                        <p:tgtEl>
                                          <p:spTgt spid="30732"/>
                                        </p:tgtEl>
                                        <p:attrNameLst>
                                          <p:attrName>style.visibility</p:attrName>
                                        </p:attrNameLst>
                                      </p:cBhvr>
                                      <p:to>
                                        <p:strVal val="visible"/>
                                      </p:to>
                                    </p:set>
                                    <p:animEffect transition="in" filter="wipe(down)">
                                      <p:cBhvr>
                                        <p:cTn id="46" dur="500"/>
                                        <p:tgtEl>
                                          <p:spTgt spid="30732"/>
                                        </p:tgtEl>
                                      </p:cBhvr>
                                    </p:animEffect>
                                  </p:childTnLst>
                                </p:cTn>
                              </p:par>
                            </p:childTnLst>
                          </p:cTn>
                        </p:par>
                        <p:par>
                          <p:cTn id="47" fill="hold">
                            <p:stCondLst>
                              <p:cond delay="5000"/>
                            </p:stCondLst>
                            <p:childTnLst>
                              <p:par>
                                <p:cTn id="48" presetID="42" presetClass="entr" presetSubtype="0" fill="hold" nodeType="afterEffect">
                                  <p:stCondLst>
                                    <p:cond delay="0"/>
                                  </p:stCondLst>
                                  <p:childTnLst>
                                    <p:set>
                                      <p:cBhvr>
                                        <p:cTn id="49" dur="1" fill="hold">
                                          <p:stCondLst>
                                            <p:cond delay="0"/>
                                          </p:stCondLst>
                                        </p:cTn>
                                        <p:tgtEl>
                                          <p:spTgt spid="3"/>
                                        </p:tgtEl>
                                        <p:attrNameLst>
                                          <p:attrName>style.visibility</p:attrName>
                                        </p:attrNameLst>
                                      </p:cBhvr>
                                      <p:to>
                                        <p:strVal val="visible"/>
                                      </p:to>
                                    </p:set>
                                    <p:animEffect transition="in" filter="fade">
                                      <p:cBhvr>
                                        <p:cTn id="50" dur="1000"/>
                                        <p:tgtEl>
                                          <p:spTgt spid="3"/>
                                        </p:tgtEl>
                                      </p:cBhvr>
                                    </p:animEffect>
                                    <p:anim calcmode="lin" valueType="num">
                                      <p:cBhvr>
                                        <p:cTn id="51" dur="1000" fill="hold"/>
                                        <p:tgtEl>
                                          <p:spTgt spid="3"/>
                                        </p:tgtEl>
                                        <p:attrNameLst>
                                          <p:attrName>ppt_x</p:attrName>
                                        </p:attrNameLst>
                                      </p:cBhvr>
                                      <p:tavLst>
                                        <p:tav tm="0">
                                          <p:val>
                                            <p:strVal val="#ppt_x"/>
                                          </p:val>
                                        </p:tav>
                                        <p:tav tm="100000">
                                          <p:val>
                                            <p:strVal val="#ppt_x"/>
                                          </p:val>
                                        </p:tav>
                                      </p:tavLst>
                                    </p:anim>
                                    <p:anim calcmode="lin" valueType="num">
                                      <p:cBhvr>
                                        <p:cTn id="52" dur="1000" fill="hold"/>
                                        <p:tgtEl>
                                          <p:spTgt spid="3"/>
                                        </p:tgtEl>
                                        <p:attrNameLst>
                                          <p:attrName>ppt_y</p:attrName>
                                        </p:attrNameLst>
                                      </p:cBhvr>
                                      <p:tavLst>
                                        <p:tav tm="0">
                                          <p:val>
                                            <p:strVal val="#ppt_y+.1"/>
                                          </p:val>
                                        </p:tav>
                                        <p:tav tm="100000">
                                          <p:val>
                                            <p:strVal val="#ppt_y"/>
                                          </p:val>
                                        </p:tav>
                                      </p:tavLst>
                                    </p:anim>
                                  </p:childTnLst>
                                </p:cTn>
                              </p:par>
                            </p:childTnLst>
                          </p:cTn>
                        </p:par>
                        <p:par>
                          <p:cTn id="53" fill="hold">
                            <p:stCondLst>
                              <p:cond delay="6000"/>
                            </p:stCondLst>
                            <p:childTnLst>
                              <p:par>
                                <p:cTn id="54" presetID="22" presetClass="entr" presetSubtype="4" fill="hold" nodeType="afterEffect">
                                  <p:stCondLst>
                                    <p:cond delay="0"/>
                                  </p:stCondLst>
                                  <p:childTnLst>
                                    <p:set>
                                      <p:cBhvr>
                                        <p:cTn id="55" dur="1" fill="hold">
                                          <p:stCondLst>
                                            <p:cond delay="0"/>
                                          </p:stCondLst>
                                        </p:cTn>
                                        <p:tgtEl>
                                          <p:spTgt spid="30737"/>
                                        </p:tgtEl>
                                        <p:attrNameLst>
                                          <p:attrName>style.visibility</p:attrName>
                                        </p:attrNameLst>
                                      </p:cBhvr>
                                      <p:to>
                                        <p:strVal val="visible"/>
                                      </p:to>
                                    </p:set>
                                    <p:animEffect transition="in" filter="wipe(down)">
                                      <p:cBhvr>
                                        <p:cTn id="56" dur="500"/>
                                        <p:tgtEl>
                                          <p:spTgt spid="30737"/>
                                        </p:tgtEl>
                                      </p:cBhvr>
                                    </p:animEffect>
                                  </p:childTnLst>
                                </p:cTn>
                              </p:par>
                            </p:childTnLst>
                          </p:cTn>
                        </p:par>
                        <p:par>
                          <p:cTn id="57" fill="hold">
                            <p:stCondLst>
                              <p:cond delay="6500"/>
                            </p:stCondLst>
                            <p:childTnLst>
                              <p:par>
                                <p:cTn id="58" presetID="22" presetClass="entr" presetSubtype="4" fill="hold" grpId="0" nodeType="afterEffect">
                                  <p:stCondLst>
                                    <p:cond delay="0"/>
                                  </p:stCondLst>
                                  <p:childTnLst>
                                    <p:set>
                                      <p:cBhvr>
                                        <p:cTn id="59" dur="1" fill="hold">
                                          <p:stCondLst>
                                            <p:cond delay="0"/>
                                          </p:stCondLst>
                                        </p:cTn>
                                        <p:tgtEl>
                                          <p:spTgt spid="30733"/>
                                        </p:tgtEl>
                                        <p:attrNameLst>
                                          <p:attrName>style.visibility</p:attrName>
                                        </p:attrNameLst>
                                      </p:cBhvr>
                                      <p:to>
                                        <p:strVal val="visible"/>
                                      </p:to>
                                    </p:set>
                                    <p:animEffect transition="in" filter="wipe(down)">
                                      <p:cBhvr>
                                        <p:cTn id="60" dur="500"/>
                                        <p:tgtEl>
                                          <p:spTgt spid="30733"/>
                                        </p:tgtEl>
                                      </p:cBhvr>
                                    </p:animEffect>
                                  </p:childTnLst>
                                </p:cTn>
                              </p:par>
                            </p:childTnLst>
                          </p:cTn>
                        </p:par>
                        <p:par>
                          <p:cTn id="61" fill="hold">
                            <p:stCondLst>
                              <p:cond delay="7000"/>
                            </p:stCondLst>
                            <p:childTnLst>
                              <p:par>
                                <p:cTn id="62" presetID="42" presetClass="entr" presetSubtype="0" fill="hold" nodeType="afterEffect">
                                  <p:stCondLst>
                                    <p:cond delay="0"/>
                                  </p:stCondLst>
                                  <p:childTnLst>
                                    <p:set>
                                      <p:cBhvr>
                                        <p:cTn id="63" dur="1" fill="hold">
                                          <p:stCondLst>
                                            <p:cond delay="0"/>
                                          </p:stCondLst>
                                        </p:cTn>
                                        <p:tgtEl>
                                          <p:spTgt spid="4"/>
                                        </p:tgtEl>
                                        <p:attrNameLst>
                                          <p:attrName>style.visibility</p:attrName>
                                        </p:attrNameLst>
                                      </p:cBhvr>
                                      <p:to>
                                        <p:strVal val="visible"/>
                                      </p:to>
                                    </p:set>
                                    <p:animEffect transition="in" filter="fade">
                                      <p:cBhvr>
                                        <p:cTn id="64" dur="1000"/>
                                        <p:tgtEl>
                                          <p:spTgt spid="4"/>
                                        </p:tgtEl>
                                      </p:cBhvr>
                                    </p:animEffect>
                                    <p:anim calcmode="lin" valueType="num">
                                      <p:cBhvr>
                                        <p:cTn id="65" dur="1000" fill="hold"/>
                                        <p:tgtEl>
                                          <p:spTgt spid="4"/>
                                        </p:tgtEl>
                                        <p:attrNameLst>
                                          <p:attrName>ppt_x</p:attrName>
                                        </p:attrNameLst>
                                      </p:cBhvr>
                                      <p:tavLst>
                                        <p:tav tm="0">
                                          <p:val>
                                            <p:strVal val="#ppt_x"/>
                                          </p:val>
                                        </p:tav>
                                        <p:tav tm="100000">
                                          <p:val>
                                            <p:strVal val="#ppt_x"/>
                                          </p:val>
                                        </p:tav>
                                      </p:tavLst>
                                    </p:anim>
                                    <p:anim calcmode="lin" valueType="num">
                                      <p:cBhvr>
                                        <p:cTn id="66" dur="1000" fill="hold"/>
                                        <p:tgtEl>
                                          <p:spTgt spid="4"/>
                                        </p:tgtEl>
                                        <p:attrNameLst>
                                          <p:attrName>ppt_y</p:attrName>
                                        </p:attrNameLst>
                                      </p:cBhvr>
                                      <p:tavLst>
                                        <p:tav tm="0">
                                          <p:val>
                                            <p:strVal val="#ppt_y+.1"/>
                                          </p:val>
                                        </p:tav>
                                        <p:tav tm="100000">
                                          <p:val>
                                            <p:strVal val="#ppt_y"/>
                                          </p:val>
                                        </p:tav>
                                      </p:tavLst>
                                    </p:anim>
                                  </p:childTnLst>
                                </p:cTn>
                              </p:par>
                            </p:childTnLst>
                          </p:cTn>
                        </p:par>
                        <p:par>
                          <p:cTn id="67" fill="hold">
                            <p:stCondLst>
                              <p:cond delay="8000"/>
                            </p:stCondLst>
                            <p:childTnLst>
                              <p:par>
                                <p:cTn id="68" presetID="22" presetClass="entr" presetSubtype="4" fill="hold" nodeType="afterEffect">
                                  <p:stCondLst>
                                    <p:cond delay="0"/>
                                  </p:stCondLst>
                                  <p:childTnLst>
                                    <p:set>
                                      <p:cBhvr>
                                        <p:cTn id="69" dur="1" fill="hold">
                                          <p:stCondLst>
                                            <p:cond delay="0"/>
                                          </p:stCondLst>
                                        </p:cTn>
                                        <p:tgtEl>
                                          <p:spTgt spid="30736"/>
                                        </p:tgtEl>
                                        <p:attrNameLst>
                                          <p:attrName>style.visibility</p:attrName>
                                        </p:attrNameLst>
                                      </p:cBhvr>
                                      <p:to>
                                        <p:strVal val="visible"/>
                                      </p:to>
                                    </p:set>
                                    <p:animEffect transition="in" filter="wipe(down)">
                                      <p:cBhvr>
                                        <p:cTn id="70" dur="500"/>
                                        <p:tgtEl>
                                          <p:spTgt spid="30736"/>
                                        </p:tgtEl>
                                      </p:cBhvr>
                                    </p:animEffect>
                                  </p:childTnLst>
                                </p:cTn>
                              </p:par>
                            </p:childTnLst>
                          </p:cTn>
                        </p:par>
                        <p:par>
                          <p:cTn id="71" fill="hold">
                            <p:stCondLst>
                              <p:cond delay="8500"/>
                            </p:stCondLst>
                            <p:childTnLst>
                              <p:par>
                                <p:cTn id="72" presetID="22" presetClass="entr" presetSubtype="4" fill="hold" grpId="0" nodeType="afterEffect">
                                  <p:stCondLst>
                                    <p:cond delay="0"/>
                                  </p:stCondLst>
                                  <p:childTnLst>
                                    <p:set>
                                      <p:cBhvr>
                                        <p:cTn id="73" dur="1" fill="hold">
                                          <p:stCondLst>
                                            <p:cond delay="0"/>
                                          </p:stCondLst>
                                        </p:cTn>
                                        <p:tgtEl>
                                          <p:spTgt spid="30734"/>
                                        </p:tgtEl>
                                        <p:attrNameLst>
                                          <p:attrName>style.visibility</p:attrName>
                                        </p:attrNameLst>
                                      </p:cBhvr>
                                      <p:to>
                                        <p:strVal val="visible"/>
                                      </p:to>
                                    </p:set>
                                    <p:animEffect transition="in" filter="wipe(down)">
                                      <p:cBhvr>
                                        <p:cTn id="74" dur="500"/>
                                        <p:tgtEl>
                                          <p:spTgt spid="30734"/>
                                        </p:tgtEl>
                                      </p:cBhvr>
                                    </p:animEffect>
                                  </p:childTnLst>
                                </p:cTn>
                              </p:par>
                            </p:childTnLst>
                          </p:cTn>
                        </p:par>
                        <p:par>
                          <p:cTn id="75" fill="hold">
                            <p:stCondLst>
                              <p:cond delay="9000"/>
                            </p:stCondLst>
                            <p:childTnLst>
                              <p:par>
                                <p:cTn id="76" presetID="42" presetClass="entr" presetSubtype="0" fill="hold" nodeType="afterEffect">
                                  <p:stCondLst>
                                    <p:cond delay="0"/>
                                  </p:stCondLst>
                                  <p:childTnLst>
                                    <p:set>
                                      <p:cBhvr>
                                        <p:cTn id="77" dur="1" fill="hold">
                                          <p:stCondLst>
                                            <p:cond delay="0"/>
                                          </p:stCondLst>
                                        </p:cTn>
                                        <p:tgtEl>
                                          <p:spTgt spid="5"/>
                                        </p:tgtEl>
                                        <p:attrNameLst>
                                          <p:attrName>style.visibility</p:attrName>
                                        </p:attrNameLst>
                                      </p:cBhvr>
                                      <p:to>
                                        <p:strVal val="visible"/>
                                      </p:to>
                                    </p:set>
                                    <p:animEffect transition="in" filter="fade">
                                      <p:cBhvr>
                                        <p:cTn id="78" dur="1000"/>
                                        <p:tgtEl>
                                          <p:spTgt spid="5"/>
                                        </p:tgtEl>
                                      </p:cBhvr>
                                    </p:animEffect>
                                    <p:anim calcmode="lin" valueType="num">
                                      <p:cBhvr>
                                        <p:cTn id="79" dur="1000" fill="hold"/>
                                        <p:tgtEl>
                                          <p:spTgt spid="5"/>
                                        </p:tgtEl>
                                        <p:attrNameLst>
                                          <p:attrName>ppt_x</p:attrName>
                                        </p:attrNameLst>
                                      </p:cBhvr>
                                      <p:tavLst>
                                        <p:tav tm="0">
                                          <p:val>
                                            <p:strVal val="#ppt_x"/>
                                          </p:val>
                                        </p:tav>
                                        <p:tav tm="100000">
                                          <p:val>
                                            <p:strVal val="#ppt_x"/>
                                          </p:val>
                                        </p:tav>
                                      </p:tavLst>
                                    </p:anim>
                                    <p:anim calcmode="lin" valueType="num">
                                      <p:cBhvr>
                                        <p:cTn id="80"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2" grpId="0" animBg="1"/>
      <p:bldP spid="30731" grpId="0" animBg="1"/>
      <p:bldP spid="30732" grpId="0" animBg="1"/>
      <p:bldP spid="30733" grpId="0" animBg="1"/>
      <p:bldP spid="3073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任意多边形 38"/>
          <p:cNvSpPr/>
          <p:nvPr/>
        </p:nvSpPr>
        <p:spPr>
          <a:xfrm>
            <a:off x="4708902" y="1272207"/>
            <a:ext cx="867814" cy="2349421"/>
          </a:xfrm>
          <a:custGeom>
            <a:avLst/>
            <a:gdLst>
              <a:gd name="connsiteX0" fmla="*/ 0 w 1157184"/>
              <a:gd name="connsiteY0" fmla="*/ 0 h 3131897"/>
              <a:gd name="connsiteX1" fmla="*/ 1157184 w 1157184"/>
              <a:gd name="connsiteY1" fmla="*/ 0 h 3131897"/>
              <a:gd name="connsiteX2" fmla="*/ 1157184 w 1157184"/>
              <a:gd name="connsiteY2" fmla="*/ 2718296 h 3131897"/>
              <a:gd name="connsiteX3" fmla="*/ 578592 w 1157184"/>
              <a:gd name="connsiteY3" fmla="*/ 3131897 h 3131897"/>
              <a:gd name="connsiteX4" fmla="*/ 0 w 1157184"/>
              <a:gd name="connsiteY4" fmla="*/ 2718296 h 31318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7184" h="3131897">
                <a:moveTo>
                  <a:pt x="0" y="0"/>
                </a:moveTo>
                <a:lnTo>
                  <a:pt x="1157184" y="0"/>
                </a:lnTo>
                <a:lnTo>
                  <a:pt x="1157184" y="2718296"/>
                </a:lnTo>
                <a:lnTo>
                  <a:pt x="578592" y="3131897"/>
                </a:lnTo>
                <a:lnTo>
                  <a:pt x="0" y="2718296"/>
                </a:lnTo>
                <a:close/>
              </a:path>
            </a:pathLst>
          </a:custGeom>
          <a:solidFill>
            <a:schemeClr val="bg1">
              <a:lumMod val="95000"/>
            </a:schemeClr>
          </a:solidFill>
          <a:ln w="25400" cap="flat" cmpd="sng" algn="ctr">
            <a:noFill/>
            <a:prstDash val="solid"/>
          </a:ln>
          <a:effectLst/>
        </p:spPr>
        <p:txBody>
          <a:bodyPr lIns="0" tIns="80986" rIns="0" bIns="0"/>
          <a:lstStyle/>
          <a:p>
            <a:pPr algn="ctr">
              <a:defRPr/>
            </a:pPr>
            <a:r>
              <a:rPr lang="en-US" altLang="zh-CN" sz="3599" b="1" kern="0" dirty="0">
                <a:ln w="18415" cmpd="sng">
                  <a:noFill/>
                  <a:prstDash val="solid"/>
                </a:ln>
                <a:solidFill>
                  <a:schemeClr val="accent1">
                    <a:lumMod val="75000"/>
                  </a:schemeClr>
                </a:solidFill>
                <a:effectLst>
                  <a:outerShdw dist="50800" dir="5400000" algn="t" rotWithShape="0">
                    <a:sysClr val="window" lastClr="FFFFFF"/>
                  </a:outerShdw>
                </a:effectLst>
                <a:latin typeface="Arial Rounded MT Bold" pitchFamily="34" charset="0"/>
                <a:ea typeface="微软雅黑" pitchFamily="34" charset="-122"/>
                <a:cs typeface="Times New Roman" pitchFamily="18" charset="0"/>
              </a:rPr>
              <a:t>C</a:t>
            </a:r>
            <a:endParaRPr lang="zh-CN" altLang="en-US" sz="3599" b="1" kern="0" dirty="0">
              <a:ln w="18415" cmpd="sng">
                <a:noFill/>
                <a:prstDash val="solid"/>
              </a:ln>
              <a:solidFill>
                <a:schemeClr val="accent1">
                  <a:lumMod val="75000"/>
                </a:schemeClr>
              </a:solidFill>
              <a:effectLst>
                <a:outerShdw dist="50800" dir="5400000" algn="t" rotWithShape="0">
                  <a:sysClr val="window" lastClr="FFFFFF"/>
                </a:outerShdw>
              </a:effectLst>
              <a:latin typeface="Arial Rounded MT Bold" pitchFamily="34" charset="0"/>
              <a:ea typeface="微软雅黑" pitchFamily="34" charset="-122"/>
              <a:cs typeface="Times New Roman" pitchFamily="18" charset="0"/>
            </a:endParaRPr>
          </a:p>
        </p:txBody>
      </p:sp>
      <p:sp>
        <p:nvSpPr>
          <p:cNvPr id="45" name="任意多边形 44"/>
          <p:cNvSpPr/>
          <p:nvPr/>
        </p:nvSpPr>
        <p:spPr>
          <a:xfrm>
            <a:off x="5642190" y="2245080"/>
            <a:ext cx="867814" cy="2349420"/>
          </a:xfrm>
          <a:custGeom>
            <a:avLst/>
            <a:gdLst>
              <a:gd name="connsiteX0" fmla="*/ 0 w 1157184"/>
              <a:gd name="connsiteY0" fmla="*/ 0 h 3131898"/>
              <a:gd name="connsiteX1" fmla="*/ 1157184 w 1157184"/>
              <a:gd name="connsiteY1" fmla="*/ 0 h 3131898"/>
              <a:gd name="connsiteX2" fmla="*/ 1157184 w 1157184"/>
              <a:gd name="connsiteY2" fmla="*/ 2718297 h 3131898"/>
              <a:gd name="connsiteX3" fmla="*/ 578592 w 1157184"/>
              <a:gd name="connsiteY3" fmla="*/ 3131898 h 3131898"/>
              <a:gd name="connsiteX4" fmla="*/ 0 w 1157184"/>
              <a:gd name="connsiteY4" fmla="*/ 2718297 h 31318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7184" h="3131898">
                <a:moveTo>
                  <a:pt x="0" y="0"/>
                </a:moveTo>
                <a:lnTo>
                  <a:pt x="1157184" y="0"/>
                </a:lnTo>
                <a:lnTo>
                  <a:pt x="1157184" y="2718297"/>
                </a:lnTo>
                <a:lnTo>
                  <a:pt x="578592" y="3131898"/>
                </a:lnTo>
                <a:lnTo>
                  <a:pt x="0" y="2718297"/>
                </a:lnTo>
                <a:close/>
              </a:path>
            </a:pathLst>
          </a:custGeom>
          <a:solidFill>
            <a:schemeClr val="bg1">
              <a:lumMod val="95000"/>
            </a:schemeClr>
          </a:solidFill>
          <a:ln w="25400" cap="flat" cmpd="sng" algn="ctr">
            <a:noFill/>
            <a:prstDash val="solid"/>
          </a:ln>
          <a:effectLst/>
        </p:spPr>
        <p:txBody>
          <a:bodyPr lIns="0" tIns="80986" rIns="0" bIns="0"/>
          <a:lstStyle/>
          <a:p>
            <a:pPr algn="ctr">
              <a:defRPr/>
            </a:pPr>
            <a:r>
              <a:rPr lang="en-US" altLang="zh-CN" sz="3599" b="1" kern="0" dirty="0">
                <a:ln w="18415" cmpd="sng">
                  <a:noFill/>
                  <a:prstDash val="solid"/>
                </a:ln>
                <a:solidFill>
                  <a:schemeClr val="accent2"/>
                </a:solidFill>
                <a:effectLst>
                  <a:outerShdw dist="50800" dir="5400000" algn="t" rotWithShape="0">
                    <a:sysClr val="window" lastClr="FFFFFF"/>
                  </a:outerShdw>
                </a:effectLst>
                <a:latin typeface="Arial Rounded MT Bold" pitchFamily="34" charset="0"/>
                <a:ea typeface="微软雅黑" pitchFamily="34" charset="-122"/>
                <a:cs typeface="Times New Roman" pitchFamily="18" charset="0"/>
              </a:rPr>
              <a:t>D</a:t>
            </a:r>
            <a:endParaRPr lang="zh-CN" altLang="en-US" sz="3599" b="1" kern="0" dirty="0">
              <a:ln w="18415" cmpd="sng">
                <a:noFill/>
                <a:prstDash val="solid"/>
              </a:ln>
              <a:solidFill>
                <a:schemeClr val="accent2"/>
              </a:solidFill>
              <a:effectLst>
                <a:outerShdw dist="50800" dir="5400000" algn="t" rotWithShape="0">
                  <a:sysClr val="window" lastClr="FFFFFF"/>
                </a:outerShdw>
              </a:effectLst>
              <a:latin typeface="Arial Rounded MT Bold" pitchFamily="34" charset="0"/>
              <a:ea typeface="微软雅黑" pitchFamily="34" charset="-122"/>
              <a:cs typeface="Times New Roman" pitchFamily="18" charset="0"/>
            </a:endParaRPr>
          </a:p>
        </p:txBody>
      </p:sp>
      <p:sp>
        <p:nvSpPr>
          <p:cNvPr id="37" name="任意多边形 36"/>
          <p:cNvSpPr/>
          <p:nvPr/>
        </p:nvSpPr>
        <p:spPr>
          <a:xfrm>
            <a:off x="3775614" y="2245080"/>
            <a:ext cx="867814" cy="2349420"/>
          </a:xfrm>
          <a:custGeom>
            <a:avLst/>
            <a:gdLst>
              <a:gd name="connsiteX0" fmla="*/ 0 w 1157185"/>
              <a:gd name="connsiteY0" fmla="*/ 0 h 3131897"/>
              <a:gd name="connsiteX1" fmla="*/ 1157185 w 1157185"/>
              <a:gd name="connsiteY1" fmla="*/ 0 h 3131897"/>
              <a:gd name="connsiteX2" fmla="*/ 1157185 w 1157185"/>
              <a:gd name="connsiteY2" fmla="*/ 2718296 h 3131897"/>
              <a:gd name="connsiteX3" fmla="*/ 578593 w 1157185"/>
              <a:gd name="connsiteY3" fmla="*/ 3131897 h 3131897"/>
              <a:gd name="connsiteX4" fmla="*/ 0 w 1157185"/>
              <a:gd name="connsiteY4" fmla="*/ 2718296 h 31318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7185" h="3131897">
                <a:moveTo>
                  <a:pt x="0" y="0"/>
                </a:moveTo>
                <a:lnTo>
                  <a:pt x="1157185" y="0"/>
                </a:lnTo>
                <a:lnTo>
                  <a:pt x="1157185" y="2718296"/>
                </a:lnTo>
                <a:lnTo>
                  <a:pt x="578593" y="3131897"/>
                </a:lnTo>
                <a:lnTo>
                  <a:pt x="0" y="2718296"/>
                </a:lnTo>
                <a:close/>
              </a:path>
            </a:pathLst>
          </a:custGeom>
          <a:solidFill>
            <a:schemeClr val="bg1">
              <a:lumMod val="95000"/>
            </a:schemeClr>
          </a:solidFill>
          <a:ln w="25400" cap="flat" cmpd="sng" algn="ctr">
            <a:noFill/>
            <a:prstDash val="solid"/>
          </a:ln>
          <a:effectLst/>
        </p:spPr>
        <p:txBody>
          <a:bodyPr lIns="0" tIns="80986" rIns="0" bIns="0"/>
          <a:lstStyle/>
          <a:p>
            <a:pPr algn="ctr">
              <a:defRPr/>
            </a:pPr>
            <a:r>
              <a:rPr lang="en-US" altLang="zh-CN" sz="3599" b="1" kern="0" dirty="0">
                <a:ln w="18415" cmpd="sng">
                  <a:noFill/>
                  <a:prstDash val="solid"/>
                </a:ln>
                <a:solidFill>
                  <a:schemeClr val="accent2"/>
                </a:solidFill>
                <a:effectLst>
                  <a:outerShdw dist="50800" dir="5400000" algn="t" rotWithShape="0">
                    <a:sysClr val="window" lastClr="FFFFFF"/>
                  </a:outerShdw>
                </a:effectLst>
                <a:latin typeface="Arial Rounded MT Bold" pitchFamily="34" charset="0"/>
                <a:ea typeface="微软雅黑" pitchFamily="34" charset="-122"/>
                <a:cs typeface="Times New Roman" pitchFamily="18" charset="0"/>
              </a:rPr>
              <a:t>B</a:t>
            </a:r>
            <a:endParaRPr lang="zh-CN" altLang="en-US" sz="3599" b="1" kern="0" dirty="0">
              <a:ln w="18415" cmpd="sng">
                <a:noFill/>
                <a:prstDash val="solid"/>
              </a:ln>
              <a:solidFill>
                <a:schemeClr val="accent2"/>
              </a:solidFill>
              <a:effectLst>
                <a:outerShdw dist="50800" dir="5400000" algn="t" rotWithShape="0">
                  <a:sysClr val="window" lastClr="FFFFFF"/>
                </a:outerShdw>
              </a:effectLst>
              <a:latin typeface="Arial Rounded MT Bold" pitchFamily="34" charset="0"/>
              <a:ea typeface="微软雅黑" pitchFamily="34" charset="-122"/>
              <a:cs typeface="Times New Roman" pitchFamily="18" charset="0"/>
            </a:endParaRPr>
          </a:p>
        </p:txBody>
      </p:sp>
      <p:sp>
        <p:nvSpPr>
          <p:cNvPr id="22" name="任意多边形 21"/>
          <p:cNvSpPr/>
          <p:nvPr/>
        </p:nvSpPr>
        <p:spPr>
          <a:xfrm>
            <a:off x="2843513" y="1272207"/>
            <a:ext cx="867815" cy="2349421"/>
          </a:xfrm>
          <a:custGeom>
            <a:avLst/>
            <a:gdLst>
              <a:gd name="connsiteX0" fmla="*/ 0 w 1157184"/>
              <a:gd name="connsiteY0" fmla="*/ 0 h 3131898"/>
              <a:gd name="connsiteX1" fmla="*/ 1157184 w 1157184"/>
              <a:gd name="connsiteY1" fmla="*/ 0 h 3131898"/>
              <a:gd name="connsiteX2" fmla="*/ 1157184 w 1157184"/>
              <a:gd name="connsiteY2" fmla="*/ 2718297 h 3131898"/>
              <a:gd name="connsiteX3" fmla="*/ 578592 w 1157184"/>
              <a:gd name="connsiteY3" fmla="*/ 3131898 h 3131898"/>
              <a:gd name="connsiteX4" fmla="*/ 0 w 1157184"/>
              <a:gd name="connsiteY4" fmla="*/ 2718297 h 31318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7184" h="3131898">
                <a:moveTo>
                  <a:pt x="0" y="0"/>
                </a:moveTo>
                <a:lnTo>
                  <a:pt x="1157184" y="0"/>
                </a:lnTo>
                <a:lnTo>
                  <a:pt x="1157184" y="2718297"/>
                </a:lnTo>
                <a:lnTo>
                  <a:pt x="578592" y="3131898"/>
                </a:lnTo>
                <a:lnTo>
                  <a:pt x="0" y="2718297"/>
                </a:lnTo>
                <a:close/>
              </a:path>
            </a:pathLst>
          </a:custGeom>
          <a:solidFill>
            <a:schemeClr val="bg1">
              <a:lumMod val="95000"/>
            </a:schemeClr>
          </a:solidFill>
          <a:ln w="25400" cap="flat" cmpd="sng" algn="ctr">
            <a:noFill/>
            <a:prstDash val="solid"/>
          </a:ln>
          <a:effectLst/>
        </p:spPr>
        <p:txBody>
          <a:bodyPr lIns="0" tIns="80986" rIns="0" bIns="0"/>
          <a:lstStyle/>
          <a:p>
            <a:pPr algn="ctr">
              <a:defRPr/>
            </a:pPr>
            <a:r>
              <a:rPr lang="en-US" altLang="zh-CN" sz="3599" b="1" kern="0" dirty="0">
                <a:ln w="18415" cmpd="sng">
                  <a:noFill/>
                  <a:prstDash val="solid"/>
                </a:ln>
                <a:solidFill>
                  <a:schemeClr val="accent1">
                    <a:lumMod val="75000"/>
                  </a:schemeClr>
                </a:solidFill>
                <a:effectLst>
                  <a:outerShdw dist="50800" dir="5400000" algn="t" rotWithShape="0">
                    <a:sysClr val="window" lastClr="FFFFFF"/>
                  </a:outerShdw>
                </a:effectLst>
                <a:latin typeface="Arial Rounded MT Bold" pitchFamily="34" charset="0"/>
                <a:ea typeface="微软雅黑" pitchFamily="34" charset="-122"/>
                <a:cs typeface="Times New Roman" pitchFamily="18" charset="0"/>
              </a:rPr>
              <a:t>A</a:t>
            </a:r>
            <a:endParaRPr lang="zh-CN" altLang="en-US" sz="3599" b="1" kern="0" dirty="0">
              <a:ln w="18415" cmpd="sng">
                <a:noFill/>
                <a:prstDash val="solid"/>
              </a:ln>
              <a:solidFill>
                <a:schemeClr val="accent1">
                  <a:lumMod val="75000"/>
                </a:schemeClr>
              </a:solidFill>
              <a:effectLst>
                <a:outerShdw dist="50800" dir="5400000" algn="t" rotWithShape="0">
                  <a:sysClr val="window" lastClr="FFFFFF"/>
                </a:outerShdw>
              </a:effectLst>
              <a:latin typeface="Arial Rounded MT Bold" pitchFamily="34" charset="0"/>
              <a:ea typeface="微软雅黑" pitchFamily="34" charset="-122"/>
              <a:cs typeface="Times New Roman" pitchFamily="18" charset="0"/>
            </a:endParaRPr>
          </a:p>
        </p:txBody>
      </p:sp>
      <p:pic>
        <p:nvPicPr>
          <p:cNvPr id="33" name="Picture 3"/>
          <p:cNvPicPr>
            <a:picLocks noChangeAspect="1" noChangeArrowheads="1"/>
          </p:cNvPicPr>
          <p:nvPr/>
        </p:nvPicPr>
        <p:blipFill rotWithShape="1">
          <a:blip r:embed="rId3" cstate="print">
            <a:duotone>
              <a:schemeClr val="accent2">
                <a:shade val="45000"/>
                <a:satMod val="135000"/>
              </a:schemeClr>
              <a:prstClr val="white"/>
            </a:duotone>
            <a:extLst>
              <a:ext uri="{28A0092B-C50C-407E-A947-70E740481C1C}">
                <a14:useLocalDpi xmlns:a14="http://schemas.microsoft.com/office/drawing/2010/main" val="0"/>
              </a:ext>
            </a:extLst>
          </a:blip>
          <a:srcRect/>
          <a:stretch/>
        </p:blipFill>
        <p:spPr bwMode="auto">
          <a:xfrm flipV="1">
            <a:off x="2639944" y="2210629"/>
            <a:ext cx="4949711" cy="342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 name="Picture 3"/>
          <p:cNvPicPr>
            <a:picLocks noChangeAspect="1" noChangeArrowheads="1"/>
          </p:cNvPicPr>
          <p:nvPr/>
        </p:nvPicPr>
        <p:blipFill rotWithShape="1">
          <a:blip r:embed="rId3" cstate="print">
            <a:duotone>
              <a:schemeClr val="accent1">
                <a:shade val="45000"/>
                <a:satMod val="135000"/>
              </a:schemeClr>
              <a:prstClr val="white"/>
            </a:duotone>
            <a:extLst>
              <a:ext uri="{28A0092B-C50C-407E-A947-70E740481C1C}">
                <a14:useLocalDpi xmlns:a14="http://schemas.microsoft.com/office/drawing/2010/main" val="0"/>
              </a:ext>
            </a:extLst>
          </a:blip>
          <a:srcRect/>
          <a:stretch/>
        </p:blipFill>
        <p:spPr bwMode="auto">
          <a:xfrm flipV="1">
            <a:off x="1710179" y="1238075"/>
            <a:ext cx="4949711" cy="342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3" name="任意多边形 52"/>
          <p:cNvSpPr/>
          <p:nvPr/>
        </p:nvSpPr>
        <p:spPr>
          <a:xfrm>
            <a:off x="2843513" y="1866409"/>
            <a:ext cx="867815" cy="1552784"/>
          </a:xfrm>
          <a:custGeom>
            <a:avLst/>
            <a:gdLst>
              <a:gd name="connsiteX0" fmla="*/ 0 w 1157185"/>
              <a:gd name="connsiteY0" fmla="*/ 0 h 2070751"/>
              <a:gd name="connsiteX1" fmla="*/ 578592 w 1157185"/>
              <a:gd name="connsiteY1" fmla="*/ 347931 h 2070751"/>
              <a:gd name="connsiteX2" fmla="*/ 1157185 w 1157185"/>
              <a:gd name="connsiteY2" fmla="*/ 0 h 2070751"/>
              <a:gd name="connsiteX3" fmla="*/ 1157185 w 1157185"/>
              <a:gd name="connsiteY3" fmla="*/ 1722820 h 2070751"/>
              <a:gd name="connsiteX4" fmla="*/ 578592 w 1157185"/>
              <a:gd name="connsiteY4" fmla="*/ 2070751 h 2070751"/>
              <a:gd name="connsiteX5" fmla="*/ 0 w 1157185"/>
              <a:gd name="connsiteY5" fmla="*/ 1722820 h 2070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57185" h="2070751">
                <a:moveTo>
                  <a:pt x="0" y="0"/>
                </a:moveTo>
                <a:lnTo>
                  <a:pt x="578592" y="347931"/>
                </a:lnTo>
                <a:lnTo>
                  <a:pt x="1157185" y="0"/>
                </a:lnTo>
                <a:lnTo>
                  <a:pt x="1157185" y="1722820"/>
                </a:lnTo>
                <a:lnTo>
                  <a:pt x="578592" y="2070751"/>
                </a:lnTo>
                <a:lnTo>
                  <a:pt x="0" y="1722820"/>
                </a:lnTo>
                <a:close/>
              </a:path>
            </a:pathLst>
          </a:custGeom>
          <a:solidFill>
            <a:schemeClr val="accent1"/>
          </a:solidFill>
          <a:ln w="12700" cap="flat" cmpd="sng" algn="ctr">
            <a:noFill/>
            <a:prstDash val="solid"/>
          </a:ln>
          <a:effectLst/>
        </p:spPr>
        <p:txBody>
          <a:bodyPr lIns="68568" tIns="0" rIns="68568" bIns="0" anchor="ctr"/>
          <a:lstStyle/>
          <a:p>
            <a:pPr algn="ctr">
              <a:lnSpc>
                <a:spcPct val="130000"/>
              </a:lnSpc>
              <a:defRPr/>
            </a:pPr>
            <a:r>
              <a:rPr lang="zh-CN" altLang="en-US" sz="1100" kern="0" dirty="0">
                <a:solidFill>
                  <a:schemeClr val="bg1"/>
                </a:solidFill>
                <a:latin typeface="微软雅黑" pitchFamily="34" charset="-122"/>
                <a:ea typeface="微软雅黑" pitchFamily="34" charset="-122"/>
              </a:rPr>
              <a:t>点击此处输入文本内容</a:t>
            </a:r>
          </a:p>
        </p:txBody>
      </p:sp>
      <p:sp>
        <p:nvSpPr>
          <p:cNvPr id="54" name="任意多边形 53"/>
          <p:cNvSpPr/>
          <p:nvPr/>
        </p:nvSpPr>
        <p:spPr>
          <a:xfrm>
            <a:off x="3775614" y="2839281"/>
            <a:ext cx="867814" cy="1552784"/>
          </a:xfrm>
          <a:custGeom>
            <a:avLst/>
            <a:gdLst>
              <a:gd name="connsiteX0" fmla="*/ 0 w 1157185"/>
              <a:gd name="connsiteY0" fmla="*/ 0 h 2070751"/>
              <a:gd name="connsiteX1" fmla="*/ 578592 w 1157185"/>
              <a:gd name="connsiteY1" fmla="*/ 347931 h 2070751"/>
              <a:gd name="connsiteX2" fmla="*/ 1157185 w 1157185"/>
              <a:gd name="connsiteY2" fmla="*/ 0 h 2070751"/>
              <a:gd name="connsiteX3" fmla="*/ 1157185 w 1157185"/>
              <a:gd name="connsiteY3" fmla="*/ 1722820 h 2070751"/>
              <a:gd name="connsiteX4" fmla="*/ 578592 w 1157185"/>
              <a:gd name="connsiteY4" fmla="*/ 2070751 h 2070751"/>
              <a:gd name="connsiteX5" fmla="*/ 0 w 1157185"/>
              <a:gd name="connsiteY5" fmla="*/ 1722820 h 2070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57185" h="2070751">
                <a:moveTo>
                  <a:pt x="0" y="0"/>
                </a:moveTo>
                <a:lnTo>
                  <a:pt x="578592" y="347931"/>
                </a:lnTo>
                <a:lnTo>
                  <a:pt x="1157185" y="0"/>
                </a:lnTo>
                <a:lnTo>
                  <a:pt x="1157185" y="1722820"/>
                </a:lnTo>
                <a:lnTo>
                  <a:pt x="578592" y="2070751"/>
                </a:lnTo>
                <a:lnTo>
                  <a:pt x="0" y="1722820"/>
                </a:lnTo>
                <a:close/>
              </a:path>
            </a:pathLst>
          </a:custGeom>
          <a:solidFill>
            <a:schemeClr val="accent2"/>
          </a:solidFill>
          <a:ln w="12700" cap="flat" cmpd="sng" algn="ctr">
            <a:noFill/>
            <a:prstDash val="solid"/>
          </a:ln>
          <a:effectLst/>
        </p:spPr>
        <p:txBody>
          <a:bodyPr lIns="68568" tIns="0" rIns="68568" bIns="0" anchor="ctr"/>
          <a:lstStyle/>
          <a:p>
            <a:pPr algn="ctr">
              <a:lnSpc>
                <a:spcPct val="130000"/>
              </a:lnSpc>
              <a:defRPr/>
            </a:pPr>
            <a:r>
              <a:rPr lang="zh-CN" altLang="en-US" sz="1100" kern="0" dirty="0">
                <a:solidFill>
                  <a:schemeClr val="bg1"/>
                </a:solidFill>
                <a:latin typeface="微软雅黑" pitchFamily="34" charset="-122"/>
                <a:ea typeface="微软雅黑" pitchFamily="34" charset="-122"/>
              </a:rPr>
              <a:t>点击此处输入文本内容</a:t>
            </a:r>
          </a:p>
        </p:txBody>
      </p:sp>
      <p:sp>
        <p:nvSpPr>
          <p:cNvPr id="55" name="任意多边形 54"/>
          <p:cNvSpPr/>
          <p:nvPr/>
        </p:nvSpPr>
        <p:spPr>
          <a:xfrm>
            <a:off x="4708902" y="1866409"/>
            <a:ext cx="867814" cy="1552784"/>
          </a:xfrm>
          <a:custGeom>
            <a:avLst/>
            <a:gdLst>
              <a:gd name="connsiteX0" fmla="*/ 0 w 1157185"/>
              <a:gd name="connsiteY0" fmla="*/ 0 h 2070751"/>
              <a:gd name="connsiteX1" fmla="*/ 578592 w 1157185"/>
              <a:gd name="connsiteY1" fmla="*/ 347931 h 2070751"/>
              <a:gd name="connsiteX2" fmla="*/ 1157185 w 1157185"/>
              <a:gd name="connsiteY2" fmla="*/ 0 h 2070751"/>
              <a:gd name="connsiteX3" fmla="*/ 1157185 w 1157185"/>
              <a:gd name="connsiteY3" fmla="*/ 1722820 h 2070751"/>
              <a:gd name="connsiteX4" fmla="*/ 578592 w 1157185"/>
              <a:gd name="connsiteY4" fmla="*/ 2070751 h 2070751"/>
              <a:gd name="connsiteX5" fmla="*/ 0 w 1157185"/>
              <a:gd name="connsiteY5" fmla="*/ 1722820 h 2070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57185" h="2070751">
                <a:moveTo>
                  <a:pt x="0" y="0"/>
                </a:moveTo>
                <a:lnTo>
                  <a:pt x="578592" y="347931"/>
                </a:lnTo>
                <a:lnTo>
                  <a:pt x="1157185" y="0"/>
                </a:lnTo>
                <a:lnTo>
                  <a:pt x="1157185" y="1722820"/>
                </a:lnTo>
                <a:lnTo>
                  <a:pt x="578592" y="2070751"/>
                </a:lnTo>
                <a:lnTo>
                  <a:pt x="0" y="1722820"/>
                </a:lnTo>
                <a:close/>
              </a:path>
            </a:pathLst>
          </a:custGeom>
          <a:solidFill>
            <a:schemeClr val="accent1"/>
          </a:solidFill>
          <a:ln w="12700" cap="flat" cmpd="sng" algn="ctr">
            <a:noFill/>
            <a:prstDash val="solid"/>
          </a:ln>
          <a:effectLst/>
        </p:spPr>
        <p:txBody>
          <a:bodyPr lIns="68568" tIns="0" rIns="68568" bIns="0" anchor="ctr"/>
          <a:lstStyle/>
          <a:p>
            <a:pPr algn="ctr">
              <a:lnSpc>
                <a:spcPct val="130000"/>
              </a:lnSpc>
              <a:defRPr/>
            </a:pPr>
            <a:r>
              <a:rPr lang="zh-CN" altLang="en-US" sz="1100" kern="0" dirty="0">
                <a:solidFill>
                  <a:schemeClr val="bg1"/>
                </a:solidFill>
                <a:latin typeface="微软雅黑" pitchFamily="34" charset="-122"/>
                <a:ea typeface="微软雅黑" pitchFamily="34" charset="-122"/>
              </a:rPr>
              <a:t>点击此处输入文本内容</a:t>
            </a:r>
          </a:p>
        </p:txBody>
      </p:sp>
      <p:sp>
        <p:nvSpPr>
          <p:cNvPr id="56" name="任意多边形 55"/>
          <p:cNvSpPr/>
          <p:nvPr/>
        </p:nvSpPr>
        <p:spPr>
          <a:xfrm>
            <a:off x="5642190" y="2839281"/>
            <a:ext cx="867814" cy="1552784"/>
          </a:xfrm>
          <a:custGeom>
            <a:avLst/>
            <a:gdLst>
              <a:gd name="connsiteX0" fmla="*/ 0 w 1157185"/>
              <a:gd name="connsiteY0" fmla="*/ 0 h 2070751"/>
              <a:gd name="connsiteX1" fmla="*/ 578592 w 1157185"/>
              <a:gd name="connsiteY1" fmla="*/ 347931 h 2070751"/>
              <a:gd name="connsiteX2" fmla="*/ 1157185 w 1157185"/>
              <a:gd name="connsiteY2" fmla="*/ 0 h 2070751"/>
              <a:gd name="connsiteX3" fmla="*/ 1157185 w 1157185"/>
              <a:gd name="connsiteY3" fmla="*/ 1722820 h 2070751"/>
              <a:gd name="connsiteX4" fmla="*/ 578592 w 1157185"/>
              <a:gd name="connsiteY4" fmla="*/ 2070751 h 2070751"/>
              <a:gd name="connsiteX5" fmla="*/ 0 w 1157185"/>
              <a:gd name="connsiteY5" fmla="*/ 1722820 h 2070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57185" h="2070751">
                <a:moveTo>
                  <a:pt x="0" y="0"/>
                </a:moveTo>
                <a:lnTo>
                  <a:pt x="578592" y="347931"/>
                </a:lnTo>
                <a:lnTo>
                  <a:pt x="1157185" y="0"/>
                </a:lnTo>
                <a:lnTo>
                  <a:pt x="1157185" y="1722820"/>
                </a:lnTo>
                <a:lnTo>
                  <a:pt x="578592" y="2070751"/>
                </a:lnTo>
                <a:lnTo>
                  <a:pt x="0" y="1722820"/>
                </a:lnTo>
                <a:close/>
              </a:path>
            </a:pathLst>
          </a:custGeom>
          <a:solidFill>
            <a:schemeClr val="accent2"/>
          </a:solidFill>
          <a:ln w="12700" cap="flat" cmpd="sng" algn="ctr">
            <a:noFill/>
            <a:prstDash val="solid"/>
          </a:ln>
          <a:effectLst/>
        </p:spPr>
        <p:txBody>
          <a:bodyPr lIns="68568" tIns="0" rIns="68568" bIns="0" anchor="ctr"/>
          <a:lstStyle/>
          <a:p>
            <a:pPr algn="ctr">
              <a:lnSpc>
                <a:spcPct val="130000"/>
              </a:lnSpc>
              <a:defRPr/>
            </a:pPr>
            <a:r>
              <a:rPr lang="zh-CN" altLang="en-US" sz="1100" kern="0" dirty="0">
                <a:solidFill>
                  <a:schemeClr val="bg1"/>
                </a:solidFill>
                <a:latin typeface="微软雅黑" pitchFamily="34" charset="-122"/>
                <a:ea typeface="微软雅黑" pitchFamily="34" charset="-122"/>
              </a:rPr>
              <a:t>点击此处输入文本内容</a:t>
            </a:r>
          </a:p>
        </p:txBody>
      </p:sp>
    </p:spTree>
    <p:extLst>
      <p:ext uri="{BB962C8B-B14F-4D97-AF65-F5344CB8AC3E}">
        <p14:creationId xmlns:p14="http://schemas.microsoft.com/office/powerpoint/2010/main" val="41334478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fractur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barn(inVertical)">
                                      <p:cBhvr>
                                        <p:cTn id="7" dur="500"/>
                                        <p:tgtEl>
                                          <p:spTgt spid="40"/>
                                        </p:tgtEl>
                                      </p:cBhvr>
                                    </p:animEffect>
                                  </p:childTnLst>
                                </p:cTn>
                              </p:par>
                            </p:childTnLst>
                          </p:cTn>
                        </p:par>
                      </p:childTnLst>
                    </p:cTn>
                  </p:par>
                  <p:par>
                    <p:cTn id="8" fill="hold">
                      <p:stCondLst>
                        <p:cond delay="indefinite"/>
                      </p:stCondLst>
                      <p:childTnLst>
                        <p:par>
                          <p:cTn id="9" fill="hold">
                            <p:stCondLst>
                              <p:cond delay="0"/>
                            </p:stCondLst>
                            <p:childTnLst>
                              <p:par>
                                <p:cTn id="10" presetID="15" presetClass="entr" presetSubtype="0"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p:cTn id="12" dur="1000" fill="hold"/>
                                        <p:tgtEl>
                                          <p:spTgt spid="22"/>
                                        </p:tgtEl>
                                        <p:attrNameLst>
                                          <p:attrName>ppt_w</p:attrName>
                                        </p:attrNameLst>
                                      </p:cBhvr>
                                      <p:tavLst>
                                        <p:tav tm="0">
                                          <p:val>
                                            <p:fltVal val="0"/>
                                          </p:val>
                                        </p:tav>
                                        <p:tav tm="100000">
                                          <p:val>
                                            <p:strVal val="#ppt_w"/>
                                          </p:val>
                                        </p:tav>
                                      </p:tavLst>
                                    </p:anim>
                                    <p:anim calcmode="lin" valueType="num">
                                      <p:cBhvr>
                                        <p:cTn id="13" dur="1000" fill="hold"/>
                                        <p:tgtEl>
                                          <p:spTgt spid="22"/>
                                        </p:tgtEl>
                                        <p:attrNameLst>
                                          <p:attrName>ppt_h</p:attrName>
                                        </p:attrNameLst>
                                      </p:cBhvr>
                                      <p:tavLst>
                                        <p:tav tm="0">
                                          <p:val>
                                            <p:fltVal val="0"/>
                                          </p:val>
                                        </p:tav>
                                        <p:tav tm="100000">
                                          <p:val>
                                            <p:strVal val="#ppt_h"/>
                                          </p:val>
                                        </p:tav>
                                      </p:tavLst>
                                    </p:anim>
                                    <p:anim calcmode="lin" valueType="num">
                                      <p:cBhvr>
                                        <p:cTn id="14" dur="1000" fill="hold"/>
                                        <p:tgtEl>
                                          <p:spTgt spid="22"/>
                                        </p:tgtEl>
                                        <p:attrNameLst>
                                          <p:attrName>ppt_x</p:attrName>
                                        </p:attrNameLst>
                                      </p:cBhvr>
                                      <p:tavLst>
                                        <p:tav tm="0" fmla="#ppt_x+(cos(-2*pi*(1-$))*-#ppt_x-sin(-2*pi*(1-$))*(1-#ppt_y))*(1-$)">
                                          <p:val>
                                            <p:fltVal val="0"/>
                                          </p:val>
                                        </p:tav>
                                        <p:tav tm="100000">
                                          <p:val>
                                            <p:fltVal val="1"/>
                                          </p:val>
                                        </p:tav>
                                      </p:tavLst>
                                    </p:anim>
                                    <p:anim calcmode="lin" valueType="num">
                                      <p:cBhvr>
                                        <p:cTn id="15" dur="1000" fill="hold"/>
                                        <p:tgtEl>
                                          <p:spTgt spid="22"/>
                                        </p:tgtEl>
                                        <p:attrNameLst>
                                          <p:attrName>ppt_y</p:attrName>
                                        </p:attrNameLst>
                                      </p:cBhvr>
                                      <p:tavLst>
                                        <p:tav tm="0" fmla="#ppt_y+(sin(-2*pi*(1-$))*-#ppt_x+cos(-2*pi*(1-$))*(1-#ppt_y))*(1-$)">
                                          <p:val>
                                            <p:fltVal val="0"/>
                                          </p:val>
                                        </p:tav>
                                        <p:tav tm="100000">
                                          <p:val>
                                            <p:fltVal val="1"/>
                                          </p:val>
                                        </p:tav>
                                      </p:tavLst>
                                    </p:anim>
                                  </p:childTnLst>
                                </p:cTn>
                              </p:par>
                              <p:par>
                                <p:cTn id="16" presetID="15" presetClass="entr" presetSubtype="0" fill="hold" grpId="0" nodeType="withEffect">
                                  <p:stCondLst>
                                    <p:cond delay="0"/>
                                  </p:stCondLst>
                                  <p:childTnLst>
                                    <p:set>
                                      <p:cBhvr>
                                        <p:cTn id="17" dur="1" fill="hold">
                                          <p:stCondLst>
                                            <p:cond delay="0"/>
                                          </p:stCondLst>
                                        </p:cTn>
                                        <p:tgtEl>
                                          <p:spTgt spid="53"/>
                                        </p:tgtEl>
                                        <p:attrNameLst>
                                          <p:attrName>style.visibility</p:attrName>
                                        </p:attrNameLst>
                                      </p:cBhvr>
                                      <p:to>
                                        <p:strVal val="visible"/>
                                      </p:to>
                                    </p:set>
                                    <p:anim calcmode="lin" valueType="num">
                                      <p:cBhvr>
                                        <p:cTn id="18" dur="1000" fill="hold"/>
                                        <p:tgtEl>
                                          <p:spTgt spid="53"/>
                                        </p:tgtEl>
                                        <p:attrNameLst>
                                          <p:attrName>ppt_w</p:attrName>
                                        </p:attrNameLst>
                                      </p:cBhvr>
                                      <p:tavLst>
                                        <p:tav tm="0">
                                          <p:val>
                                            <p:fltVal val="0"/>
                                          </p:val>
                                        </p:tav>
                                        <p:tav tm="100000">
                                          <p:val>
                                            <p:strVal val="#ppt_w"/>
                                          </p:val>
                                        </p:tav>
                                      </p:tavLst>
                                    </p:anim>
                                    <p:anim calcmode="lin" valueType="num">
                                      <p:cBhvr>
                                        <p:cTn id="19" dur="1000" fill="hold"/>
                                        <p:tgtEl>
                                          <p:spTgt spid="53"/>
                                        </p:tgtEl>
                                        <p:attrNameLst>
                                          <p:attrName>ppt_h</p:attrName>
                                        </p:attrNameLst>
                                      </p:cBhvr>
                                      <p:tavLst>
                                        <p:tav tm="0">
                                          <p:val>
                                            <p:fltVal val="0"/>
                                          </p:val>
                                        </p:tav>
                                        <p:tav tm="100000">
                                          <p:val>
                                            <p:strVal val="#ppt_h"/>
                                          </p:val>
                                        </p:tav>
                                      </p:tavLst>
                                    </p:anim>
                                    <p:anim calcmode="lin" valueType="num">
                                      <p:cBhvr>
                                        <p:cTn id="20" dur="1000" fill="hold"/>
                                        <p:tgtEl>
                                          <p:spTgt spid="53"/>
                                        </p:tgtEl>
                                        <p:attrNameLst>
                                          <p:attrName>ppt_x</p:attrName>
                                        </p:attrNameLst>
                                      </p:cBhvr>
                                      <p:tavLst>
                                        <p:tav tm="0" fmla="#ppt_x+(cos(-2*pi*(1-$))*-#ppt_x-sin(-2*pi*(1-$))*(1-#ppt_y))*(1-$)">
                                          <p:val>
                                            <p:fltVal val="0"/>
                                          </p:val>
                                        </p:tav>
                                        <p:tav tm="100000">
                                          <p:val>
                                            <p:fltVal val="1"/>
                                          </p:val>
                                        </p:tav>
                                      </p:tavLst>
                                    </p:anim>
                                    <p:anim calcmode="lin" valueType="num">
                                      <p:cBhvr>
                                        <p:cTn id="21" dur="1000" fill="hold"/>
                                        <p:tgtEl>
                                          <p:spTgt spid="53"/>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2" fill="hold">
                      <p:stCondLst>
                        <p:cond delay="indefinite"/>
                      </p:stCondLst>
                      <p:childTnLst>
                        <p:par>
                          <p:cTn id="23" fill="hold">
                            <p:stCondLst>
                              <p:cond delay="0"/>
                            </p:stCondLst>
                            <p:childTnLst>
                              <p:par>
                                <p:cTn id="24" presetID="35" presetClass="entr" presetSubtype="0" fill="hold" grpId="0" nodeType="clickEffect">
                                  <p:stCondLst>
                                    <p:cond delay="0"/>
                                  </p:stCondLst>
                                  <p:childTnLst>
                                    <p:set>
                                      <p:cBhvr>
                                        <p:cTn id="25" dur="1" fill="hold">
                                          <p:stCondLst>
                                            <p:cond delay="0"/>
                                          </p:stCondLst>
                                        </p:cTn>
                                        <p:tgtEl>
                                          <p:spTgt spid="37"/>
                                        </p:tgtEl>
                                        <p:attrNameLst>
                                          <p:attrName>style.visibility</p:attrName>
                                        </p:attrNameLst>
                                      </p:cBhvr>
                                      <p:to>
                                        <p:strVal val="visible"/>
                                      </p:to>
                                    </p:set>
                                    <p:animEffect transition="in" filter="fade">
                                      <p:cBhvr>
                                        <p:cTn id="26" dur="2000"/>
                                        <p:tgtEl>
                                          <p:spTgt spid="37"/>
                                        </p:tgtEl>
                                      </p:cBhvr>
                                    </p:animEffect>
                                    <p:anim calcmode="lin" valueType="num">
                                      <p:cBhvr>
                                        <p:cTn id="27" dur="2000" fill="hold"/>
                                        <p:tgtEl>
                                          <p:spTgt spid="37"/>
                                        </p:tgtEl>
                                        <p:attrNameLst>
                                          <p:attrName>style.rotation</p:attrName>
                                        </p:attrNameLst>
                                      </p:cBhvr>
                                      <p:tavLst>
                                        <p:tav tm="0">
                                          <p:val>
                                            <p:fltVal val="720"/>
                                          </p:val>
                                        </p:tav>
                                        <p:tav tm="100000">
                                          <p:val>
                                            <p:fltVal val="0"/>
                                          </p:val>
                                        </p:tav>
                                      </p:tavLst>
                                    </p:anim>
                                    <p:anim calcmode="lin" valueType="num">
                                      <p:cBhvr>
                                        <p:cTn id="28" dur="2000" fill="hold"/>
                                        <p:tgtEl>
                                          <p:spTgt spid="37"/>
                                        </p:tgtEl>
                                        <p:attrNameLst>
                                          <p:attrName>ppt_h</p:attrName>
                                        </p:attrNameLst>
                                      </p:cBhvr>
                                      <p:tavLst>
                                        <p:tav tm="0">
                                          <p:val>
                                            <p:fltVal val="0"/>
                                          </p:val>
                                        </p:tav>
                                        <p:tav tm="100000">
                                          <p:val>
                                            <p:strVal val="#ppt_h"/>
                                          </p:val>
                                        </p:tav>
                                      </p:tavLst>
                                    </p:anim>
                                    <p:anim calcmode="lin" valueType="num">
                                      <p:cBhvr>
                                        <p:cTn id="29" dur="2000" fill="hold"/>
                                        <p:tgtEl>
                                          <p:spTgt spid="37"/>
                                        </p:tgtEl>
                                        <p:attrNameLst>
                                          <p:attrName>ppt_w</p:attrName>
                                        </p:attrNameLst>
                                      </p:cBhvr>
                                      <p:tavLst>
                                        <p:tav tm="0">
                                          <p:val>
                                            <p:fltVal val="0"/>
                                          </p:val>
                                        </p:tav>
                                        <p:tav tm="100000">
                                          <p:val>
                                            <p:strVal val="#ppt_w"/>
                                          </p:val>
                                        </p:tav>
                                      </p:tavLst>
                                    </p:anim>
                                  </p:childTnLst>
                                </p:cTn>
                              </p:par>
                              <p:par>
                                <p:cTn id="30" presetID="35" presetClass="entr" presetSubtype="0" fill="hold" grpId="0" nodeType="withEffect">
                                  <p:stCondLst>
                                    <p:cond delay="0"/>
                                  </p:stCondLst>
                                  <p:childTnLst>
                                    <p:set>
                                      <p:cBhvr>
                                        <p:cTn id="31" dur="1" fill="hold">
                                          <p:stCondLst>
                                            <p:cond delay="0"/>
                                          </p:stCondLst>
                                        </p:cTn>
                                        <p:tgtEl>
                                          <p:spTgt spid="54"/>
                                        </p:tgtEl>
                                        <p:attrNameLst>
                                          <p:attrName>style.visibility</p:attrName>
                                        </p:attrNameLst>
                                      </p:cBhvr>
                                      <p:to>
                                        <p:strVal val="visible"/>
                                      </p:to>
                                    </p:set>
                                    <p:animEffect transition="in" filter="fade">
                                      <p:cBhvr>
                                        <p:cTn id="32" dur="2000"/>
                                        <p:tgtEl>
                                          <p:spTgt spid="54"/>
                                        </p:tgtEl>
                                      </p:cBhvr>
                                    </p:animEffect>
                                    <p:anim calcmode="lin" valueType="num">
                                      <p:cBhvr>
                                        <p:cTn id="33" dur="2000" fill="hold"/>
                                        <p:tgtEl>
                                          <p:spTgt spid="54"/>
                                        </p:tgtEl>
                                        <p:attrNameLst>
                                          <p:attrName>style.rotation</p:attrName>
                                        </p:attrNameLst>
                                      </p:cBhvr>
                                      <p:tavLst>
                                        <p:tav tm="0">
                                          <p:val>
                                            <p:fltVal val="720"/>
                                          </p:val>
                                        </p:tav>
                                        <p:tav tm="100000">
                                          <p:val>
                                            <p:fltVal val="0"/>
                                          </p:val>
                                        </p:tav>
                                      </p:tavLst>
                                    </p:anim>
                                    <p:anim calcmode="lin" valueType="num">
                                      <p:cBhvr>
                                        <p:cTn id="34" dur="2000" fill="hold"/>
                                        <p:tgtEl>
                                          <p:spTgt spid="54"/>
                                        </p:tgtEl>
                                        <p:attrNameLst>
                                          <p:attrName>ppt_h</p:attrName>
                                        </p:attrNameLst>
                                      </p:cBhvr>
                                      <p:tavLst>
                                        <p:tav tm="0">
                                          <p:val>
                                            <p:fltVal val="0"/>
                                          </p:val>
                                        </p:tav>
                                        <p:tav tm="100000">
                                          <p:val>
                                            <p:strVal val="#ppt_h"/>
                                          </p:val>
                                        </p:tav>
                                      </p:tavLst>
                                    </p:anim>
                                    <p:anim calcmode="lin" valueType="num">
                                      <p:cBhvr>
                                        <p:cTn id="35" dur="2000" fill="hold"/>
                                        <p:tgtEl>
                                          <p:spTgt spid="54"/>
                                        </p:tgtEl>
                                        <p:attrNameLst>
                                          <p:attrName>ppt_w</p:attrName>
                                        </p:attrNameLst>
                                      </p:cBhvr>
                                      <p:tavLst>
                                        <p:tav tm="0">
                                          <p:val>
                                            <p:fltVal val="0"/>
                                          </p:val>
                                        </p:tav>
                                        <p:tav tm="100000">
                                          <p:val>
                                            <p:strVal val="#ppt_w"/>
                                          </p:val>
                                        </p:tav>
                                      </p:tavLst>
                                    </p:anim>
                                  </p:childTnLst>
                                </p:cTn>
                              </p:par>
                            </p:childTnLst>
                          </p:cTn>
                        </p:par>
                      </p:childTnLst>
                    </p:cTn>
                  </p:par>
                  <p:par>
                    <p:cTn id="36" fill="hold">
                      <p:stCondLst>
                        <p:cond delay="indefinite"/>
                      </p:stCondLst>
                      <p:childTnLst>
                        <p:par>
                          <p:cTn id="37" fill="hold">
                            <p:stCondLst>
                              <p:cond delay="0"/>
                            </p:stCondLst>
                            <p:childTnLst>
                              <p:par>
                                <p:cTn id="38" presetID="56" presetClass="entr" presetSubtype="0" fill="hold" grpId="0" nodeType="clickEffect">
                                  <p:stCondLst>
                                    <p:cond delay="0"/>
                                  </p:stCondLst>
                                  <p:iterate type="lt">
                                    <p:tmPct val="10000"/>
                                  </p:iterate>
                                  <p:childTnLst>
                                    <p:set>
                                      <p:cBhvr>
                                        <p:cTn id="39" dur="1" fill="hold">
                                          <p:stCondLst>
                                            <p:cond delay="0"/>
                                          </p:stCondLst>
                                        </p:cTn>
                                        <p:tgtEl>
                                          <p:spTgt spid="39"/>
                                        </p:tgtEl>
                                        <p:attrNameLst>
                                          <p:attrName>style.visibility</p:attrName>
                                        </p:attrNameLst>
                                      </p:cBhvr>
                                      <p:to>
                                        <p:strVal val="visible"/>
                                      </p:to>
                                    </p:set>
                                    <p:anim by="(-#ppt_w*2)" calcmode="lin" valueType="num">
                                      <p:cBhvr rctx="PPT">
                                        <p:cTn id="40" dur="500" autoRev="1" fill="hold">
                                          <p:stCondLst>
                                            <p:cond delay="0"/>
                                          </p:stCondLst>
                                        </p:cTn>
                                        <p:tgtEl>
                                          <p:spTgt spid="39"/>
                                        </p:tgtEl>
                                        <p:attrNameLst>
                                          <p:attrName>ppt_w</p:attrName>
                                        </p:attrNameLst>
                                      </p:cBhvr>
                                    </p:anim>
                                    <p:anim by="(#ppt_w*0.50)" calcmode="lin" valueType="num">
                                      <p:cBhvr>
                                        <p:cTn id="41" dur="500" decel="50000" autoRev="1" fill="hold">
                                          <p:stCondLst>
                                            <p:cond delay="0"/>
                                          </p:stCondLst>
                                        </p:cTn>
                                        <p:tgtEl>
                                          <p:spTgt spid="39"/>
                                        </p:tgtEl>
                                        <p:attrNameLst>
                                          <p:attrName>ppt_x</p:attrName>
                                        </p:attrNameLst>
                                      </p:cBhvr>
                                    </p:anim>
                                    <p:anim from="(-#ppt_h/2)" to="(#ppt_y)" calcmode="lin" valueType="num">
                                      <p:cBhvr>
                                        <p:cTn id="42" dur="1000" fill="hold">
                                          <p:stCondLst>
                                            <p:cond delay="0"/>
                                          </p:stCondLst>
                                        </p:cTn>
                                        <p:tgtEl>
                                          <p:spTgt spid="39"/>
                                        </p:tgtEl>
                                        <p:attrNameLst>
                                          <p:attrName>ppt_y</p:attrName>
                                        </p:attrNameLst>
                                      </p:cBhvr>
                                    </p:anim>
                                    <p:animRot by="21600000">
                                      <p:cBhvr>
                                        <p:cTn id="43" dur="1000" fill="hold">
                                          <p:stCondLst>
                                            <p:cond delay="0"/>
                                          </p:stCondLst>
                                        </p:cTn>
                                        <p:tgtEl>
                                          <p:spTgt spid="39"/>
                                        </p:tgtEl>
                                        <p:attrNameLst>
                                          <p:attrName>r</p:attrName>
                                        </p:attrNameLst>
                                      </p:cBhvr>
                                    </p:animRot>
                                  </p:childTnLst>
                                </p:cTn>
                              </p:par>
                              <p:par>
                                <p:cTn id="44" presetID="56" presetClass="entr" presetSubtype="0" fill="hold" grpId="0" nodeType="withEffect">
                                  <p:stCondLst>
                                    <p:cond delay="0"/>
                                  </p:stCondLst>
                                  <p:iterate type="lt">
                                    <p:tmPct val="10000"/>
                                  </p:iterate>
                                  <p:childTnLst>
                                    <p:set>
                                      <p:cBhvr>
                                        <p:cTn id="45" dur="1" fill="hold">
                                          <p:stCondLst>
                                            <p:cond delay="0"/>
                                          </p:stCondLst>
                                        </p:cTn>
                                        <p:tgtEl>
                                          <p:spTgt spid="55"/>
                                        </p:tgtEl>
                                        <p:attrNameLst>
                                          <p:attrName>style.visibility</p:attrName>
                                        </p:attrNameLst>
                                      </p:cBhvr>
                                      <p:to>
                                        <p:strVal val="visible"/>
                                      </p:to>
                                    </p:set>
                                    <p:anim by="(-#ppt_w*2)" calcmode="lin" valueType="num">
                                      <p:cBhvr rctx="PPT">
                                        <p:cTn id="46" dur="500" autoRev="1" fill="hold">
                                          <p:stCondLst>
                                            <p:cond delay="0"/>
                                          </p:stCondLst>
                                        </p:cTn>
                                        <p:tgtEl>
                                          <p:spTgt spid="55"/>
                                        </p:tgtEl>
                                        <p:attrNameLst>
                                          <p:attrName>ppt_w</p:attrName>
                                        </p:attrNameLst>
                                      </p:cBhvr>
                                    </p:anim>
                                    <p:anim by="(#ppt_w*0.50)" calcmode="lin" valueType="num">
                                      <p:cBhvr>
                                        <p:cTn id="47" dur="500" decel="50000" autoRev="1" fill="hold">
                                          <p:stCondLst>
                                            <p:cond delay="0"/>
                                          </p:stCondLst>
                                        </p:cTn>
                                        <p:tgtEl>
                                          <p:spTgt spid="55"/>
                                        </p:tgtEl>
                                        <p:attrNameLst>
                                          <p:attrName>ppt_x</p:attrName>
                                        </p:attrNameLst>
                                      </p:cBhvr>
                                    </p:anim>
                                    <p:anim from="(-#ppt_h/2)" to="(#ppt_y)" calcmode="lin" valueType="num">
                                      <p:cBhvr>
                                        <p:cTn id="48" dur="1000" fill="hold">
                                          <p:stCondLst>
                                            <p:cond delay="0"/>
                                          </p:stCondLst>
                                        </p:cTn>
                                        <p:tgtEl>
                                          <p:spTgt spid="55"/>
                                        </p:tgtEl>
                                        <p:attrNameLst>
                                          <p:attrName>ppt_y</p:attrName>
                                        </p:attrNameLst>
                                      </p:cBhvr>
                                    </p:anim>
                                    <p:animRot by="21600000">
                                      <p:cBhvr>
                                        <p:cTn id="49" dur="1000" fill="hold">
                                          <p:stCondLst>
                                            <p:cond delay="0"/>
                                          </p:stCondLst>
                                        </p:cTn>
                                        <p:tgtEl>
                                          <p:spTgt spid="55"/>
                                        </p:tgtEl>
                                        <p:attrNameLst>
                                          <p:attrName>r</p:attrName>
                                        </p:attrNameLst>
                                      </p:cBhvr>
                                    </p:animRot>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nodeType="clickEffect">
                                  <p:stCondLst>
                                    <p:cond delay="0"/>
                                  </p:stCondLst>
                                  <p:childTnLst>
                                    <p:set>
                                      <p:cBhvr>
                                        <p:cTn id="53" dur="1" fill="hold">
                                          <p:stCondLst>
                                            <p:cond delay="0"/>
                                          </p:stCondLst>
                                        </p:cTn>
                                        <p:tgtEl>
                                          <p:spTgt spid="33"/>
                                        </p:tgtEl>
                                        <p:attrNameLst>
                                          <p:attrName>style.visibility</p:attrName>
                                        </p:attrNameLst>
                                      </p:cBhvr>
                                      <p:to>
                                        <p:strVal val="visible"/>
                                      </p:to>
                                    </p:set>
                                    <p:animEffect transition="in" filter="barn(inVertical)">
                                      <p:cBhvr>
                                        <p:cTn id="54" dur="500"/>
                                        <p:tgtEl>
                                          <p:spTgt spid="33"/>
                                        </p:tgtEl>
                                      </p:cBhvr>
                                    </p:animEffect>
                                  </p:childTnLst>
                                </p:cTn>
                              </p:par>
                            </p:childTnLst>
                          </p:cTn>
                        </p:par>
                      </p:childTnLst>
                    </p:cTn>
                  </p:par>
                  <p:par>
                    <p:cTn id="55" fill="hold">
                      <p:stCondLst>
                        <p:cond delay="indefinite"/>
                      </p:stCondLst>
                      <p:childTnLst>
                        <p:par>
                          <p:cTn id="56" fill="hold">
                            <p:stCondLst>
                              <p:cond delay="0"/>
                            </p:stCondLst>
                            <p:childTnLst>
                              <p:par>
                                <p:cTn id="57" presetID="15" presetClass="entr" presetSubtype="0" fill="hold" grpId="0" nodeType="clickEffect">
                                  <p:stCondLst>
                                    <p:cond delay="0"/>
                                  </p:stCondLst>
                                  <p:childTnLst>
                                    <p:set>
                                      <p:cBhvr>
                                        <p:cTn id="58" dur="1" fill="hold">
                                          <p:stCondLst>
                                            <p:cond delay="0"/>
                                          </p:stCondLst>
                                        </p:cTn>
                                        <p:tgtEl>
                                          <p:spTgt spid="45"/>
                                        </p:tgtEl>
                                        <p:attrNameLst>
                                          <p:attrName>style.visibility</p:attrName>
                                        </p:attrNameLst>
                                      </p:cBhvr>
                                      <p:to>
                                        <p:strVal val="visible"/>
                                      </p:to>
                                    </p:set>
                                    <p:anim calcmode="lin" valueType="num">
                                      <p:cBhvr>
                                        <p:cTn id="59" dur="1000" fill="hold"/>
                                        <p:tgtEl>
                                          <p:spTgt spid="45"/>
                                        </p:tgtEl>
                                        <p:attrNameLst>
                                          <p:attrName>ppt_w</p:attrName>
                                        </p:attrNameLst>
                                      </p:cBhvr>
                                      <p:tavLst>
                                        <p:tav tm="0">
                                          <p:val>
                                            <p:fltVal val="0"/>
                                          </p:val>
                                        </p:tav>
                                        <p:tav tm="100000">
                                          <p:val>
                                            <p:strVal val="#ppt_w"/>
                                          </p:val>
                                        </p:tav>
                                      </p:tavLst>
                                    </p:anim>
                                    <p:anim calcmode="lin" valueType="num">
                                      <p:cBhvr>
                                        <p:cTn id="60" dur="1000" fill="hold"/>
                                        <p:tgtEl>
                                          <p:spTgt spid="45"/>
                                        </p:tgtEl>
                                        <p:attrNameLst>
                                          <p:attrName>ppt_h</p:attrName>
                                        </p:attrNameLst>
                                      </p:cBhvr>
                                      <p:tavLst>
                                        <p:tav tm="0">
                                          <p:val>
                                            <p:fltVal val="0"/>
                                          </p:val>
                                        </p:tav>
                                        <p:tav tm="100000">
                                          <p:val>
                                            <p:strVal val="#ppt_h"/>
                                          </p:val>
                                        </p:tav>
                                      </p:tavLst>
                                    </p:anim>
                                    <p:anim calcmode="lin" valueType="num">
                                      <p:cBhvr>
                                        <p:cTn id="61" dur="1000" fill="hold"/>
                                        <p:tgtEl>
                                          <p:spTgt spid="45"/>
                                        </p:tgtEl>
                                        <p:attrNameLst>
                                          <p:attrName>ppt_x</p:attrName>
                                        </p:attrNameLst>
                                      </p:cBhvr>
                                      <p:tavLst>
                                        <p:tav tm="0" fmla="#ppt_x+(cos(-2*pi*(1-$))*-#ppt_x-sin(-2*pi*(1-$))*(1-#ppt_y))*(1-$)">
                                          <p:val>
                                            <p:fltVal val="0"/>
                                          </p:val>
                                        </p:tav>
                                        <p:tav tm="100000">
                                          <p:val>
                                            <p:fltVal val="1"/>
                                          </p:val>
                                        </p:tav>
                                      </p:tavLst>
                                    </p:anim>
                                    <p:anim calcmode="lin" valueType="num">
                                      <p:cBhvr>
                                        <p:cTn id="62" dur="1000" fill="hold"/>
                                        <p:tgtEl>
                                          <p:spTgt spid="45"/>
                                        </p:tgtEl>
                                        <p:attrNameLst>
                                          <p:attrName>ppt_y</p:attrName>
                                        </p:attrNameLst>
                                      </p:cBhvr>
                                      <p:tavLst>
                                        <p:tav tm="0" fmla="#ppt_y+(sin(-2*pi*(1-$))*-#ppt_x+cos(-2*pi*(1-$))*(1-#ppt_y))*(1-$)">
                                          <p:val>
                                            <p:fltVal val="0"/>
                                          </p:val>
                                        </p:tav>
                                        <p:tav tm="100000">
                                          <p:val>
                                            <p:fltVal val="1"/>
                                          </p:val>
                                        </p:tav>
                                      </p:tavLst>
                                    </p:anim>
                                  </p:childTnLst>
                                </p:cTn>
                              </p:par>
                              <p:par>
                                <p:cTn id="63" presetID="15" presetClass="entr" presetSubtype="0" fill="hold" grpId="0" nodeType="withEffect">
                                  <p:stCondLst>
                                    <p:cond delay="0"/>
                                  </p:stCondLst>
                                  <p:childTnLst>
                                    <p:set>
                                      <p:cBhvr>
                                        <p:cTn id="64" dur="1" fill="hold">
                                          <p:stCondLst>
                                            <p:cond delay="0"/>
                                          </p:stCondLst>
                                        </p:cTn>
                                        <p:tgtEl>
                                          <p:spTgt spid="56"/>
                                        </p:tgtEl>
                                        <p:attrNameLst>
                                          <p:attrName>style.visibility</p:attrName>
                                        </p:attrNameLst>
                                      </p:cBhvr>
                                      <p:to>
                                        <p:strVal val="visible"/>
                                      </p:to>
                                    </p:set>
                                    <p:anim calcmode="lin" valueType="num">
                                      <p:cBhvr>
                                        <p:cTn id="65" dur="1000" fill="hold"/>
                                        <p:tgtEl>
                                          <p:spTgt spid="56"/>
                                        </p:tgtEl>
                                        <p:attrNameLst>
                                          <p:attrName>ppt_w</p:attrName>
                                        </p:attrNameLst>
                                      </p:cBhvr>
                                      <p:tavLst>
                                        <p:tav tm="0">
                                          <p:val>
                                            <p:fltVal val="0"/>
                                          </p:val>
                                        </p:tav>
                                        <p:tav tm="100000">
                                          <p:val>
                                            <p:strVal val="#ppt_w"/>
                                          </p:val>
                                        </p:tav>
                                      </p:tavLst>
                                    </p:anim>
                                    <p:anim calcmode="lin" valueType="num">
                                      <p:cBhvr>
                                        <p:cTn id="66" dur="1000" fill="hold"/>
                                        <p:tgtEl>
                                          <p:spTgt spid="56"/>
                                        </p:tgtEl>
                                        <p:attrNameLst>
                                          <p:attrName>ppt_h</p:attrName>
                                        </p:attrNameLst>
                                      </p:cBhvr>
                                      <p:tavLst>
                                        <p:tav tm="0">
                                          <p:val>
                                            <p:fltVal val="0"/>
                                          </p:val>
                                        </p:tav>
                                        <p:tav tm="100000">
                                          <p:val>
                                            <p:strVal val="#ppt_h"/>
                                          </p:val>
                                        </p:tav>
                                      </p:tavLst>
                                    </p:anim>
                                    <p:anim calcmode="lin" valueType="num">
                                      <p:cBhvr>
                                        <p:cTn id="67" dur="1000" fill="hold"/>
                                        <p:tgtEl>
                                          <p:spTgt spid="56"/>
                                        </p:tgtEl>
                                        <p:attrNameLst>
                                          <p:attrName>ppt_x</p:attrName>
                                        </p:attrNameLst>
                                      </p:cBhvr>
                                      <p:tavLst>
                                        <p:tav tm="0" fmla="#ppt_x+(cos(-2*pi*(1-$))*-#ppt_x-sin(-2*pi*(1-$))*(1-#ppt_y))*(1-$)">
                                          <p:val>
                                            <p:fltVal val="0"/>
                                          </p:val>
                                        </p:tav>
                                        <p:tav tm="100000">
                                          <p:val>
                                            <p:fltVal val="1"/>
                                          </p:val>
                                        </p:tav>
                                      </p:tavLst>
                                    </p:anim>
                                    <p:anim calcmode="lin" valueType="num">
                                      <p:cBhvr>
                                        <p:cTn id="68" dur="1000" fill="hold"/>
                                        <p:tgtEl>
                                          <p:spTgt spid="56"/>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5" grpId="0" animBg="1"/>
      <p:bldP spid="37" grpId="0" animBg="1"/>
      <p:bldP spid="22" grpId="0" animBg="1"/>
      <p:bldP spid="53" grpId="0" animBg="1"/>
      <p:bldP spid="54" grpId="0" animBg="1"/>
      <p:bldP spid="55" grpId="0" animBg="1"/>
      <p:bldP spid="5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014112" y="3148608"/>
            <a:ext cx="3115777" cy="49451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51724" tIns="25862" rIns="51724" bIns="25862" rtlCol="0" anchor="ctr"/>
          <a:lstStyle/>
          <a:p>
            <a:pPr algn="ctr"/>
            <a:endParaRPr lang="zh-CN" alt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5" name="MH_Entry_1"/>
          <p:cNvSpPr/>
          <p:nvPr>
            <p:custDataLst>
              <p:tags r:id="rId1"/>
            </p:custDataLst>
          </p:nvPr>
        </p:nvSpPr>
        <p:spPr>
          <a:xfrm>
            <a:off x="3527884" y="3236875"/>
            <a:ext cx="2089852" cy="30777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gn="ctr">
              <a:spcAft>
                <a:spcPts val="900"/>
              </a:spcAft>
            </a:pPr>
            <a:r>
              <a:rPr lang="zh-CN" altLang="en-US" sz="2000" b="1" dirty="0">
                <a:ln w="9525" cmpd="sng">
                  <a:noFill/>
                  <a:prstDash val="solid"/>
                </a:ln>
                <a:solidFill>
                  <a:schemeClr val="bg1"/>
                </a:solidFill>
                <a:latin typeface="思源黑体 CN Light" panose="020B0300000000000000" pitchFamily="34" charset="-122"/>
                <a:ea typeface="思源黑体 CN Light" panose="020B0300000000000000" pitchFamily="34" charset="-122"/>
              </a:rPr>
              <a:t>市场分析</a:t>
            </a:r>
            <a:endParaRPr lang="en-US" altLang="zh-CN" sz="800" dirty="0">
              <a:ln w="9525" cmpd="sng">
                <a:noFill/>
                <a:prstDash val="solid"/>
              </a:ln>
              <a:solidFill>
                <a:schemeClr val="bg1"/>
              </a:solidFill>
              <a:latin typeface="思源黑体 CN Light" panose="020B0300000000000000" pitchFamily="34" charset="-122"/>
              <a:ea typeface="思源黑体 CN Light" panose="020B0300000000000000" pitchFamily="34" charset="-122"/>
              <a:sym typeface="+mn-ea"/>
            </a:endParaRPr>
          </a:p>
        </p:txBody>
      </p:sp>
      <p:sp>
        <p:nvSpPr>
          <p:cNvPr id="9" name="TextBox 11"/>
          <p:cNvSpPr txBox="1"/>
          <p:nvPr/>
        </p:nvSpPr>
        <p:spPr>
          <a:xfrm>
            <a:off x="4626068" y="3845774"/>
            <a:ext cx="1149033" cy="153888"/>
          </a:xfrm>
          <a:prstGeom prst="rect">
            <a:avLst/>
          </a:prstGeom>
          <a:noFill/>
        </p:spPr>
        <p:txBody>
          <a:bodyPr wrap="none" lIns="0" tIns="0" rIns="0" bIns="0" rtlCol="0">
            <a:spAutoFit/>
          </a:bodyPr>
          <a:lstStyle/>
          <a:p>
            <a:pPr marL="121935" lvl="1" indent="-121935" algn="ctr">
              <a:buFont typeface="Arial" panose="020B0604020202020204" pitchFamily="34" charset="0"/>
              <a:buChar char="•"/>
            </a:pPr>
            <a:r>
              <a:rPr lang="zh-CN" alt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TextBox 11"/>
          <p:cNvSpPr txBox="1"/>
          <p:nvPr/>
        </p:nvSpPr>
        <p:spPr>
          <a:xfrm>
            <a:off x="3366872" y="3845774"/>
            <a:ext cx="1149033" cy="153888"/>
          </a:xfrm>
          <a:prstGeom prst="rect">
            <a:avLst/>
          </a:prstGeom>
          <a:noFill/>
        </p:spPr>
        <p:txBody>
          <a:bodyPr wrap="none" lIns="0" tIns="0" rIns="0" bIns="0" rtlCol="0">
            <a:spAutoFit/>
          </a:bodyPr>
          <a:lstStyle/>
          <a:p>
            <a:pPr marL="121935" lvl="1" indent="-121935" algn="ctr">
              <a:buFont typeface="Arial" panose="020B0604020202020204" pitchFamily="34" charset="0"/>
              <a:buChar char="•"/>
            </a:pPr>
            <a:r>
              <a:rPr lang="zh-CN" alt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TextBox 11"/>
          <p:cNvSpPr txBox="1"/>
          <p:nvPr/>
        </p:nvSpPr>
        <p:spPr>
          <a:xfrm>
            <a:off x="4626068" y="4037600"/>
            <a:ext cx="1149033" cy="153888"/>
          </a:xfrm>
          <a:prstGeom prst="rect">
            <a:avLst/>
          </a:prstGeom>
          <a:noFill/>
        </p:spPr>
        <p:txBody>
          <a:bodyPr wrap="none" lIns="0" tIns="0" rIns="0" bIns="0" rtlCol="0">
            <a:spAutoFit/>
          </a:bodyPr>
          <a:lstStyle/>
          <a:p>
            <a:pPr marL="121935" lvl="1" indent="-121935" algn="ctr">
              <a:buFont typeface="Arial" panose="020B0604020202020204" pitchFamily="34" charset="0"/>
              <a:buChar char="•"/>
            </a:pPr>
            <a:r>
              <a:rPr lang="zh-CN" alt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1"/>
          <p:cNvSpPr txBox="1"/>
          <p:nvPr/>
        </p:nvSpPr>
        <p:spPr>
          <a:xfrm>
            <a:off x="3366872" y="4037600"/>
            <a:ext cx="1149033" cy="153888"/>
          </a:xfrm>
          <a:prstGeom prst="rect">
            <a:avLst/>
          </a:prstGeom>
          <a:noFill/>
        </p:spPr>
        <p:txBody>
          <a:bodyPr wrap="none" lIns="0" tIns="0" rIns="0" bIns="0" rtlCol="0">
            <a:spAutoFit/>
          </a:bodyPr>
          <a:lstStyle/>
          <a:p>
            <a:pPr marL="121935" lvl="1" indent="-121935" algn="ctr">
              <a:buFont typeface="Arial" panose="020B0604020202020204" pitchFamily="34" charset="0"/>
              <a:buChar char="•"/>
            </a:pPr>
            <a:r>
              <a:rPr lang="zh-CN" alt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椭圆 13">
            <a:extLst>
              <a:ext uri="{FF2B5EF4-FFF2-40B4-BE49-F238E27FC236}">
                <a16:creationId xmlns:a16="http://schemas.microsoft.com/office/drawing/2014/main" id="{5DD25FAD-90EC-4F68-8010-1D11E0A50F4A}"/>
              </a:ext>
            </a:extLst>
          </p:cNvPr>
          <p:cNvSpPr/>
          <p:nvPr/>
        </p:nvSpPr>
        <p:spPr>
          <a:xfrm>
            <a:off x="4171549" y="1667061"/>
            <a:ext cx="936000" cy="93719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6000" dirty="0">
                <a:solidFill>
                  <a:schemeClr val="bg1"/>
                </a:solidFill>
                <a:latin typeface="IrisUPC" pitchFamily="34" charset="-34"/>
                <a:ea typeface="微软雅黑" panose="020B0503020204020204" pitchFamily="34" charset="-122"/>
                <a:cs typeface="IrisUPC" pitchFamily="34" charset="-34"/>
                <a:sym typeface="Arial" panose="020B0604020202020204" pitchFamily="34" charset="0"/>
              </a:rPr>
              <a:t>03</a:t>
            </a:r>
            <a:endParaRPr lang="zh-CN" altLang="en-US" sz="6000" dirty="0">
              <a:solidFill>
                <a:schemeClr val="bg1"/>
              </a:solidFill>
              <a:latin typeface="IrisUPC" pitchFamily="34" charset="-34"/>
              <a:ea typeface="微软雅黑" panose="020B0503020204020204" pitchFamily="34" charset="-122"/>
              <a:cs typeface="IrisUPC" pitchFamily="34" charset="-34"/>
              <a:sym typeface="Arial" panose="020B0604020202020204" pitchFamily="34" charset="0"/>
            </a:endParaRPr>
          </a:p>
        </p:txBody>
      </p:sp>
    </p:spTree>
    <p:extLst>
      <p:ext uri="{BB962C8B-B14F-4D97-AF65-F5344CB8AC3E}">
        <p14:creationId xmlns:p14="http://schemas.microsoft.com/office/powerpoint/2010/main" val="31387526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5"/>
                                        </p:tgtEl>
                                        <p:attrNameLst>
                                          <p:attrName>style.visibility</p:attrName>
                                        </p:attrNameLst>
                                      </p:cBhvr>
                                      <p:to>
                                        <p:strVal val="visible"/>
                                      </p:to>
                                    </p:set>
                                    <p:anim by="(-#ppt_w*2)" calcmode="lin" valueType="num">
                                      <p:cBhvr rctx="PPT">
                                        <p:cTn id="13" dur="500" autoRev="1" fill="hold">
                                          <p:stCondLst>
                                            <p:cond delay="0"/>
                                          </p:stCondLst>
                                        </p:cTn>
                                        <p:tgtEl>
                                          <p:spTgt spid="5"/>
                                        </p:tgtEl>
                                        <p:attrNameLst>
                                          <p:attrName>ppt_w</p:attrName>
                                        </p:attrNameLst>
                                      </p:cBhvr>
                                    </p:anim>
                                    <p:anim by="(#ppt_w*0.50)" calcmode="lin" valueType="num">
                                      <p:cBhvr>
                                        <p:cTn id="14" dur="500" decel="50000" autoRev="1" fill="hold">
                                          <p:stCondLst>
                                            <p:cond delay="0"/>
                                          </p:stCondLst>
                                        </p:cTn>
                                        <p:tgtEl>
                                          <p:spTgt spid="5"/>
                                        </p:tgtEl>
                                        <p:attrNameLst>
                                          <p:attrName>ppt_x</p:attrName>
                                        </p:attrNameLst>
                                      </p:cBhvr>
                                    </p:anim>
                                    <p:anim from="(-#ppt_h/2)" to="(#ppt_y)" calcmode="lin" valueType="num">
                                      <p:cBhvr>
                                        <p:cTn id="15" dur="1000" fill="hold">
                                          <p:stCondLst>
                                            <p:cond delay="0"/>
                                          </p:stCondLst>
                                        </p:cTn>
                                        <p:tgtEl>
                                          <p:spTgt spid="5"/>
                                        </p:tgtEl>
                                        <p:attrNameLst>
                                          <p:attrName>ppt_y</p:attrName>
                                        </p:attrNameLst>
                                      </p:cBhvr>
                                    </p:anim>
                                    <p:animRot by="21600000">
                                      <p:cBhvr>
                                        <p:cTn id="16" dur="1000" fill="hold">
                                          <p:stCondLst>
                                            <p:cond delay="0"/>
                                          </p:stCondLst>
                                        </p:cTn>
                                        <p:tgtEl>
                                          <p:spTgt spid="5"/>
                                        </p:tgtEl>
                                        <p:attrNameLst>
                                          <p:attrName>r</p:attrName>
                                        </p:attrNameLst>
                                      </p:cBhvr>
                                    </p:animRot>
                                  </p:childTnLst>
                                </p:cTn>
                              </p:par>
                            </p:childTnLst>
                          </p:cTn>
                        </p:par>
                        <p:par>
                          <p:cTn id="17" fill="hold">
                            <p:stCondLst>
                              <p:cond delay="2300"/>
                            </p:stCondLst>
                            <p:childTnLst>
                              <p:par>
                                <p:cTn id="18" presetID="42" presetClass="entr" presetSubtype="0"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1000"/>
                                        <p:tgtEl>
                                          <p:spTgt spid="9"/>
                                        </p:tgtEl>
                                      </p:cBhvr>
                                    </p:animEffect>
                                    <p:anim calcmode="lin" valueType="num">
                                      <p:cBhvr>
                                        <p:cTn id="21" dur="1000" fill="hold"/>
                                        <p:tgtEl>
                                          <p:spTgt spid="9"/>
                                        </p:tgtEl>
                                        <p:attrNameLst>
                                          <p:attrName>ppt_x</p:attrName>
                                        </p:attrNameLst>
                                      </p:cBhvr>
                                      <p:tavLst>
                                        <p:tav tm="0">
                                          <p:val>
                                            <p:strVal val="#ppt_x"/>
                                          </p:val>
                                        </p:tav>
                                        <p:tav tm="100000">
                                          <p:val>
                                            <p:strVal val="#ppt_x"/>
                                          </p:val>
                                        </p:tav>
                                      </p:tavLst>
                                    </p:anim>
                                    <p:anim calcmode="lin" valueType="num">
                                      <p:cBhvr>
                                        <p:cTn id="22" dur="1000" fill="hold"/>
                                        <p:tgtEl>
                                          <p:spTgt spid="9"/>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1000"/>
                                        <p:tgtEl>
                                          <p:spTgt spid="10"/>
                                        </p:tgtEl>
                                      </p:cBhvr>
                                    </p:animEffect>
                                    <p:anim calcmode="lin" valueType="num">
                                      <p:cBhvr>
                                        <p:cTn id="26" dur="1000" fill="hold"/>
                                        <p:tgtEl>
                                          <p:spTgt spid="10"/>
                                        </p:tgtEl>
                                        <p:attrNameLst>
                                          <p:attrName>ppt_x</p:attrName>
                                        </p:attrNameLst>
                                      </p:cBhvr>
                                      <p:tavLst>
                                        <p:tav tm="0">
                                          <p:val>
                                            <p:strVal val="#ppt_x"/>
                                          </p:val>
                                        </p:tav>
                                        <p:tav tm="100000">
                                          <p:val>
                                            <p:strVal val="#ppt_x"/>
                                          </p:val>
                                        </p:tav>
                                      </p:tavLst>
                                    </p:anim>
                                    <p:anim calcmode="lin" valueType="num">
                                      <p:cBhvr>
                                        <p:cTn id="27" dur="1000" fill="hold"/>
                                        <p:tgtEl>
                                          <p:spTgt spid="10"/>
                                        </p:tgtEl>
                                        <p:attrNameLst>
                                          <p:attrName>ppt_y</p:attrName>
                                        </p:attrNameLst>
                                      </p:cBhvr>
                                      <p:tavLst>
                                        <p:tav tm="0">
                                          <p:val>
                                            <p:strVal val="#ppt_y+.1"/>
                                          </p:val>
                                        </p:tav>
                                        <p:tav tm="100000">
                                          <p:val>
                                            <p:strVal val="#ppt_y"/>
                                          </p:val>
                                        </p:tav>
                                      </p:tavLst>
                                    </p:anim>
                                  </p:childTnLst>
                                </p:cTn>
                              </p:par>
                            </p:childTnLst>
                          </p:cTn>
                        </p:par>
                        <p:par>
                          <p:cTn id="28" fill="hold">
                            <p:stCondLst>
                              <p:cond delay="3300"/>
                            </p:stCondLst>
                            <p:childTnLst>
                              <p:par>
                                <p:cTn id="29" presetID="42" presetClass="entr" presetSubtype="0"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1000"/>
                                        <p:tgtEl>
                                          <p:spTgt spid="11"/>
                                        </p:tgtEl>
                                      </p:cBhvr>
                                    </p:animEffect>
                                    <p:anim calcmode="lin" valueType="num">
                                      <p:cBhvr>
                                        <p:cTn id="32" dur="1000" fill="hold"/>
                                        <p:tgtEl>
                                          <p:spTgt spid="11"/>
                                        </p:tgtEl>
                                        <p:attrNameLst>
                                          <p:attrName>ppt_x</p:attrName>
                                        </p:attrNameLst>
                                      </p:cBhvr>
                                      <p:tavLst>
                                        <p:tav tm="0">
                                          <p:val>
                                            <p:strVal val="#ppt_x"/>
                                          </p:val>
                                        </p:tav>
                                        <p:tav tm="100000">
                                          <p:val>
                                            <p:strVal val="#ppt_x"/>
                                          </p:val>
                                        </p:tav>
                                      </p:tavLst>
                                    </p:anim>
                                    <p:anim calcmode="lin" valueType="num">
                                      <p:cBhvr>
                                        <p:cTn id="33" dur="1000" fill="hold"/>
                                        <p:tgtEl>
                                          <p:spTgt spid="11"/>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1000"/>
                                        <p:tgtEl>
                                          <p:spTgt spid="12"/>
                                        </p:tgtEl>
                                      </p:cBhvr>
                                    </p:animEffect>
                                    <p:anim calcmode="lin" valueType="num">
                                      <p:cBhvr>
                                        <p:cTn id="37" dur="1000" fill="hold"/>
                                        <p:tgtEl>
                                          <p:spTgt spid="12"/>
                                        </p:tgtEl>
                                        <p:attrNameLst>
                                          <p:attrName>ppt_x</p:attrName>
                                        </p:attrNameLst>
                                      </p:cBhvr>
                                      <p:tavLst>
                                        <p:tav tm="0">
                                          <p:val>
                                            <p:strVal val="#ppt_x"/>
                                          </p:val>
                                        </p:tav>
                                        <p:tav tm="100000">
                                          <p:val>
                                            <p:strVal val="#ppt_x"/>
                                          </p:val>
                                        </p:tav>
                                      </p:tavLst>
                                    </p:anim>
                                    <p:anim calcmode="lin" valueType="num">
                                      <p:cBhvr>
                                        <p:cTn id="38" dur="1000" fill="hold"/>
                                        <p:tgtEl>
                                          <p:spTgt spid="12"/>
                                        </p:tgtEl>
                                        <p:attrNameLst>
                                          <p:attrName>ppt_y</p:attrName>
                                        </p:attrNameLst>
                                      </p:cBhvr>
                                      <p:tavLst>
                                        <p:tav tm="0">
                                          <p:val>
                                            <p:strVal val="#ppt_y+.1"/>
                                          </p:val>
                                        </p:tav>
                                        <p:tav tm="100000">
                                          <p:val>
                                            <p:strVal val="#ppt_y"/>
                                          </p:val>
                                        </p:tav>
                                      </p:tavLst>
                                    </p:anim>
                                  </p:childTnLst>
                                </p:cTn>
                              </p:par>
                            </p:childTnLst>
                          </p:cTn>
                        </p:par>
                        <p:par>
                          <p:cTn id="39" fill="hold">
                            <p:stCondLst>
                              <p:cond delay="4300"/>
                            </p:stCondLst>
                            <p:childTnLst>
                              <p:par>
                                <p:cTn id="40" presetID="2" presetClass="entr" presetSubtype="1" fill="hold" grpId="0" nodeType="after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additive="base">
                                        <p:cTn id="42" dur="500" fill="hold"/>
                                        <p:tgtEl>
                                          <p:spTgt spid="14"/>
                                        </p:tgtEl>
                                        <p:attrNameLst>
                                          <p:attrName>ppt_x</p:attrName>
                                        </p:attrNameLst>
                                      </p:cBhvr>
                                      <p:tavLst>
                                        <p:tav tm="0">
                                          <p:val>
                                            <p:strVal val="#ppt_x"/>
                                          </p:val>
                                        </p:tav>
                                        <p:tav tm="100000">
                                          <p:val>
                                            <p:strVal val="#ppt_x"/>
                                          </p:val>
                                        </p:tav>
                                      </p:tavLst>
                                    </p:anim>
                                    <p:anim calcmode="lin" valueType="num">
                                      <p:cBhvr additive="base">
                                        <p:cTn id="43" dur="500" fill="hold"/>
                                        <p:tgtEl>
                                          <p:spTgt spid="1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p:bldP spid="9" grpId="0"/>
      <p:bldP spid="10" grpId="0"/>
      <p:bldP spid="11" grpId="0"/>
      <p:bldP spid="12" grpId="0"/>
      <p:bldP spid="1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4"/>
          <p:cNvSpPr/>
          <p:nvPr/>
        </p:nvSpPr>
        <p:spPr>
          <a:xfrm>
            <a:off x="287524" y="1470773"/>
            <a:ext cx="8947363" cy="3702244"/>
          </a:xfrm>
          <a:custGeom>
            <a:avLst/>
            <a:gdLst>
              <a:gd name="connsiteX0" fmla="*/ 0 w 3131840"/>
              <a:gd name="connsiteY0" fmla="*/ 0 h 3131840"/>
              <a:gd name="connsiteX1" fmla="*/ 3131840 w 3131840"/>
              <a:gd name="connsiteY1" fmla="*/ 0 h 3131840"/>
              <a:gd name="connsiteX2" fmla="*/ 3131840 w 3131840"/>
              <a:gd name="connsiteY2" fmla="*/ 3131840 h 3131840"/>
              <a:gd name="connsiteX3" fmla="*/ 0 w 3131840"/>
              <a:gd name="connsiteY3" fmla="*/ 3131840 h 3131840"/>
              <a:gd name="connsiteX4" fmla="*/ 0 w 3131840"/>
              <a:gd name="connsiteY4" fmla="*/ 0 h 3131840"/>
              <a:gd name="connsiteX0" fmla="*/ 0 w 8048397"/>
              <a:gd name="connsiteY0" fmla="*/ 1987826 h 5119666"/>
              <a:gd name="connsiteX1" fmla="*/ 8048397 w 8048397"/>
              <a:gd name="connsiteY1" fmla="*/ 0 h 5119666"/>
              <a:gd name="connsiteX2" fmla="*/ 3131840 w 8048397"/>
              <a:gd name="connsiteY2" fmla="*/ 5119666 h 5119666"/>
              <a:gd name="connsiteX3" fmla="*/ 0 w 8048397"/>
              <a:gd name="connsiteY3" fmla="*/ 5119666 h 5119666"/>
              <a:gd name="connsiteX4" fmla="*/ 0 w 8048397"/>
              <a:gd name="connsiteY4" fmla="*/ 1987826 h 5119666"/>
              <a:gd name="connsiteX0" fmla="*/ 0 w 8048397"/>
              <a:gd name="connsiteY0" fmla="*/ 1987826 h 5134136"/>
              <a:gd name="connsiteX1" fmla="*/ 8048397 w 8048397"/>
              <a:gd name="connsiteY1" fmla="*/ 0 h 5134136"/>
              <a:gd name="connsiteX2" fmla="*/ 4176869 w 8048397"/>
              <a:gd name="connsiteY2" fmla="*/ 5134136 h 5134136"/>
              <a:gd name="connsiteX3" fmla="*/ 0 w 8048397"/>
              <a:gd name="connsiteY3" fmla="*/ 5119666 h 5134136"/>
              <a:gd name="connsiteX4" fmla="*/ 0 w 8048397"/>
              <a:gd name="connsiteY4" fmla="*/ 1987826 h 5134136"/>
              <a:gd name="connsiteX0" fmla="*/ 0 w 8048397"/>
              <a:gd name="connsiteY0" fmla="*/ 1987826 h 5134136"/>
              <a:gd name="connsiteX1" fmla="*/ 8048397 w 8048397"/>
              <a:gd name="connsiteY1" fmla="*/ 0 h 5134136"/>
              <a:gd name="connsiteX2" fmla="*/ 5584755 w 8048397"/>
              <a:gd name="connsiteY2" fmla="*/ 5134136 h 5134136"/>
              <a:gd name="connsiteX3" fmla="*/ 0 w 8048397"/>
              <a:gd name="connsiteY3" fmla="*/ 5119666 h 5134136"/>
              <a:gd name="connsiteX4" fmla="*/ 0 w 8048397"/>
              <a:gd name="connsiteY4" fmla="*/ 1987826 h 5134136"/>
              <a:gd name="connsiteX0" fmla="*/ 0 w 7075940"/>
              <a:gd name="connsiteY0" fmla="*/ 2016764 h 5163074"/>
              <a:gd name="connsiteX1" fmla="*/ 7075940 w 7075940"/>
              <a:gd name="connsiteY1" fmla="*/ 0 h 5163074"/>
              <a:gd name="connsiteX2" fmla="*/ 5584755 w 7075940"/>
              <a:gd name="connsiteY2" fmla="*/ 5163074 h 5163074"/>
              <a:gd name="connsiteX3" fmla="*/ 0 w 7075940"/>
              <a:gd name="connsiteY3" fmla="*/ 5148604 h 5163074"/>
              <a:gd name="connsiteX4" fmla="*/ 0 w 7075940"/>
              <a:gd name="connsiteY4" fmla="*/ 2016764 h 51630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75940" h="5163074">
                <a:moveTo>
                  <a:pt x="0" y="2016764"/>
                </a:moveTo>
                <a:lnTo>
                  <a:pt x="7075940" y="0"/>
                </a:lnTo>
                <a:lnTo>
                  <a:pt x="5584755" y="5163074"/>
                </a:lnTo>
                <a:lnTo>
                  <a:pt x="0" y="5148604"/>
                </a:lnTo>
                <a:lnTo>
                  <a:pt x="0" y="201676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5021" tIns="32510" rIns="65021" bIns="32510" rtlCol="0" anchor="ctr"/>
          <a:lstStyle/>
          <a:p>
            <a:pPr algn="ctr"/>
            <a:endParaRPr lang="zh-CN" altLang="en-US"/>
          </a:p>
        </p:txBody>
      </p:sp>
      <p:sp>
        <p:nvSpPr>
          <p:cNvPr id="5" name="矩形 4"/>
          <p:cNvSpPr/>
          <p:nvPr/>
        </p:nvSpPr>
        <p:spPr>
          <a:xfrm>
            <a:off x="-18880" y="52264"/>
            <a:ext cx="6679112" cy="5106398"/>
          </a:xfrm>
          <a:custGeom>
            <a:avLst/>
            <a:gdLst>
              <a:gd name="connsiteX0" fmla="*/ 0 w 3131840"/>
              <a:gd name="connsiteY0" fmla="*/ 0 h 3131840"/>
              <a:gd name="connsiteX1" fmla="*/ 3131840 w 3131840"/>
              <a:gd name="connsiteY1" fmla="*/ 0 h 3131840"/>
              <a:gd name="connsiteX2" fmla="*/ 3131840 w 3131840"/>
              <a:gd name="connsiteY2" fmla="*/ 3131840 h 3131840"/>
              <a:gd name="connsiteX3" fmla="*/ 0 w 3131840"/>
              <a:gd name="connsiteY3" fmla="*/ 3131840 h 3131840"/>
              <a:gd name="connsiteX4" fmla="*/ 0 w 3131840"/>
              <a:gd name="connsiteY4" fmla="*/ 0 h 3131840"/>
              <a:gd name="connsiteX0" fmla="*/ 0 w 8048397"/>
              <a:gd name="connsiteY0" fmla="*/ 1987826 h 5119666"/>
              <a:gd name="connsiteX1" fmla="*/ 8048397 w 8048397"/>
              <a:gd name="connsiteY1" fmla="*/ 0 h 5119666"/>
              <a:gd name="connsiteX2" fmla="*/ 3131840 w 8048397"/>
              <a:gd name="connsiteY2" fmla="*/ 5119666 h 5119666"/>
              <a:gd name="connsiteX3" fmla="*/ 0 w 8048397"/>
              <a:gd name="connsiteY3" fmla="*/ 5119666 h 5119666"/>
              <a:gd name="connsiteX4" fmla="*/ 0 w 8048397"/>
              <a:gd name="connsiteY4" fmla="*/ 1987826 h 5119666"/>
              <a:gd name="connsiteX0" fmla="*/ 0 w 8048397"/>
              <a:gd name="connsiteY0" fmla="*/ 1987826 h 5134136"/>
              <a:gd name="connsiteX1" fmla="*/ 8048397 w 8048397"/>
              <a:gd name="connsiteY1" fmla="*/ 0 h 5134136"/>
              <a:gd name="connsiteX2" fmla="*/ 4176869 w 8048397"/>
              <a:gd name="connsiteY2" fmla="*/ 5134136 h 5134136"/>
              <a:gd name="connsiteX3" fmla="*/ 0 w 8048397"/>
              <a:gd name="connsiteY3" fmla="*/ 5119666 h 5134136"/>
              <a:gd name="connsiteX4" fmla="*/ 0 w 8048397"/>
              <a:gd name="connsiteY4" fmla="*/ 1987826 h 5134136"/>
              <a:gd name="connsiteX0" fmla="*/ 0 w 7075940"/>
              <a:gd name="connsiteY0" fmla="*/ 2016765 h 5163075"/>
              <a:gd name="connsiteX1" fmla="*/ 7075940 w 7075940"/>
              <a:gd name="connsiteY1" fmla="*/ 0 h 5163075"/>
              <a:gd name="connsiteX2" fmla="*/ 4176869 w 7075940"/>
              <a:gd name="connsiteY2" fmla="*/ 5163075 h 5163075"/>
              <a:gd name="connsiteX3" fmla="*/ 0 w 7075940"/>
              <a:gd name="connsiteY3" fmla="*/ 5148605 h 5163075"/>
              <a:gd name="connsiteX4" fmla="*/ 0 w 7075940"/>
              <a:gd name="connsiteY4" fmla="*/ 2016765 h 51630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75940" h="5163075">
                <a:moveTo>
                  <a:pt x="0" y="2016765"/>
                </a:moveTo>
                <a:lnTo>
                  <a:pt x="7075940" y="0"/>
                </a:lnTo>
                <a:lnTo>
                  <a:pt x="4176869" y="5163075"/>
                </a:lnTo>
                <a:lnTo>
                  <a:pt x="0" y="5148605"/>
                </a:lnTo>
                <a:lnTo>
                  <a:pt x="0" y="2016765"/>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5021" tIns="32510" rIns="65021" bIns="32510" rtlCol="0" anchor="ctr"/>
          <a:lstStyle/>
          <a:p>
            <a:pPr algn="ctr"/>
            <a:endParaRPr lang="zh-CN" altLang="en-US"/>
          </a:p>
        </p:txBody>
      </p:sp>
      <p:sp>
        <p:nvSpPr>
          <p:cNvPr id="8" name="矩形 7"/>
          <p:cNvSpPr/>
          <p:nvPr/>
        </p:nvSpPr>
        <p:spPr>
          <a:xfrm>
            <a:off x="1130" y="1276476"/>
            <a:ext cx="4083670" cy="3861502"/>
          </a:xfrm>
          <a:custGeom>
            <a:avLst/>
            <a:gdLst>
              <a:gd name="connsiteX0" fmla="*/ 0 w 4139952"/>
              <a:gd name="connsiteY0" fmla="*/ 0 h 3141641"/>
              <a:gd name="connsiteX1" fmla="*/ 4139952 w 4139952"/>
              <a:gd name="connsiteY1" fmla="*/ 0 h 3141641"/>
              <a:gd name="connsiteX2" fmla="*/ 4139952 w 4139952"/>
              <a:gd name="connsiteY2" fmla="*/ 3141641 h 3141641"/>
              <a:gd name="connsiteX3" fmla="*/ 0 w 4139952"/>
              <a:gd name="connsiteY3" fmla="*/ 3141641 h 3141641"/>
              <a:gd name="connsiteX4" fmla="*/ 0 w 4139952"/>
              <a:gd name="connsiteY4" fmla="*/ 0 h 3141641"/>
              <a:gd name="connsiteX0" fmla="*/ 0 w 4546352"/>
              <a:gd name="connsiteY0" fmla="*/ 508000 h 3649641"/>
              <a:gd name="connsiteX1" fmla="*/ 4546352 w 4546352"/>
              <a:gd name="connsiteY1" fmla="*/ 0 h 3649641"/>
              <a:gd name="connsiteX2" fmla="*/ 4139952 w 4546352"/>
              <a:gd name="connsiteY2" fmla="*/ 3649641 h 3649641"/>
              <a:gd name="connsiteX3" fmla="*/ 0 w 4546352"/>
              <a:gd name="connsiteY3" fmla="*/ 3649641 h 3649641"/>
              <a:gd name="connsiteX4" fmla="*/ 0 w 4546352"/>
              <a:gd name="connsiteY4" fmla="*/ 508000 h 3649641"/>
              <a:gd name="connsiteX0" fmla="*/ 0 w 4641602"/>
              <a:gd name="connsiteY0" fmla="*/ 755650 h 3897291"/>
              <a:gd name="connsiteX1" fmla="*/ 4641602 w 4641602"/>
              <a:gd name="connsiteY1" fmla="*/ 0 h 3897291"/>
              <a:gd name="connsiteX2" fmla="*/ 4139952 w 4641602"/>
              <a:gd name="connsiteY2" fmla="*/ 3897291 h 3897291"/>
              <a:gd name="connsiteX3" fmla="*/ 0 w 4641602"/>
              <a:gd name="connsiteY3" fmla="*/ 3897291 h 3897291"/>
              <a:gd name="connsiteX4" fmla="*/ 0 w 4641602"/>
              <a:gd name="connsiteY4" fmla="*/ 755650 h 38972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41602" h="3897291">
                <a:moveTo>
                  <a:pt x="0" y="755650"/>
                </a:moveTo>
                <a:lnTo>
                  <a:pt x="4641602" y="0"/>
                </a:lnTo>
                <a:lnTo>
                  <a:pt x="4139952" y="3897291"/>
                </a:lnTo>
                <a:lnTo>
                  <a:pt x="0" y="3897291"/>
                </a:lnTo>
                <a:lnTo>
                  <a:pt x="0" y="755650"/>
                </a:lnTo>
                <a:close/>
              </a:path>
            </a:pathLst>
          </a:custGeom>
          <a:blipFill dpi="0" rotWithShape="1">
            <a:blip r:embed="rId3" cstate="print">
              <a:extLst>
                <a:ext uri="{28A0092B-C50C-407E-A947-70E740481C1C}">
                  <a14:useLocalDpi xmlns:a14="http://schemas.microsoft.com/office/drawing/2010/main" val="0"/>
                </a:ext>
              </a:extLst>
            </a:blip>
            <a:srcRect/>
            <a:stretch>
              <a:fillRect l="284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5021" tIns="32510" rIns="65021" bIns="32510" rtlCol="0" anchor="ctr"/>
          <a:lstStyle/>
          <a:p>
            <a:pPr algn="ctr"/>
            <a:endParaRPr lang="zh-CN" altLang="en-US"/>
          </a:p>
        </p:txBody>
      </p:sp>
      <p:sp>
        <p:nvSpPr>
          <p:cNvPr id="12" name="文本框 11"/>
          <p:cNvSpPr txBox="1">
            <a:spLocks noChangeArrowheads="1"/>
          </p:cNvSpPr>
          <p:nvPr/>
        </p:nvSpPr>
        <p:spPr bwMode="auto">
          <a:xfrm>
            <a:off x="4071802" y="3128832"/>
            <a:ext cx="3722944" cy="1450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1" tIns="32510" rIns="65021" bIns="3251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1000" dirty="0">
                <a:solidFill>
                  <a:schemeClr val="bg1"/>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a:t>
            </a:r>
            <a:endParaRPr lang="en-US" altLang="zh-CN" sz="10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3" name="矩形 12"/>
          <p:cNvSpPr/>
          <p:nvPr/>
        </p:nvSpPr>
        <p:spPr>
          <a:xfrm flipV="1">
            <a:off x="4126594" y="3105700"/>
            <a:ext cx="3512148" cy="32513"/>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lIns="65021" tIns="32510" rIns="65021" bIns="32510" rtlCol="0" anchor="ctr"/>
          <a:lstStyle/>
          <a:p>
            <a:endParaRPr lang="zh-CN" altLang="en-US">
              <a:solidFill>
                <a:schemeClr val="bg1"/>
              </a:solidFill>
            </a:endParaRPr>
          </a:p>
        </p:txBody>
      </p:sp>
      <p:sp>
        <p:nvSpPr>
          <p:cNvPr id="14" name="文本框 13"/>
          <p:cNvSpPr txBox="1"/>
          <p:nvPr/>
        </p:nvSpPr>
        <p:spPr>
          <a:xfrm>
            <a:off x="4071803" y="2777380"/>
            <a:ext cx="1575517" cy="388765"/>
          </a:xfrm>
          <a:prstGeom prst="rect">
            <a:avLst/>
          </a:prstGeom>
          <a:noFill/>
        </p:spPr>
        <p:txBody>
          <a:bodyPr wrap="square" lIns="65021" tIns="32510" rIns="65021" bIns="32510">
            <a:spAutoFit/>
          </a:bodyPr>
          <a:lstStyle/>
          <a:p>
            <a:pPr>
              <a:lnSpc>
                <a:spcPct val="150000"/>
              </a:lnSpc>
            </a:pPr>
            <a:r>
              <a:rPr lang="zh-CN" altLang="en-US" sz="1400" b="1" dirty="0">
                <a:solidFill>
                  <a:schemeClr val="bg1"/>
                </a:solidFill>
                <a:latin typeface="Arial" panose="020B0604020202020204" pitchFamily="34" charset="0"/>
                <a:ea typeface="微软雅黑" panose="020B0503020204020204" pitchFamily="34" charset="-122"/>
                <a:sym typeface="Arial" panose="020B0604020202020204" pitchFamily="34" charset="0"/>
              </a:rPr>
              <a:t>文字内容</a:t>
            </a:r>
          </a:p>
        </p:txBody>
      </p:sp>
    </p:spTree>
    <p:extLst>
      <p:ext uri="{BB962C8B-B14F-4D97-AF65-F5344CB8AC3E}">
        <p14:creationId xmlns:p14="http://schemas.microsoft.com/office/powerpoint/2010/main" val="366068807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advClick="0" advTm="4134">
        <p15:prstTrans prst="curtains"/>
      </p:transition>
    </mc:Choice>
    <mc:Fallback xmlns="">
      <p:transition spd="slow" advClick="0" advTm="413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Scale>
                                      <p:cBhvr>
                                        <p:cTn id="7" dur="5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500" decel="50000" fill="hold">
                                          <p:stCondLst>
                                            <p:cond delay="0"/>
                                          </p:stCondLst>
                                        </p:cTn>
                                        <p:tgtEl>
                                          <p:spTgt spid="8"/>
                                        </p:tgtEl>
                                        <p:attrNameLst>
                                          <p:attrName>ppt_x</p:attrName>
                                          <p:attrName>ppt_y</p:attrName>
                                        </p:attrNameLst>
                                      </p:cBhvr>
                                    </p:animMotion>
                                    <p:animEffect transition="in" filter="fade">
                                      <p:cBhvr>
                                        <p:cTn id="9" dur="500"/>
                                        <p:tgtEl>
                                          <p:spTgt spid="8"/>
                                        </p:tgtEl>
                                      </p:cBhvr>
                                    </p:animEffect>
                                  </p:childTnLst>
                                </p:cTn>
                              </p:par>
                            </p:childTnLst>
                          </p:cTn>
                        </p:par>
                        <p:par>
                          <p:cTn id="10" fill="hold">
                            <p:stCondLst>
                              <p:cond delay="500"/>
                            </p:stCondLst>
                            <p:childTnLst>
                              <p:par>
                                <p:cTn id="11" presetID="52"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Scale>
                                      <p:cBhvr>
                                        <p:cTn id="13" dur="5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500" decel="50000" fill="hold">
                                          <p:stCondLst>
                                            <p:cond delay="0"/>
                                          </p:stCondLst>
                                        </p:cTn>
                                        <p:tgtEl>
                                          <p:spTgt spid="5"/>
                                        </p:tgtEl>
                                        <p:attrNameLst>
                                          <p:attrName>ppt_x</p:attrName>
                                          <p:attrName>ppt_y</p:attrName>
                                        </p:attrNameLst>
                                      </p:cBhvr>
                                    </p:animMotion>
                                    <p:animEffect transition="in" filter="fade">
                                      <p:cBhvr>
                                        <p:cTn id="15" dur="500"/>
                                        <p:tgtEl>
                                          <p:spTgt spid="5"/>
                                        </p:tgtEl>
                                      </p:cBhvr>
                                    </p:animEffect>
                                  </p:childTnLst>
                                </p:cTn>
                              </p:par>
                            </p:childTnLst>
                          </p:cTn>
                        </p:par>
                        <p:par>
                          <p:cTn id="16" fill="hold">
                            <p:stCondLst>
                              <p:cond delay="1000"/>
                            </p:stCondLst>
                            <p:childTnLst>
                              <p:par>
                                <p:cTn id="17" presetID="52"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Scale>
                                      <p:cBhvr>
                                        <p:cTn id="19" dur="5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500" decel="50000" fill="hold">
                                          <p:stCondLst>
                                            <p:cond delay="0"/>
                                          </p:stCondLst>
                                        </p:cTn>
                                        <p:tgtEl>
                                          <p:spTgt spid="6"/>
                                        </p:tgtEl>
                                        <p:attrNameLst>
                                          <p:attrName>ppt_x</p:attrName>
                                          <p:attrName>ppt_y</p:attrName>
                                        </p:attrNameLst>
                                      </p:cBhvr>
                                    </p:animMotion>
                                    <p:animEffect transition="in" filter="fade">
                                      <p:cBhvr>
                                        <p:cTn id="21" dur="500"/>
                                        <p:tgtEl>
                                          <p:spTgt spid="6"/>
                                        </p:tgtEl>
                                      </p:cBhvr>
                                    </p:animEffect>
                                  </p:childTnLst>
                                </p:cTn>
                              </p:par>
                            </p:childTnLst>
                          </p:cTn>
                        </p:par>
                        <p:par>
                          <p:cTn id="22" fill="hold">
                            <p:stCondLst>
                              <p:cond delay="1500"/>
                            </p:stCondLst>
                            <p:childTnLst>
                              <p:par>
                                <p:cTn id="23" presetID="22" presetClass="entr" presetSubtype="1"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wipe(up)">
                                      <p:cBhvr>
                                        <p:cTn id="25" dur="500"/>
                                        <p:tgtEl>
                                          <p:spTgt spid="14"/>
                                        </p:tgtEl>
                                      </p:cBhvr>
                                    </p:animEffect>
                                  </p:childTnLst>
                                </p:cTn>
                              </p:par>
                            </p:childTnLst>
                          </p:cTn>
                        </p:par>
                        <p:par>
                          <p:cTn id="26" fill="hold">
                            <p:stCondLst>
                              <p:cond delay="2000"/>
                            </p:stCondLst>
                            <p:childTnLst>
                              <p:par>
                                <p:cTn id="27" presetID="22" presetClass="entr" presetSubtype="8"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wipe(left)">
                                      <p:cBhvr>
                                        <p:cTn id="29" dur="500"/>
                                        <p:tgtEl>
                                          <p:spTgt spid="13"/>
                                        </p:tgtEl>
                                      </p:cBhvr>
                                    </p:animEffect>
                                  </p:childTnLst>
                                </p:cTn>
                              </p:par>
                            </p:childTnLst>
                          </p:cTn>
                        </p:par>
                        <p:par>
                          <p:cTn id="30" fill="hold">
                            <p:stCondLst>
                              <p:cond delay="2500"/>
                            </p:stCondLst>
                            <p:childTnLst>
                              <p:par>
                                <p:cTn id="31" presetID="42" presetClass="entr" presetSubtype="0"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anim calcmode="lin" valueType="num">
                                      <p:cBhvr>
                                        <p:cTn id="34" dur="500" fill="hold"/>
                                        <p:tgtEl>
                                          <p:spTgt spid="12"/>
                                        </p:tgtEl>
                                        <p:attrNameLst>
                                          <p:attrName>ppt_x</p:attrName>
                                        </p:attrNameLst>
                                      </p:cBhvr>
                                      <p:tavLst>
                                        <p:tav tm="0">
                                          <p:val>
                                            <p:strVal val="#ppt_x"/>
                                          </p:val>
                                        </p:tav>
                                        <p:tav tm="100000">
                                          <p:val>
                                            <p:strVal val="#ppt_x"/>
                                          </p:val>
                                        </p:tav>
                                      </p:tavLst>
                                    </p:anim>
                                    <p:anim calcmode="lin" valueType="num">
                                      <p:cBhvr>
                                        <p:cTn id="35"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animBg="1"/>
      <p:bldP spid="8" grpId="0" animBg="1"/>
      <p:bldP spid="12" grpId="0"/>
      <p:bldP spid="13" grpId="0" animBg="1"/>
      <p:bldP spid="1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Elbow Connector 6"/>
          <p:cNvCxnSpPr/>
          <p:nvPr/>
        </p:nvCxnSpPr>
        <p:spPr>
          <a:xfrm>
            <a:off x="4964707" y="2750423"/>
            <a:ext cx="616190" cy="171740"/>
          </a:xfrm>
          <a:prstGeom prst="bentConnector3">
            <a:avLst>
              <a:gd name="adj1" fmla="val 50000"/>
            </a:avLst>
          </a:prstGeom>
          <a:ln w="9525" cmpd="sng">
            <a:solidFill>
              <a:schemeClr val="bg1">
                <a:lumMod val="6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8" name="Elbow Connector 7"/>
          <p:cNvCxnSpPr/>
          <p:nvPr/>
        </p:nvCxnSpPr>
        <p:spPr>
          <a:xfrm flipV="1">
            <a:off x="4954783" y="2227119"/>
            <a:ext cx="616190" cy="171740"/>
          </a:xfrm>
          <a:prstGeom prst="bentConnector3">
            <a:avLst>
              <a:gd name="adj1" fmla="val 50000"/>
            </a:avLst>
          </a:prstGeom>
          <a:ln w="9525" cmpd="sng">
            <a:solidFill>
              <a:schemeClr val="bg1">
                <a:lumMod val="6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9" name="Elbow Connector 8"/>
          <p:cNvCxnSpPr/>
          <p:nvPr/>
        </p:nvCxnSpPr>
        <p:spPr>
          <a:xfrm flipH="1">
            <a:off x="3576286" y="2763490"/>
            <a:ext cx="616190" cy="171740"/>
          </a:xfrm>
          <a:prstGeom prst="bentConnector3">
            <a:avLst>
              <a:gd name="adj1" fmla="val 50000"/>
            </a:avLst>
          </a:prstGeom>
          <a:ln w="9525" cmpd="sng">
            <a:solidFill>
              <a:schemeClr val="bg1">
                <a:lumMod val="6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nvGrpSpPr>
          <p:cNvPr id="2" name="Group 9"/>
          <p:cNvGrpSpPr/>
          <p:nvPr/>
        </p:nvGrpSpPr>
        <p:grpSpPr>
          <a:xfrm>
            <a:off x="5612091" y="1979827"/>
            <a:ext cx="2138092" cy="498438"/>
            <a:chOff x="7699508" y="2223969"/>
            <a:chExt cx="3283266" cy="765303"/>
          </a:xfrm>
        </p:grpSpPr>
        <p:sp>
          <p:nvSpPr>
            <p:cNvPr id="11" name="Round Same Side Corner Rectangle 10"/>
            <p:cNvSpPr/>
            <p:nvPr/>
          </p:nvSpPr>
          <p:spPr>
            <a:xfrm rot="5400000">
              <a:off x="9371697" y="1378195"/>
              <a:ext cx="765300" cy="2456854"/>
            </a:xfrm>
            <a:prstGeom prst="round2SameRect">
              <a:avLst>
                <a:gd name="adj1" fmla="val 50000"/>
                <a:gd name="adj2"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Round Same Side Corner Rectangle 13"/>
            <p:cNvSpPr/>
            <p:nvPr/>
          </p:nvSpPr>
          <p:spPr>
            <a:xfrm rot="16200000">
              <a:off x="7730064" y="2193413"/>
              <a:ext cx="765300" cy="826412"/>
            </a:xfrm>
            <a:prstGeom prst="round2SameRect">
              <a:avLst>
                <a:gd name="adj1" fmla="val 50000"/>
                <a:gd name="adj2"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 name="Group 15"/>
          <p:cNvGrpSpPr/>
          <p:nvPr/>
        </p:nvGrpSpPr>
        <p:grpSpPr>
          <a:xfrm>
            <a:off x="5612091" y="2675815"/>
            <a:ext cx="2138092" cy="498437"/>
            <a:chOff x="7699508" y="3292593"/>
            <a:chExt cx="3283266" cy="765302"/>
          </a:xfrm>
        </p:grpSpPr>
        <p:sp>
          <p:nvSpPr>
            <p:cNvPr id="17" name="Round Same Side Corner Rectangle 16"/>
            <p:cNvSpPr/>
            <p:nvPr/>
          </p:nvSpPr>
          <p:spPr>
            <a:xfrm rot="5400000">
              <a:off x="9371697" y="2446818"/>
              <a:ext cx="765300" cy="2456854"/>
            </a:xfrm>
            <a:prstGeom prst="round2SameRect">
              <a:avLst>
                <a:gd name="adj1" fmla="val 50000"/>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Round Same Side Corner Rectangle 19"/>
            <p:cNvSpPr/>
            <p:nvPr/>
          </p:nvSpPr>
          <p:spPr>
            <a:xfrm rot="16200000">
              <a:off x="7730064" y="3262037"/>
              <a:ext cx="765300" cy="826412"/>
            </a:xfrm>
            <a:prstGeom prst="round2SameRect">
              <a:avLst>
                <a:gd name="adj1" fmla="val 50000"/>
                <a:gd name="adj2"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 name="Group 21"/>
          <p:cNvGrpSpPr/>
          <p:nvPr/>
        </p:nvGrpSpPr>
        <p:grpSpPr>
          <a:xfrm>
            <a:off x="1409840" y="1988095"/>
            <a:ext cx="2138092" cy="498437"/>
            <a:chOff x="1246506" y="2236667"/>
            <a:chExt cx="3283266" cy="765302"/>
          </a:xfrm>
        </p:grpSpPr>
        <p:sp>
          <p:nvSpPr>
            <p:cNvPr id="23" name="Round Same Side Corner Rectangle 22"/>
            <p:cNvSpPr/>
            <p:nvPr/>
          </p:nvSpPr>
          <p:spPr>
            <a:xfrm rot="5400000" flipH="1" flipV="1">
              <a:off x="2092283" y="1390890"/>
              <a:ext cx="765300" cy="2456854"/>
            </a:xfrm>
            <a:prstGeom prst="round2SameRect">
              <a:avLst>
                <a:gd name="adj1" fmla="val 50000"/>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Round Same Side Corner Rectangle 25"/>
            <p:cNvSpPr/>
            <p:nvPr/>
          </p:nvSpPr>
          <p:spPr>
            <a:xfrm rot="16200000" flipH="1" flipV="1">
              <a:off x="3733916" y="2206113"/>
              <a:ext cx="765300" cy="826412"/>
            </a:xfrm>
            <a:prstGeom prst="round2SameRect">
              <a:avLst>
                <a:gd name="adj1" fmla="val 50000"/>
                <a:gd name="adj2"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 name="Group 27"/>
          <p:cNvGrpSpPr/>
          <p:nvPr/>
        </p:nvGrpSpPr>
        <p:grpSpPr>
          <a:xfrm>
            <a:off x="1409840" y="2684087"/>
            <a:ext cx="2138092" cy="498438"/>
            <a:chOff x="1246506" y="3305290"/>
            <a:chExt cx="3283266" cy="765303"/>
          </a:xfrm>
        </p:grpSpPr>
        <p:sp>
          <p:nvSpPr>
            <p:cNvPr id="29" name="Round Same Side Corner Rectangle 28"/>
            <p:cNvSpPr/>
            <p:nvPr/>
          </p:nvSpPr>
          <p:spPr>
            <a:xfrm rot="5400000" flipH="1" flipV="1">
              <a:off x="2092283" y="2459513"/>
              <a:ext cx="765300" cy="2456854"/>
            </a:xfrm>
            <a:prstGeom prst="round2SameRect">
              <a:avLst>
                <a:gd name="adj1" fmla="val 50000"/>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Round Same Side Corner Rectangle 31"/>
            <p:cNvSpPr/>
            <p:nvPr/>
          </p:nvSpPr>
          <p:spPr>
            <a:xfrm rot="16200000" flipH="1" flipV="1">
              <a:off x="3733916" y="3274737"/>
              <a:ext cx="765300" cy="826412"/>
            </a:xfrm>
            <a:prstGeom prst="round2SameRect">
              <a:avLst>
                <a:gd name="adj1" fmla="val 50000"/>
                <a:gd name="adj2" fmla="val 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cxnSp>
        <p:nvCxnSpPr>
          <p:cNvPr id="34" name="Elbow Connector 33"/>
          <p:cNvCxnSpPr/>
          <p:nvPr/>
        </p:nvCxnSpPr>
        <p:spPr>
          <a:xfrm flipH="1" flipV="1">
            <a:off x="3576286" y="2240186"/>
            <a:ext cx="616190" cy="171740"/>
          </a:xfrm>
          <a:prstGeom prst="bentConnector3">
            <a:avLst>
              <a:gd name="adj1" fmla="val 50000"/>
            </a:avLst>
          </a:prstGeom>
          <a:ln w="9525" cmpd="sng">
            <a:solidFill>
              <a:schemeClr val="bg1">
                <a:lumMod val="6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36" name="Freeform 12"/>
          <p:cNvSpPr>
            <a:spLocks/>
          </p:cNvSpPr>
          <p:nvPr/>
        </p:nvSpPr>
        <p:spPr bwMode="auto">
          <a:xfrm>
            <a:off x="3869898" y="1862677"/>
            <a:ext cx="702103" cy="700606"/>
          </a:xfrm>
          <a:custGeom>
            <a:avLst/>
            <a:gdLst>
              <a:gd name="T0" fmla="*/ 372 w 372"/>
              <a:gd name="T1" fmla="*/ 0 h 371"/>
              <a:gd name="T2" fmla="*/ 325 w 372"/>
              <a:gd name="T3" fmla="*/ 0 h 371"/>
              <a:gd name="T4" fmla="*/ 325 w 372"/>
              <a:gd name="T5" fmla="*/ 73 h 371"/>
              <a:gd name="T6" fmla="*/ 263 w 372"/>
              <a:gd name="T7" fmla="*/ 90 h 371"/>
              <a:gd name="T8" fmla="*/ 226 w 372"/>
              <a:gd name="T9" fmla="*/ 26 h 371"/>
              <a:gd name="T10" fmla="*/ 145 w 372"/>
              <a:gd name="T11" fmla="*/ 73 h 371"/>
              <a:gd name="T12" fmla="*/ 182 w 372"/>
              <a:gd name="T13" fmla="*/ 136 h 371"/>
              <a:gd name="T14" fmla="*/ 137 w 372"/>
              <a:gd name="T15" fmla="*/ 183 h 371"/>
              <a:gd name="T16" fmla="*/ 73 w 372"/>
              <a:gd name="T17" fmla="*/ 146 h 371"/>
              <a:gd name="T18" fmla="*/ 28 w 372"/>
              <a:gd name="T19" fmla="*/ 225 h 371"/>
              <a:gd name="T20" fmla="*/ 91 w 372"/>
              <a:gd name="T21" fmla="*/ 262 h 371"/>
              <a:gd name="T22" fmla="*/ 74 w 372"/>
              <a:gd name="T23" fmla="*/ 325 h 371"/>
              <a:gd name="T24" fmla="*/ 0 w 372"/>
              <a:gd name="T25" fmla="*/ 325 h 371"/>
              <a:gd name="T26" fmla="*/ 0 w 372"/>
              <a:gd name="T27" fmla="*/ 371 h 371"/>
              <a:gd name="T28" fmla="*/ 372 w 372"/>
              <a:gd name="T29" fmla="*/ 371 h 371"/>
              <a:gd name="T30" fmla="*/ 372 w 372"/>
              <a:gd name="T31" fmla="*/ 0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2" h="371">
                <a:moveTo>
                  <a:pt x="372" y="0"/>
                </a:moveTo>
                <a:cubicBezTo>
                  <a:pt x="325" y="0"/>
                  <a:pt x="325" y="0"/>
                  <a:pt x="325" y="0"/>
                </a:cubicBezTo>
                <a:cubicBezTo>
                  <a:pt x="325" y="73"/>
                  <a:pt x="325" y="73"/>
                  <a:pt x="325" y="73"/>
                </a:cubicBezTo>
                <a:cubicBezTo>
                  <a:pt x="304" y="77"/>
                  <a:pt x="282" y="83"/>
                  <a:pt x="263" y="90"/>
                </a:cubicBezTo>
                <a:cubicBezTo>
                  <a:pt x="226" y="26"/>
                  <a:pt x="226" y="26"/>
                  <a:pt x="226" y="26"/>
                </a:cubicBezTo>
                <a:cubicBezTo>
                  <a:pt x="145" y="73"/>
                  <a:pt x="145" y="73"/>
                  <a:pt x="145" y="73"/>
                </a:cubicBezTo>
                <a:cubicBezTo>
                  <a:pt x="182" y="136"/>
                  <a:pt x="182" y="136"/>
                  <a:pt x="182" y="136"/>
                </a:cubicBezTo>
                <a:cubicBezTo>
                  <a:pt x="166" y="150"/>
                  <a:pt x="150" y="166"/>
                  <a:pt x="137" y="183"/>
                </a:cubicBezTo>
                <a:cubicBezTo>
                  <a:pt x="73" y="146"/>
                  <a:pt x="73" y="146"/>
                  <a:pt x="73" y="146"/>
                </a:cubicBezTo>
                <a:cubicBezTo>
                  <a:pt x="28" y="225"/>
                  <a:pt x="28" y="225"/>
                  <a:pt x="28" y="225"/>
                </a:cubicBezTo>
                <a:cubicBezTo>
                  <a:pt x="91" y="262"/>
                  <a:pt x="91" y="262"/>
                  <a:pt x="91" y="262"/>
                </a:cubicBezTo>
                <a:cubicBezTo>
                  <a:pt x="82" y="283"/>
                  <a:pt x="78" y="303"/>
                  <a:pt x="74" y="325"/>
                </a:cubicBezTo>
                <a:cubicBezTo>
                  <a:pt x="0" y="325"/>
                  <a:pt x="0" y="325"/>
                  <a:pt x="0" y="325"/>
                </a:cubicBezTo>
                <a:cubicBezTo>
                  <a:pt x="0" y="371"/>
                  <a:pt x="0" y="371"/>
                  <a:pt x="0" y="371"/>
                </a:cubicBezTo>
                <a:cubicBezTo>
                  <a:pt x="372" y="371"/>
                  <a:pt x="372" y="371"/>
                  <a:pt x="372" y="371"/>
                </a:cubicBezTo>
                <a:lnTo>
                  <a:pt x="372" y="0"/>
                </a:lnTo>
                <a:close/>
              </a:path>
            </a:pathLst>
          </a:custGeom>
          <a:solidFill>
            <a:schemeClr val="accent1"/>
          </a:solidFill>
          <a:ln>
            <a:noFill/>
          </a:ln>
        </p:spPr>
        <p:txBody>
          <a:bodyPr vert="horz" wrap="square" lIns="79392" tIns="39696" rIns="79392" bIns="39696" numCol="1" anchor="t" anchorCtr="0" compatLnSpc="1">
            <a:prstTxWarp prst="textNoShape">
              <a:avLst/>
            </a:prstTxWarp>
          </a:bodyPr>
          <a:lstStyle/>
          <a:p>
            <a:pPr algn="just">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Freeform 13"/>
          <p:cNvSpPr>
            <a:spLocks/>
          </p:cNvSpPr>
          <p:nvPr/>
        </p:nvSpPr>
        <p:spPr bwMode="auto">
          <a:xfrm>
            <a:off x="4572002" y="1862677"/>
            <a:ext cx="701307" cy="700606"/>
          </a:xfrm>
          <a:custGeom>
            <a:avLst/>
            <a:gdLst>
              <a:gd name="T0" fmla="*/ 0 w 371"/>
              <a:gd name="T1" fmla="*/ 0 h 371"/>
              <a:gd name="T2" fmla="*/ 46 w 371"/>
              <a:gd name="T3" fmla="*/ 0 h 371"/>
              <a:gd name="T4" fmla="*/ 46 w 371"/>
              <a:gd name="T5" fmla="*/ 73 h 371"/>
              <a:gd name="T6" fmla="*/ 108 w 371"/>
              <a:gd name="T7" fmla="*/ 90 h 371"/>
              <a:gd name="T8" fmla="*/ 145 w 371"/>
              <a:gd name="T9" fmla="*/ 26 h 371"/>
              <a:gd name="T10" fmla="*/ 226 w 371"/>
              <a:gd name="T11" fmla="*/ 73 h 371"/>
              <a:gd name="T12" fmla="*/ 189 w 371"/>
              <a:gd name="T13" fmla="*/ 136 h 371"/>
              <a:gd name="T14" fmla="*/ 234 w 371"/>
              <a:gd name="T15" fmla="*/ 183 h 371"/>
              <a:gd name="T16" fmla="*/ 298 w 371"/>
              <a:gd name="T17" fmla="*/ 146 h 371"/>
              <a:gd name="T18" fmla="*/ 344 w 371"/>
              <a:gd name="T19" fmla="*/ 225 h 371"/>
              <a:gd name="T20" fmla="*/ 281 w 371"/>
              <a:gd name="T21" fmla="*/ 262 h 371"/>
              <a:gd name="T22" fmla="*/ 297 w 371"/>
              <a:gd name="T23" fmla="*/ 325 h 371"/>
              <a:gd name="T24" fmla="*/ 371 w 371"/>
              <a:gd name="T25" fmla="*/ 325 h 371"/>
              <a:gd name="T26" fmla="*/ 371 w 371"/>
              <a:gd name="T27" fmla="*/ 371 h 371"/>
              <a:gd name="T28" fmla="*/ 0 w 371"/>
              <a:gd name="T29" fmla="*/ 371 h 371"/>
              <a:gd name="T30" fmla="*/ 0 w 371"/>
              <a:gd name="T31" fmla="*/ 0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1" h="371">
                <a:moveTo>
                  <a:pt x="0" y="0"/>
                </a:moveTo>
                <a:cubicBezTo>
                  <a:pt x="46" y="0"/>
                  <a:pt x="46" y="0"/>
                  <a:pt x="46" y="0"/>
                </a:cubicBezTo>
                <a:cubicBezTo>
                  <a:pt x="46" y="73"/>
                  <a:pt x="46" y="73"/>
                  <a:pt x="46" y="73"/>
                </a:cubicBezTo>
                <a:cubicBezTo>
                  <a:pt x="67" y="77"/>
                  <a:pt x="89" y="83"/>
                  <a:pt x="108" y="90"/>
                </a:cubicBezTo>
                <a:cubicBezTo>
                  <a:pt x="145" y="26"/>
                  <a:pt x="145" y="26"/>
                  <a:pt x="145" y="26"/>
                </a:cubicBezTo>
                <a:cubicBezTo>
                  <a:pt x="226" y="73"/>
                  <a:pt x="226" y="73"/>
                  <a:pt x="226" y="73"/>
                </a:cubicBezTo>
                <a:cubicBezTo>
                  <a:pt x="189" y="136"/>
                  <a:pt x="189" y="136"/>
                  <a:pt x="189" y="136"/>
                </a:cubicBezTo>
                <a:cubicBezTo>
                  <a:pt x="206" y="150"/>
                  <a:pt x="221" y="166"/>
                  <a:pt x="234" y="183"/>
                </a:cubicBezTo>
                <a:cubicBezTo>
                  <a:pt x="298" y="146"/>
                  <a:pt x="298" y="146"/>
                  <a:pt x="298" y="146"/>
                </a:cubicBezTo>
                <a:cubicBezTo>
                  <a:pt x="344" y="225"/>
                  <a:pt x="344" y="225"/>
                  <a:pt x="344" y="225"/>
                </a:cubicBezTo>
                <a:cubicBezTo>
                  <a:pt x="281" y="262"/>
                  <a:pt x="281" y="262"/>
                  <a:pt x="281" y="262"/>
                </a:cubicBezTo>
                <a:cubicBezTo>
                  <a:pt x="289" y="283"/>
                  <a:pt x="294" y="303"/>
                  <a:pt x="297" y="325"/>
                </a:cubicBezTo>
                <a:cubicBezTo>
                  <a:pt x="371" y="325"/>
                  <a:pt x="371" y="325"/>
                  <a:pt x="371" y="325"/>
                </a:cubicBezTo>
                <a:cubicBezTo>
                  <a:pt x="371" y="371"/>
                  <a:pt x="371" y="371"/>
                  <a:pt x="371" y="371"/>
                </a:cubicBezTo>
                <a:cubicBezTo>
                  <a:pt x="0" y="371"/>
                  <a:pt x="0" y="371"/>
                  <a:pt x="0" y="371"/>
                </a:cubicBezTo>
                <a:lnTo>
                  <a:pt x="0" y="0"/>
                </a:lnTo>
                <a:close/>
              </a:path>
            </a:pathLst>
          </a:custGeom>
          <a:solidFill>
            <a:schemeClr val="accent3"/>
          </a:solidFill>
          <a:ln>
            <a:noFill/>
          </a:ln>
        </p:spPr>
        <p:txBody>
          <a:bodyPr vert="horz" wrap="square" lIns="79392" tIns="39696" rIns="79392" bIns="39696" numCol="1" anchor="t" anchorCtr="0" compatLnSpc="1">
            <a:prstTxWarp prst="textNoShape">
              <a:avLst/>
            </a:prstTxWarp>
          </a:bodyPr>
          <a:lstStyle/>
          <a:p>
            <a:pPr algn="just">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Freeform 15"/>
          <p:cNvSpPr>
            <a:spLocks/>
          </p:cNvSpPr>
          <p:nvPr/>
        </p:nvSpPr>
        <p:spPr bwMode="auto">
          <a:xfrm>
            <a:off x="4572002" y="2563285"/>
            <a:ext cx="701307" cy="699811"/>
          </a:xfrm>
          <a:custGeom>
            <a:avLst/>
            <a:gdLst>
              <a:gd name="T0" fmla="*/ 0 w 371"/>
              <a:gd name="T1" fmla="*/ 371 h 371"/>
              <a:gd name="T2" fmla="*/ 46 w 371"/>
              <a:gd name="T3" fmla="*/ 371 h 371"/>
              <a:gd name="T4" fmla="*/ 46 w 371"/>
              <a:gd name="T5" fmla="*/ 299 h 371"/>
              <a:gd name="T6" fmla="*/ 108 w 371"/>
              <a:gd name="T7" fmla="*/ 282 h 371"/>
              <a:gd name="T8" fmla="*/ 145 w 371"/>
              <a:gd name="T9" fmla="*/ 345 h 371"/>
              <a:gd name="T10" fmla="*/ 226 w 371"/>
              <a:gd name="T11" fmla="*/ 299 h 371"/>
              <a:gd name="T12" fmla="*/ 189 w 371"/>
              <a:gd name="T13" fmla="*/ 236 h 371"/>
              <a:gd name="T14" fmla="*/ 234 w 371"/>
              <a:gd name="T15" fmla="*/ 189 h 371"/>
              <a:gd name="T16" fmla="*/ 298 w 371"/>
              <a:gd name="T17" fmla="*/ 226 h 371"/>
              <a:gd name="T18" fmla="*/ 344 w 371"/>
              <a:gd name="T19" fmla="*/ 146 h 371"/>
              <a:gd name="T20" fmla="*/ 281 w 371"/>
              <a:gd name="T21" fmla="*/ 109 h 371"/>
              <a:gd name="T22" fmla="*/ 297 w 371"/>
              <a:gd name="T23" fmla="*/ 46 h 371"/>
              <a:gd name="T24" fmla="*/ 371 w 371"/>
              <a:gd name="T25" fmla="*/ 46 h 371"/>
              <a:gd name="T26" fmla="*/ 371 w 371"/>
              <a:gd name="T27" fmla="*/ 0 h 371"/>
              <a:gd name="T28" fmla="*/ 0 w 371"/>
              <a:gd name="T29" fmla="*/ 0 h 371"/>
              <a:gd name="T30" fmla="*/ 0 w 371"/>
              <a:gd name="T31" fmla="*/ 371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1" h="371">
                <a:moveTo>
                  <a:pt x="0" y="371"/>
                </a:moveTo>
                <a:cubicBezTo>
                  <a:pt x="46" y="371"/>
                  <a:pt x="46" y="371"/>
                  <a:pt x="46" y="371"/>
                </a:cubicBezTo>
                <a:cubicBezTo>
                  <a:pt x="46" y="299"/>
                  <a:pt x="46" y="299"/>
                  <a:pt x="46" y="299"/>
                </a:cubicBezTo>
                <a:cubicBezTo>
                  <a:pt x="67" y="295"/>
                  <a:pt x="89" y="289"/>
                  <a:pt x="108" y="282"/>
                </a:cubicBezTo>
                <a:cubicBezTo>
                  <a:pt x="145" y="345"/>
                  <a:pt x="145" y="345"/>
                  <a:pt x="145" y="345"/>
                </a:cubicBezTo>
                <a:cubicBezTo>
                  <a:pt x="226" y="299"/>
                  <a:pt x="226" y="299"/>
                  <a:pt x="226" y="299"/>
                </a:cubicBezTo>
                <a:cubicBezTo>
                  <a:pt x="189" y="236"/>
                  <a:pt x="189" y="236"/>
                  <a:pt x="189" y="236"/>
                </a:cubicBezTo>
                <a:cubicBezTo>
                  <a:pt x="206" y="221"/>
                  <a:pt x="221" y="206"/>
                  <a:pt x="234" y="189"/>
                </a:cubicBezTo>
                <a:cubicBezTo>
                  <a:pt x="298" y="226"/>
                  <a:pt x="298" y="226"/>
                  <a:pt x="298" y="226"/>
                </a:cubicBezTo>
                <a:cubicBezTo>
                  <a:pt x="344" y="146"/>
                  <a:pt x="344" y="146"/>
                  <a:pt x="344" y="146"/>
                </a:cubicBezTo>
                <a:cubicBezTo>
                  <a:pt x="281" y="109"/>
                  <a:pt x="281" y="109"/>
                  <a:pt x="281" y="109"/>
                </a:cubicBezTo>
                <a:cubicBezTo>
                  <a:pt x="289" y="89"/>
                  <a:pt x="294" y="69"/>
                  <a:pt x="297" y="46"/>
                </a:cubicBezTo>
                <a:cubicBezTo>
                  <a:pt x="371" y="46"/>
                  <a:pt x="371" y="46"/>
                  <a:pt x="371" y="46"/>
                </a:cubicBezTo>
                <a:cubicBezTo>
                  <a:pt x="371" y="0"/>
                  <a:pt x="371" y="0"/>
                  <a:pt x="371" y="0"/>
                </a:cubicBezTo>
                <a:cubicBezTo>
                  <a:pt x="0" y="0"/>
                  <a:pt x="0" y="0"/>
                  <a:pt x="0" y="0"/>
                </a:cubicBezTo>
                <a:lnTo>
                  <a:pt x="0" y="371"/>
                </a:lnTo>
                <a:close/>
              </a:path>
            </a:pathLst>
          </a:custGeom>
          <a:solidFill>
            <a:schemeClr val="accent4"/>
          </a:solidFill>
          <a:ln>
            <a:noFill/>
          </a:ln>
        </p:spPr>
        <p:txBody>
          <a:bodyPr vert="horz" wrap="square" lIns="79392" tIns="39696" rIns="79392" bIns="39696" numCol="1" anchor="t" anchorCtr="0" compatLnSpc="1">
            <a:prstTxWarp prst="textNoShape">
              <a:avLst/>
            </a:prstTxWarp>
          </a:bodyPr>
          <a:lstStyle/>
          <a:p>
            <a:pPr algn="just">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Freeform 14"/>
          <p:cNvSpPr>
            <a:spLocks/>
          </p:cNvSpPr>
          <p:nvPr/>
        </p:nvSpPr>
        <p:spPr bwMode="auto">
          <a:xfrm>
            <a:off x="3869898" y="2563285"/>
            <a:ext cx="702103" cy="699811"/>
          </a:xfrm>
          <a:custGeom>
            <a:avLst/>
            <a:gdLst>
              <a:gd name="T0" fmla="*/ 372 w 372"/>
              <a:gd name="T1" fmla="*/ 371 h 371"/>
              <a:gd name="T2" fmla="*/ 325 w 372"/>
              <a:gd name="T3" fmla="*/ 371 h 371"/>
              <a:gd name="T4" fmla="*/ 325 w 372"/>
              <a:gd name="T5" fmla="*/ 299 h 371"/>
              <a:gd name="T6" fmla="*/ 263 w 372"/>
              <a:gd name="T7" fmla="*/ 282 h 371"/>
              <a:gd name="T8" fmla="*/ 226 w 372"/>
              <a:gd name="T9" fmla="*/ 345 h 371"/>
              <a:gd name="T10" fmla="*/ 145 w 372"/>
              <a:gd name="T11" fmla="*/ 299 h 371"/>
              <a:gd name="T12" fmla="*/ 182 w 372"/>
              <a:gd name="T13" fmla="*/ 236 h 371"/>
              <a:gd name="T14" fmla="*/ 137 w 372"/>
              <a:gd name="T15" fmla="*/ 189 h 371"/>
              <a:gd name="T16" fmla="*/ 73 w 372"/>
              <a:gd name="T17" fmla="*/ 226 h 371"/>
              <a:gd name="T18" fmla="*/ 28 w 372"/>
              <a:gd name="T19" fmla="*/ 146 h 371"/>
              <a:gd name="T20" fmla="*/ 91 w 372"/>
              <a:gd name="T21" fmla="*/ 109 h 371"/>
              <a:gd name="T22" fmla="*/ 74 w 372"/>
              <a:gd name="T23" fmla="*/ 46 h 371"/>
              <a:gd name="T24" fmla="*/ 0 w 372"/>
              <a:gd name="T25" fmla="*/ 46 h 371"/>
              <a:gd name="T26" fmla="*/ 0 w 372"/>
              <a:gd name="T27" fmla="*/ 0 h 371"/>
              <a:gd name="T28" fmla="*/ 372 w 372"/>
              <a:gd name="T29" fmla="*/ 0 h 371"/>
              <a:gd name="T30" fmla="*/ 372 w 372"/>
              <a:gd name="T31" fmla="*/ 371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2" h="371">
                <a:moveTo>
                  <a:pt x="372" y="371"/>
                </a:moveTo>
                <a:cubicBezTo>
                  <a:pt x="325" y="371"/>
                  <a:pt x="325" y="371"/>
                  <a:pt x="325" y="371"/>
                </a:cubicBezTo>
                <a:cubicBezTo>
                  <a:pt x="325" y="299"/>
                  <a:pt x="325" y="299"/>
                  <a:pt x="325" y="299"/>
                </a:cubicBezTo>
                <a:cubicBezTo>
                  <a:pt x="304" y="295"/>
                  <a:pt x="282" y="289"/>
                  <a:pt x="263" y="282"/>
                </a:cubicBezTo>
                <a:cubicBezTo>
                  <a:pt x="226" y="345"/>
                  <a:pt x="226" y="345"/>
                  <a:pt x="226" y="345"/>
                </a:cubicBezTo>
                <a:cubicBezTo>
                  <a:pt x="145" y="299"/>
                  <a:pt x="145" y="299"/>
                  <a:pt x="145" y="299"/>
                </a:cubicBezTo>
                <a:cubicBezTo>
                  <a:pt x="182" y="236"/>
                  <a:pt x="182" y="236"/>
                  <a:pt x="182" y="236"/>
                </a:cubicBezTo>
                <a:cubicBezTo>
                  <a:pt x="166" y="221"/>
                  <a:pt x="150" y="206"/>
                  <a:pt x="137" y="189"/>
                </a:cubicBezTo>
                <a:cubicBezTo>
                  <a:pt x="73" y="226"/>
                  <a:pt x="73" y="226"/>
                  <a:pt x="73" y="226"/>
                </a:cubicBezTo>
                <a:cubicBezTo>
                  <a:pt x="28" y="146"/>
                  <a:pt x="28" y="146"/>
                  <a:pt x="28" y="146"/>
                </a:cubicBezTo>
                <a:cubicBezTo>
                  <a:pt x="91" y="109"/>
                  <a:pt x="91" y="109"/>
                  <a:pt x="91" y="109"/>
                </a:cubicBezTo>
                <a:cubicBezTo>
                  <a:pt x="82" y="89"/>
                  <a:pt x="78" y="69"/>
                  <a:pt x="74" y="46"/>
                </a:cubicBezTo>
                <a:cubicBezTo>
                  <a:pt x="0" y="46"/>
                  <a:pt x="0" y="46"/>
                  <a:pt x="0" y="46"/>
                </a:cubicBezTo>
                <a:cubicBezTo>
                  <a:pt x="0" y="0"/>
                  <a:pt x="0" y="0"/>
                  <a:pt x="0" y="0"/>
                </a:cubicBezTo>
                <a:cubicBezTo>
                  <a:pt x="372" y="0"/>
                  <a:pt x="372" y="0"/>
                  <a:pt x="372" y="0"/>
                </a:cubicBezTo>
                <a:lnTo>
                  <a:pt x="372" y="371"/>
                </a:lnTo>
                <a:close/>
              </a:path>
            </a:pathLst>
          </a:custGeom>
          <a:solidFill>
            <a:schemeClr val="accent2"/>
          </a:solidFill>
          <a:ln>
            <a:noFill/>
          </a:ln>
        </p:spPr>
        <p:txBody>
          <a:bodyPr vert="horz" wrap="square" lIns="79392" tIns="39696" rIns="79392" bIns="39696" numCol="1" anchor="t" anchorCtr="0" compatLnSpc="1">
            <a:prstTxWarp prst="textNoShape">
              <a:avLst/>
            </a:prstTxWarp>
          </a:bodyPr>
          <a:lstStyle/>
          <a:p>
            <a:pPr algn="just">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Text Placeholder 6"/>
          <p:cNvSpPr>
            <a:spLocks noGrp="1"/>
          </p:cNvSpPr>
          <p:nvPr>
            <p:ph type="body" sz="quarter" idx="4294967295"/>
          </p:nvPr>
        </p:nvSpPr>
        <p:spPr>
          <a:xfrm>
            <a:off x="0" y="2119313"/>
            <a:ext cx="1382713" cy="246062"/>
          </a:xfrm>
          <a:prstGeom prst="rect">
            <a:avLst/>
          </a:prstGeom>
        </p:spPr>
        <p:txBody>
          <a:bodyPr wrap="square">
            <a:spAutoFit/>
          </a:bodyPr>
          <a:lstStyle/>
          <a:p>
            <a:pPr marL="0" indent="0" algn="ctr">
              <a:spcBef>
                <a:spcPts val="0"/>
              </a:spcBef>
              <a:buNone/>
            </a:pPr>
            <a:r>
              <a:rPr lang="zh-CN" altLang="en-US" sz="10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请替换文字内容</a:t>
            </a:r>
            <a:endParaRPr lang="en-AU" sz="10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47" name="Text Placeholder 7"/>
          <p:cNvSpPr>
            <a:spLocks noGrp="1"/>
          </p:cNvSpPr>
          <p:nvPr>
            <p:ph type="body" sz="quarter" idx="4294967295"/>
          </p:nvPr>
        </p:nvSpPr>
        <p:spPr>
          <a:xfrm>
            <a:off x="0" y="2794000"/>
            <a:ext cx="1382713" cy="246063"/>
          </a:xfrm>
          <a:prstGeom prst="rect">
            <a:avLst/>
          </a:prstGeom>
        </p:spPr>
        <p:txBody>
          <a:bodyPr wrap="square">
            <a:spAutoFit/>
          </a:bodyPr>
          <a:lstStyle/>
          <a:p>
            <a:pPr marL="0" indent="0" algn="ctr">
              <a:spcBef>
                <a:spcPts val="0"/>
              </a:spcBef>
              <a:buNone/>
            </a:pPr>
            <a:r>
              <a:rPr lang="zh-CN" altLang="en-US" sz="10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请替换文字内容</a:t>
            </a:r>
            <a:endParaRPr lang="en-AU" sz="10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33" name="Freeform 11"/>
          <p:cNvSpPr>
            <a:spLocks noEditPoints="1"/>
          </p:cNvSpPr>
          <p:nvPr/>
        </p:nvSpPr>
        <p:spPr bwMode="auto">
          <a:xfrm>
            <a:off x="3079334" y="2089870"/>
            <a:ext cx="321850" cy="286000"/>
          </a:xfrm>
          <a:custGeom>
            <a:avLst/>
            <a:gdLst>
              <a:gd name="T0" fmla="*/ 133 w 134"/>
              <a:gd name="T1" fmla="*/ 16 h 119"/>
              <a:gd name="T2" fmla="*/ 121 w 134"/>
              <a:gd name="T3" fmla="*/ 5 h 119"/>
              <a:gd name="T4" fmla="*/ 115 w 134"/>
              <a:gd name="T5" fmla="*/ 5 h 119"/>
              <a:gd name="T6" fmla="*/ 114 w 134"/>
              <a:gd name="T7" fmla="*/ 8 h 119"/>
              <a:gd name="T8" fmla="*/ 111 w 134"/>
              <a:gd name="T9" fmla="*/ 9 h 119"/>
              <a:gd name="T10" fmla="*/ 111 w 134"/>
              <a:gd name="T11" fmla="*/ 9 h 119"/>
              <a:gd name="T12" fmla="*/ 81 w 134"/>
              <a:gd name="T13" fmla="*/ 39 h 119"/>
              <a:gd name="T14" fmla="*/ 79 w 134"/>
              <a:gd name="T15" fmla="*/ 47 h 119"/>
              <a:gd name="T16" fmla="*/ 82 w 134"/>
              <a:gd name="T17" fmla="*/ 50 h 119"/>
              <a:gd name="T18" fmla="*/ 82 w 134"/>
              <a:gd name="T19" fmla="*/ 50 h 119"/>
              <a:gd name="T20" fmla="*/ 83 w 134"/>
              <a:gd name="T21" fmla="*/ 51 h 119"/>
              <a:gd name="T22" fmla="*/ 76 w 134"/>
              <a:gd name="T23" fmla="*/ 57 h 119"/>
              <a:gd name="T24" fmla="*/ 54 w 134"/>
              <a:gd name="T25" fmla="*/ 35 h 119"/>
              <a:gd name="T26" fmla="*/ 47 w 134"/>
              <a:gd name="T27" fmla="*/ 10 h 119"/>
              <a:gd name="T28" fmla="*/ 21 w 134"/>
              <a:gd name="T29" fmla="*/ 3 h 119"/>
              <a:gd name="T30" fmla="*/ 36 w 134"/>
              <a:gd name="T31" fmla="*/ 18 h 119"/>
              <a:gd name="T32" fmla="*/ 32 w 134"/>
              <a:gd name="T33" fmla="*/ 32 h 119"/>
              <a:gd name="T34" fmla="*/ 18 w 134"/>
              <a:gd name="T35" fmla="*/ 36 h 119"/>
              <a:gd name="T36" fmla="*/ 3 w 134"/>
              <a:gd name="T37" fmla="*/ 21 h 119"/>
              <a:gd name="T38" fmla="*/ 10 w 134"/>
              <a:gd name="T39" fmla="*/ 47 h 119"/>
              <a:gd name="T40" fmla="*/ 36 w 134"/>
              <a:gd name="T41" fmla="*/ 53 h 119"/>
              <a:gd name="T42" fmla="*/ 37 w 134"/>
              <a:gd name="T43" fmla="*/ 53 h 119"/>
              <a:gd name="T44" fmla="*/ 58 w 134"/>
              <a:gd name="T45" fmla="*/ 75 h 119"/>
              <a:gd name="T46" fmla="*/ 38 w 134"/>
              <a:gd name="T47" fmla="*/ 96 h 119"/>
              <a:gd name="T48" fmla="*/ 36 w 134"/>
              <a:gd name="T49" fmla="*/ 95 h 119"/>
              <a:gd name="T50" fmla="*/ 31 w 134"/>
              <a:gd name="T51" fmla="*/ 99 h 119"/>
              <a:gd name="T52" fmla="*/ 21 w 134"/>
              <a:gd name="T53" fmla="*/ 115 h 119"/>
              <a:gd name="T54" fmla="*/ 23 w 134"/>
              <a:gd name="T55" fmla="*/ 117 h 119"/>
              <a:gd name="T56" fmla="*/ 39 w 134"/>
              <a:gd name="T57" fmla="*/ 107 h 119"/>
              <a:gd name="T58" fmla="*/ 43 w 134"/>
              <a:gd name="T59" fmla="*/ 101 h 119"/>
              <a:gd name="T60" fmla="*/ 42 w 134"/>
              <a:gd name="T61" fmla="*/ 100 h 119"/>
              <a:gd name="T62" fmla="*/ 63 w 134"/>
              <a:gd name="T63" fmla="*/ 80 h 119"/>
              <a:gd name="T64" fmla="*/ 98 w 134"/>
              <a:gd name="T65" fmla="*/ 115 h 119"/>
              <a:gd name="T66" fmla="*/ 107 w 134"/>
              <a:gd name="T67" fmla="*/ 119 h 119"/>
              <a:gd name="T68" fmla="*/ 116 w 134"/>
              <a:gd name="T69" fmla="*/ 115 h 119"/>
              <a:gd name="T70" fmla="*/ 116 w 134"/>
              <a:gd name="T71" fmla="*/ 97 h 119"/>
              <a:gd name="T72" fmla="*/ 81 w 134"/>
              <a:gd name="T73" fmla="*/ 62 h 119"/>
              <a:gd name="T74" fmla="*/ 87 w 134"/>
              <a:gd name="T75" fmla="*/ 56 h 119"/>
              <a:gd name="T76" fmla="*/ 90 w 134"/>
              <a:gd name="T77" fmla="*/ 59 h 119"/>
              <a:gd name="T78" fmla="*/ 98 w 134"/>
              <a:gd name="T79" fmla="*/ 57 h 119"/>
              <a:gd name="T80" fmla="*/ 128 w 134"/>
              <a:gd name="T81" fmla="*/ 26 h 119"/>
              <a:gd name="T82" fmla="*/ 128 w 134"/>
              <a:gd name="T83" fmla="*/ 26 h 119"/>
              <a:gd name="T84" fmla="*/ 128 w 134"/>
              <a:gd name="T85" fmla="*/ 26 h 119"/>
              <a:gd name="T86" fmla="*/ 129 w 134"/>
              <a:gd name="T87" fmla="*/ 23 h 119"/>
              <a:gd name="T88" fmla="*/ 133 w 134"/>
              <a:gd name="T89" fmla="*/ 22 h 119"/>
              <a:gd name="T90" fmla="*/ 133 w 134"/>
              <a:gd name="T91" fmla="*/ 16 h 119"/>
              <a:gd name="T92" fmla="*/ 108 w 134"/>
              <a:gd name="T93" fmla="*/ 103 h 119"/>
              <a:gd name="T94" fmla="*/ 113 w 134"/>
              <a:gd name="T95" fmla="*/ 108 h 119"/>
              <a:gd name="T96" fmla="*/ 108 w 134"/>
              <a:gd name="T97" fmla="*/ 113 h 119"/>
              <a:gd name="T98" fmla="*/ 103 w 134"/>
              <a:gd name="T99" fmla="*/ 108 h 119"/>
              <a:gd name="T100" fmla="*/ 108 w 134"/>
              <a:gd name="T101" fmla="*/ 103 h 119"/>
              <a:gd name="T102" fmla="*/ 91 w 134"/>
              <a:gd name="T103" fmla="*/ 41 h 119"/>
              <a:gd name="T104" fmla="*/ 89 w 134"/>
              <a:gd name="T105" fmla="*/ 39 h 119"/>
              <a:gd name="T106" fmla="*/ 112 w 134"/>
              <a:gd name="T107" fmla="*/ 17 h 119"/>
              <a:gd name="T108" fmla="*/ 114 w 134"/>
              <a:gd name="T109" fmla="*/ 19 h 119"/>
              <a:gd name="T110" fmla="*/ 91 w 134"/>
              <a:gd name="T111" fmla="*/ 41 h 119"/>
              <a:gd name="T112" fmla="*/ 98 w 134"/>
              <a:gd name="T113" fmla="*/ 48 h 119"/>
              <a:gd name="T114" fmla="*/ 96 w 134"/>
              <a:gd name="T115" fmla="*/ 47 h 119"/>
              <a:gd name="T116" fmla="*/ 119 w 134"/>
              <a:gd name="T117" fmla="*/ 24 h 119"/>
              <a:gd name="T118" fmla="*/ 121 w 134"/>
              <a:gd name="T119" fmla="*/ 26 h 119"/>
              <a:gd name="T120" fmla="*/ 98 w 134"/>
              <a:gd name="T121" fmla="*/ 48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4" h="119">
                <a:moveTo>
                  <a:pt x="133" y="16"/>
                </a:moveTo>
                <a:cubicBezTo>
                  <a:pt x="121" y="5"/>
                  <a:pt x="121" y="5"/>
                  <a:pt x="121" y="5"/>
                </a:cubicBezTo>
                <a:cubicBezTo>
                  <a:pt x="119" y="3"/>
                  <a:pt x="117" y="3"/>
                  <a:pt x="115" y="5"/>
                </a:cubicBezTo>
                <a:cubicBezTo>
                  <a:pt x="114" y="6"/>
                  <a:pt x="114" y="7"/>
                  <a:pt x="114" y="8"/>
                </a:cubicBezTo>
                <a:cubicBezTo>
                  <a:pt x="113" y="8"/>
                  <a:pt x="112" y="8"/>
                  <a:pt x="111" y="9"/>
                </a:cubicBezTo>
                <a:cubicBezTo>
                  <a:pt x="111" y="9"/>
                  <a:pt x="111" y="9"/>
                  <a:pt x="111" y="9"/>
                </a:cubicBezTo>
                <a:cubicBezTo>
                  <a:pt x="81" y="39"/>
                  <a:pt x="81" y="39"/>
                  <a:pt x="81" y="39"/>
                </a:cubicBezTo>
                <a:cubicBezTo>
                  <a:pt x="81" y="42"/>
                  <a:pt x="80" y="45"/>
                  <a:pt x="79" y="47"/>
                </a:cubicBezTo>
                <a:cubicBezTo>
                  <a:pt x="82" y="50"/>
                  <a:pt x="82" y="50"/>
                  <a:pt x="82" y="50"/>
                </a:cubicBezTo>
                <a:cubicBezTo>
                  <a:pt x="82" y="50"/>
                  <a:pt x="82" y="50"/>
                  <a:pt x="82" y="50"/>
                </a:cubicBezTo>
                <a:cubicBezTo>
                  <a:pt x="83" y="51"/>
                  <a:pt x="83" y="51"/>
                  <a:pt x="83" y="51"/>
                </a:cubicBezTo>
                <a:cubicBezTo>
                  <a:pt x="76" y="57"/>
                  <a:pt x="76" y="57"/>
                  <a:pt x="76" y="57"/>
                </a:cubicBezTo>
                <a:cubicBezTo>
                  <a:pt x="54" y="35"/>
                  <a:pt x="54" y="35"/>
                  <a:pt x="54" y="35"/>
                </a:cubicBezTo>
                <a:cubicBezTo>
                  <a:pt x="56" y="26"/>
                  <a:pt x="54" y="17"/>
                  <a:pt x="47" y="10"/>
                </a:cubicBezTo>
                <a:cubicBezTo>
                  <a:pt x="40" y="3"/>
                  <a:pt x="30" y="0"/>
                  <a:pt x="21" y="3"/>
                </a:cubicBezTo>
                <a:cubicBezTo>
                  <a:pt x="36" y="18"/>
                  <a:pt x="36" y="18"/>
                  <a:pt x="36" y="18"/>
                </a:cubicBezTo>
                <a:cubicBezTo>
                  <a:pt x="32" y="32"/>
                  <a:pt x="32" y="32"/>
                  <a:pt x="32" y="32"/>
                </a:cubicBezTo>
                <a:cubicBezTo>
                  <a:pt x="18" y="36"/>
                  <a:pt x="18" y="36"/>
                  <a:pt x="18" y="36"/>
                </a:cubicBezTo>
                <a:cubicBezTo>
                  <a:pt x="3" y="21"/>
                  <a:pt x="3" y="21"/>
                  <a:pt x="3" y="21"/>
                </a:cubicBezTo>
                <a:cubicBezTo>
                  <a:pt x="0" y="30"/>
                  <a:pt x="3" y="40"/>
                  <a:pt x="10" y="47"/>
                </a:cubicBezTo>
                <a:cubicBezTo>
                  <a:pt x="17" y="54"/>
                  <a:pt x="27" y="56"/>
                  <a:pt x="36" y="53"/>
                </a:cubicBezTo>
                <a:cubicBezTo>
                  <a:pt x="37" y="53"/>
                  <a:pt x="37" y="53"/>
                  <a:pt x="37" y="53"/>
                </a:cubicBezTo>
                <a:cubicBezTo>
                  <a:pt x="58" y="75"/>
                  <a:pt x="58" y="75"/>
                  <a:pt x="58" y="75"/>
                </a:cubicBezTo>
                <a:cubicBezTo>
                  <a:pt x="38" y="96"/>
                  <a:pt x="38" y="96"/>
                  <a:pt x="38" y="96"/>
                </a:cubicBezTo>
                <a:cubicBezTo>
                  <a:pt x="36" y="95"/>
                  <a:pt x="36" y="95"/>
                  <a:pt x="36" y="95"/>
                </a:cubicBezTo>
                <a:cubicBezTo>
                  <a:pt x="31" y="99"/>
                  <a:pt x="31" y="99"/>
                  <a:pt x="31" y="99"/>
                </a:cubicBezTo>
                <a:cubicBezTo>
                  <a:pt x="21" y="115"/>
                  <a:pt x="21" y="115"/>
                  <a:pt x="21" y="115"/>
                </a:cubicBezTo>
                <a:cubicBezTo>
                  <a:pt x="23" y="117"/>
                  <a:pt x="23" y="117"/>
                  <a:pt x="23" y="117"/>
                </a:cubicBezTo>
                <a:cubicBezTo>
                  <a:pt x="39" y="107"/>
                  <a:pt x="39" y="107"/>
                  <a:pt x="39" y="107"/>
                </a:cubicBezTo>
                <a:cubicBezTo>
                  <a:pt x="43" y="101"/>
                  <a:pt x="43" y="101"/>
                  <a:pt x="43" y="101"/>
                </a:cubicBezTo>
                <a:cubicBezTo>
                  <a:pt x="42" y="100"/>
                  <a:pt x="42" y="100"/>
                  <a:pt x="42" y="100"/>
                </a:cubicBezTo>
                <a:cubicBezTo>
                  <a:pt x="63" y="80"/>
                  <a:pt x="63" y="80"/>
                  <a:pt x="63" y="80"/>
                </a:cubicBezTo>
                <a:cubicBezTo>
                  <a:pt x="98" y="115"/>
                  <a:pt x="98" y="115"/>
                  <a:pt x="98" y="115"/>
                </a:cubicBezTo>
                <a:cubicBezTo>
                  <a:pt x="101" y="117"/>
                  <a:pt x="104" y="119"/>
                  <a:pt x="107" y="119"/>
                </a:cubicBezTo>
                <a:cubicBezTo>
                  <a:pt x="110" y="119"/>
                  <a:pt x="113" y="117"/>
                  <a:pt x="116" y="115"/>
                </a:cubicBezTo>
                <a:cubicBezTo>
                  <a:pt x="121" y="110"/>
                  <a:pt x="121" y="102"/>
                  <a:pt x="116" y="97"/>
                </a:cubicBezTo>
                <a:cubicBezTo>
                  <a:pt x="81" y="62"/>
                  <a:pt x="81" y="62"/>
                  <a:pt x="81" y="62"/>
                </a:cubicBezTo>
                <a:cubicBezTo>
                  <a:pt x="87" y="56"/>
                  <a:pt x="87" y="56"/>
                  <a:pt x="87" y="56"/>
                </a:cubicBezTo>
                <a:cubicBezTo>
                  <a:pt x="90" y="59"/>
                  <a:pt x="90" y="59"/>
                  <a:pt x="90" y="59"/>
                </a:cubicBezTo>
                <a:cubicBezTo>
                  <a:pt x="92" y="57"/>
                  <a:pt x="95" y="56"/>
                  <a:pt x="98" y="57"/>
                </a:cubicBezTo>
                <a:cubicBezTo>
                  <a:pt x="128" y="26"/>
                  <a:pt x="128" y="26"/>
                  <a:pt x="128" y="26"/>
                </a:cubicBezTo>
                <a:cubicBezTo>
                  <a:pt x="128" y="26"/>
                  <a:pt x="128" y="26"/>
                  <a:pt x="128" y="26"/>
                </a:cubicBezTo>
                <a:cubicBezTo>
                  <a:pt x="128" y="26"/>
                  <a:pt x="128" y="26"/>
                  <a:pt x="128" y="26"/>
                </a:cubicBezTo>
                <a:cubicBezTo>
                  <a:pt x="129" y="25"/>
                  <a:pt x="129" y="24"/>
                  <a:pt x="129" y="23"/>
                </a:cubicBezTo>
                <a:cubicBezTo>
                  <a:pt x="130" y="24"/>
                  <a:pt x="132" y="23"/>
                  <a:pt x="133" y="22"/>
                </a:cubicBezTo>
                <a:cubicBezTo>
                  <a:pt x="134" y="21"/>
                  <a:pt x="134" y="18"/>
                  <a:pt x="133" y="16"/>
                </a:cubicBezTo>
                <a:close/>
                <a:moveTo>
                  <a:pt x="108" y="103"/>
                </a:moveTo>
                <a:cubicBezTo>
                  <a:pt x="111" y="103"/>
                  <a:pt x="113" y="106"/>
                  <a:pt x="113" y="108"/>
                </a:cubicBezTo>
                <a:cubicBezTo>
                  <a:pt x="113" y="111"/>
                  <a:pt x="111" y="113"/>
                  <a:pt x="108" y="113"/>
                </a:cubicBezTo>
                <a:cubicBezTo>
                  <a:pt x="105" y="113"/>
                  <a:pt x="103" y="111"/>
                  <a:pt x="103" y="108"/>
                </a:cubicBezTo>
                <a:cubicBezTo>
                  <a:pt x="103" y="106"/>
                  <a:pt x="105" y="103"/>
                  <a:pt x="108" y="103"/>
                </a:cubicBezTo>
                <a:close/>
                <a:moveTo>
                  <a:pt x="91" y="41"/>
                </a:moveTo>
                <a:cubicBezTo>
                  <a:pt x="89" y="39"/>
                  <a:pt x="89" y="39"/>
                  <a:pt x="89" y="39"/>
                </a:cubicBezTo>
                <a:cubicBezTo>
                  <a:pt x="112" y="17"/>
                  <a:pt x="112" y="17"/>
                  <a:pt x="112" y="17"/>
                </a:cubicBezTo>
                <a:cubicBezTo>
                  <a:pt x="114" y="19"/>
                  <a:pt x="114" y="19"/>
                  <a:pt x="114" y="19"/>
                </a:cubicBezTo>
                <a:lnTo>
                  <a:pt x="91" y="41"/>
                </a:lnTo>
                <a:close/>
                <a:moveTo>
                  <a:pt x="98" y="48"/>
                </a:moveTo>
                <a:cubicBezTo>
                  <a:pt x="96" y="47"/>
                  <a:pt x="96" y="47"/>
                  <a:pt x="96" y="47"/>
                </a:cubicBezTo>
                <a:cubicBezTo>
                  <a:pt x="119" y="24"/>
                  <a:pt x="119" y="24"/>
                  <a:pt x="119" y="24"/>
                </a:cubicBezTo>
                <a:cubicBezTo>
                  <a:pt x="121" y="26"/>
                  <a:pt x="121" y="26"/>
                  <a:pt x="121" y="26"/>
                </a:cubicBezTo>
                <a:lnTo>
                  <a:pt x="98" y="48"/>
                </a:lnTo>
                <a:close/>
              </a:path>
            </a:pathLst>
          </a:custGeom>
          <a:solidFill>
            <a:schemeClr val="bg1"/>
          </a:solidFill>
          <a:ln>
            <a:noFill/>
          </a:ln>
        </p:spPr>
        <p:txBody>
          <a:bodyPr vert="horz" wrap="square" lIns="79392" tIns="39696" rIns="79392" bIns="39696" numCol="1" anchor="t" anchorCtr="0" compatLnSpc="1">
            <a:prstTxWarp prst="textNoShape">
              <a:avLst/>
            </a:prstTxWarp>
          </a:bodyPr>
          <a:lstStyle/>
          <a:p>
            <a:pPr algn="just">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6" name="Group 1"/>
          <p:cNvGrpSpPr/>
          <p:nvPr/>
        </p:nvGrpSpPr>
        <p:grpSpPr>
          <a:xfrm>
            <a:off x="3089001" y="2771946"/>
            <a:ext cx="312927" cy="310977"/>
            <a:chOff x="7392564" y="5336936"/>
            <a:chExt cx="556472" cy="552928"/>
          </a:xfrm>
          <a:solidFill>
            <a:schemeClr val="bg1"/>
          </a:solidFill>
        </p:grpSpPr>
        <p:sp>
          <p:nvSpPr>
            <p:cNvPr id="35" name="Freeform 8"/>
            <p:cNvSpPr>
              <a:spLocks/>
            </p:cNvSpPr>
            <p:nvPr/>
          </p:nvSpPr>
          <p:spPr bwMode="auto">
            <a:xfrm>
              <a:off x="7392564" y="5740999"/>
              <a:ext cx="148865" cy="148865"/>
            </a:xfrm>
            <a:custGeom>
              <a:avLst/>
              <a:gdLst>
                <a:gd name="T0" fmla="*/ 19 w 42"/>
                <a:gd name="T1" fmla="*/ 1 h 42"/>
                <a:gd name="T2" fmla="*/ 0 w 42"/>
                <a:gd name="T3" fmla="*/ 42 h 42"/>
                <a:gd name="T4" fmla="*/ 42 w 42"/>
                <a:gd name="T5" fmla="*/ 24 h 42"/>
                <a:gd name="T6" fmla="*/ 42 w 42"/>
                <a:gd name="T7" fmla="*/ 24 h 42"/>
                <a:gd name="T8" fmla="*/ 19 w 42"/>
                <a:gd name="T9" fmla="*/ 0 h 42"/>
                <a:gd name="T10" fmla="*/ 19 w 42"/>
                <a:gd name="T11" fmla="*/ 1 h 42"/>
              </a:gdLst>
              <a:ahLst/>
              <a:cxnLst>
                <a:cxn ang="0">
                  <a:pos x="T0" y="T1"/>
                </a:cxn>
                <a:cxn ang="0">
                  <a:pos x="T2" y="T3"/>
                </a:cxn>
                <a:cxn ang="0">
                  <a:pos x="T4" y="T5"/>
                </a:cxn>
                <a:cxn ang="0">
                  <a:pos x="T6" y="T7"/>
                </a:cxn>
                <a:cxn ang="0">
                  <a:pos x="T8" y="T9"/>
                </a:cxn>
                <a:cxn ang="0">
                  <a:pos x="T10" y="T11"/>
                </a:cxn>
              </a:cxnLst>
              <a:rect l="0" t="0" r="r" b="b"/>
              <a:pathLst>
                <a:path w="42" h="42">
                  <a:moveTo>
                    <a:pt x="19" y="1"/>
                  </a:moveTo>
                  <a:lnTo>
                    <a:pt x="0" y="42"/>
                  </a:lnTo>
                  <a:lnTo>
                    <a:pt x="42" y="24"/>
                  </a:lnTo>
                  <a:lnTo>
                    <a:pt x="42" y="24"/>
                  </a:lnTo>
                  <a:lnTo>
                    <a:pt x="19" y="0"/>
                  </a:lnTo>
                  <a:lnTo>
                    <a:pt x="19"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05843" tIns="52921" rIns="105843" bIns="52921" numCol="1" anchor="t" anchorCtr="0" compatLnSpc="1">
              <a:prstTxWarp prst="textNoShape">
                <a:avLst/>
              </a:prstTxWarp>
            </a:bodyPr>
            <a:lstStyle/>
            <a:p>
              <a:pPr algn="just">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Freeform 9"/>
            <p:cNvSpPr>
              <a:spLocks/>
            </p:cNvSpPr>
            <p:nvPr/>
          </p:nvSpPr>
          <p:spPr bwMode="auto">
            <a:xfrm>
              <a:off x="7477630" y="5383014"/>
              <a:ext cx="368619" cy="375707"/>
            </a:xfrm>
            <a:custGeom>
              <a:avLst/>
              <a:gdLst>
                <a:gd name="T0" fmla="*/ 94 w 104"/>
                <a:gd name="T1" fmla="*/ 0 h 106"/>
                <a:gd name="T2" fmla="*/ 0 w 104"/>
                <a:gd name="T3" fmla="*/ 96 h 106"/>
                <a:gd name="T4" fmla="*/ 9 w 104"/>
                <a:gd name="T5" fmla="*/ 106 h 106"/>
                <a:gd name="T6" fmla="*/ 104 w 104"/>
                <a:gd name="T7" fmla="*/ 10 h 106"/>
                <a:gd name="T8" fmla="*/ 94 w 104"/>
                <a:gd name="T9" fmla="*/ 0 h 106"/>
              </a:gdLst>
              <a:ahLst/>
              <a:cxnLst>
                <a:cxn ang="0">
                  <a:pos x="T0" y="T1"/>
                </a:cxn>
                <a:cxn ang="0">
                  <a:pos x="T2" y="T3"/>
                </a:cxn>
                <a:cxn ang="0">
                  <a:pos x="T4" y="T5"/>
                </a:cxn>
                <a:cxn ang="0">
                  <a:pos x="T6" y="T7"/>
                </a:cxn>
                <a:cxn ang="0">
                  <a:pos x="T8" y="T9"/>
                </a:cxn>
              </a:cxnLst>
              <a:rect l="0" t="0" r="r" b="b"/>
              <a:pathLst>
                <a:path w="104" h="106">
                  <a:moveTo>
                    <a:pt x="94" y="0"/>
                  </a:moveTo>
                  <a:lnTo>
                    <a:pt x="0" y="96"/>
                  </a:lnTo>
                  <a:lnTo>
                    <a:pt x="9" y="106"/>
                  </a:lnTo>
                  <a:lnTo>
                    <a:pt x="104" y="10"/>
                  </a:lnTo>
                  <a:lnTo>
                    <a:pt x="9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05843" tIns="52921" rIns="105843" bIns="52921" numCol="1" anchor="t" anchorCtr="0" compatLnSpc="1">
              <a:prstTxWarp prst="textNoShape">
                <a:avLst/>
              </a:prstTxWarp>
            </a:bodyPr>
            <a:lstStyle/>
            <a:p>
              <a:pPr algn="just">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Freeform 10"/>
            <p:cNvSpPr>
              <a:spLocks/>
            </p:cNvSpPr>
            <p:nvPr/>
          </p:nvSpPr>
          <p:spPr bwMode="auto">
            <a:xfrm>
              <a:off x="7527252" y="5439725"/>
              <a:ext cx="368619" cy="368619"/>
            </a:xfrm>
            <a:custGeom>
              <a:avLst/>
              <a:gdLst>
                <a:gd name="T0" fmla="*/ 95 w 104"/>
                <a:gd name="T1" fmla="*/ 0 h 104"/>
                <a:gd name="T2" fmla="*/ 0 w 104"/>
                <a:gd name="T3" fmla="*/ 94 h 104"/>
                <a:gd name="T4" fmla="*/ 10 w 104"/>
                <a:gd name="T5" fmla="*/ 104 h 104"/>
                <a:gd name="T6" fmla="*/ 104 w 104"/>
                <a:gd name="T7" fmla="*/ 9 h 104"/>
                <a:gd name="T8" fmla="*/ 95 w 104"/>
                <a:gd name="T9" fmla="*/ 0 h 104"/>
              </a:gdLst>
              <a:ahLst/>
              <a:cxnLst>
                <a:cxn ang="0">
                  <a:pos x="T0" y="T1"/>
                </a:cxn>
                <a:cxn ang="0">
                  <a:pos x="T2" y="T3"/>
                </a:cxn>
                <a:cxn ang="0">
                  <a:pos x="T4" y="T5"/>
                </a:cxn>
                <a:cxn ang="0">
                  <a:pos x="T6" y="T7"/>
                </a:cxn>
                <a:cxn ang="0">
                  <a:pos x="T8" y="T9"/>
                </a:cxn>
              </a:cxnLst>
              <a:rect l="0" t="0" r="r" b="b"/>
              <a:pathLst>
                <a:path w="104" h="104">
                  <a:moveTo>
                    <a:pt x="95" y="0"/>
                  </a:moveTo>
                  <a:lnTo>
                    <a:pt x="0" y="94"/>
                  </a:lnTo>
                  <a:lnTo>
                    <a:pt x="10" y="104"/>
                  </a:lnTo>
                  <a:lnTo>
                    <a:pt x="104" y="9"/>
                  </a:lnTo>
                  <a:lnTo>
                    <a:pt x="9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05843" tIns="52921" rIns="105843" bIns="52921" numCol="1" anchor="t" anchorCtr="0" compatLnSpc="1">
              <a:prstTxWarp prst="textNoShape">
                <a:avLst/>
              </a:prstTxWarp>
            </a:bodyPr>
            <a:lstStyle/>
            <a:p>
              <a:pPr algn="just">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Freeform 11"/>
            <p:cNvSpPr>
              <a:spLocks/>
            </p:cNvSpPr>
            <p:nvPr/>
          </p:nvSpPr>
          <p:spPr bwMode="auto">
            <a:xfrm>
              <a:off x="7835615" y="5336936"/>
              <a:ext cx="113421" cy="109878"/>
            </a:xfrm>
            <a:custGeom>
              <a:avLst/>
              <a:gdLst>
                <a:gd name="T0" fmla="*/ 17 w 26"/>
                <a:gd name="T1" fmla="*/ 8 h 26"/>
                <a:gd name="T2" fmla="*/ 0 w 26"/>
                <a:gd name="T3" fmla="*/ 7 h 26"/>
                <a:gd name="T4" fmla="*/ 19 w 26"/>
                <a:gd name="T5" fmla="*/ 26 h 26"/>
                <a:gd name="T6" fmla="*/ 17 w 26"/>
                <a:gd name="T7" fmla="*/ 8 h 26"/>
              </a:gdLst>
              <a:ahLst/>
              <a:cxnLst>
                <a:cxn ang="0">
                  <a:pos x="T0" y="T1"/>
                </a:cxn>
                <a:cxn ang="0">
                  <a:pos x="T2" y="T3"/>
                </a:cxn>
                <a:cxn ang="0">
                  <a:pos x="T4" y="T5"/>
                </a:cxn>
                <a:cxn ang="0">
                  <a:pos x="T6" y="T7"/>
                </a:cxn>
              </a:cxnLst>
              <a:rect l="0" t="0" r="r" b="b"/>
              <a:pathLst>
                <a:path w="26" h="26">
                  <a:moveTo>
                    <a:pt x="17" y="8"/>
                  </a:moveTo>
                  <a:cubicBezTo>
                    <a:pt x="9" y="0"/>
                    <a:pt x="0" y="7"/>
                    <a:pt x="0" y="7"/>
                  </a:cubicBezTo>
                  <a:cubicBezTo>
                    <a:pt x="19" y="26"/>
                    <a:pt x="19" y="26"/>
                    <a:pt x="19" y="26"/>
                  </a:cubicBezTo>
                  <a:cubicBezTo>
                    <a:pt x="19" y="26"/>
                    <a:pt x="26" y="17"/>
                    <a:pt x="17"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05843" tIns="52921" rIns="105843" bIns="52921" numCol="1" anchor="t" anchorCtr="0" compatLnSpc="1">
              <a:prstTxWarp prst="textNoShape">
                <a:avLst/>
              </a:prstTxWarp>
            </a:bodyPr>
            <a:lstStyle/>
            <a:p>
              <a:pPr algn="just">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0" name="Group 2"/>
          <p:cNvGrpSpPr/>
          <p:nvPr/>
        </p:nvGrpSpPr>
        <p:grpSpPr>
          <a:xfrm>
            <a:off x="5828214" y="2082210"/>
            <a:ext cx="200990" cy="269490"/>
            <a:chOff x="8025047" y="2676140"/>
            <a:chExt cx="308642" cy="413776"/>
          </a:xfrm>
        </p:grpSpPr>
        <p:sp>
          <p:nvSpPr>
            <p:cNvPr id="41" name="Freeform 62"/>
            <p:cNvSpPr>
              <a:spLocks noEditPoints="1"/>
            </p:cNvSpPr>
            <p:nvPr/>
          </p:nvSpPr>
          <p:spPr bwMode="auto">
            <a:xfrm>
              <a:off x="8025047" y="2676140"/>
              <a:ext cx="233759" cy="413776"/>
            </a:xfrm>
            <a:custGeom>
              <a:avLst/>
              <a:gdLst>
                <a:gd name="T0" fmla="*/ 66 w 73"/>
                <a:gd name="T1" fmla="*/ 105 h 129"/>
                <a:gd name="T2" fmla="*/ 7 w 73"/>
                <a:gd name="T3" fmla="*/ 105 h 129"/>
                <a:gd name="T4" fmla="*/ 7 w 73"/>
                <a:gd name="T5" fmla="*/ 16 h 129"/>
                <a:gd name="T6" fmla="*/ 66 w 73"/>
                <a:gd name="T7" fmla="*/ 16 h 129"/>
                <a:gd name="T8" fmla="*/ 66 w 73"/>
                <a:gd name="T9" fmla="*/ 35 h 129"/>
                <a:gd name="T10" fmla="*/ 73 w 73"/>
                <a:gd name="T11" fmla="*/ 35 h 129"/>
                <a:gd name="T12" fmla="*/ 73 w 73"/>
                <a:gd name="T13" fmla="*/ 10 h 129"/>
                <a:gd name="T14" fmla="*/ 63 w 73"/>
                <a:gd name="T15" fmla="*/ 0 h 129"/>
                <a:gd name="T16" fmla="*/ 9 w 73"/>
                <a:gd name="T17" fmla="*/ 0 h 129"/>
                <a:gd name="T18" fmla="*/ 0 w 73"/>
                <a:gd name="T19" fmla="*/ 10 h 129"/>
                <a:gd name="T20" fmla="*/ 0 w 73"/>
                <a:gd name="T21" fmla="*/ 120 h 129"/>
                <a:gd name="T22" fmla="*/ 9 w 73"/>
                <a:gd name="T23" fmla="*/ 129 h 129"/>
                <a:gd name="T24" fmla="*/ 63 w 73"/>
                <a:gd name="T25" fmla="*/ 129 h 129"/>
                <a:gd name="T26" fmla="*/ 73 w 73"/>
                <a:gd name="T27" fmla="*/ 120 h 129"/>
                <a:gd name="T28" fmla="*/ 73 w 73"/>
                <a:gd name="T29" fmla="*/ 79 h 129"/>
                <a:gd name="T30" fmla="*/ 66 w 73"/>
                <a:gd name="T31" fmla="*/ 79 h 129"/>
                <a:gd name="T32" fmla="*/ 66 w 73"/>
                <a:gd name="T33" fmla="*/ 105 h 129"/>
                <a:gd name="T34" fmla="*/ 57 w 73"/>
                <a:gd name="T35" fmla="*/ 6 h 129"/>
                <a:gd name="T36" fmla="*/ 60 w 73"/>
                <a:gd name="T37" fmla="*/ 9 h 129"/>
                <a:gd name="T38" fmla="*/ 57 w 73"/>
                <a:gd name="T39" fmla="*/ 11 h 129"/>
                <a:gd name="T40" fmla="*/ 55 w 73"/>
                <a:gd name="T41" fmla="*/ 9 h 129"/>
                <a:gd name="T42" fmla="*/ 57 w 73"/>
                <a:gd name="T43" fmla="*/ 6 h 129"/>
                <a:gd name="T44" fmla="*/ 24 w 73"/>
                <a:gd name="T45" fmla="*/ 7 h 129"/>
                <a:gd name="T46" fmla="*/ 49 w 73"/>
                <a:gd name="T47" fmla="*/ 7 h 129"/>
                <a:gd name="T48" fmla="*/ 49 w 73"/>
                <a:gd name="T49" fmla="*/ 10 h 129"/>
                <a:gd name="T50" fmla="*/ 24 w 73"/>
                <a:gd name="T51" fmla="*/ 10 h 129"/>
                <a:gd name="T52" fmla="*/ 24 w 73"/>
                <a:gd name="T53" fmla="*/ 7 h 129"/>
                <a:gd name="T54" fmla="*/ 48 w 73"/>
                <a:gd name="T55" fmla="*/ 119 h 129"/>
                <a:gd name="T56" fmla="*/ 25 w 73"/>
                <a:gd name="T57" fmla="*/ 119 h 129"/>
                <a:gd name="T58" fmla="*/ 25 w 73"/>
                <a:gd name="T59" fmla="*/ 112 h 129"/>
                <a:gd name="T60" fmla="*/ 48 w 73"/>
                <a:gd name="T61" fmla="*/ 112 h 129"/>
                <a:gd name="T62" fmla="*/ 48 w 73"/>
                <a:gd name="T63" fmla="*/ 11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3" h="129">
                  <a:moveTo>
                    <a:pt x="66" y="105"/>
                  </a:moveTo>
                  <a:cubicBezTo>
                    <a:pt x="7" y="105"/>
                    <a:pt x="7" y="105"/>
                    <a:pt x="7" y="105"/>
                  </a:cubicBezTo>
                  <a:cubicBezTo>
                    <a:pt x="7" y="16"/>
                    <a:pt x="7" y="16"/>
                    <a:pt x="7" y="16"/>
                  </a:cubicBezTo>
                  <a:cubicBezTo>
                    <a:pt x="66" y="16"/>
                    <a:pt x="66" y="16"/>
                    <a:pt x="66" y="16"/>
                  </a:cubicBezTo>
                  <a:cubicBezTo>
                    <a:pt x="66" y="35"/>
                    <a:pt x="66" y="35"/>
                    <a:pt x="66" y="35"/>
                  </a:cubicBezTo>
                  <a:cubicBezTo>
                    <a:pt x="73" y="35"/>
                    <a:pt x="73" y="35"/>
                    <a:pt x="73" y="35"/>
                  </a:cubicBezTo>
                  <a:cubicBezTo>
                    <a:pt x="73" y="10"/>
                    <a:pt x="73" y="10"/>
                    <a:pt x="73" y="10"/>
                  </a:cubicBezTo>
                  <a:cubicBezTo>
                    <a:pt x="73" y="5"/>
                    <a:pt x="68" y="0"/>
                    <a:pt x="63" y="0"/>
                  </a:cubicBezTo>
                  <a:cubicBezTo>
                    <a:pt x="9" y="0"/>
                    <a:pt x="9" y="0"/>
                    <a:pt x="9" y="0"/>
                  </a:cubicBezTo>
                  <a:cubicBezTo>
                    <a:pt x="4" y="0"/>
                    <a:pt x="0" y="5"/>
                    <a:pt x="0" y="10"/>
                  </a:cubicBezTo>
                  <a:cubicBezTo>
                    <a:pt x="0" y="120"/>
                    <a:pt x="0" y="120"/>
                    <a:pt x="0" y="120"/>
                  </a:cubicBezTo>
                  <a:cubicBezTo>
                    <a:pt x="0" y="125"/>
                    <a:pt x="4" y="129"/>
                    <a:pt x="9" y="129"/>
                  </a:cubicBezTo>
                  <a:cubicBezTo>
                    <a:pt x="63" y="129"/>
                    <a:pt x="63" y="129"/>
                    <a:pt x="63" y="129"/>
                  </a:cubicBezTo>
                  <a:cubicBezTo>
                    <a:pt x="68" y="129"/>
                    <a:pt x="73" y="125"/>
                    <a:pt x="73" y="120"/>
                  </a:cubicBezTo>
                  <a:cubicBezTo>
                    <a:pt x="73" y="79"/>
                    <a:pt x="73" y="79"/>
                    <a:pt x="73" y="79"/>
                  </a:cubicBezTo>
                  <a:cubicBezTo>
                    <a:pt x="66" y="79"/>
                    <a:pt x="66" y="79"/>
                    <a:pt x="66" y="79"/>
                  </a:cubicBezTo>
                  <a:lnTo>
                    <a:pt x="66" y="105"/>
                  </a:lnTo>
                  <a:close/>
                  <a:moveTo>
                    <a:pt x="57" y="6"/>
                  </a:moveTo>
                  <a:cubicBezTo>
                    <a:pt x="58" y="6"/>
                    <a:pt x="60" y="7"/>
                    <a:pt x="60" y="9"/>
                  </a:cubicBezTo>
                  <a:cubicBezTo>
                    <a:pt x="60" y="10"/>
                    <a:pt x="58" y="11"/>
                    <a:pt x="57" y="11"/>
                  </a:cubicBezTo>
                  <a:cubicBezTo>
                    <a:pt x="56" y="11"/>
                    <a:pt x="55" y="10"/>
                    <a:pt x="55" y="9"/>
                  </a:cubicBezTo>
                  <a:cubicBezTo>
                    <a:pt x="55" y="7"/>
                    <a:pt x="56" y="6"/>
                    <a:pt x="57" y="6"/>
                  </a:cubicBezTo>
                  <a:close/>
                  <a:moveTo>
                    <a:pt x="24" y="7"/>
                  </a:moveTo>
                  <a:cubicBezTo>
                    <a:pt x="49" y="7"/>
                    <a:pt x="49" y="7"/>
                    <a:pt x="49" y="7"/>
                  </a:cubicBezTo>
                  <a:cubicBezTo>
                    <a:pt x="49" y="10"/>
                    <a:pt x="49" y="10"/>
                    <a:pt x="49" y="10"/>
                  </a:cubicBezTo>
                  <a:cubicBezTo>
                    <a:pt x="24" y="10"/>
                    <a:pt x="24" y="10"/>
                    <a:pt x="24" y="10"/>
                  </a:cubicBezTo>
                  <a:lnTo>
                    <a:pt x="24" y="7"/>
                  </a:lnTo>
                  <a:close/>
                  <a:moveTo>
                    <a:pt x="48" y="119"/>
                  </a:moveTo>
                  <a:cubicBezTo>
                    <a:pt x="25" y="119"/>
                    <a:pt x="25" y="119"/>
                    <a:pt x="25" y="119"/>
                  </a:cubicBezTo>
                  <a:cubicBezTo>
                    <a:pt x="25" y="112"/>
                    <a:pt x="25" y="112"/>
                    <a:pt x="25" y="112"/>
                  </a:cubicBezTo>
                  <a:cubicBezTo>
                    <a:pt x="48" y="112"/>
                    <a:pt x="48" y="112"/>
                    <a:pt x="48" y="112"/>
                  </a:cubicBezTo>
                  <a:lnTo>
                    <a:pt x="48" y="119"/>
                  </a:lnTo>
                  <a:close/>
                </a:path>
              </a:pathLst>
            </a:custGeom>
            <a:solidFill>
              <a:schemeClr val="bg1"/>
            </a:solidFill>
            <a:ln>
              <a:noFill/>
            </a:ln>
            <a:extLst/>
          </p:spPr>
          <p:txBody>
            <a:bodyPr vert="horz" wrap="square" lIns="105843" tIns="52921" rIns="105843" bIns="52921" numCol="1" anchor="t" anchorCtr="0" compatLnSpc="1">
              <a:prstTxWarp prst="textNoShape">
                <a:avLst/>
              </a:prstTxWarp>
            </a:bodyPr>
            <a:lstStyle/>
            <a:p>
              <a:pPr algn="just">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Freeform 63"/>
            <p:cNvSpPr>
              <a:spLocks/>
            </p:cNvSpPr>
            <p:nvPr/>
          </p:nvSpPr>
          <p:spPr bwMode="auto">
            <a:xfrm>
              <a:off x="8159041" y="2753123"/>
              <a:ext cx="174648" cy="166585"/>
            </a:xfrm>
            <a:custGeom>
              <a:avLst/>
              <a:gdLst>
                <a:gd name="T0" fmla="*/ 0 w 65"/>
                <a:gd name="T1" fmla="*/ 44 h 62"/>
                <a:gd name="T2" fmla="*/ 8 w 65"/>
                <a:gd name="T3" fmla="*/ 44 h 62"/>
                <a:gd name="T4" fmla="*/ 0 w 65"/>
                <a:gd name="T5" fmla="*/ 62 h 62"/>
                <a:gd name="T6" fmla="*/ 22 w 65"/>
                <a:gd name="T7" fmla="*/ 44 h 62"/>
                <a:gd name="T8" fmla="*/ 65 w 65"/>
                <a:gd name="T9" fmla="*/ 44 h 62"/>
                <a:gd name="T10" fmla="*/ 65 w 65"/>
                <a:gd name="T11" fmla="*/ 0 h 62"/>
                <a:gd name="T12" fmla="*/ 0 w 65"/>
                <a:gd name="T13" fmla="*/ 0 h 62"/>
                <a:gd name="T14" fmla="*/ 0 w 65"/>
                <a:gd name="T15" fmla="*/ 44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62">
                  <a:moveTo>
                    <a:pt x="0" y="44"/>
                  </a:moveTo>
                  <a:lnTo>
                    <a:pt x="8" y="44"/>
                  </a:lnTo>
                  <a:lnTo>
                    <a:pt x="0" y="62"/>
                  </a:lnTo>
                  <a:lnTo>
                    <a:pt x="22" y="44"/>
                  </a:lnTo>
                  <a:lnTo>
                    <a:pt x="65" y="44"/>
                  </a:lnTo>
                  <a:lnTo>
                    <a:pt x="65" y="0"/>
                  </a:lnTo>
                  <a:lnTo>
                    <a:pt x="0" y="0"/>
                  </a:lnTo>
                  <a:lnTo>
                    <a:pt x="0" y="44"/>
                  </a:lnTo>
                  <a:close/>
                </a:path>
              </a:pathLst>
            </a:custGeom>
            <a:solidFill>
              <a:schemeClr val="bg1"/>
            </a:solidFill>
            <a:ln>
              <a:noFill/>
            </a:ln>
            <a:extLst/>
          </p:spPr>
          <p:txBody>
            <a:bodyPr vert="horz" wrap="square" lIns="105843" tIns="52921" rIns="105843" bIns="52921" numCol="1" anchor="t" anchorCtr="0" compatLnSpc="1">
              <a:prstTxWarp prst="textNoShape">
                <a:avLst/>
              </a:prstTxWarp>
            </a:bodyPr>
            <a:lstStyle/>
            <a:p>
              <a:pPr algn="just">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52" name="Freeform 58"/>
          <p:cNvSpPr>
            <a:spLocks/>
          </p:cNvSpPr>
          <p:nvPr/>
        </p:nvSpPr>
        <p:spPr bwMode="auto">
          <a:xfrm>
            <a:off x="5752359" y="2767826"/>
            <a:ext cx="303935" cy="315096"/>
          </a:xfrm>
          <a:custGeom>
            <a:avLst/>
            <a:gdLst>
              <a:gd name="T0" fmla="*/ 99 w 137"/>
              <a:gd name="T1" fmla="*/ 57 h 142"/>
              <a:gd name="T2" fmla="*/ 137 w 137"/>
              <a:gd name="T3" fmla="*/ 57 h 142"/>
              <a:gd name="T4" fmla="*/ 76 w 137"/>
              <a:gd name="T5" fmla="*/ 4 h 142"/>
              <a:gd name="T6" fmla="*/ 69 w 137"/>
              <a:gd name="T7" fmla="*/ 0 h 142"/>
              <a:gd name="T8" fmla="*/ 62 w 137"/>
              <a:gd name="T9" fmla="*/ 4 h 142"/>
              <a:gd name="T10" fmla="*/ 0 w 137"/>
              <a:gd name="T11" fmla="*/ 57 h 142"/>
              <a:gd name="T12" fmla="*/ 39 w 137"/>
              <a:gd name="T13" fmla="*/ 57 h 142"/>
              <a:gd name="T14" fmla="*/ 62 w 137"/>
              <a:gd name="T15" fmla="*/ 5 h 142"/>
              <a:gd name="T16" fmla="*/ 62 w 137"/>
              <a:gd name="T17" fmla="*/ 6 h 142"/>
              <a:gd name="T18" fmla="*/ 44 w 137"/>
              <a:gd name="T19" fmla="*/ 57 h 142"/>
              <a:gd name="T20" fmla="*/ 64 w 137"/>
              <a:gd name="T21" fmla="*/ 57 h 142"/>
              <a:gd name="T22" fmla="*/ 64 w 137"/>
              <a:gd name="T23" fmla="*/ 123 h 142"/>
              <a:gd name="T24" fmla="*/ 64 w 137"/>
              <a:gd name="T25" fmla="*/ 125 h 142"/>
              <a:gd name="T26" fmla="*/ 64 w 137"/>
              <a:gd name="T27" fmla="*/ 130 h 142"/>
              <a:gd name="T28" fmla="*/ 76 w 137"/>
              <a:gd name="T29" fmla="*/ 142 h 142"/>
              <a:gd name="T30" fmla="*/ 88 w 137"/>
              <a:gd name="T31" fmla="*/ 130 h 142"/>
              <a:gd name="T32" fmla="*/ 88 w 137"/>
              <a:gd name="T33" fmla="*/ 125 h 142"/>
              <a:gd name="T34" fmla="*/ 79 w 137"/>
              <a:gd name="T35" fmla="*/ 125 h 142"/>
              <a:gd name="T36" fmla="*/ 79 w 137"/>
              <a:gd name="T37" fmla="*/ 127 h 142"/>
              <a:gd name="T38" fmla="*/ 79 w 137"/>
              <a:gd name="T39" fmla="*/ 130 h 142"/>
              <a:gd name="T40" fmla="*/ 76 w 137"/>
              <a:gd name="T41" fmla="*/ 134 h 142"/>
              <a:gd name="T42" fmla="*/ 72 w 137"/>
              <a:gd name="T43" fmla="*/ 130 h 142"/>
              <a:gd name="T44" fmla="*/ 72 w 137"/>
              <a:gd name="T45" fmla="*/ 127 h 142"/>
              <a:gd name="T46" fmla="*/ 72 w 137"/>
              <a:gd name="T47" fmla="*/ 125 h 142"/>
              <a:gd name="T48" fmla="*/ 72 w 137"/>
              <a:gd name="T49" fmla="*/ 112 h 142"/>
              <a:gd name="T50" fmla="*/ 72 w 137"/>
              <a:gd name="T51" fmla="*/ 57 h 142"/>
              <a:gd name="T52" fmla="*/ 94 w 137"/>
              <a:gd name="T53" fmla="*/ 57 h 142"/>
              <a:gd name="T54" fmla="*/ 76 w 137"/>
              <a:gd name="T55" fmla="*/ 6 h 142"/>
              <a:gd name="T56" fmla="*/ 76 w 137"/>
              <a:gd name="T57" fmla="*/ 5 h 142"/>
              <a:gd name="T58" fmla="*/ 99 w 137"/>
              <a:gd name="T59" fmla="*/ 57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7" h="142">
                <a:moveTo>
                  <a:pt x="99" y="57"/>
                </a:moveTo>
                <a:cubicBezTo>
                  <a:pt x="137" y="57"/>
                  <a:pt x="137" y="57"/>
                  <a:pt x="137" y="57"/>
                </a:cubicBezTo>
                <a:cubicBezTo>
                  <a:pt x="130" y="29"/>
                  <a:pt x="105" y="7"/>
                  <a:pt x="76" y="4"/>
                </a:cubicBezTo>
                <a:cubicBezTo>
                  <a:pt x="74" y="2"/>
                  <a:pt x="72" y="0"/>
                  <a:pt x="69" y="0"/>
                </a:cubicBezTo>
                <a:cubicBezTo>
                  <a:pt x="66" y="0"/>
                  <a:pt x="64" y="2"/>
                  <a:pt x="62" y="4"/>
                </a:cubicBezTo>
                <a:cubicBezTo>
                  <a:pt x="32" y="7"/>
                  <a:pt x="7" y="28"/>
                  <a:pt x="0" y="57"/>
                </a:cubicBezTo>
                <a:cubicBezTo>
                  <a:pt x="39" y="57"/>
                  <a:pt x="39" y="57"/>
                  <a:pt x="39" y="57"/>
                </a:cubicBezTo>
                <a:cubicBezTo>
                  <a:pt x="39" y="24"/>
                  <a:pt x="58" y="8"/>
                  <a:pt x="62" y="5"/>
                </a:cubicBezTo>
                <a:cubicBezTo>
                  <a:pt x="62" y="5"/>
                  <a:pt x="62" y="5"/>
                  <a:pt x="62" y="6"/>
                </a:cubicBezTo>
                <a:cubicBezTo>
                  <a:pt x="41" y="32"/>
                  <a:pt x="44" y="57"/>
                  <a:pt x="44" y="57"/>
                </a:cubicBezTo>
                <a:cubicBezTo>
                  <a:pt x="64" y="57"/>
                  <a:pt x="64" y="57"/>
                  <a:pt x="64" y="57"/>
                </a:cubicBezTo>
                <a:cubicBezTo>
                  <a:pt x="64" y="123"/>
                  <a:pt x="64" y="123"/>
                  <a:pt x="64" y="123"/>
                </a:cubicBezTo>
                <a:cubicBezTo>
                  <a:pt x="64" y="125"/>
                  <a:pt x="64" y="125"/>
                  <a:pt x="64" y="125"/>
                </a:cubicBezTo>
                <a:cubicBezTo>
                  <a:pt x="64" y="130"/>
                  <a:pt x="64" y="130"/>
                  <a:pt x="64" y="130"/>
                </a:cubicBezTo>
                <a:cubicBezTo>
                  <a:pt x="64" y="137"/>
                  <a:pt x="69" y="142"/>
                  <a:pt x="76" y="142"/>
                </a:cubicBezTo>
                <a:cubicBezTo>
                  <a:pt x="82" y="142"/>
                  <a:pt x="88" y="137"/>
                  <a:pt x="88" y="130"/>
                </a:cubicBezTo>
                <a:cubicBezTo>
                  <a:pt x="88" y="125"/>
                  <a:pt x="88" y="125"/>
                  <a:pt x="88" y="125"/>
                </a:cubicBezTo>
                <a:cubicBezTo>
                  <a:pt x="79" y="125"/>
                  <a:pt x="79" y="125"/>
                  <a:pt x="79" y="125"/>
                </a:cubicBezTo>
                <a:cubicBezTo>
                  <a:pt x="79" y="127"/>
                  <a:pt x="79" y="127"/>
                  <a:pt x="79" y="127"/>
                </a:cubicBezTo>
                <a:cubicBezTo>
                  <a:pt x="79" y="130"/>
                  <a:pt x="79" y="130"/>
                  <a:pt x="79" y="130"/>
                </a:cubicBezTo>
                <a:cubicBezTo>
                  <a:pt x="79" y="132"/>
                  <a:pt x="78" y="134"/>
                  <a:pt x="76" y="134"/>
                </a:cubicBezTo>
                <a:cubicBezTo>
                  <a:pt x="74" y="134"/>
                  <a:pt x="72" y="132"/>
                  <a:pt x="72" y="130"/>
                </a:cubicBezTo>
                <a:cubicBezTo>
                  <a:pt x="72" y="127"/>
                  <a:pt x="72" y="127"/>
                  <a:pt x="72" y="127"/>
                </a:cubicBezTo>
                <a:cubicBezTo>
                  <a:pt x="72" y="125"/>
                  <a:pt x="72" y="125"/>
                  <a:pt x="72" y="125"/>
                </a:cubicBezTo>
                <a:cubicBezTo>
                  <a:pt x="72" y="112"/>
                  <a:pt x="72" y="112"/>
                  <a:pt x="72" y="112"/>
                </a:cubicBezTo>
                <a:cubicBezTo>
                  <a:pt x="72" y="57"/>
                  <a:pt x="72" y="57"/>
                  <a:pt x="72" y="57"/>
                </a:cubicBezTo>
                <a:cubicBezTo>
                  <a:pt x="94" y="57"/>
                  <a:pt x="94" y="57"/>
                  <a:pt x="94" y="57"/>
                </a:cubicBezTo>
                <a:cubicBezTo>
                  <a:pt x="94" y="57"/>
                  <a:pt x="97" y="32"/>
                  <a:pt x="76" y="6"/>
                </a:cubicBezTo>
                <a:cubicBezTo>
                  <a:pt x="76" y="5"/>
                  <a:pt x="76" y="5"/>
                  <a:pt x="76" y="5"/>
                </a:cubicBezTo>
                <a:cubicBezTo>
                  <a:pt x="80" y="8"/>
                  <a:pt x="99" y="24"/>
                  <a:pt x="99" y="57"/>
                </a:cubicBezTo>
                <a:close/>
              </a:path>
            </a:pathLst>
          </a:custGeom>
          <a:solidFill>
            <a:schemeClr val="bg1"/>
          </a:solidFill>
          <a:ln>
            <a:noFill/>
          </a:ln>
        </p:spPr>
        <p:txBody>
          <a:bodyPr vert="horz" wrap="square" lIns="79392" tIns="39696" rIns="79392" bIns="39696" numCol="1" anchor="t" anchorCtr="0" compatLnSpc="1">
            <a:prstTxWarp prst="textNoShape">
              <a:avLst/>
            </a:prstTxWarp>
          </a:bodyPr>
          <a:lstStyle/>
          <a:p>
            <a:pPr algn="just">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Text Placeholder 6"/>
          <p:cNvSpPr txBox="1">
            <a:spLocks/>
          </p:cNvSpPr>
          <p:nvPr/>
        </p:nvSpPr>
        <p:spPr>
          <a:xfrm>
            <a:off x="6379165" y="2134073"/>
            <a:ext cx="1051735" cy="222447"/>
          </a:xfrm>
          <a:prstGeom prst="rect">
            <a:avLst/>
          </a:prstGeom>
        </p:spPr>
        <p:txBody>
          <a:bodyPr lIns="68577" tIns="34289" rIns="68577" bIns="34289">
            <a:spAutoFit/>
          </a:bodyPr>
          <a:lstStyle>
            <a:lvl1pPr marL="228620" indent="-228620" algn="l" defTabSz="914476"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None/>
            </a:pPr>
            <a:r>
              <a:rPr lang="zh-CN" altLang="en-US" sz="10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请替换文字内容</a:t>
            </a:r>
            <a:endParaRPr lang="en-AU" sz="10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44" name="Text Placeholder 7"/>
          <p:cNvSpPr txBox="1">
            <a:spLocks/>
          </p:cNvSpPr>
          <p:nvPr/>
        </p:nvSpPr>
        <p:spPr>
          <a:xfrm>
            <a:off x="6379194" y="2837631"/>
            <a:ext cx="1052037" cy="222447"/>
          </a:xfrm>
          <a:prstGeom prst="rect">
            <a:avLst/>
          </a:prstGeom>
        </p:spPr>
        <p:txBody>
          <a:bodyPr lIns="68577" tIns="34289" rIns="68577" bIns="34289">
            <a:spAutoFit/>
          </a:bodyPr>
          <a:lstStyle>
            <a:lvl1pPr marL="228620" indent="-228620" algn="l" defTabSz="914476"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None/>
            </a:pPr>
            <a:r>
              <a:rPr lang="zh-CN" altLang="en-US" sz="10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请替换文字内容</a:t>
            </a:r>
            <a:endParaRPr lang="en-AU" sz="10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53" name="TextBox 57"/>
          <p:cNvSpPr txBox="1"/>
          <p:nvPr/>
        </p:nvSpPr>
        <p:spPr>
          <a:xfrm>
            <a:off x="1739535" y="3445893"/>
            <a:ext cx="1257498" cy="184634"/>
          </a:xfrm>
          <a:prstGeom prst="rect">
            <a:avLst/>
          </a:prstGeom>
          <a:noFill/>
        </p:spPr>
        <p:txBody>
          <a:bodyPr wrap="square" lIns="0" tIns="0" rIns="0" bIns="0" rtlCol="0">
            <a:spAutoFit/>
          </a:bodyPr>
          <a:lstStyle/>
          <a:p>
            <a:pPr algn="just">
              <a:lnSpc>
                <a:spcPct val="120000"/>
              </a:lnSpc>
            </a:pPr>
            <a:r>
              <a:rPr lang="zh-CN" altLang="en-US" sz="10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0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4" name="TextBox 58"/>
          <p:cNvSpPr txBox="1"/>
          <p:nvPr/>
        </p:nvSpPr>
        <p:spPr>
          <a:xfrm>
            <a:off x="1743638" y="3615173"/>
            <a:ext cx="1523537" cy="443121"/>
          </a:xfrm>
          <a:prstGeom prst="rect">
            <a:avLst/>
          </a:prstGeom>
          <a:noFill/>
        </p:spPr>
        <p:txBody>
          <a:bodyPr wrap="square" lIns="0" tIns="0" rIns="0" bIns="0" numCol="1" spcCol="270036">
            <a:spAutoFit/>
          </a:bodyPr>
          <a:lstStyle/>
          <a:p>
            <a:pPr algn="just">
              <a:lnSpc>
                <a:spcPct val="120000"/>
              </a:lnSpc>
              <a:defRPr/>
            </a:pPr>
            <a:r>
              <a:rPr lang="zh-CN" altLang="en-US"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请替换文字内容，点击添加相关标题文字，修改文字内容，也可以直接复制你的内容到此。，点击添加相关标题文字，修改文字内容，也可以直接复制你的内容到此。</a:t>
            </a:r>
            <a:endParaRPr lang="en-US" altLang="zh-CN"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TextBox 57"/>
          <p:cNvSpPr txBox="1"/>
          <p:nvPr/>
        </p:nvSpPr>
        <p:spPr>
          <a:xfrm>
            <a:off x="5835273" y="3445893"/>
            <a:ext cx="1257498" cy="184634"/>
          </a:xfrm>
          <a:prstGeom prst="rect">
            <a:avLst/>
          </a:prstGeom>
          <a:noFill/>
        </p:spPr>
        <p:txBody>
          <a:bodyPr wrap="square" lIns="0" tIns="0" rIns="0" bIns="0" rtlCol="0">
            <a:spAutoFit/>
          </a:bodyPr>
          <a:lstStyle/>
          <a:p>
            <a:pPr algn="just">
              <a:lnSpc>
                <a:spcPct val="120000"/>
              </a:lnSpc>
            </a:pPr>
            <a:r>
              <a:rPr lang="zh-CN" altLang="en-US" sz="1000" dirty="0">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000" dirty="0">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6" name="TextBox 58"/>
          <p:cNvSpPr txBox="1"/>
          <p:nvPr/>
        </p:nvSpPr>
        <p:spPr>
          <a:xfrm>
            <a:off x="5839375" y="3615173"/>
            <a:ext cx="1523537" cy="443121"/>
          </a:xfrm>
          <a:prstGeom prst="rect">
            <a:avLst/>
          </a:prstGeom>
          <a:noFill/>
        </p:spPr>
        <p:txBody>
          <a:bodyPr wrap="square" lIns="0" tIns="0" rIns="0" bIns="0" numCol="1" spcCol="270036">
            <a:spAutoFit/>
          </a:bodyPr>
          <a:lstStyle/>
          <a:p>
            <a:pPr algn="just">
              <a:lnSpc>
                <a:spcPct val="120000"/>
              </a:lnSpc>
              <a:defRPr/>
            </a:pPr>
            <a:r>
              <a:rPr lang="zh-CN" altLang="en-US"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请替换文字内容，点击添加相关标题文字，修改文字内容，也可以直接复制你的内容到此。，点击添加相关标题文字，修改文字内容，也可以直接复制你的内容到此。</a:t>
            </a:r>
            <a:endParaRPr lang="en-US" altLang="zh-CN"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133875935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advClick="0" advTm="0">
        <p15:prstTrans prst="curtains"/>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fade">
                                      <p:cBhvr>
                                        <p:cTn id="11" dur="500"/>
                                        <p:tgtEl>
                                          <p:spTgt spid="3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2"/>
                                        </p:tgtEl>
                                        <p:attrNameLst>
                                          <p:attrName>style.visibility</p:attrName>
                                        </p:attrNameLst>
                                      </p:cBhvr>
                                      <p:to>
                                        <p:strVal val="visible"/>
                                      </p:to>
                                    </p:set>
                                    <p:animEffect transition="in" filter="fade">
                                      <p:cBhvr>
                                        <p:cTn id="15" dur="500"/>
                                        <p:tgtEl>
                                          <p:spTgt spid="4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5"/>
                                        </p:tgtEl>
                                        <p:attrNameLst>
                                          <p:attrName>style.visibility</p:attrName>
                                        </p:attrNameLst>
                                      </p:cBhvr>
                                      <p:to>
                                        <p:strVal val="visible"/>
                                      </p:to>
                                    </p:set>
                                    <p:animEffect transition="in" filter="fade">
                                      <p:cBhvr>
                                        <p:cTn id="19" dur="500"/>
                                        <p:tgtEl>
                                          <p:spTgt spid="45"/>
                                        </p:tgtEl>
                                      </p:cBhvr>
                                    </p:animEffect>
                                  </p:childTnLst>
                                </p:cTn>
                              </p:par>
                            </p:childTnLst>
                          </p:cTn>
                        </p:par>
                        <p:par>
                          <p:cTn id="20" fill="hold">
                            <p:stCondLst>
                              <p:cond delay="2000"/>
                            </p:stCondLst>
                            <p:childTnLst>
                              <p:par>
                                <p:cTn id="21" presetID="22" presetClass="entr" presetSubtype="2" fill="hold" nodeType="after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wipe(right)">
                                      <p:cBhvr>
                                        <p:cTn id="23" dur="500"/>
                                        <p:tgtEl>
                                          <p:spTgt spid="34"/>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fade">
                                      <p:cBhvr>
                                        <p:cTn id="31" dur="500"/>
                                        <p:tgtEl>
                                          <p:spTgt spid="33"/>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left)">
                                      <p:cBhvr>
                                        <p:cTn id="35" dur="500"/>
                                        <p:tgtEl>
                                          <p:spTgt spid="8"/>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2"/>
                                        </p:tgtEl>
                                        <p:attrNameLst>
                                          <p:attrName>style.visibility</p:attrName>
                                        </p:attrNameLst>
                                      </p:cBhvr>
                                      <p:to>
                                        <p:strVal val="visible"/>
                                      </p:to>
                                    </p:set>
                                    <p:animEffect transition="in" filter="fade">
                                      <p:cBhvr>
                                        <p:cTn id="39" dur="500"/>
                                        <p:tgtEl>
                                          <p:spTgt spid="2"/>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500"/>
                                        <p:tgtEl>
                                          <p:spTgt spid="10"/>
                                        </p:tgtEl>
                                      </p:cBhvr>
                                    </p:animEffect>
                                  </p:childTnLst>
                                </p:cTn>
                              </p:par>
                            </p:childTnLst>
                          </p:cTn>
                        </p:par>
                        <p:par>
                          <p:cTn id="44" fill="hold">
                            <p:stCondLst>
                              <p:cond delay="5000"/>
                            </p:stCondLst>
                            <p:childTnLst>
                              <p:par>
                                <p:cTn id="45" presetID="22" presetClass="entr" presetSubtype="2" fill="hold" nodeType="after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wipe(right)">
                                      <p:cBhvr>
                                        <p:cTn id="47" dur="500"/>
                                        <p:tgtEl>
                                          <p:spTgt spid="9"/>
                                        </p:tgtEl>
                                      </p:cBhvr>
                                    </p:animEffect>
                                  </p:childTnLst>
                                </p:cTn>
                              </p:par>
                            </p:childTnLst>
                          </p:cTn>
                        </p:par>
                        <p:par>
                          <p:cTn id="48" fill="hold">
                            <p:stCondLst>
                              <p:cond delay="5500"/>
                            </p:stCondLst>
                            <p:childTnLst>
                              <p:par>
                                <p:cTn id="49" presetID="10" presetClass="entr" presetSubtype="0" fill="hold" nodeType="afterEffect">
                                  <p:stCondLst>
                                    <p:cond delay="0"/>
                                  </p:stCondLst>
                                  <p:childTnLst>
                                    <p:set>
                                      <p:cBhvr>
                                        <p:cTn id="50" dur="1" fill="hold">
                                          <p:stCondLst>
                                            <p:cond delay="0"/>
                                          </p:stCondLst>
                                        </p:cTn>
                                        <p:tgtEl>
                                          <p:spTgt spid="5"/>
                                        </p:tgtEl>
                                        <p:attrNameLst>
                                          <p:attrName>style.visibility</p:attrName>
                                        </p:attrNameLst>
                                      </p:cBhvr>
                                      <p:to>
                                        <p:strVal val="visible"/>
                                      </p:to>
                                    </p:set>
                                    <p:animEffect transition="in" filter="fade">
                                      <p:cBhvr>
                                        <p:cTn id="51" dur="500"/>
                                        <p:tgtEl>
                                          <p:spTgt spid="5"/>
                                        </p:tgtEl>
                                      </p:cBhvr>
                                    </p:animEffect>
                                  </p:childTnLst>
                                </p:cTn>
                              </p:par>
                            </p:childTnLst>
                          </p:cTn>
                        </p:par>
                        <p:par>
                          <p:cTn id="52" fill="hold">
                            <p:stCondLst>
                              <p:cond delay="6000"/>
                            </p:stCondLst>
                            <p:childTnLst>
                              <p:par>
                                <p:cTn id="53" presetID="10" presetClass="entr" presetSubtype="0" fill="hold" nodeType="afterEffect">
                                  <p:stCondLst>
                                    <p:cond delay="0"/>
                                  </p:stCondLst>
                                  <p:childTnLst>
                                    <p:set>
                                      <p:cBhvr>
                                        <p:cTn id="54" dur="1" fill="hold">
                                          <p:stCondLst>
                                            <p:cond delay="0"/>
                                          </p:stCondLst>
                                        </p:cTn>
                                        <p:tgtEl>
                                          <p:spTgt spid="6"/>
                                        </p:tgtEl>
                                        <p:attrNameLst>
                                          <p:attrName>style.visibility</p:attrName>
                                        </p:attrNameLst>
                                      </p:cBhvr>
                                      <p:to>
                                        <p:strVal val="visible"/>
                                      </p:to>
                                    </p:set>
                                    <p:animEffect transition="in" filter="fade">
                                      <p:cBhvr>
                                        <p:cTn id="55" dur="500"/>
                                        <p:tgtEl>
                                          <p:spTgt spid="6"/>
                                        </p:tgtEl>
                                      </p:cBhvr>
                                    </p:animEffect>
                                  </p:childTnLst>
                                </p:cTn>
                              </p:par>
                            </p:childTnLst>
                          </p:cTn>
                        </p:par>
                        <p:par>
                          <p:cTn id="56" fill="hold">
                            <p:stCondLst>
                              <p:cond delay="6500"/>
                            </p:stCondLst>
                            <p:childTnLst>
                              <p:par>
                                <p:cTn id="57" presetID="22" presetClass="entr" presetSubtype="8" fill="hold" nodeType="afterEffect">
                                  <p:stCondLst>
                                    <p:cond delay="0"/>
                                  </p:stCondLst>
                                  <p:childTnLst>
                                    <p:set>
                                      <p:cBhvr>
                                        <p:cTn id="58" dur="1" fill="hold">
                                          <p:stCondLst>
                                            <p:cond delay="0"/>
                                          </p:stCondLst>
                                        </p:cTn>
                                        <p:tgtEl>
                                          <p:spTgt spid="7"/>
                                        </p:tgtEl>
                                        <p:attrNameLst>
                                          <p:attrName>style.visibility</p:attrName>
                                        </p:attrNameLst>
                                      </p:cBhvr>
                                      <p:to>
                                        <p:strVal val="visible"/>
                                      </p:to>
                                    </p:set>
                                    <p:animEffect transition="in" filter="wipe(left)">
                                      <p:cBhvr>
                                        <p:cTn id="59" dur="500"/>
                                        <p:tgtEl>
                                          <p:spTgt spid="7"/>
                                        </p:tgtEl>
                                      </p:cBhvr>
                                    </p:animEffect>
                                  </p:childTnLst>
                                </p:cTn>
                              </p:par>
                            </p:childTnLst>
                          </p:cTn>
                        </p:par>
                        <p:par>
                          <p:cTn id="60" fill="hold">
                            <p:stCondLst>
                              <p:cond delay="7000"/>
                            </p:stCondLst>
                            <p:childTnLst>
                              <p:par>
                                <p:cTn id="61" presetID="10" presetClass="entr" presetSubtype="0" fill="hold" nodeType="afterEffect">
                                  <p:stCondLst>
                                    <p:cond delay="0"/>
                                  </p:stCondLst>
                                  <p:childTnLst>
                                    <p:set>
                                      <p:cBhvr>
                                        <p:cTn id="62" dur="1" fill="hold">
                                          <p:stCondLst>
                                            <p:cond delay="0"/>
                                          </p:stCondLst>
                                        </p:cTn>
                                        <p:tgtEl>
                                          <p:spTgt spid="3"/>
                                        </p:tgtEl>
                                        <p:attrNameLst>
                                          <p:attrName>style.visibility</p:attrName>
                                        </p:attrNameLst>
                                      </p:cBhvr>
                                      <p:to>
                                        <p:strVal val="visible"/>
                                      </p:to>
                                    </p:set>
                                    <p:animEffect transition="in" filter="fade">
                                      <p:cBhvr>
                                        <p:cTn id="63" dur="500"/>
                                        <p:tgtEl>
                                          <p:spTgt spid="3"/>
                                        </p:tgtEl>
                                      </p:cBhvr>
                                    </p:animEffect>
                                  </p:childTnLst>
                                </p:cTn>
                              </p:par>
                            </p:childTnLst>
                          </p:cTn>
                        </p:par>
                        <p:par>
                          <p:cTn id="64" fill="hold">
                            <p:stCondLst>
                              <p:cond delay="7500"/>
                            </p:stCondLst>
                            <p:childTnLst>
                              <p:par>
                                <p:cTn id="65" presetID="10" presetClass="entr" presetSubtype="0" fill="hold" grpId="0" nodeType="afterEffect">
                                  <p:stCondLst>
                                    <p:cond delay="0"/>
                                  </p:stCondLst>
                                  <p:childTnLst>
                                    <p:set>
                                      <p:cBhvr>
                                        <p:cTn id="66" dur="1" fill="hold">
                                          <p:stCondLst>
                                            <p:cond delay="0"/>
                                          </p:stCondLst>
                                        </p:cTn>
                                        <p:tgtEl>
                                          <p:spTgt spid="52"/>
                                        </p:tgtEl>
                                        <p:attrNameLst>
                                          <p:attrName>style.visibility</p:attrName>
                                        </p:attrNameLst>
                                      </p:cBhvr>
                                      <p:to>
                                        <p:strVal val="visible"/>
                                      </p:to>
                                    </p:set>
                                    <p:animEffect transition="in" filter="fade">
                                      <p:cBhvr>
                                        <p:cTn id="67" dur="500"/>
                                        <p:tgtEl>
                                          <p:spTgt spid="52"/>
                                        </p:tgtEl>
                                      </p:cBhvr>
                                    </p:animEffect>
                                  </p:childTnLst>
                                </p:cTn>
                              </p:par>
                            </p:childTnLst>
                          </p:cTn>
                        </p:par>
                        <p:par>
                          <p:cTn id="68" fill="hold">
                            <p:stCondLst>
                              <p:cond delay="8000"/>
                            </p:stCondLst>
                            <p:childTnLst>
                              <p:par>
                                <p:cTn id="69" presetID="22" presetClass="entr" presetSubtype="4" fill="hold" grpId="0" nodeType="afterEffect">
                                  <p:stCondLst>
                                    <p:cond delay="0"/>
                                  </p:stCondLst>
                                  <p:childTnLst>
                                    <p:set>
                                      <p:cBhvr>
                                        <p:cTn id="70" dur="1" fill="hold">
                                          <p:stCondLst>
                                            <p:cond delay="0"/>
                                          </p:stCondLst>
                                        </p:cTn>
                                        <p:tgtEl>
                                          <p:spTgt spid="46">
                                            <p:txEl>
                                              <p:pRg st="0" end="0"/>
                                            </p:txEl>
                                          </p:spTgt>
                                        </p:tgtEl>
                                        <p:attrNameLst>
                                          <p:attrName>style.visibility</p:attrName>
                                        </p:attrNameLst>
                                      </p:cBhvr>
                                      <p:to>
                                        <p:strVal val="visible"/>
                                      </p:to>
                                    </p:set>
                                    <p:animEffect transition="in" filter="wipe(down)">
                                      <p:cBhvr>
                                        <p:cTn id="71" dur="500"/>
                                        <p:tgtEl>
                                          <p:spTgt spid="46">
                                            <p:txEl>
                                              <p:pRg st="0" end="0"/>
                                            </p:txEl>
                                          </p:spTgt>
                                        </p:tgtEl>
                                      </p:cBhvr>
                                    </p:animEffect>
                                  </p:childTnLst>
                                </p:cTn>
                              </p:par>
                            </p:childTnLst>
                          </p:cTn>
                        </p:par>
                        <p:par>
                          <p:cTn id="72" fill="hold">
                            <p:stCondLst>
                              <p:cond delay="8500"/>
                            </p:stCondLst>
                            <p:childTnLst>
                              <p:par>
                                <p:cTn id="73" presetID="22" presetClass="entr" presetSubtype="4" fill="hold" grpId="0" nodeType="afterEffect">
                                  <p:stCondLst>
                                    <p:cond delay="0"/>
                                  </p:stCondLst>
                                  <p:childTnLst>
                                    <p:set>
                                      <p:cBhvr>
                                        <p:cTn id="74" dur="1" fill="hold">
                                          <p:stCondLst>
                                            <p:cond delay="0"/>
                                          </p:stCondLst>
                                        </p:cTn>
                                        <p:tgtEl>
                                          <p:spTgt spid="47">
                                            <p:txEl>
                                              <p:pRg st="0" end="0"/>
                                            </p:txEl>
                                          </p:spTgt>
                                        </p:tgtEl>
                                        <p:attrNameLst>
                                          <p:attrName>style.visibility</p:attrName>
                                        </p:attrNameLst>
                                      </p:cBhvr>
                                      <p:to>
                                        <p:strVal val="visible"/>
                                      </p:to>
                                    </p:set>
                                    <p:animEffect transition="in" filter="wipe(down)">
                                      <p:cBhvr>
                                        <p:cTn id="75" dur="500"/>
                                        <p:tgtEl>
                                          <p:spTgt spid="47">
                                            <p:txEl>
                                              <p:pRg st="0" end="0"/>
                                            </p:txEl>
                                          </p:spTgt>
                                        </p:tgtEl>
                                      </p:cBhvr>
                                    </p:animEffect>
                                  </p:childTnLst>
                                </p:cTn>
                              </p:par>
                            </p:childTnLst>
                          </p:cTn>
                        </p:par>
                        <p:par>
                          <p:cTn id="76" fill="hold">
                            <p:stCondLst>
                              <p:cond delay="9000"/>
                            </p:stCondLst>
                            <p:childTnLst>
                              <p:par>
                                <p:cTn id="77" presetID="22" presetClass="entr" presetSubtype="4" fill="hold" grpId="0" nodeType="afterEffect">
                                  <p:stCondLst>
                                    <p:cond delay="0"/>
                                  </p:stCondLst>
                                  <p:childTnLst>
                                    <p:set>
                                      <p:cBhvr>
                                        <p:cTn id="78" dur="1" fill="hold">
                                          <p:stCondLst>
                                            <p:cond delay="0"/>
                                          </p:stCondLst>
                                        </p:cTn>
                                        <p:tgtEl>
                                          <p:spTgt spid="43">
                                            <p:txEl>
                                              <p:pRg st="0" end="0"/>
                                            </p:txEl>
                                          </p:spTgt>
                                        </p:tgtEl>
                                        <p:attrNameLst>
                                          <p:attrName>style.visibility</p:attrName>
                                        </p:attrNameLst>
                                      </p:cBhvr>
                                      <p:to>
                                        <p:strVal val="visible"/>
                                      </p:to>
                                    </p:set>
                                    <p:animEffect transition="in" filter="wipe(down)">
                                      <p:cBhvr>
                                        <p:cTn id="79" dur="500"/>
                                        <p:tgtEl>
                                          <p:spTgt spid="43">
                                            <p:txEl>
                                              <p:pRg st="0" end="0"/>
                                            </p:txEl>
                                          </p:spTgt>
                                        </p:tgtEl>
                                      </p:cBhvr>
                                    </p:animEffect>
                                  </p:childTnLst>
                                </p:cTn>
                              </p:par>
                            </p:childTnLst>
                          </p:cTn>
                        </p:par>
                        <p:par>
                          <p:cTn id="80" fill="hold">
                            <p:stCondLst>
                              <p:cond delay="9500"/>
                            </p:stCondLst>
                            <p:childTnLst>
                              <p:par>
                                <p:cTn id="81" presetID="22" presetClass="entr" presetSubtype="4" fill="hold" grpId="0" nodeType="afterEffect">
                                  <p:stCondLst>
                                    <p:cond delay="0"/>
                                  </p:stCondLst>
                                  <p:childTnLst>
                                    <p:set>
                                      <p:cBhvr>
                                        <p:cTn id="82" dur="1" fill="hold">
                                          <p:stCondLst>
                                            <p:cond delay="0"/>
                                          </p:stCondLst>
                                        </p:cTn>
                                        <p:tgtEl>
                                          <p:spTgt spid="44">
                                            <p:txEl>
                                              <p:pRg st="0" end="0"/>
                                            </p:txEl>
                                          </p:spTgt>
                                        </p:tgtEl>
                                        <p:attrNameLst>
                                          <p:attrName>style.visibility</p:attrName>
                                        </p:attrNameLst>
                                      </p:cBhvr>
                                      <p:to>
                                        <p:strVal val="visible"/>
                                      </p:to>
                                    </p:set>
                                    <p:animEffect transition="in" filter="wipe(down)">
                                      <p:cBhvr>
                                        <p:cTn id="83" dur="500"/>
                                        <p:tgtEl>
                                          <p:spTgt spid="44">
                                            <p:txEl>
                                              <p:pRg st="0" end="0"/>
                                            </p:txEl>
                                          </p:spTgt>
                                        </p:tgtEl>
                                      </p:cBhvr>
                                    </p:animEffect>
                                  </p:childTnLst>
                                </p:cTn>
                              </p:par>
                            </p:childTnLst>
                          </p:cTn>
                        </p:par>
                        <p:par>
                          <p:cTn id="84" fill="hold">
                            <p:stCondLst>
                              <p:cond delay="10000"/>
                            </p:stCondLst>
                            <p:childTnLst>
                              <p:par>
                                <p:cTn id="85" presetID="22" presetClass="entr" presetSubtype="8" fill="hold" grpId="0" nodeType="afterEffect">
                                  <p:stCondLst>
                                    <p:cond delay="0"/>
                                  </p:stCondLst>
                                  <p:childTnLst>
                                    <p:set>
                                      <p:cBhvr>
                                        <p:cTn id="86" dur="1" fill="hold">
                                          <p:stCondLst>
                                            <p:cond delay="0"/>
                                          </p:stCondLst>
                                        </p:cTn>
                                        <p:tgtEl>
                                          <p:spTgt spid="53"/>
                                        </p:tgtEl>
                                        <p:attrNameLst>
                                          <p:attrName>style.visibility</p:attrName>
                                        </p:attrNameLst>
                                      </p:cBhvr>
                                      <p:to>
                                        <p:strVal val="visible"/>
                                      </p:to>
                                    </p:set>
                                    <p:animEffect transition="in" filter="wipe(left)">
                                      <p:cBhvr>
                                        <p:cTn id="87" dur="500"/>
                                        <p:tgtEl>
                                          <p:spTgt spid="53"/>
                                        </p:tgtEl>
                                      </p:cBhvr>
                                    </p:animEffect>
                                  </p:childTnLst>
                                </p:cTn>
                              </p:par>
                            </p:childTnLst>
                          </p:cTn>
                        </p:par>
                        <p:par>
                          <p:cTn id="88" fill="hold">
                            <p:stCondLst>
                              <p:cond delay="10500"/>
                            </p:stCondLst>
                            <p:childTnLst>
                              <p:par>
                                <p:cTn id="89" presetID="2" presetClass="entr" presetSubtype="2" fill="hold" grpId="0" nodeType="afterEffect">
                                  <p:stCondLst>
                                    <p:cond delay="0"/>
                                  </p:stCondLst>
                                  <p:childTnLst>
                                    <p:set>
                                      <p:cBhvr>
                                        <p:cTn id="90" dur="1" fill="hold">
                                          <p:stCondLst>
                                            <p:cond delay="0"/>
                                          </p:stCondLst>
                                        </p:cTn>
                                        <p:tgtEl>
                                          <p:spTgt spid="54"/>
                                        </p:tgtEl>
                                        <p:attrNameLst>
                                          <p:attrName>style.visibility</p:attrName>
                                        </p:attrNameLst>
                                      </p:cBhvr>
                                      <p:to>
                                        <p:strVal val="visible"/>
                                      </p:to>
                                    </p:set>
                                    <p:anim calcmode="lin" valueType="num">
                                      <p:cBhvr additive="base">
                                        <p:cTn id="91" dur="500" fill="hold"/>
                                        <p:tgtEl>
                                          <p:spTgt spid="54"/>
                                        </p:tgtEl>
                                        <p:attrNameLst>
                                          <p:attrName>ppt_x</p:attrName>
                                        </p:attrNameLst>
                                      </p:cBhvr>
                                      <p:tavLst>
                                        <p:tav tm="0">
                                          <p:val>
                                            <p:strVal val="1+#ppt_w/2"/>
                                          </p:val>
                                        </p:tav>
                                        <p:tav tm="100000">
                                          <p:val>
                                            <p:strVal val="#ppt_x"/>
                                          </p:val>
                                        </p:tav>
                                      </p:tavLst>
                                    </p:anim>
                                    <p:anim calcmode="lin" valueType="num">
                                      <p:cBhvr additive="base">
                                        <p:cTn id="92" dur="500" fill="hold"/>
                                        <p:tgtEl>
                                          <p:spTgt spid="54"/>
                                        </p:tgtEl>
                                        <p:attrNameLst>
                                          <p:attrName>ppt_y</p:attrName>
                                        </p:attrNameLst>
                                      </p:cBhvr>
                                      <p:tavLst>
                                        <p:tav tm="0">
                                          <p:val>
                                            <p:strVal val="#ppt_y"/>
                                          </p:val>
                                        </p:tav>
                                        <p:tav tm="100000">
                                          <p:val>
                                            <p:strVal val="#ppt_y"/>
                                          </p:val>
                                        </p:tav>
                                      </p:tavLst>
                                    </p:anim>
                                  </p:childTnLst>
                                </p:cTn>
                              </p:par>
                            </p:childTnLst>
                          </p:cTn>
                        </p:par>
                        <p:par>
                          <p:cTn id="93" fill="hold">
                            <p:stCondLst>
                              <p:cond delay="11000"/>
                            </p:stCondLst>
                            <p:childTnLst>
                              <p:par>
                                <p:cTn id="94" presetID="22" presetClass="entr" presetSubtype="8" fill="hold" grpId="0" nodeType="afterEffect">
                                  <p:stCondLst>
                                    <p:cond delay="0"/>
                                  </p:stCondLst>
                                  <p:childTnLst>
                                    <p:set>
                                      <p:cBhvr>
                                        <p:cTn id="95" dur="1" fill="hold">
                                          <p:stCondLst>
                                            <p:cond delay="0"/>
                                          </p:stCondLst>
                                        </p:cTn>
                                        <p:tgtEl>
                                          <p:spTgt spid="55"/>
                                        </p:tgtEl>
                                        <p:attrNameLst>
                                          <p:attrName>style.visibility</p:attrName>
                                        </p:attrNameLst>
                                      </p:cBhvr>
                                      <p:to>
                                        <p:strVal val="visible"/>
                                      </p:to>
                                    </p:set>
                                    <p:animEffect transition="in" filter="wipe(left)">
                                      <p:cBhvr>
                                        <p:cTn id="96" dur="500"/>
                                        <p:tgtEl>
                                          <p:spTgt spid="55"/>
                                        </p:tgtEl>
                                      </p:cBhvr>
                                    </p:animEffect>
                                  </p:childTnLst>
                                </p:cTn>
                              </p:par>
                            </p:childTnLst>
                          </p:cTn>
                        </p:par>
                        <p:par>
                          <p:cTn id="97" fill="hold">
                            <p:stCondLst>
                              <p:cond delay="11500"/>
                            </p:stCondLst>
                            <p:childTnLst>
                              <p:par>
                                <p:cTn id="98" presetID="2" presetClass="entr" presetSubtype="2" fill="hold" grpId="0" nodeType="afterEffect">
                                  <p:stCondLst>
                                    <p:cond delay="0"/>
                                  </p:stCondLst>
                                  <p:childTnLst>
                                    <p:set>
                                      <p:cBhvr>
                                        <p:cTn id="99" dur="1" fill="hold">
                                          <p:stCondLst>
                                            <p:cond delay="0"/>
                                          </p:stCondLst>
                                        </p:cTn>
                                        <p:tgtEl>
                                          <p:spTgt spid="56"/>
                                        </p:tgtEl>
                                        <p:attrNameLst>
                                          <p:attrName>style.visibility</p:attrName>
                                        </p:attrNameLst>
                                      </p:cBhvr>
                                      <p:to>
                                        <p:strVal val="visible"/>
                                      </p:to>
                                    </p:set>
                                    <p:anim calcmode="lin" valueType="num">
                                      <p:cBhvr additive="base">
                                        <p:cTn id="100" dur="500" fill="hold"/>
                                        <p:tgtEl>
                                          <p:spTgt spid="56"/>
                                        </p:tgtEl>
                                        <p:attrNameLst>
                                          <p:attrName>ppt_x</p:attrName>
                                        </p:attrNameLst>
                                      </p:cBhvr>
                                      <p:tavLst>
                                        <p:tav tm="0">
                                          <p:val>
                                            <p:strVal val="1+#ppt_w/2"/>
                                          </p:val>
                                        </p:tav>
                                        <p:tav tm="100000">
                                          <p:val>
                                            <p:strVal val="#ppt_x"/>
                                          </p:val>
                                        </p:tav>
                                      </p:tavLst>
                                    </p:anim>
                                    <p:anim calcmode="lin" valueType="num">
                                      <p:cBhvr additive="base">
                                        <p:cTn id="101" dur="500" fill="hold"/>
                                        <p:tgtEl>
                                          <p:spTgt spid="5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9" grpId="0" animBg="1"/>
      <p:bldP spid="42" grpId="0" animBg="1"/>
      <p:bldP spid="45" grpId="0" animBg="1"/>
      <p:bldP spid="46" grpId="0" build="p"/>
      <p:bldP spid="47" grpId="0" build="p"/>
      <p:bldP spid="33" grpId="0" animBg="1"/>
      <p:bldP spid="52" grpId="0" animBg="1"/>
      <p:bldP spid="43" grpId="0" build="p"/>
      <p:bldP spid="44" grpId="0" build="p"/>
      <p:bldP spid="53" grpId="0"/>
      <p:bldP spid="54" grpId="0"/>
      <p:bldP spid="55" grpId="0"/>
      <p:bldP spid="5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3"/>
          <p:cNvSpPr>
            <a:spLocks/>
          </p:cNvSpPr>
          <p:nvPr/>
        </p:nvSpPr>
        <p:spPr bwMode="auto">
          <a:xfrm>
            <a:off x="4456971" y="1438182"/>
            <a:ext cx="337348" cy="3097135"/>
          </a:xfrm>
          <a:custGeom>
            <a:avLst/>
            <a:gdLst>
              <a:gd name="T0" fmla="*/ 0 w 148"/>
              <a:gd name="T1" fmla="*/ 1750 h 1750"/>
              <a:gd name="T2" fmla="*/ 148 w 148"/>
              <a:gd name="T3" fmla="*/ 1750 h 1750"/>
              <a:gd name="T4" fmla="*/ 105 w 148"/>
              <a:gd name="T5" fmla="*/ 1128 h 1750"/>
              <a:gd name="T6" fmla="*/ 86 w 148"/>
              <a:gd name="T7" fmla="*/ 74 h 1750"/>
              <a:gd name="T8" fmla="*/ 114 w 148"/>
              <a:gd name="T9" fmla="*/ 85 h 1750"/>
              <a:gd name="T10" fmla="*/ 74 w 148"/>
              <a:gd name="T11" fmla="*/ 0 h 1750"/>
              <a:gd name="T12" fmla="*/ 34 w 148"/>
              <a:gd name="T13" fmla="*/ 85 h 1750"/>
              <a:gd name="T14" fmla="*/ 62 w 148"/>
              <a:gd name="T15" fmla="*/ 74 h 1750"/>
              <a:gd name="T16" fmla="*/ 43 w 148"/>
              <a:gd name="T17" fmla="*/ 1128 h 1750"/>
              <a:gd name="T18" fmla="*/ 0 w 148"/>
              <a:gd name="T19" fmla="*/ 1750 h 1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8" h="1750">
                <a:moveTo>
                  <a:pt x="0" y="1750"/>
                </a:moveTo>
                <a:cubicBezTo>
                  <a:pt x="148" y="1750"/>
                  <a:pt x="148" y="1750"/>
                  <a:pt x="148" y="1750"/>
                </a:cubicBezTo>
                <a:cubicBezTo>
                  <a:pt x="132" y="1610"/>
                  <a:pt x="105" y="1128"/>
                  <a:pt x="105" y="1128"/>
                </a:cubicBezTo>
                <a:cubicBezTo>
                  <a:pt x="86" y="74"/>
                  <a:pt x="86" y="74"/>
                  <a:pt x="86" y="74"/>
                </a:cubicBezTo>
                <a:cubicBezTo>
                  <a:pt x="100" y="78"/>
                  <a:pt x="114" y="85"/>
                  <a:pt x="114" y="85"/>
                </a:cubicBezTo>
                <a:cubicBezTo>
                  <a:pt x="74" y="0"/>
                  <a:pt x="74" y="0"/>
                  <a:pt x="74" y="0"/>
                </a:cubicBezTo>
                <a:cubicBezTo>
                  <a:pt x="34" y="85"/>
                  <a:pt x="34" y="85"/>
                  <a:pt x="34" y="85"/>
                </a:cubicBezTo>
                <a:cubicBezTo>
                  <a:pt x="34" y="85"/>
                  <a:pt x="48" y="78"/>
                  <a:pt x="62" y="74"/>
                </a:cubicBezTo>
                <a:cubicBezTo>
                  <a:pt x="43" y="1128"/>
                  <a:pt x="43" y="1128"/>
                  <a:pt x="43" y="1128"/>
                </a:cubicBezTo>
                <a:cubicBezTo>
                  <a:pt x="43" y="1128"/>
                  <a:pt x="14" y="1604"/>
                  <a:pt x="0" y="1750"/>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 name="Freeform 14"/>
          <p:cNvSpPr>
            <a:spLocks/>
          </p:cNvSpPr>
          <p:nvPr/>
        </p:nvSpPr>
        <p:spPr bwMode="auto">
          <a:xfrm>
            <a:off x="4905591" y="2132519"/>
            <a:ext cx="1112717" cy="2402797"/>
          </a:xfrm>
          <a:custGeom>
            <a:avLst/>
            <a:gdLst>
              <a:gd name="T0" fmla="*/ 221 w 487"/>
              <a:gd name="T1" fmla="*/ 1062 h 1358"/>
              <a:gd name="T2" fmla="*/ 74 w 487"/>
              <a:gd name="T3" fmla="*/ 710 h 1358"/>
              <a:gd name="T4" fmla="*/ 56 w 487"/>
              <a:gd name="T5" fmla="*/ 523 h 1358"/>
              <a:gd name="T6" fmla="*/ 89 w 487"/>
              <a:gd name="T7" fmla="*/ 338 h 1358"/>
              <a:gd name="T8" fmla="*/ 185 w 487"/>
              <a:gd name="T9" fmla="*/ 170 h 1358"/>
              <a:gd name="T10" fmla="*/ 337 w 487"/>
              <a:gd name="T11" fmla="*/ 49 h 1358"/>
              <a:gd name="T12" fmla="*/ 342 w 487"/>
              <a:gd name="T13" fmla="*/ 77 h 1358"/>
              <a:gd name="T14" fmla="*/ 399 w 487"/>
              <a:gd name="T15" fmla="*/ 0 h 1358"/>
              <a:gd name="T16" fmla="*/ 303 w 487"/>
              <a:gd name="T17" fmla="*/ 13 h 1358"/>
              <a:gd name="T18" fmla="*/ 327 w 487"/>
              <a:gd name="T19" fmla="*/ 30 h 1358"/>
              <a:gd name="T20" fmla="*/ 159 w 487"/>
              <a:gd name="T21" fmla="*/ 153 h 1358"/>
              <a:gd name="T22" fmla="*/ 49 w 487"/>
              <a:gd name="T23" fmla="*/ 327 h 1358"/>
              <a:gd name="T24" fmla="*/ 6 w 487"/>
              <a:gd name="T25" fmla="*/ 521 h 1358"/>
              <a:gd name="T26" fmla="*/ 14 w 487"/>
              <a:gd name="T27" fmla="*/ 718 h 1358"/>
              <a:gd name="T28" fmla="*/ 152 w 487"/>
              <a:gd name="T29" fmla="*/ 1093 h 1358"/>
              <a:gd name="T30" fmla="*/ 333 w 487"/>
              <a:gd name="T31" fmla="*/ 1358 h 1358"/>
              <a:gd name="T32" fmla="*/ 487 w 487"/>
              <a:gd name="T33" fmla="*/ 1358 h 1358"/>
              <a:gd name="T34" fmla="*/ 221 w 487"/>
              <a:gd name="T35" fmla="*/ 1062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7" h="1358">
                <a:moveTo>
                  <a:pt x="221" y="1062"/>
                </a:moveTo>
                <a:cubicBezTo>
                  <a:pt x="151" y="952"/>
                  <a:pt x="99" y="833"/>
                  <a:pt x="74" y="710"/>
                </a:cubicBezTo>
                <a:cubicBezTo>
                  <a:pt x="61" y="648"/>
                  <a:pt x="55" y="585"/>
                  <a:pt x="56" y="523"/>
                </a:cubicBezTo>
                <a:cubicBezTo>
                  <a:pt x="58" y="460"/>
                  <a:pt x="69" y="398"/>
                  <a:pt x="89" y="338"/>
                </a:cubicBezTo>
                <a:cubicBezTo>
                  <a:pt x="110" y="278"/>
                  <a:pt x="142" y="220"/>
                  <a:pt x="185" y="170"/>
                </a:cubicBezTo>
                <a:cubicBezTo>
                  <a:pt x="226" y="122"/>
                  <a:pt x="278" y="81"/>
                  <a:pt x="337" y="49"/>
                </a:cubicBezTo>
                <a:cubicBezTo>
                  <a:pt x="341" y="62"/>
                  <a:pt x="342" y="77"/>
                  <a:pt x="342" y="77"/>
                </a:cubicBezTo>
                <a:cubicBezTo>
                  <a:pt x="399" y="0"/>
                  <a:pt x="399" y="0"/>
                  <a:pt x="399" y="0"/>
                </a:cubicBezTo>
                <a:cubicBezTo>
                  <a:pt x="303" y="13"/>
                  <a:pt x="303" y="13"/>
                  <a:pt x="303" y="13"/>
                </a:cubicBezTo>
                <a:cubicBezTo>
                  <a:pt x="303" y="13"/>
                  <a:pt x="317" y="20"/>
                  <a:pt x="327" y="30"/>
                </a:cubicBezTo>
                <a:cubicBezTo>
                  <a:pt x="262" y="61"/>
                  <a:pt x="205" y="103"/>
                  <a:pt x="159" y="153"/>
                </a:cubicBezTo>
                <a:cubicBezTo>
                  <a:pt x="110" y="205"/>
                  <a:pt x="74" y="264"/>
                  <a:pt x="49" y="327"/>
                </a:cubicBezTo>
                <a:cubicBezTo>
                  <a:pt x="25" y="389"/>
                  <a:pt x="11" y="455"/>
                  <a:pt x="6" y="521"/>
                </a:cubicBezTo>
                <a:cubicBezTo>
                  <a:pt x="0" y="586"/>
                  <a:pt x="4" y="652"/>
                  <a:pt x="14" y="718"/>
                </a:cubicBezTo>
                <a:cubicBezTo>
                  <a:pt x="35" y="848"/>
                  <a:pt x="83" y="975"/>
                  <a:pt x="152" y="1093"/>
                </a:cubicBezTo>
                <a:cubicBezTo>
                  <a:pt x="207" y="1188"/>
                  <a:pt x="275" y="1286"/>
                  <a:pt x="333" y="1358"/>
                </a:cubicBezTo>
                <a:cubicBezTo>
                  <a:pt x="487" y="1358"/>
                  <a:pt x="487" y="1358"/>
                  <a:pt x="487" y="1358"/>
                </a:cubicBezTo>
                <a:cubicBezTo>
                  <a:pt x="382" y="1272"/>
                  <a:pt x="292" y="1172"/>
                  <a:pt x="221" y="1062"/>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 name="Freeform 15"/>
          <p:cNvSpPr>
            <a:spLocks/>
          </p:cNvSpPr>
          <p:nvPr/>
        </p:nvSpPr>
        <p:spPr bwMode="auto">
          <a:xfrm>
            <a:off x="3234749" y="2132519"/>
            <a:ext cx="1109184" cy="2402797"/>
          </a:xfrm>
          <a:custGeom>
            <a:avLst/>
            <a:gdLst>
              <a:gd name="T0" fmla="*/ 481 w 486"/>
              <a:gd name="T1" fmla="*/ 521 h 1358"/>
              <a:gd name="T2" fmla="*/ 437 w 486"/>
              <a:gd name="T3" fmla="*/ 327 h 1358"/>
              <a:gd name="T4" fmla="*/ 328 w 486"/>
              <a:gd name="T5" fmla="*/ 153 h 1358"/>
              <a:gd name="T6" fmla="*/ 158 w 486"/>
              <a:gd name="T7" fmla="*/ 29 h 1358"/>
              <a:gd name="T8" fmla="*/ 181 w 486"/>
              <a:gd name="T9" fmla="*/ 13 h 1358"/>
              <a:gd name="T10" fmla="*/ 85 w 486"/>
              <a:gd name="T11" fmla="*/ 0 h 1358"/>
              <a:gd name="T12" fmla="*/ 142 w 486"/>
              <a:gd name="T13" fmla="*/ 77 h 1358"/>
              <a:gd name="T14" fmla="*/ 147 w 486"/>
              <a:gd name="T15" fmla="*/ 48 h 1358"/>
              <a:gd name="T16" fmla="*/ 301 w 486"/>
              <a:gd name="T17" fmla="*/ 170 h 1358"/>
              <a:gd name="T18" fmla="*/ 397 w 486"/>
              <a:gd name="T19" fmla="*/ 338 h 1358"/>
              <a:gd name="T20" fmla="*/ 430 w 486"/>
              <a:gd name="T21" fmla="*/ 523 h 1358"/>
              <a:gd name="T22" fmla="*/ 413 w 486"/>
              <a:gd name="T23" fmla="*/ 710 h 1358"/>
              <a:gd name="T24" fmla="*/ 265 w 486"/>
              <a:gd name="T25" fmla="*/ 1062 h 1358"/>
              <a:gd name="T26" fmla="*/ 0 w 486"/>
              <a:gd name="T27" fmla="*/ 1358 h 1358"/>
              <a:gd name="T28" fmla="*/ 153 w 486"/>
              <a:gd name="T29" fmla="*/ 1358 h 1358"/>
              <a:gd name="T30" fmla="*/ 334 w 486"/>
              <a:gd name="T31" fmla="*/ 1093 h 1358"/>
              <a:gd name="T32" fmla="*/ 472 w 486"/>
              <a:gd name="T33" fmla="*/ 718 h 1358"/>
              <a:gd name="T34" fmla="*/ 481 w 486"/>
              <a:gd name="T35" fmla="*/ 521 h 1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6" h="1358">
                <a:moveTo>
                  <a:pt x="481" y="521"/>
                </a:moveTo>
                <a:cubicBezTo>
                  <a:pt x="475" y="455"/>
                  <a:pt x="462" y="389"/>
                  <a:pt x="437" y="327"/>
                </a:cubicBezTo>
                <a:cubicBezTo>
                  <a:pt x="412" y="264"/>
                  <a:pt x="376" y="205"/>
                  <a:pt x="328" y="153"/>
                </a:cubicBezTo>
                <a:cubicBezTo>
                  <a:pt x="281" y="103"/>
                  <a:pt x="223" y="60"/>
                  <a:pt x="158" y="29"/>
                </a:cubicBezTo>
                <a:cubicBezTo>
                  <a:pt x="168" y="20"/>
                  <a:pt x="181" y="13"/>
                  <a:pt x="181" y="13"/>
                </a:cubicBezTo>
                <a:cubicBezTo>
                  <a:pt x="85" y="0"/>
                  <a:pt x="85" y="0"/>
                  <a:pt x="85" y="0"/>
                </a:cubicBezTo>
                <a:cubicBezTo>
                  <a:pt x="142" y="77"/>
                  <a:pt x="142" y="77"/>
                  <a:pt x="142" y="77"/>
                </a:cubicBezTo>
                <a:cubicBezTo>
                  <a:pt x="142" y="77"/>
                  <a:pt x="143" y="61"/>
                  <a:pt x="147" y="48"/>
                </a:cubicBezTo>
                <a:cubicBezTo>
                  <a:pt x="207" y="80"/>
                  <a:pt x="260" y="121"/>
                  <a:pt x="301" y="170"/>
                </a:cubicBezTo>
                <a:cubicBezTo>
                  <a:pt x="345" y="220"/>
                  <a:pt x="376" y="278"/>
                  <a:pt x="397" y="338"/>
                </a:cubicBezTo>
                <a:cubicBezTo>
                  <a:pt x="418" y="398"/>
                  <a:pt x="428" y="460"/>
                  <a:pt x="430" y="523"/>
                </a:cubicBezTo>
                <a:cubicBezTo>
                  <a:pt x="432" y="585"/>
                  <a:pt x="425" y="648"/>
                  <a:pt x="413" y="710"/>
                </a:cubicBezTo>
                <a:cubicBezTo>
                  <a:pt x="387" y="833"/>
                  <a:pt x="335" y="952"/>
                  <a:pt x="265" y="1062"/>
                </a:cubicBezTo>
                <a:cubicBezTo>
                  <a:pt x="194" y="1172"/>
                  <a:pt x="105" y="1272"/>
                  <a:pt x="0" y="1358"/>
                </a:cubicBezTo>
                <a:cubicBezTo>
                  <a:pt x="153" y="1358"/>
                  <a:pt x="153" y="1358"/>
                  <a:pt x="153" y="1358"/>
                </a:cubicBezTo>
                <a:cubicBezTo>
                  <a:pt x="218" y="1281"/>
                  <a:pt x="279" y="1188"/>
                  <a:pt x="334" y="1093"/>
                </a:cubicBezTo>
                <a:cubicBezTo>
                  <a:pt x="403" y="975"/>
                  <a:pt x="451" y="848"/>
                  <a:pt x="472" y="718"/>
                </a:cubicBezTo>
                <a:cubicBezTo>
                  <a:pt x="482" y="652"/>
                  <a:pt x="486" y="586"/>
                  <a:pt x="481" y="521"/>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 name="Freeform 16"/>
          <p:cNvSpPr>
            <a:spLocks/>
          </p:cNvSpPr>
          <p:nvPr/>
        </p:nvSpPr>
        <p:spPr bwMode="auto">
          <a:xfrm>
            <a:off x="4721905" y="1809203"/>
            <a:ext cx="660565" cy="2726115"/>
          </a:xfrm>
          <a:custGeom>
            <a:avLst/>
            <a:gdLst>
              <a:gd name="T0" fmla="*/ 191 w 290"/>
              <a:gd name="T1" fmla="*/ 1344 h 1540"/>
              <a:gd name="T2" fmla="*/ 71 w 290"/>
              <a:gd name="T3" fmla="*/ 913 h 1540"/>
              <a:gd name="T4" fmla="*/ 54 w 290"/>
              <a:gd name="T5" fmla="*/ 691 h 1540"/>
              <a:gd name="T6" fmla="*/ 68 w 290"/>
              <a:gd name="T7" fmla="*/ 469 h 1540"/>
              <a:gd name="T8" fmla="*/ 124 w 290"/>
              <a:gd name="T9" fmla="*/ 253 h 1540"/>
              <a:gd name="T10" fmla="*/ 174 w 290"/>
              <a:gd name="T11" fmla="*/ 150 h 1540"/>
              <a:gd name="T12" fmla="*/ 239 w 290"/>
              <a:gd name="T13" fmla="*/ 63 h 1540"/>
              <a:gd name="T14" fmla="*/ 251 w 290"/>
              <a:gd name="T15" fmla="*/ 90 h 1540"/>
              <a:gd name="T16" fmla="*/ 286 w 290"/>
              <a:gd name="T17" fmla="*/ 0 h 1540"/>
              <a:gd name="T18" fmla="*/ 196 w 290"/>
              <a:gd name="T19" fmla="*/ 38 h 1540"/>
              <a:gd name="T20" fmla="*/ 223 w 290"/>
              <a:gd name="T21" fmla="*/ 48 h 1540"/>
              <a:gd name="T22" fmla="*/ 149 w 290"/>
              <a:gd name="T23" fmla="*/ 139 h 1540"/>
              <a:gd name="T24" fmla="*/ 93 w 290"/>
              <a:gd name="T25" fmla="*/ 243 h 1540"/>
              <a:gd name="T26" fmla="*/ 27 w 290"/>
              <a:gd name="T27" fmla="*/ 464 h 1540"/>
              <a:gd name="T28" fmla="*/ 3 w 290"/>
              <a:gd name="T29" fmla="*/ 691 h 1540"/>
              <a:gd name="T30" fmla="*/ 11 w 290"/>
              <a:gd name="T31" fmla="*/ 919 h 1540"/>
              <a:gd name="T32" fmla="*/ 155 w 290"/>
              <a:gd name="T33" fmla="*/ 1540 h 1540"/>
              <a:gd name="T34" fmla="*/ 290 w 290"/>
              <a:gd name="T35" fmla="*/ 1540 h 1540"/>
              <a:gd name="T36" fmla="*/ 191 w 290"/>
              <a:gd name="T37" fmla="*/ 1344 h 1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0" h="1540">
                <a:moveTo>
                  <a:pt x="191" y="1344"/>
                </a:moveTo>
                <a:cubicBezTo>
                  <a:pt x="132" y="1206"/>
                  <a:pt x="92" y="1061"/>
                  <a:pt x="71" y="913"/>
                </a:cubicBezTo>
                <a:cubicBezTo>
                  <a:pt x="60" y="840"/>
                  <a:pt x="54" y="766"/>
                  <a:pt x="54" y="691"/>
                </a:cubicBezTo>
                <a:cubicBezTo>
                  <a:pt x="53" y="617"/>
                  <a:pt x="57" y="543"/>
                  <a:pt x="68" y="469"/>
                </a:cubicBezTo>
                <a:cubicBezTo>
                  <a:pt x="80" y="396"/>
                  <a:pt x="97" y="323"/>
                  <a:pt x="124" y="253"/>
                </a:cubicBezTo>
                <a:cubicBezTo>
                  <a:pt x="138" y="218"/>
                  <a:pt x="154" y="183"/>
                  <a:pt x="174" y="150"/>
                </a:cubicBezTo>
                <a:cubicBezTo>
                  <a:pt x="192" y="120"/>
                  <a:pt x="214" y="90"/>
                  <a:pt x="239" y="63"/>
                </a:cubicBezTo>
                <a:cubicBezTo>
                  <a:pt x="247" y="75"/>
                  <a:pt x="251" y="90"/>
                  <a:pt x="251" y="90"/>
                </a:cubicBezTo>
                <a:cubicBezTo>
                  <a:pt x="286" y="0"/>
                  <a:pt x="286" y="0"/>
                  <a:pt x="286" y="0"/>
                </a:cubicBezTo>
                <a:cubicBezTo>
                  <a:pt x="196" y="38"/>
                  <a:pt x="196" y="38"/>
                  <a:pt x="196" y="38"/>
                </a:cubicBezTo>
                <a:cubicBezTo>
                  <a:pt x="196" y="38"/>
                  <a:pt x="211" y="41"/>
                  <a:pt x="223" y="48"/>
                </a:cubicBezTo>
                <a:cubicBezTo>
                  <a:pt x="194" y="76"/>
                  <a:pt x="170" y="107"/>
                  <a:pt x="149" y="139"/>
                </a:cubicBezTo>
                <a:cubicBezTo>
                  <a:pt x="127" y="172"/>
                  <a:pt x="109" y="207"/>
                  <a:pt x="93" y="243"/>
                </a:cubicBezTo>
                <a:cubicBezTo>
                  <a:pt x="62" y="315"/>
                  <a:pt x="41" y="389"/>
                  <a:pt x="27" y="464"/>
                </a:cubicBezTo>
                <a:cubicBezTo>
                  <a:pt x="13" y="539"/>
                  <a:pt x="5" y="615"/>
                  <a:pt x="3" y="691"/>
                </a:cubicBezTo>
                <a:cubicBezTo>
                  <a:pt x="0" y="767"/>
                  <a:pt x="3" y="843"/>
                  <a:pt x="11" y="919"/>
                </a:cubicBezTo>
                <a:cubicBezTo>
                  <a:pt x="27" y="1070"/>
                  <a:pt x="84" y="1330"/>
                  <a:pt x="155" y="1540"/>
                </a:cubicBezTo>
                <a:cubicBezTo>
                  <a:pt x="290" y="1540"/>
                  <a:pt x="290" y="1540"/>
                  <a:pt x="290" y="1540"/>
                </a:cubicBezTo>
                <a:cubicBezTo>
                  <a:pt x="252" y="1477"/>
                  <a:pt x="219" y="1411"/>
                  <a:pt x="191" y="1344"/>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 name="Freeform 17"/>
          <p:cNvSpPr>
            <a:spLocks/>
          </p:cNvSpPr>
          <p:nvPr/>
        </p:nvSpPr>
        <p:spPr bwMode="auto">
          <a:xfrm>
            <a:off x="3867055" y="1809203"/>
            <a:ext cx="662332" cy="2726115"/>
          </a:xfrm>
          <a:custGeom>
            <a:avLst/>
            <a:gdLst>
              <a:gd name="T0" fmla="*/ 288 w 290"/>
              <a:gd name="T1" fmla="*/ 691 h 1540"/>
              <a:gd name="T2" fmla="*/ 263 w 290"/>
              <a:gd name="T3" fmla="*/ 464 h 1540"/>
              <a:gd name="T4" fmla="*/ 197 w 290"/>
              <a:gd name="T5" fmla="*/ 243 h 1540"/>
              <a:gd name="T6" fmla="*/ 141 w 290"/>
              <a:gd name="T7" fmla="*/ 139 h 1540"/>
              <a:gd name="T8" fmla="*/ 67 w 290"/>
              <a:gd name="T9" fmla="*/ 48 h 1540"/>
              <a:gd name="T10" fmla="*/ 94 w 290"/>
              <a:gd name="T11" fmla="*/ 38 h 1540"/>
              <a:gd name="T12" fmla="*/ 4 w 290"/>
              <a:gd name="T13" fmla="*/ 0 h 1540"/>
              <a:gd name="T14" fmla="*/ 39 w 290"/>
              <a:gd name="T15" fmla="*/ 90 h 1540"/>
              <a:gd name="T16" fmla="*/ 51 w 290"/>
              <a:gd name="T17" fmla="*/ 63 h 1540"/>
              <a:gd name="T18" fmla="*/ 116 w 290"/>
              <a:gd name="T19" fmla="*/ 150 h 1540"/>
              <a:gd name="T20" fmla="*/ 166 w 290"/>
              <a:gd name="T21" fmla="*/ 253 h 1540"/>
              <a:gd name="T22" fmla="*/ 222 w 290"/>
              <a:gd name="T23" fmla="*/ 469 h 1540"/>
              <a:gd name="T24" fmla="*/ 237 w 290"/>
              <a:gd name="T25" fmla="*/ 691 h 1540"/>
              <a:gd name="T26" fmla="*/ 220 w 290"/>
              <a:gd name="T27" fmla="*/ 913 h 1540"/>
              <a:gd name="T28" fmla="*/ 100 w 290"/>
              <a:gd name="T29" fmla="*/ 1344 h 1540"/>
              <a:gd name="T30" fmla="*/ 0 w 290"/>
              <a:gd name="T31" fmla="*/ 1540 h 1540"/>
              <a:gd name="T32" fmla="*/ 139 w 290"/>
              <a:gd name="T33" fmla="*/ 1540 h 1540"/>
              <a:gd name="T34" fmla="*/ 279 w 290"/>
              <a:gd name="T35" fmla="*/ 919 h 1540"/>
              <a:gd name="T36" fmla="*/ 288 w 290"/>
              <a:gd name="T37" fmla="*/ 691 h 1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0" h="1540">
                <a:moveTo>
                  <a:pt x="288" y="691"/>
                </a:moveTo>
                <a:cubicBezTo>
                  <a:pt x="285" y="615"/>
                  <a:pt x="278" y="539"/>
                  <a:pt x="263" y="464"/>
                </a:cubicBezTo>
                <a:cubicBezTo>
                  <a:pt x="249" y="389"/>
                  <a:pt x="228" y="315"/>
                  <a:pt x="197" y="243"/>
                </a:cubicBezTo>
                <a:cubicBezTo>
                  <a:pt x="181" y="207"/>
                  <a:pt x="163" y="172"/>
                  <a:pt x="141" y="139"/>
                </a:cubicBezTo>
                <a:cubicBezTo>
                  <a:pt x="120" y="107"/>
                  <a:pt x="96" y="76"/>
                  <a:pt x="67" y="48"/>
                </a:cubicBezTo>
                <a:cubicBezTo>
                  <a:pt x="79" y="41"/>
                  <a:pt x="94" y="38"/>
                  <a:pt x="94" y="38"/>
                </a:cubicBezTo>
                <a:cubicBezTo>
                  <a:pt x="4" y="0"/>
                  <a:pt x="4" y="0"/>
                  <a:pt x="4" y="0"/>
                </a:cubicBezTo>
                <a:cubicBezTo>
                  <a:pt x="39" y="90"/>
                  <a:pt x="39" y="90"/>
                  <a:pt x="39" y="90"/>
                </a:cubicBezTo>
                <a:cubicBezTo>
                  <a:pt x="39" y="90"/>
                  <a:pt x="43" y="75"/>
                  <a:pt x="51" y="63"/>
                </a:cubicBezTo>
                <a:cubicBezTo>
                  <a:pt x="76" y="90"/>
                  <a:pt x="98" y="120"/>
                  <a:pt x="116" y="150"/>
                </a:cubicBezTo>
                <a:cubicBezTo>
                  <a:pt x="136" y="183"/>
                  <a:pt x="152" y="218"/>
                  <a:pt x="166" y="253"/>
                </a:cubicBezTo>
                <a:cubicBezTo>
                  <a:pt x="193" y="323"/>
                  <a:pt x="211" y="396"/>
                  <a:pt x="222" y="469"/>
                </a:cubicBezTo>
                <a:cubicBezTo>
                  <a:pt x="233" y="543"/>
                  <a:pt x="237" y="617"/>
                  <a:pt x="237" y="691"/>
                </a:cubicBezTo>
                <a:cubicBezTo>
                  <a:pt x="236" y="766"/>
                  <a:pt x="230" y="840"/>
                  <a:pt x="220" y="913"/>
                </a:cubicBezTo>
                <a:cubicBezTo>
                  <a:pt x="198" y="1061"/>
                  <a:pt x="159" y="1206"/>
                  <a:pt x="100" y="1344"/>
                </a:cubicBezTo>
                <a:cubicBezTo>
                  <a:pt x="71" y="1411"/>
                  <a:pt x="38" y="1477"/>
                  <a:pt x="0" y="1540"/>
                </a:cubicBezTo>
                <a:cubicBezTo>
                  <a:pt x="139" y="1540"/>
                  <a:pt x="139" y="1540"/>
                  <a:pt x="139" y="1540"/>
                </a:cubicBezTo>
                <a:cubicBezTo>
                  <a:pt x="223" y="1332"/>
                  <a:pt x="263" y="1070"/>
                  <a:pt x="279" y="919"/>
                </a:cubicBezTo>
                <a:cubicBezTo>
                  <a:pt x="287" y="843"/>
                  <a:pt x="290" y="767"/>
                  <a:pt x="288" y="691"/>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7" name="Group 20"/>
          <p:cNvGrpSpPr>
            <a:grpSpLocks noChangeAspect="1"/>
          </p:cNvGrpSpPr>
          <p:nvPr/>
        </p:nvGrpSpPr>
        <p:grpSpPr bwMode="auto">
          <a:xfrm>
            <a:off x="3758526" y="3551410"/>
            <a:ext cx="1712883" cy="1145147"/>
            <a:chOff x="826" y="1479"/>
            <a:chExt cx="605" cy="643"/>
          </a:xfrm>
        </p:grpSpPr>
        <p:sp>
          <p:nvSpPr>
            <p:cNvPr id="8" name="AutoShape 19"/>
            <p:cNvSpPr>
              <a:spLocks noChangeAspect="1" noChangeArrowheads="1" noTextEdit="1"/>
            </p:cNvSpPr>
            <p:nvPr/>
          </p:nvSpPr>
          <p:spPr bwMode="auto">
            <a:xfrm>
              <a:off x="826" y="1497"/>
              <a:ext cx="605" cy="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 name="Freeform 22"/>
            <p:cNvSpPr>
              <a:spLocks/>
            </p:cNvSpPr>
            <p:nvPr/>
          </p:nvSpPr>
          <p:spPr bwMode="auto">
            <a:xfrm>
              <a:off x="886" y="1479"/>
              <a:ext cx="491" cy="491"/>
            </a:xfrm>
            <a:custGeom>
              <a:avLst/>
              <a:gdLst>
                <a:gd name="T0" fmla="*/ 41 w 73"/>
                <a:gd name="T1" fmla="*/ 7 h 73"/>
                <a:gd name="T2" fmla="*/ 41 w 73"/>
                <a:gd name="T3" fmla="*/ 24 h 73"/>
                <a:gd name="T4" fmla="*/ 41 w 73"/>
                <a:gd name="T5" fmla="*/ 24 h 73"/>
                <a:gd name="T6" fmla="*/ 72 w 73"/>
                <a:gd name="T7" fmla="*/ 41 h 73"/>
                <a:gd name="T8" fmla="*/ 73 w 73"/>
                <a:gd name="T9" fmla="*/ 42 h 73"/>
                <a:gd name="T10" fmla="*/ 73 w 73"/>
                <a:gd name="T11" fmla="*/ 42 h 73"/>
                <a:gd name="T12" fmla="*/ 73 w 73"/>
                <a:gd name="T13" fmla="*/ 47 h 73"/>
                <a:gd name="T14" fmla="*/ 71 w 73"/>
                <a:gd name="T15" fmla="*/ 48 h 73"/>
                <a:gd name="T16" fmla="*/ 71 w 73"/>
                <a:gd name="T17" fmla="*/ 48 h 73"/>
                <a:gd name="T18" fmla="*/ 41 w 73"/>
                <a:gd name="T19" fmla="*/ 41 h 73"/>
                <a:gd name="T20" fmla="*/ 41 w 73"/>
                <a:gd name="T21" fmla="*/ 61 h 73"/>
                <a:gd name="T22" fmla="*/ 48 w 73"/>
                <a:gd name="T23" fmla="*/ 67 h 73"/>
                <a:gd name="T24" fmla="*/ 49 w 73"/>
                <a:gd name="T25" fmla="*/ 68 h 73"/>
                <a:gd name="T26" fmla="*/ 49 w 73"/>
                <a:gd name="T27" fmla="*/ 68 h 73"/>
                <a:gd name="T28" fmla="*/ 49 w 73"/>
                <a:gd name="T29" fmla="*/ 71 h 73"/>
                <a:gd name="T30" fmla="*/ 48 w 73"/>
                <a:gd name="T31" fmla="*/ 73 h 73"/>
                <a:gd name="T32" fmla="*/ 47 w 73"/>
                <a:gd name="T33" fmla="*/ 72 h 73"/>
                <a:gd name="T34" fmla="*/ 38 w 73"/>
                <a:gd name="T35" fmla="*/ 69 h 73"/>
                <a:gd name="T36" fmla="*/ 36 w 73"/>
                <a:gd name="T37" fmla="*/ 69 h 73"/>
                <a:gd name="T38" fmla="*/ 36 w 73"/>
                <a:gd name="T39" fmla="*/ 69 h 73"/>
                <a:gd name="T40" fmla="*/ 35 w 73"/>
                <a:gd name="T41" fmla="*/ 69 h 73"/>
                <a:gd name="T42" fmla="*/ 25 w 73"/>
                <a:gd name="T43" fmla="*/ 72 h 73"/>
                <a:gd name="T44" fmla="*/ 25 w 73"/>
                <a:gd name="T45" fmla="*/ 73 h 73"/>
                <a:gd name="T46" fmla="*/ 24 w 73"/>
                <a:gd name="T47" fmla="*/ 71 h 73"/>
                <a:gd name="T48" fmla="*/ 24 w 73"/>
                <a:gd name="T49" fmla="*/ 68 h 73"/>
                <a:gd name="T50" fmla="*/ 24 w 73"/>
                <a:gd name="T51" fmla="*/ 68 h 73"/>
                <a:gd name="T52" fmla="*/ 24 w 73"/>
                <a:gd name="T53" fmla="*/ 67 h 73"/>
                <a:gd name="T54" fmla="*/ 32 w 73"/>
                <a:gd name="T55" fmla="*/ 61 h 73"/>
                <a:gd name="T56" fmla="*/ 32 w 73"/>
                <a:gd name="T57" fmla="*/ 41 h 73"/>
                <a:gd name="T58" fmla="*/ 1 w 73"/>
                <a:gd name="T59" fmla="*/ 48 h 73"/>
                <a:gd name="T60" fmla="*/ 1 w 73"/>
                <a:gd name="T61" fmla="*/ 48 h 73"/>
                <a:gd name="T62" fmla="*/ 0 w 73"/>
                <a:gd name="T63" fmla="*/ 47 h 73"/>
                <a:gd name="T64" fmla="*/ 0 w 73"/>
                <a:gd name="T65" fmla="*/ 42 h 73"/>
                <a:gd name="T66" fmla="*/ 0 w 73"/>
                <a:gd name="T67" fmla="*/ 42 h 73"/>
                <a:gd name="T68" fmla="*/ 1 w 73"/>
                <a:gd name="T69" fmla="*/ 41 h 73"/>
                <a:gd name="T70" fmla="*/ 31 w 73"/>
                <a:gd name="T71" fmla="*/ 24 h 73"/>
                <a:gd name="T72" fmla="*/ 32 w 73"/>
                <a:gd name="T73" fmla="*/ 24 h 73"/>
                <a:gd name="T74" fmla="*/ 32 w 73"/>
                <a:gd name="T75" fmla="*/ 7 h 73"/>
                <a:gd name="T76" fmla="*/ 36 w 73"/>
                <a:gd name="T77" fmla="*/ 0 h 73"/>
                <a:gd name="T78" fmla="*/ 41 w 73"/>
                <a:gd name="T79" fmla="*/ 7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3" h="73">
                  <a:moveTo>
                    <a:pt x="41" y="7"/>
                  </a:moveTo>
                  <a:cubicBezTo>
                    <a:pt x="41" y="24"/>
                    <a:pt x="41" y="24"/>
                    <a:pt x="41" y="24"/>
                  </a:cubicBezTo>
                  <a:cubicBezTo>
                    <a:pt x="41" y="24"/>
                    <a:pt x="41" y="24"/>
                    <a:pt x="41" y="24"/>
                  </a:cubicBezTo>
                  <a:cubicBezTo>
                    <a:pt x="72" y="41"/>
                    <a:pt x="72" y="41"/>
                    <a:pt x="72" y="41"/>
                  </a:cubicBezTo>
                  <a:cubicBezTo>
                    <a:pt x="72" y="41"/>
                    <a:pt x="73" y="42"/>
                    <a:pt x="73" y="42"/>
                  </a:cubicBezTo>
                  <a:cubicBezTo>
                    <a:pt x="73" y="42"/>
                    <a:pt x="73" y="42"/>
                    <a:pt x="73" y="42"/>
                  </a:cubicBezTo>
                  <a:cubicBezTo>
                    <a:pt x="73" y="47"/>
                    <a:pt x="73" y="47"/>
                    <a:pt x="73" y="47"/>
                  </a:cubicBezTo>
                  <a:cubicBezTo>
                    <a:pt x="73" y="47"/>
                    <a:pt x="72" y="48"/>
                    <a:pt x="71" y="48"/>
                  </a:cubicBezTo>
                  <a:cubicBezTo>
                    <a:pt x="71" y="48"/>
                    <a:pt x="71" y="48"/>
                    <a:pt x="71" y="48"/>
                  </a:cubicBezTo>
                  <a:cubicBezTo>
                    <a:pt x="41" y="41"/>
                    <a:pt x="41" y="41"/>
                    <a:pt x="41" y="41"/>
                  </a:cubicBezTo>
                  <a:cubicBezTo>
                    <a:pt x="41" y="61"/>
                    <a:pt x="41" y="61"/>
                    <a:pt x="41" y="61"/>
                  </a:cubicBezTo>
                  <a:cubicBezTo>
                    <a:pt x="48" y="67"/>
                    <a:pt x="48" y="67"/>
                    <a:pt x="48" y="67"/>
                  </a:cubicBezTo>
                  <a:cubicBezTo>
                    <a:pt x="49" y="67"/>
                    <a:pt x="49" y="68"/>
                    <a:pt x="49" y="68"/>
                  </a:cubicBezTo>
                  <a:cubicBezTo>
                    <a:pt x="49" y="68"/>
                    <a:pt x="49" y="68"/>
                    <a:pt x="49" y="68"/>
                  </a:cubicBezTo>
                  <a:cubicBezTo>
                    <a:pt x="49" y="71"/>
                    <a:pt x="49" y="71"/>
                    <a:pt x="49" y="71"/>
                  </a:cubicBezTo>
                  <a:cubicBezTo>
                    <a:pt x="49" y="72"/>
                    <a:pt x="48" y="73"/>
                    <a:pt x="48" y="73"/>
                  </a:cubicBezTo>
                  <a:cubicBezTo>
                    <a:pt x="47" y="73"/>
                    <a:pt x="47" y="73"/>
                    <a:pt x="47" y="72"/>
                  </a:cubicBezTo>
                  <a:cubicBezTo>
                    <a:pt x="38" y="69"/>
                    <a:pt x="38" y="69"/>
                    <a:pt x="38" y="69"/>
                  </a:cubicBezTo>
                  <a:cubicBezTo>
                    <a:pt x="37" y="69"/>
                    <a:pt x="37" y="69"/>
                    <a:pt x="36" y="69"/>
                  </a:cubicBezTo>
                  <a:cubicBezTo>
                    <a:pt x="36" y="69"/>
                    <a:pt x="36" y="69"/>
                    <a:pt x="36" y="69"/>
                  </a:cubicBezTo>
                  <a:cubicBezTo>
                    <a:pt x="36" y="69"/>
                    <a:pt x="35" y="69"/>
                    <a:pt x="35" y="69"/>
                  </a:cubicBezTo>
                  <a:cubicBezTo>
                    <a:pt x="25" y="72"/>
                    <a:pt x="25" y="72"/>
                    <a:pt x="25" y="72"/>
                  </a:cubicBezTo>
                  <a:cubicBezTo>
                    <a:pt x="25" y="73"/>
                    <a:pt x="25" y="73"/>
                    <a:pt x="25" y="73"/>
                  </a:cubicBezTo>
                  <a:cubicBezTo>
                    <a:pt x="24" y="73"/>
                    <a:pt x="24" y="72"/>
                    <a:pt x="24" y="71"/>
                  </a:cubicBezTo>
                  <a:cubicBezTo>
                    <a:pt x="24" y="68"/>
                    <a:pt x="24" y="68"/>
                    <a:pt x="24" y="68"/>
                  </a:cubicBezTo>
                  <a:cubicBezTo>
                    <a:pt x="24" y="68"/>
                    <a:pt x="24" y="68"/>
                    <a:pt x="24" y="68"/>
                  </a:cubicBezTo>
                  <a:cubicBezTo>
                    <a:pt x="24" y="68"/>
                    <a:pt x="24" y="67"/>
                    <a:pt x="24" y="67"/>
                  </a:cubicBezTo>
                  <a:cubicBezTo>
                    <a:pt x="32" y="61"/>
                    <a:pt x="32" y="61"/>
                    <a:pt x="32" y="61"/>
                  </a:cubicBezTo>
                  <a:cubicBezTo>
                    <a:pt x="32" y="41"/>
                    <a:pt x="32" y="41"/>
                    <a:pt x="32" y="41"/>
                  </a:cubicBezTo>
                  <a:cubicBezTo>
                    <a:pt x="1" y="48"/>
                    <a:pt x="1" y="48"/>
                    <a:pt x="1" y="48"/>
                  </a:cubicBezTo>
                  <a:cubicBezTo>
                    <a:pt x="1" y="48"/>
                    <a:pt x="1" y="48"/>
                    <a:pt x="1" y="48"/>
                  </a:cubicBezTo>
                  <a:cubicBezTo>
                    <a:pt x="0" y="48"/>
                    <a:pt x="0" y="47"/>
                    <a:pt x="0" y="47"/>
                  </a:cubicBezTo>
                  <a:cubicBezTo>
                    <a:pt x="0" y="42"/>
                    <a:pt x="0" y="42"/>
                    <a:pt x="0" y="42"/>
                  </a:cubicBezTo>
                  <a:cubicBezTo>
                    <a:pt x="0" y="42"/>
                    <a:pt x="0" y="42"/>
                    <a:pt x="0" y="42"/>
                  </a:cubicBezTo>
                  <a:cubicBezTo>
                    <a:pt x="0" y="42"/>
                    <a:pt x="0" y="41"/>
                    <a:pt x="1" y="41"/>
                  </a:cubicBezTo>
                  <a:cubicBezTo>
                    <a:pt x="31" y="24"/>
                    <a:pt x="31" y="24"/>
                    <a:pt x="31" y="24"/>
                  </a:cubicBezTo>
                  <a:cubicBezTo>
                    <a:pt x="31" y="24"/>
                    <a:pt x="32" y="24"/>
                    <a:pt x="32" y="24"/>
                  </a:cubicBezTo>
                  <a:cubicBezTo>
                    <a:pt x="32" y="7"/>
                    <a:pt x="32" y="7"/>
                    <a:pt x="32" y="7"/>
                  </a:cubicBezTo>
                  <a:cubicBezTo>
                    <a:pt x="32" y="2"/>
                    <a:pt x="34" y="0"/>
                    <a:pt x="36" y="0"/>
                  </a:cubicBezTo>
                  <a:cubicBezTo>
                    <a:pt x="39" y="0"/>
                    <a:pt x="41" y="2"/>
                    <a:pt x="41" y="7"/>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0" name="组合 9"/>
          <p:cNvGrpSpPr/>
          <p:nvPr/>
        </p:nvGrpSpPr>
        <p:grpSpPr>
          <a:xfrm>
            <a:off x="3737494" y="953316"/>
            <a:ext cx="2562699" cy="530915"/>
            <a:chOff x="3737493" y="859958"/>
            <a:chExt cx="2562699" cy="530752"/>
          </a:xfrm>
        </p:grpSpPr>
        <p:sp>
          <p:nvSpPr>
            <p:cNvPr id="11" name="Freeform 27"/>
            <p:cNvSpPr>
              <a:spLocks/>
            </p:cNvSpPr>
            <p:nvPr/>
          </p:nvSpPr>
          <p:spPr bwMode="auto">
            <a:xfrm>
              <a:off x="3737493" y="900459"/>
              <a:ext cx="379393" cy="378690"/>
            </a:xfrm>
            <a:custGeom>
              <a:avLst/>
              <a:gdLst>
                <a:gd name="T0" fmla="*/ 41 w 73"/>
                <a:gd name="T1" fmla="*/ 7 h 73"/>
                <a:gd name="T2" fmla="*/ 41 w 73"/>
                <a:gd name="T3" fmla="*/ 24 h 73"/>
                <a:gd name="T4" fmla="*/ 41 w 73"/>
                <a:gd name="T5" fmla="*/ 24 h 73"/>
                <a:gd name="T6" fmla="*/ 72 w 73"/>
                <a:gd name="T7" fmla="*/ 41 h 73"/>
                <a:gd name="T8" fmla="*/ 73 w 73"/>
                <a:gd name="T9" fmla="*/ 42 h 73"/>
                <a:gd name="T10" fmla="*/ 73 w 73"/>
                <a:gd name="T11" fmla="*/ 42 h 73"/>
                <a:gd name="T12" fmla="*/ 73 w 73"/>
                <a:gd name="T13" fmla="*/ 47 h 73"/>
                <a:gd name="T14" fmla="*/ 71 w 73"/>
                <a:gd name="T15" fmla="*/ 48 h 73"/>
                <a:gd name="T16" fmla="*/ 71 w 73"/>
                <a:gd name="T17" fmla="*/ 48 h 73"/>
                <a:gd name="T18" fmla="*/ 41 w 73"/>
                <a:gd name="T19" fmla="*/ 41 h 73"/>
                <a:gd name="T20" fmla="*/ 41 w 73"/>
                <a:gd name="T21" fmla="*/ 61 h 73"/>
                <a:gd name="T22" fmla="*/ 48 w 73"/>
                <a:gd name="T23" fmla="*/ 67 h 73"/>
                <a:gd name="T24" fmla="*/ 49 w 73"/>
                <a:gd name="T25" fmla="*/ 68 h 73"/>
                <a:gd name="T26" fmla="*/ 49 w 73"/>
                <a:gd name="T27" fmla="*/ 68 h 73"/>
                <a:gd name="T28" fmla="*/ 49 w 73"/>
                <a:gd name="T29" fmla="*/ 71 h 73"/>
                <a:gd name="T30" fmla="*/ 48 w 73"/>
                <a:gd name="T31" fmla="*/ 73 h 73"/>
                <a:gd name="T32" fmla="*/ 47 w 73"/>
                <a:gd name="T33" fmla="*/ 72 h 73"/>
                <a:gd name="T34" fmla="*/ 38 w 73"/>
                <a:gd name="T35" fmla="*/ 69 h 73"/>
                <a:gd name="T36" fmla="*/ 36 w 73"/>
                <a:gd name="T37" fmla="*/ 69 h 73"/>
                <a:gd name="T38" fmla="*/ 36 w 73"/>
                <a:gd name="T39" fmla="*/ 69 h 73"/>
                <a:gd name="T40" fmla="*/ 35 w 73"/>
                <a:gd name="T41" fmla="*/ 69 h 73"/>
                <a:gd name="T42" fmla="*/ 25 w 73"/>
                <a:gd name="T43" fmla="*/ 72 h 73"/>
                <a:gd name="T44" fmla="*/ 25 w 73"/>
                <a:gd name="T45" fmla="*/ 73 h 73"/>
                <a:gd name="T46" fmla="*/ 24 w 73"/>
                <a:gd name="T47" fmla="*/ 71 h 73"/>
                <a:gd name="T48" fmla="*/ 24 w 73"/>
                <a:gd name="T49" fmla="*/ 68 h 73"/>
                <a:gd name="T50" fmla="*/ 24 w 73"/>
                <a:gd name="T51" fmla="*/ 68 h 73"/>
                <a:gd name="T52" fmla="*/ 24 w 73"/>
                <a:gd name="T53" fmla="*/ 67 h 73"/>
                <a:gd name="T54" fmla="*/ 32 w 73"/>
                <a:gd name="T55" fmla="*/ 61 h 73"/>
                <a:gd name="T56" fmla="*/ 32 w 73"/>
                <a:gd name="T57" fmla="*/ 41 h 73"/>
                <a:gd name="T58" fmla="*/ 1 w 73"/>
                <a:gd name="T59" fmla="*/ 48 h 73"/>
                <a:gd name="T60" fmla="*/ 1 w 73"/>
                <a:gd name="T61" fmla="*/ 48 h 73"/>
                <a:gd name="T62" fmla="*/ 0 w 73"/>
                <a:gd name="T63" fmla="*/ 47 h 73"/>
                <a:gd name="T64" fmla="*/ 0 w 73"/>
                <a:gd name="T65" fmla="*/ 42 h 73"/>
                <a:gd name="T66" fmla="*/ 0 w 73"/>
                <a:gd name="T67" fmla="*/ 42 h 73"/>
                <a:gd name="T68" fmla="*/ 1 w 73"/>
                <a:gd name="T69" fmla="*/ 41 h 73"/>
                <a:gd name="T70" fmla="*/ 31 w 73"/>
                <a:gd name="T71" fmla="*/ 24 h 73"/>
                <a:gd name="T72" fmla="*/ 32 w 73"/>
                <a:gd name="T73" fmla="*/ 24 h 73"/>
                <a:gd name="T74" fmla="*/ 32 w 73"/>
                <a:gd name="T75" fmla="*/ 7 h 73"/>
                <a:gd name="T76" fmla="*/ 36 w 73"/>
                <a:gd name="T77" fmla="*/ 0 h 73"/>
                <a:gd name="T78" fmla="*/ 41 w 73"/>
                <a:gd name="T79" fmla="*/ 7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3" h="73">
                  <a:moveTo>
                    <a:pt x="41" y="7"/>
                  </a:moveTo>
                  <a:cubicBezTo>
                    <a:pt x="41" y="24"/>
                    <a:pt x="41" y="24"/>
                    <a:pt x="41" y="24"/>
                  </a:cubicBezTo>
                  <a:cubicBezTo>
                    <a:pt x="41" y="24"/>
                    <a:pt x="41" y="24"/>
                    <a:pt x="41" y="24"/>
                  </a:cubicBezTo>
                  <a:cubicBezTo>
                    <a:pt x="72" y="41"/>
                    <a:pt x="72" y="41"/>
                    <a:pt x="72" y="41"/>
                  </a:cubicBezTo>
                  <a:cubicBezTo>
                    <a:pt x="72" y="41"/>
                    <a:pt x="73" y="42"/>
                    <a:pt x="73" y="42"/>
                  </a:cubicBezTo>
                  <a:cubicBezTo>
                    <a:pt x="73" y="42"/>
                    <a:pt x="73" y="42"/>
                    <a:pt x="73" y="42"/>
                  </a:cubicBezTo>
                  <a:cubicBezTo>
                    <a:pt x="73" y="47"/>
                    <a:pt x="73" y="47"/>
                    <a:pt x="73" y="47"/>
                  </a:cubicBezTo>
                  <a:cubicBezTo>
                    <a:pt x="73" y="47"/>
                    <a:pt x="72" y="48"/>
                    <a:pt x="71" y="48"/>
                  </a:cubicBezTo>
                  <a:cubicBezTo>
                    <a:pt x="71" y="48"/>
                    <a:pt x="71" y="48"/>
                    <a:pt x="71" y="48"/>
                  </a:cubicBezTo>
                  <a:cubicBezTo>
                    <a:pt x="41" y="41"/>
                    <a:pt x="41" y="41"/>
                    <a:pt x="41" y="41"/>
                  </a:cubicBezTo>
                  <a:cubicBezTo>
                    <a:pt x="41" y="61"/>
                    <a:pt x="41" y="61"/>
                    <a:pt x="41" y="61"/>
                  </a:cubicBezTo>
                  <a:cubicBezTo>
                    <a:pt x="48" y="67"/>
                    <a:pt x="48" y="67"/>
                    <a:pt x="48" y="67"/>
                  </a:cubicBezTo>
                  <a:cubicBezTo>
                    <a:pt x="49" y="67"/>
                    <a:pt x="49" y="68"/>
                    <a:pt x="49" y="68"/>
                  </a:cubicBezTo>
                  <a:cubicBezTo>
                    <a:pt x="49" y="68"/>
                    <a:pt x="49" y="68"/>
                    <a:pt x="49" y="68"/>
                  </a:cubicBezTo>
                  <a:cubicBezTo>
                    <a:pt x="49" y="71"/>
                    <a:pt x="49" y="71"/>
                    <a:pt x="49" y="71"/>
                  </a:cubicBezTo>
                  <a:cubicBezTo>
                    <a:pt x="49" y="72"/>
                    <a:pt x="48" y="73"/>
                    <a:pt x="48" y="73"/>
                  </a:cubicBezTo>
                  <a:cubicBezTo>
                    <a:pt x="47" y="73"/>
                    <a:pt x="47" y="73"/>
                    <a:pt x="47" y="72"/>
                  </a:cubicBezTo>
                  <a:cubicBezTo>
                    <a:pt x="38" y="69"/>
                    <a:pt x="38" y="69"/>
                    <a:pt x="38" y="69"/>
                  </a:cubicBezTo>
                  <a:cubicBezTo>
                    <a:pt x="37" y="69"/>
                    <a:pt x="37" y="69"/>
                    <a:pt x="36" y="69"/>
                  </a:cubicBezTo>
                  <a:cubicBezTo>
                    <a:pt x="36" y="69"/>
                    <a:pt x="36" y="69"/>
                    <a:pt x="36" y="69"/>
                  </a:cubicBezTo>
                  <a:cubicBezTo>
                    <a:pt x="36" y="69"/>
                    <a:pt x="35" y="69"/>
                    <a:pt x="35" y="69"/>
                  </a:cubicBezTo>
                  <a:cubicBezTo>
                    <a:pt x="25" y="72"/>
                    <a:pt x="25" y="72"/>
                    <a:pt x="25" y="72"/>
                  </a:cubicBezTo>
                  <a:cubicBezTo>
                    <a:pt x="25" y="73"/>
                    <a:pt x="25" y="73"/>
                    <a:pt x="25" y="73"/>
                  </a:cubicBezTo>
                  <a:cubicBezTo>
                    <a:pt x="24" y="73"/>
                    <a:pt x="24" y="72"/>
                    <a:pt x="24" y="71"/>
                  </a:cubicBezTo>
                  <a:cubicBezTo>
                    <a:pt x="24" y="68"/>
                    <a:pt x="24" y="68"/>
                    <a:pt x="24" y="68"/>
                  </a:cubicBezTo>
                  <a:cubicBezTo>
                    <a:pt x="24" y="68"/>
                    <a:pt x="24" y="68"/>
                    <a:pt x="24" y="68"/>
                  </a:cubicBezTo>
                  <a:cubicBezTo>
                    <a:pt x="24" y="68"/>
                    <a:pt x="24" y="67"/>
                    <a:pt x="24" y="67"/>
                  </a:cubicBezTo>
                  <a:cubicBezTo>
                    <a:pt x="32" y="61"/>
                    <a:pt x="32" y="61"/>
                    <a:pt x="32" y="61"/>
                  </a:cubicBezTo>
                  <a:cubicBezTo>
                    <a:pt x="32" y="41"/>
                    <a:pt x="32" y="41"/>
                    <a:pt x="32" y="41"/>
                  </a:cubicBezTo>
                  <a:cubicBezTo>
                    <a:pt x="1" y="48"/>
                    <a:pt x="1" y="48"/>
                    <a:pt x="1" y="48"/>
                  </a:cubicBezTo>
                  <a:cubicBezTo>
                    <a:pt x="1" y="48"/>
                    <a:pt x="1" y="48"/>
                    <a:pt x="1" y="48"/>
                  </a:cubicBezTo>
                  <a:cubicBezTo>
                    <a:pt x="0" y="48"/>
                    <a:pt x="0" y="47"/>
                    <a:pt x="0" y="47"/>
                  </a:cubicBezTo>
                  <a:cubicBezTo>
                    <a:pt x="0" y="42"/>
                    <a:pt x="0" y="42"/>
                    <a:pt x="0" y="42"/>
                  </a:cubicBezTo>
                  <a:cubicBezTo>
                    <a:pt x="0" y="42"/>
                    <a:pt x="0" y="42"/>
                    <a:pt x="0" y="42"/>
                  </a:cubicBezTo>
                  <a:cubicBezTo>
                    <a:pt x="0" y="42"/>
                    <a:pt x="0" y="41"/>
                    <a:pt x="1" y="41"/>
                  </a:cubicBezTo>
                  <a:cubicBezTo>
                    <a:pt x="31" y="24"/>
                    <a:pt x="31" y="24"/>
                    <a:pt x="31" y="24"/>
                  </a:cubicBezTo>
                  <a:cubicBezTo>
                    <a:pt x="31" y="24"/>
                    <a:pt x="32" y="24"/>
                    <a:pt x="32" y="24"/>
                  </a:cubicBezTo>
                  <a:cubicBezTo>
                    <a:pt x="32" y="7"/>
                    <a:pt x="32" y="7"/>
                    <a:pt x="32" y="7"/>
                  </a:cubicBezTo>
                  <a:cubicBezTo>
                    <a:pt x="32" y="2"/>
                    <a:pt x="34" y="0"/>
                    <a:pt x="36" y="0"/>
                  </a:cubicBezTo>
                  <a:cubicBezTo>
                    <a:pt x="39" y="0"/>
                    <a:pt x="41" y="2"/>
                    <a:pt x="41" y="7"/>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900" i="0" u="none" strike="noStrike" kern="0" cap="none" spc="0" normalizeH="0" baseline="0" noProof="0">
                <a:ln>
                  <a:noFill/>
                </a:ln>
                <a:solidFill>
                  <a:schemeClr val="bg1">
                    <a:lumMod val="50000"/>
                  </a:schemeClr>
                </a:solidFill>
                <a:effectLst/>
                <a:uLnTx/>
                <a:uFillTx/>
              </a:endParaRPr>
            </a:p>
          </p:txBody>
        </p:sp>
        <p:sp>
          <p:nvSpPr>
            <p:cNvPr id="12" name="文本框 8"/>
            <p:cNvSpPr txBox="1"/>
            <p:nvPr/>
          </p:nvSpPr>
          <p:spPr>
            <a:xfrm>
              <a:off x="4136225" y="859958"/>
              <a:ext cx="2163967" cy="530752"/>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dirty="0">
                  <a:solidFill>
                    <a:schemeClr val="tx1">
                      <a:lumMod val="75000"/>
                      <a:lumOff val="25000"/>
                    </a:schemeClr>
                  </a:solidFill>
                  <a:latin typeface="微软雅黑" pitchFamily="34" charset="-122"/>
                  <a:ea typeface="微软雅黑" pitchFamily="34" charset="-122"/>
                </a:rPr>
                <a:t>请在此输入你的标题</a:t>
              </a:r>
              <a:endParaRPr lang="en-US" altLang="zh-CN" sz="1200" dirty="0">
                <a:solidFill>
                  <a:schemeClr val="tx1">
                    <a:lumMod val="75000"/>
                    <a:lumOff val="25000"/>
                  </a:schemeClr>
                </a:solidFill>
                <a:latin typeface="微软雅黑" pitchFamily="34" charset="-122"/>
                <a:ea typeface="微软雅黑" pitchFamily="34" charset="-122"/>
              </a:endParaRPr>
            </a:p>
            <a:p>
              <a:r>
                <a:rPr lang="zh-CN" altLang="en-US" sz="900" dirty="0">
                  <a:solidFill>
                    <a:schemeClr val="bg1">
                      <a:lumMod val="50000"/>
                    </a:schemeClr>
                  </a:solidFill>
                  <a:latin typeface="微软雅黑" pitchFamily="34" charset="-122"/>
                  <a:ea typeface="微软雅黑" pitchFamily="34" charset="-122"/>
                </a:rPr>
                <a:t>请在此粘贴或者输入你的文字内容</a:t>
              </a:r>
              <a:endParaRPr lang="en-US" altLang="zh-CN" sz="900" dirty="0">
                <a:solidFill>
                  <a:schemeClr val="bg1">
                    <a:lumMod val="50000"/>
                  </a:schemeClr>
                </a:solidFill>
                <a:latin typeface="微软雅黑" pitchFamily="34" charset="-122"/>
                <a:ea typeface="微软雅黑" pitchFamily="34" charset="-122"/>
              </a:endParaRPr>
            </a:p>
            <a:p>
              <a:r>
                <a:rPr lang="zh-CN" altLang="en-US" sz="900" dirty="0">
                  <a:solidFill>
                    <a:schemeClr val="bg1">
                      <a:lumMod val="50000"/>
                    </a:schemeClr>
                  </a:solidFill>
                  <a:latin typeface="微软雅黑" pitchFamily="34" charset="-122"/>
                  <a:ea typeface="微软雅黑" pitchFamily="34" charset="-122"/>
                </a:rPr>
                <a:t>请在此粘贴或者输入你的文字内容</a:t>
              </a:r>
              <a:endParaRPr lang="en-US" altLang="zh-CN" sz="900" dirty="0">
                <a:solidFill>
                  <a:schemeClr val="bg1">
                    <a:lumMod val="50000"/>
                  </a:schemeClr>
                </a:solidFill>
                <a:latin typeface="微软雅黑" pitchFamily="34" charset="-122"/>
                <a:ea typeface="微软雅黑" pitchFamily="34" charset="-122"/>
              </a:endParaRPr>
            </a:p>
          </p:txBody>
        </p:sp>
      </p:grpSp>
      <p:grpSp>
        <p:nvGrpSpPr>
          <p:cNvPr id="13" name="组合 12"/>
          <p:cNvGrpSpPr/>
          <p:nvPr/>
        </p:nvGrpSpPr>
        <p:grpSpPr>
          <a:xfrm>
            <a:off x="5986656" y="2012228"/>
            <a:ext cx="2566062" cy="530915"/>
            <a:chOff x="6105855" y="2241083"/>
            <a:chExt cx="2566062" cy="530752"/>
          </a:xfrm>
        </p:grpSpPr>
        <p:sp>
          <p:nvSpPr>
            <p:cNvPr id="14" name="Freeform 27"/>
            <p:cNvSpPr>
              <a:spLocks/>
            </p:cNvSpPr>
            <p:nvPr/>
          </p:nvSpPr>
          <p:spPr bwMode="auto">
            <a:xfrm>
              <a:off x="6105855" y="2365967"/>
              <a:ext cx="379393" cy="378690"/>
            </a:xfrm>
            <a:custGeom>
              <a:avLst/>
              <a:gdLst>
                <a:gd name="T0" fmla="*/ 41 w 73"/>
                <a:gd name="T1" fmla="*/ 7 h 73"/>
                <a:gd name="T2" fmla="*/ 41 w 73"/>
                <a:gd name="T3" fmla="*/ 24 h 73"/>
                <a:gd name="T4" fmla="*/ 41 w 73"/>
                <a:gd name="T5" fmla="*/ 24 h 73"/>
                <a:gd name="T6" fmla="*/ 72 w 73"/>
                <a:gd name="T7" fmla="*/ 41 h 73"/>
                <a:gd name="T8" fmla="*/ 73 w 73"/>
                <a:gd name="T9" fmla="*/ 42 h 73"/>
                <a:gd name="T10" fmla="*/ 73 w 73"/>
                <a:gd name="T11" fmla="*/ 42 h 73"/>
                <a:gd name="T12" fmla="*/ 73 w 73"/>
                <a:gd name="T13" fmla="*/ 47 h 73"/>
                <a:gd name="T14" fmla="*/ 71 w 73"/>
                <a:gd name="T15" fmla="*/ 48 h 73"/>
                <a:gd name="T16" fmla="*/ 71 w 73"/>
                <a:gd name="T17" fmla="*/ 48 h 73"/>
                <a:gd name="T18" fmla="*/ 41 w 73"/>
                <a:gd name="T19" fmla="*/ 41 h 73"/>
                <a:gd name="T20" fmla="*/ 41 w 73"/>
                <a:gd name="T21" fmla="*/ 61 h 73"/>
                <a:gd name="T22" fmla="*/ 48 w 73"/>
                <a:gd name="T23" fmla="*/ 67 h 73"/>
                <a:gd name="T24" fmla="*/ 49 w 73"/>
                <a:gd name="T25" fmla="*/ 68 h 73"/>
                <a:gd name="T26" fmla="*/ 49 w 73"/>
                <a:gd name="T27" fmla="*/ 68 h 73"/>
                <a:gd name="T28" fmla="*/ 49 w 73"/>
                <a:gd name="T29" fmla="*/ 71 h 73"/>
                <a:gd name="T30" fmla="*/ 48 w 73"/>
                <a:gd name="T31" fmla="*/ 73 h 73"/>
                <a:gd name="T32" fmla="*/ 47 w 73"/>
                <a:gd name="T33" fmla="*/ 72 h 73"/>
                <a:gd name="T34" fmla="*/ 38 w 73"/>
                <a:gd name="T35" fmla="*/ 69 h 73"/>
                <a:gd name="T36" fmla="*/ 36 w 73"/>
                <a:gd name="T37" fmla="*/ 69 h 73"/>
                <a:gd name="T38" fmla="*/ 36 w 73"/>
                <a:gd name="T39" fmla="*/ 69 h 73"/>
                <a:gd name="T40" fmla="*/ 35 w 73"/>
                <a:gd name="T41" fmla="*/ 69 h 73"/>
                <a:gd name="T42" fmla="*/ 25 w 73"/>
                <a:gd name="T43" fmla="*/ 72 h 73"/>
                <a:gd name="T44" fmla="*/ 25 w 73"/>
                <a:gd name="T45" fmla="*/ 73 h 73"/>
                <a:gd name="T46" fmla="*/ 24 w 73"/>
                <a:gd name="T47" fmla="*/ 71 h 73"/>
                <a:gd name="T48" fmla="*/ 24 w 73"/>
                <a:gd name="T49" fmla="*/ 68 h 73"/>
                <a:gd name="T50" fmla="*/ 24 w 73"/>
                <a:gd name="T51" fmla="*/ 68 h 73"/>
                <a:gd name="T52" fmla="*/ 24 w 73"/>
                <a:gd name="T53" fmla="*/ 67 h 73"/>
                <a:gd name="T54" fmla="*/ 32 w 73"/>
                <a:gd name="T55" fmla="*/ 61 h 73"/>
                <a:gd name="T56" fmla="*/ 32 w 73"/>
                <a:gd name="T57" fmla="*/ 41 h 73"/>
                <a:gd name="T58" fmla="*/ 1 w 73"/>
                <a:gd name="T59" fmla="*/ 48 h 73"/>
                <a:gd name="T60" fmla="*/ 1 w 73"/>
                <a:gd name="T61" fmla="*/ 48 h 73"/>
                <a:gd name="T62" fmla="*/ 0 w 73"/>
                <a:gd name="T63" fmla="*/ 47 h 73"/>
                <a:gd name="T64" fmla="*/ 0 w 73"/>
                <a:gd name="T65" fmla="*/ 42 h 73"/>
                <a:gd name="T66" fmla="*/ 0 w 73"/>
                <a:gd name="T67" fmla="*/ 42 h 73"/>
                <a:gd name="T68" fmla="*/ 1 w 73"/>
                <a:gd name="T69" fmla="*/ 41 h 73"/>
                <a:gd name="T70" fmla="*/ 31 w 73"/>
                <a:gd name="T71" fmla="*/ 24 h 73"/>
                <a:gd name="T72" fmla="*/ 32 w 73"/>
                <a:gd name="T73" fmla="*/ 24 h 73"/>
                <a:gd name="T74" fmla="*/ 32 w 73"/>
                <a:gd name="T75" fmla="*/ 7 h 73"/>
                <a:gd name="T76" fmla="*/ 36 w 73"/>
                <a:gd name="T77" fmla="*/ 0 h 73"/>
                <a:gd name="T78" fmla="*/ 41 w 73"/>
                <a:gd name="T79" fmla="*/ 7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3" h="73">
                  <a:moveTo>
                    <a:pt x="41" y="7"/>
                  </a:moveTo>
                  <a:cubicBezTo>
                    <a:pt x="41" y="24"/>
                    <a:pt x="41" y="24"/>
                    <a:pt x="41" y="24"/>
                  </a:cubicBezTo>
                  <a:cubicBezTo>
                    <a:pt x="41" y="24"/>
                    <a:pt x="41" y="24"/>
                    <a:pt x="41" y="24"/>
                  </a:cubicBezTo>
                  <a:cubicBezTo>
                    <a:pt x="72" y="41"/>
                    <a:pt x="72" y="41"/>
                    <a:pt x="72" y="41"/>
                  </a:cubicBezTo>
                  <a:cubicBezTo>
                    <a:pt x="72" y="41"/>
                    <a:pt x="73" y="42"/>
                    <a:pt x="73" y="42"/>
                  </a:cubicBezTo>
                  <a:cubicBezTo>
                    <a:pt x="73" y="42"/>
                    <a:pt x="73" y="42"/>
                    <a:pt x="73" y="42"/>
                  </a:cubicBezTo>
                  <a:cubicBezTo>
                    <a:pt x="73" y="47"/>
                    <a:pt x="73" y="47"/>
                    <a:pt x="73" y="47"/>
                  </a:cubicBezTo>
                  <a:cubicBezTo>
                    <a:pt x="73" y="47"/>
                    <a:pt x="72" y="48"/>
                    <a:pt x="71" y="48"/>
                  </a:cubicBezTo>
                  <a:cubicBezTo>
                    <a:pt x="71" y="48"/>
                    <a:pt x="71" y="48"/>
                    <a:pt x="71" y="48"/>
                  </a:cubicBezTo>
                  <a:cubicBezTo>
                    <a:pt x="41" y="41"/>
                    <a:pt x="41" y="41"/>
                    <a:pt x="41" y="41"/>
                  </a:cubicBezTo>
                  <a:cubicBezTo>
                    <a:pt x="41" y="61"/>
                    <a:pt x="41" y="61"/>
                    <a:pt x="41" y="61"/>
                  </a:cubicBezTo>
                  <a:cubicBezTo>
                    <a:pt x="48" y="67"/>
                    <a:pt x="48" y="67"/>
                    <a:pt x="48" y="67"/>
                  </a:cubicBezTo>
                  <a:cubicBezTo>
                    <a:pt x="49" y="67"/>
                    <a:pt x="49" y="68"/>
                    <a:pt x="49" y="68"/>
                  </a:cubicBezTo>
                  <a:cubicBezTo>
                    <a:pt x="49" y="68"/>
                    <a:pt x="49" y="68"/>
                    <a:pt x="49" y="68"/>
                  </a:cubicBezTo>
                  <a:cubicBezTo>
                    <a:pt x="49" y="71"/>
                    <a:pt x="49" y="71"/>
                    <a:pt x="49" y="71"/>
                  </a:cubicBezTo>
                  <a:cubicBezTo>
                    <a:pt x="49" y="72"/>
                    <a:pt x="48" y="73"/>
                    <a:pt x="48" y="73"/>
                  </a:cubicBezTo>
                  <a:cubicBezTo>
                    <a:pt x="47" y="73"/>
                    <a:pt x="47" y="73"/>
                    <a:pt x="47" y="72"/>
                  </a:cubicBezTo>
                  <a:cubicBezTo>
                    <a:pt x="38" y="69"/>
                    <a:pt x="38" y="69"/>
                    <a:pt x="38" y="69"/>
                  </a:cubicBezTo>
                  <a:cubicBezTo>
                    <a:pt x="37" y="69"/>
                    <a:pt x="37" y="69"/>
                    <a:pt x="36" y="69"/>
                  </a:cubicBezTo>
                  <a:cubicBezTo>
                    <a:pt x="36" y="69"/>
                    <a:pt x="36" y="69"/>
                    <a:pt x="36" y="69"/>
                  </a:cubicBezTo>
                  <a:cubicBezTo>
                    <a:pt x="36" y="69"/>
                    <a:pt x="35" y="69"/>
                    <a:pt x="35" y="69"/>
                  </a:cubicBezTo>
                  <a:cubicBezTo>
                    <a:pt x="25" y="72"/>
                    <a:pt x="25" y="72"/>
                    <a:pt x="25" y="72"/>
                  </a:cubicBezTo>
                  <a:cubicBezTo>
                    <a:pt x="25" y="73"/>
                    <a:pt x="25" y="73"/>
                    <a:pt x="25" y="73"/>
                  </a:cubicBezTo>
                  <a:cubicBezTo>
                    <a:pt x="24" y="73"/>
                    <a:pt x="24" y="72"/>
                    <a:pt x="24" y="71"/>
                  </a:cubicBezTo>
                  <a:cubicBezTo>
                    <a:pt x="24" y="68"/>
                    <a:pt x="24" y="68"/>
                    <a:pt x="24" y="68"/>
                  </a:cubicBezTo>
                  <a:cubicBezTo>
                    <a:pt x="24" y="68"/>
                    <a:pt x="24" y="68"/>
                    <a:pt x="24" y="68"/>
                  </a:cubicBezTo>
                  <a:cubicBezTo>
                    <a:pt x="24" y="68"/>
                    <a:pt x="24" y="67"/>
                    <a:pt x="24" y="67"/>
                  </a:cubicBezTo>
                  <a:cubicBezTo>
                    <a:pt x="32" y="61"/>
                    <a:pt x="32" y="61"/>
                    <a:pt x="32" y="61"/>
                  </a:cubicBezTo>
                  <a:cubicBezTo>
                    <a:pt x="32" y="41"/>
                    <a:pt x="32" y="41"/>
                    <a:pt x="32" y="41"/>
                  </a:cubicBezTo>
                  <a:cubicBezTo>
                    <a:pt x="1" y="48"/>
                    <a:pt x="1" y="48"/>
                    <a:pt x="1" y="48"/>
                  </a:cubicBezTo>
                  <a:cubicBezTo>
                    <a:pt x="1" y="48"/>
                    <a:pt x="1" y="48"/>
                    <a:pt x="1" y="48"/>
                  </a:cubicBezTo>
                  <a:cubicBezTo>
                    <a:pt x="0" y="48"/>
                    <a:pt x="0" y="47"/>
                    <a:pt x="0" y="47"/>
                  </a:cubicBezTo>
                  <a:cubicBezTo>
                    <a:pt x="0" y="42"/>
                    <a:pt x="0" y="42"/>
                    <a:pt x="0" y="42"/>
                  </a:cubicBezTo>
                  <a:cubicBezTo>
                    <a:pt x="0" y="42"/>
                    <a:pt x="0" y="42"/>
                    <a:pt x="0" y="42"/>
                  </a:cubicBezTo>
                  <a:cubicBezTo>
                    <a:pt x="0" y="42"/>
                    <a:pt x="0" y="41"/>
                    <a:pt x="1" y="41"/>
                  </a:cubicBezTo>
                  <a:cubicBezTo>
                    <a:pt x="31" y="24"/>
                    <a:pt x="31" y="24"/>
                    <a:pt x="31" y="24"/>
                  </a:cubicBezTo>
                  <a:cubicBezTo>
                    <a:pt x="31" y="24"/>
                    <a:pt x="32" y="24"/>
                    <a:pt x="32" y="24"/>
                  </a:cubicBezTo>
                  <a:cubicBezTo>
                    <a:pt x="32" y="7"/>
                    <a:pt x="32" y="7"/>
                    <a:pt x="32" y="7"/>
                  </a:cubicBezTo>
                  <a:cubicBezTo>
                    <a:pt x="32" y="2"/>
                    <a:pt x="34" y="0"/>
                    <a:pt x="36" y="0"/>
                  </a:cubicBezTo>
                  <a:cubicBezTo>
                    <a:pt x="39" y="0"/>
                    <a:pt x="41" y="2"/>
                    <a:pt x="41" y="7"/>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900" i="0" u="none" strike="noStrike" kern="0" cap="none" spc="0" normalizeH="0" baseline="0" noProof="0">
                <a:ln>
                  <a:noFill/>
                </a:ln>
                <a:solidFill>
                  <a:schemeClr val="bg1">
                    <a:lumMod val="50000"/>
                  </a:schemeClr>
                </a:solidFill>
                <a:effectLst/>
                <a:uLnTx/>
                <a:uFillTx/>
              </a:endParaRPr>
            </a:p>
          </p:txBody>
        </p:sp>
        <p:sp>
          <p:nvSpPr>
            <p:cNvPr id="15" name="文本框 8"/>
            <p:cNvSpPr txBox="1"/>
            <p:nvPr/>
          </p:nvSpPr>
          <p:spPr>
            <a:xfrm>
              <a:off x="6507950" y="2241083"/>
              <a:ext cx="2163967" cy="530752"/>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dirty="0">
                  <a:solidFill>
                    <a:schemeClr val="tx1">
                      <a:lumMod val="75000"/>
                      <a:lumOff val="25000"/>
                    </a:schemeClr>
                  </a:solidFill>
                  <a:latin typeface="微软雅黑" pitchFamily="34" charset="-122"/>
                  <a:ea typeface="微软雅黑" pitchFamily="34" charset="-122"/>
                </a:rPr>
                <a:t>请在此输入你的标题</a:t>
              </a:r>
              <a:endParaRPr lang="en-US" altLang="zh-CN" sz="1200" dirty="0">
                <a:solidFill>
                  <a:schemeClr val="tx1">
                    <a:lumMod val="75000"/>
                    <a:lumOff val="25000"/>
                  </a:schemeClr>
                </a:solidFill>
                <a:latin typeface="微软雅黑" pitchFamily="34" charset="-122"/>
                <a:ea typeface="微软雅黑" pitchFamily="34" charset="-122"/>
              </a:endParaRPr>
            </a:p>
            <a:p>
              <a:r>
                <a:rPr lang="zh-CN" altLang="en-US" sz="900" dirty="0">
                  <a:solidFill>
                    <a:schemeClr val="bg1">
                      <a:lumMod val="50000"/>
                    </a:schemeClr>
                  </a:solidFill>
                  <a:latin typeface="微软雅黑" pitchFamily="34" charset="-122"/>
                  <a:ea typeface="微软雅黑" pitchFamily="34" charset="-122"/>
                </a:rPr>
                <a:t>请在此粘贴或者输入你的文字内容</a:t>
              </a:r>
              <a:endParaRPr lang="en-US" altLang="zh-CN" sz="900" dirty="0">
                <a:solidFill>
                  <a:schemeClr val="bg1">
                    <a:lumMod val="50000"/>
                  </a:schemeClr>
                </a:solidFill>
                <a:latin typeface="微软雅黑" pitchFamily="34" charset="-122"/>
                <a:ea typeface="微软雅黑" pitchFamily="34" charset="-122"/>
              </a:endParaRPr>
            </a:p>
            <a:p>
              <a:r>
                <a:rPr lang="zh-CN" altLang="en-US" sz="900" dirty="0">
                  <a:solidFill>
                    <a:schemeClr val="bg1">
                      <a:lumMod val="50000"/>
                    </a:schemeClr>
                  </a:solidFill>
                  <a:latin typeface="微软雅黑" pitchFamily="34" charset="-122"/>
                  <a:ea typeface="微软雅黑" pitchFamily="34" charset="-122"/>
                </a:rPr>
                <a:t>请在此粘贴或者输入你的文字内容</a:t>
              </a:r>
              <a:endParaRPr lang="en-US" altLang="zh-CN" sz="900" dirty="0">
                <a:solidFill>
                  <a:schemeClr val="bg1">
                    <a:lumMod val="50000"/>
                  </a:schemeClr>
                </a:solidFill>
                <a:latin typeface="微软雅黑" pitchFamily="34" charset="-122"/>
                <a:ea typeface="微软雅黑" pitchFamily="34" charset="-122"/>
              </a:endParaRPr>
            </a:p>
          </p:txBody>
        </p:sp>
      </p:grpSp>
      <p:grpSp>
        <p:nvGrpSpPr>
          <p:cNvPr id="16" name="组合 15"/>
          <p:cNvGrpSpPr/>
          <p:nvPr/>
        </p:nvGrpSpPr>
        <p:grpSpPr>
          <a:xfrm>
            <a:off x="6105856" y="3327959"/>
            <a:ext cx="2575587" cy="530915"/>
            <a:chOff x="6105855" y="3326934"/>
            <a:chExt cx="2575587" cy="530752"/>
          </a:xfrm>
        </p:grpSpPr>
        <p:sp>
          <p:nvSpPr>
            <p:cNvPr id="17" name="Freeform 27"/>
            <p:cNvSpPr>
              <a:spLocks/>
            </p:cNvSpPr>
            <p:nvPr/>
          </p:nvSpPr>
          <p:spPr bwMode="auto">
            <a:xfrm>
              <a:off x="6105855" y="3381892"/>
              <a:ext cx="379393" cy="378690"/>
            </a:xfrm>
            <a:custGeom>
              <a:avLst/>
              <a:gdLst>
                <a:gd name="T0" fmla="*/ 41 w 73"/>
                <a:gd name="T1" fmla="*/ 7 h 73"/>
                <a:gd name="T2" fmla="*/ 41 w 73"/>
                <a:gd name="T3" fmla="*/ 24 h 73"/>
                <a:gd name="T4" fmla="*/ 41 w 73"/>
                <a:gd name="T5" fmla="*/ 24 h 73"/>
                <a:gd name="T6" fmla="*/ 72 w 73"/>
                <a:gd name="T7" fmla="*/ 41 h 73"/>
                <a:gd name="T8" fmla="*/ 73 w 73"/>
                <a:gd name="T9" fmla="*/ 42 h 73"/>
                <a:gd name="T10" fmla="*/ 73 w 73"/>
                <a:gd name="T11" fmla="*/ 42 h 73"/>
                <a:gd name="T12" fmla="*/ 73 w 73"/>
                <a:gd name="T13" fmla="*/ 47 h 73"/>
                <a:gd name="T14" fmla="*/ 71 w 73"/>
                <a:gd name="T15" fmla="*/ 48 h 73"/>
                <a:gd name="T16" fmla="*/ 71 w 73"/>
                <a:gd name="T17" fmla="*/ 48 h 73"/>
                <a:gd name="T18" fmla="*/ 41 w 73"/>
                <a:gd name="T19" fmla="*/ 41 h 73"/>
                <a:gd name="T20" fmla="*/ 41 w 73"/>
                <a:gd name="T21" fmla="*/ 61 h 73"/>
                <a:gd name="T22" fmla="*/ 48 w 73"/>
                <a:gd name="T23" fmla="*/ 67 h 73"/>
                <a:gd name="T24" fmla="*/ 49 w 73"/>
                <a:gd name="T25" fmla="*/ 68 h 73"/>
                <a:gd name="T26" fmla="*/ 49 w 73"/>
                <a:gd name="T27" fmla="*/ 68 h 73"/>
                <a:gd name="T28" fmla="*/ 49 w 73"/>
                <a:gd name="T29" fmla="*/ 71 h 73"/>
                <a:gd name="T30" fmla="*/ 48 w 73"/>
                <a:gd name="T31" fmla="*/ 73 h 73"/>
                <a:gd name="T32" fmla="*/ 47 w 73"/>
                <a:gd name="T33" fmla="*/ 72 h 73"/>
                <a:gd name="T34" fmla="*/ 38 w 73"/>
                <a:gd name="T35" fmla="*/ 69 h 73"/>
                <a:gd name="T36" fmla="*/ 36 w 73"/>
                <a:gd name="T37" fmla="*/ 69 h 73"/>
                <a:gd name="T38" fmla="*/ 36 w 73"/>
                <a:gd name="T39" fmla="*/ 69 h 73"/>
                <a:gd name="T40" fmla="*/ 35 w 73"/>
                <a:gd name="T41" fmla="*/ 69 h 73"/>
                <a:gd name="T42" fmla="*/ 25 w 73"/>
                <a:gd name="T43" fmla="*/ 72 h 73"/>
                <a:gd name="T44" fmla="*/ 25 w 73"/>
                <a:gd name="T45" fmla="*/ 73 h 73"/>
                <a:gd name="T46" fmla="*/ 24 w 73"/>
                <a:gd name="T47" fmla="*/ 71 h 73"/>
                <a:gd name="T48" fmla="*/ 24 w 73"/>
                <a:gd name="T49" fmla="*/ 68 h 73"/>
                <a:gd name="T50" fmla="*/ 24 w 73"/>
                <a:gd name="T51" fmla="*/ 68 h 73"/>
                <a:gd name="T52" fmla="*/ 24 w 73"/>
                <a:gd name="T53" fmla="*/ 67 h 73"/>
                <a:gd name="T54" fmla="*/ 32 w 73"/>
                <a:gd name="T55" fmla="*/ 61 h 73"/>
                <a:gd name="T56" fmla="*/ 32 w 73"/>
                <a:gd name="T57" fmla="*/ 41 h 73"/>
                <a:gd name="T58" fmla="*/ 1 w 73"/>
                <a:gd name="T59" fmla="*/ 48 h 73"/>
                <a:gd name="T60" fmla="*/ 1 w 73"/>
                <a:gd name="T61" fmla="*/ 48 h 73"/>
                <a:gd name="T62" fmla="*/ 0 w 73"/>
                <a:gd name="T63" fmla="*/ 47 h 73"/>
                <a:gd name="T64" fmla="*/ 0 w 73"/>
                <a:gd name="T65" fmla="*/ 42 h 73"/>
                <a:gd name="T66" fmla="*/ 0 w 73"/>
                <a:gd name="T67" fmla="*/ 42 h 73"/>
                <a:gd name="T68" fmla="*/ 1 w 73"/>
                <a:gd name="T69" fmla="*/ 41 h 73"/>
                <a:gd name="T70" fmla="*/ 31 w 73"/>
                <a:gd name="T71" fmla="*/ 24 h 73"/>
                <a:gd name="T72" fmla="*/ 32 w 73"/>
                <a:gd name="T73" fmla="*/ 24 h 73"/>
                <a:gd name="T74" fmla="*/ 32 w 73"/>
                <a:gd name="T75" fmla="*/ 7 h 73"/>
                <a:gd name="T76" fmla="*/ 36 w 73"/>
                <a:gd name="T77" fmla="*/ 0 h 73"/>
                <a:gd name="T78" fmla="*/ 41 w 73"/>
                <a:gd name="T79" fmla="*/ 7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3" h="73">
                  <a:moveTo>
                    <a:pt x="41" y="7"/>
                  </a:moveTo>
                  <a:cubicBezTo>
                    <a:pt x="41" y="24"/>
                    <a:pt x="41" y="24"/>
                    <a:pt x="41" y="24"/>
                  </a:cubicBezTo>
                  <a:cubicBezTo>
                    <a:pt x="41" y="24"/>
                    <a:pt x="41" y="24"/>
                    <a:pt x="41" y="24"/>
                  </a:cubicBezTo>
                  <a:cubicBezTo>
                    <a:pt x="72" y="41"/>
                    <a:pt x="72" y="41"/>
                    <a:pt x="72" y="41"/>
                  </a:cubicBezTo>
                  <a:cubicBezTo>
                    <a:pt x="72" y="41"/>
                    <a:pt x="73" y="42"/>
                    <a:pt x="73" y="42"/>
                  </a:cubicBezTo>
                  <a:cubicBezTo>
                    <a:pt x="73" y="42"/>
                    <a:pt x="73" y="42"/>
                    <a:pt x="73" y="42"/>
                  </a:cubicBezTo>
                  <a:cubicBezTo>
                    <a:pt x="73" y="47"/>
                    <a:pt x="73" y="47"/>
                    <a:pt x="73" y="47"/>
                  </a:cubicBezTo>
                  <a:cubicBezTo>
                    <a:pt x="73" y="47"/>
                    <a:pt x="72" y="48"/>
                    <a:pt x="71" y="48"/>
                  </a:cubicBezTo>
                  <a:cubicBezTo>
                    <a:pt x="71" y="48"/>
                    <a:pt x="71" y="48"/>
                    <a:pt x="71" y="48"/>
                  </a:cubicBezTo>
                  <a:cubicBezTo>
                    <a:pt x="41" y="41"/>
                    <a:pt x="41" y="41"/>
                    <a:pt x="41" y="41"/>
                  </a:cubicBezTo>
                  <a:cubicBezTo>
                    <a:pt x="41" y="61"/>
                    <a:pt x="41" y="61"/>
                    <a:pt x="41" y="61"/>
                  </a:cubicBezTo>
                  <a:cubicBezTo>
                    <a:pt x="48" y="67"/>
                    <a:pt x="48" y="67"/>
                    <a:pt x="48" y="67"/>
                  </a:cubicBezTo>
                  <a:cubicBezTo>
                    <a:pt x="49" y="67"/>
                    <a:pt x="49" y="68"/>
                    <a:pt x="49" y="68"/>
                  </a:cubicBezTo>
                  <a:cubicBezTo>
                    <a:pt x="49" y="68"/>
                    <a:pt x="49" y="68"/>
                    <a:pt x="49" y="68"/>
                  </a:cubicBezTo>
                  <a:cubicBezTo>
                    <a:pt x="49" y="71"/>
                    <a:pt x="49" y="71"/>
                    <a:pt x="49" y="71"/>
                  </a:cubicBezTo>
                  <a:cubicBezTo>
                    <a:pt x="49" y="72"/>
                    <a:pt x="48" y="73"/>
                    <a:pt x="48" y="73"/>
                  </a:cubicBezTo>
                  <a:cubicBezTo>
                    <a:pt x="47" y="73"/>
                    <a:pt x="47" y="73"/>
                    <a:pt x="47" y="72"/>
                  </a:cubicBezTo>
                  <a:cubicBezTo>
                    <a:pt x="38" y="69"/>
                    <a:pt x="38" y="69"/>
                    <a:pt x="38" y="69"/>
                  </a:cubicBezTo>
                  <a:cubicBezTo>
                    <a:pt x="37" y="69"/>
                    <a:pt x="37" y="69"/>
                    <a:pt x="36" y="69"/>
                  </a:cubicBezTo>
                  <a:cubicBezTo>
                    <a:pt x="36" y="69"/>
                    <a:pt x="36" y="69"/>
                    <a:pt x="36" y="69"/>
                  </a:cubicBezTo>
                  <a:cubicBezTo>
                    <a:pt x="36" y="69"/>
                    <a:pt x="35" y="69"/>
                    <a:pt x="35" y="69"/>
                  </a:cubicBezTo>
                  <a:cubicBezTo>
                    <a:pt x="25" y="72"/>
                    <a:pt x="25" y="72"/>
                    <a:pt x="25" y="72"/>
                  </a:cubicBezTo>
                  <a:cubicBezTo>
                    <a:pt x="25" y="73"/>
                    <a:pt x="25" y="73"/>
                    <a:pt x="25" y="73"/>
                  </a:cubicBezTo>
                  <a:cubicBezTo>
                    <a:pt x="24" y="73"/>
                    <a:pt x="24" y="72"/>
                    <a:pt x="24" y="71"/>
                  </a:cubicBezTo>
                  <a:cubicBezTo>
                    <a:pt x="24" y="68"/>
                    <a:pt x="24" y="68"/>
                    <a:pt x="24" y="68"/>
                  </a:cubicBezTo>
                  <a:cubicBezTo>
                    <a:pt x="24" y="68"/>
                    <a:pt x="24" y="68"/>
                    <a:pt x="24" y="68"/>
                  </a:cubicBezTo>
                  <a:cubicBezTo>
                    <a:pt x="24" y="68"/>
                    <a:pt x="24" y="67"/>
                    <a:pt x="24" y="67"/>
                  </a:cubicBezTo>
                  <a:cubicBezTo>
                    <a:pt x="32" y="61"/>
                    <a:pt x="32" y="61"/>
                    <a:pt x="32" y="61"/>
                  </a:cubicBezTo>
                  <a:cubicBezTo>
                    <a:pt x="32" y="41"/>
                    <a:pt x="32" y="41"/>
                    <a:pt x="32" y="41"/>
                  </a:cubicBezTo>
                  <a:cubicBezTo>
                    <a:pt x="1" y="48"/>
                    <a:pt x="1" y="48"/>
                    <a:pt x="1" y="48"/>
                  </a:cubicBezTo>
                  <a:cubicBezTo>
                    <a:pt x="1" y="48"/>
                    <a:pt x="1" y="48"/>
                    <a:pt x="1" y="48"/>
                  </a:cubicBezTo>
                  <a:cubicBezTo>
                    <a:pt x="0" y="48"/>
                    <a:pt x="0" y="47"/>
                    <a:pt x="0" y="47"/>
                  </a:cubicBezTo>
                  <a:cubicBezTo>
                    <a:pt x="0" y="42"/>
                    <a:pt x="0" y="42"/>
                    <a:pt x="0" y="42"/>
                  </a:cubicBezTo>
                  <a:cubicBezTo>
                    <a:pt x="0" y="42"/>
                    <a:pt x="0" y="42"/>
                    <a:pt x="0" y="42"/>
                  </a:cubicBezTo>
                  <a:cubicBezTo>
                    <a:pt x="0" y="42"/>
                    <a:pt x="0" y="41"/>
                    <a:pt x="1" y="41"/>
                  </a:cubicBezTo>
                  <a:cubicBezTo>
                    <a:pt x="31" y="24"/>
                    <a:pt x="31" y="24"/>
                    <a:pt x="31" y="24"/>
                  </a:cubicBezTo>
                  <a:cubicBezTo>
                    <a:pt x="31" y="24"/>
                    <a:pt x="32" y="24"/>
                    <a:pt x="32" y="24"/>
                  </a:cubicBezTo>
                  <a:cubicBezTo>
                    <a:pt x="32" y="7"/>
                    <a:pt x="32" y="7"/>
                    <a:pt x="32" y="7"/>
                  </a:cubicBezTo>
                  <a:cubicBezTo>
                    <a:pt x="32" y="2"/>
                    <a:pt x="34" y="0"/>
                    <a:pt x="36" y="0"/>
                  </a:cubicBezTo>
                  <a:cubicBezTo>
                    <a:pt x="39" y="0"/>
                    <a:pt x="41" y="2"/>
                    <a:pt x="41" y="7"/>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900" i="0" u="none" strike="noStrike" kern="0" cap="none" spc="0" normalizeH="0" baseline="0" noProof="0">
                <a:ln>
                  <a:noFill/>
                </a:ln>
                <a:solidFill>
                  <a:schemeClr val="bg1">
                    <a:lumMod val="50000"/>
                  </a:schemeClr>
                </a:solidFill>
                <a:effectLst/>
                <a:uLnTx/>
                <a:uFillTx/>
              </a:endParaRPr>
            </a:p>
          </p:txBody>
        </p:sp>
        <p:sp>
          <p:nvSpPr>
            <p:cNvPr id="18" name="文本框 8"/>
            <p:cNvSpPr txBox="1"/>
            <p:nvPr/>
          </p:nvSpPr>
          <p:spPr>
            <a:xfrm>
              <a:off x="6517475" y="3326934"/>
              <a:ext cx="2163967" cy="530752"/>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dirty="0">
                  <a:solidFill>
                    <a:schemeClr val="tx1">
                      <a:lumMod val="75000"/>
                      <a:lumOff val="25000"/>
                    </a:schemeClr>
                  </a:solidFill>
                  <a:latin typeface="微软雅黑" pitchFamily="34" charset="-122"/>
                  <a:ea typeface="微软雅黑" pitchFamily="34" charset="-122"/>
                </a:rPr>
                <a:t>请在此输入你的标题</a:t>
              </a:r>
              <a:endParaRPr lang="en-US" altLang="zh-CN" sz="1200" dirty="0">
                <a:solidFill>
                  <a:schemeClr val="tx1">
                    <a:lumMod val="75000"/>
                    <a:lumOff val="25000"/>
                  </a:schemeClr>
                </a:solidFill>
                <a:latin typeface="微软雅黑" pitchFamily="34" charset="-122"/>
                <a:ea typeface="微软雅黑" pitchFamily="34" charset="-122"/>
              </a:endParaRPr>
            </a:p>
            <a:p>
              <a:r>
                <a:rPr lang="zh-CN" altLang="en-US" sz="900" dirty="0">
                  <a:solidFill>
                    <a:schemeClr val="bg1">
                      <a:lumMod val="50000"/>
                    </a:schemeClr>
                  </a:solidFill>
                  <a:latin typeface="微软雅黑" pitchFamily="34" charset="-122"/>
                  <a:ea typeface="微软雅黑" pitchFamily="34" charset="-122"/>
                </a:rPr>
                <a:t>请在此粘贴或者输入你的文字内容</a:t>
              </a:r>
              <a:endParaRPr lang="en-US" altLang="zh-CN" sz="900" dirty="0">
                <a:solidFill>
                  <a:schemeClr val="bg1">
                    <a:lumMod val="50000"/>
                  </a:schemeClr>
                </a:solidFill>
                <a:latin typeface="微软雅黑" pitchFamily="34" charset="-122"/>
                <a:ea typeface="微软雅黑" pitchFamily="34" charset="-122"/>
              </a:endParaRPr>
            </a:p>
            <a:p>
              <a:r>
                <a:rPr lang="zh-CN" altLang="en-US" sz="900" dirty="0">
                  <a:solidFill>
                    <a:schemeClr val="bg1">
                      <a:lumMod val="50000"/>
                    </a:schemeClr>
                  </a:solidFill>
                  <a:latin typeface="微软雅黑" pitchFamily="34" charset="-122"/>
                  <a:ea typeface="微软雅黑" pitchFamily="34" charset="-122"/>
                </a:rPr>
                <a:t>请在此粘贴或者输入你的文字内容</a:t>
              </a:r>
              <a:endParaRPr lang="en-US" altLang="zh-CN" sz="900" dirty="0">
                <a:solidFill>
                  <a:schemeClr val="bg1">
                    <a:lumMod val="50000"/>
                  </a:schemeClr>
                </a:solidFill>
                <a:latin typeface="微软雅黑" pitchFamily="34" charset="-122"/>
                <a:ea typeface="微软雅黑" pitchFamily="34" charset="-122"/>
              </a:endParaRPr>
            </a:p>
          </p:txBody>
        </p:sp>
      </p:grpSp>
      <p:grpSp>
        <p:nvGrpSpPr>
          <p:cNvPr id="19" name="组合 18"/>
          <p:cNvGrpSpPr/>
          <p:nvPr/>
        </p:nvGrpSpPr>
        <p:grpSpPr>
          <a:xfrm>
            <a:off x="853912" y="1885038"/>
            <a:ext cx="2522297" cy="530915"/>
            <a:chOff x="602450" y="2393484"/>
            <a:chExt cx="2522297" cy="530752"/>
          </a:xfrm>
        </p:grpSpPr>
        <p:sp>
          <p:nvSpPr>
            <p:cNvPr id="20" name="Freeform 27"/>
            <p:cNvSpPr>
              <a:spLocks/>
            </p:cNvSpPr>
            <p:nvPr/>
          </p:nvSpPr>
          <p:spPr bwMode="auto">
            <a:xfrm>
              <a:off x="2745354" y="2444412"/>
              <a:ext cx="379393" cy="378690"/>
            </a:xfrm>
            <a:custGeom>
              <a:avLst/>
              <a:gdLst>
                <a:gd name="T0" fmla="*/ 41 w 73"/>
                <a:gd name="T1" fmla="*/ 7 h 73"/>
                <a:gd name="T2" fmla="*/ 41 w 73"/>
                <a:gd name="T3" fmla="*/ 24 h 73"/>
                <a:gd name="T4" fmla="*/ 41 w 73"/>
                <a:gd name="T5" fmla="*/ 24 h 73"/>
                <a:gd name="T6" fmla="*/ 72 w 73"/>
                <a:gd name="T7" fmla="*/ 41 h 73"/>
                <a:gd name="T8" fmla="*/ 73 w 73"/>
                <a:gd name="T9" fmla="*/ 42 h 73"/>
                <a:gd name="T10" fmla="*/ 73 w 73"/>
                <a:gd name="T11" fmla="*/ 42 h 73"/>
                <a:gd name="T12" fmla="*/ 73 w 73"/>
                <a:gd name="T13" fmla="*/ 47 h 73"/>
                <a:gd name="T14" fmla="*/ 71 w 73"/>
                <a:gd name="T15" fmla="*/ 48 h 73"/>
                <a:gd name="T16" fmla="*/ 71 w 73"/>
                <a:gd name="T17" fmla="*/ 48 h 73"/>
                <a:gd name="T18" fmla="*/ 41 w 73"/>
                <a:gd name="T19" fmla="*/ 41 h 73"/>
                <a:gd name="T20" fmla="*/ 41 w 73"/>
                <a:gd name="T21" fmla="*/ 61 h 73"/>
                <a:gd name="T22" fmla="*/ 48 w 73"/>
                <a:gd name="T23" fmla="*/ 67 h 73"/>
                <a:gd name="T24" fmla="*/ 49 w 73"/>
                <a:gd name="T25" fmla="*/ 68 h 73"/>
                <a:gd name="T26" fmla="*/ 49 w 73"/>
                <a:gd name="T27" fmla="*/ 68 h 73"/>
                <a:gd name="T28" fmla="*/ 49 w 73"/>
                <a:gd name="T29" fmla="*/ 71 h 73"/>
                <a:gd name="T30" fmla="*/ 48 w 73"/>
                <a:gd name="T31" fmla="*/ 73 h 73"/>
                <a:gd name="T32" fmla="*/ 47 w 73"/>
                <a:gd name="T33" fmla="*/ 72 h 73"/>
                <a:gd name="T34" fmla="*/ 38 w 73"/>
                <a:gd name="T35" fmla="*/ 69 h 73"/>
                <a:gd name="T36" fmla="*/ 36 w 73"/>
                <a:gd name="T37" fmla="*/ 69 h 73"/>
                <a:gd name="T38" fmla="*/ 36 w 73"/>
                <a:gd name="T39" fmla="*/ 69 h 73"/>
                <a:gd name="T40" fmla="*/ 35 w 73"/>
                <a:gd name="T41" fmla="*/ 69 h 73"/>
                <a:gd name="T42" fmla="*/ 25 w 73"/>
                <a:gd name="T43" fmla="*/ 72 h 73"/>
                <a:gd name="T44" fmla="*/ 25 w 73"/>
                <a:gd name="T45" fmla="*/ 73 h 73"/>
                <a:gd name="T46" fmla="*/ 24 w 73"/>
                <a:gd name="T47" fmla="*/ 71 h 73"/>
                <a:gd name="T48" fmla="*/ 24 w 73"/>
                <a:gd name="T49" fmla="*/ 68 h 73"/>
                <a:gd name="T50" fmla="*/ 24 w 73"/>
                <a:gd name="T51" fmla="*/ 68 h 73"/>
                <a:gd name="T52" fmla="*/ 24 w 73"/>
                <a:gd name="T53" fmla="*/ 67 h 73"/>
                <a:gd name="T54" fmla="*/ 32 w 73"/>
                <a:gd name="T55" fmla="*/ 61 h 73"/>
                <a:gd name="T56" fmla="*/ 32 w 73"/>
                <a:gd name="T57" fmla="*/ 41 h 73"/>
                <a:gd name="T58" fmla="*/ 1 w 73"/>
                <a:gd name="T59" fmla="*/ 48 h 73"/>
                <a:gd name="T60" fmla="*/ 1 w 73"/>
                <a:gd name="T61" fmla="*/ 48 h 73"/>
                <a:gd name="T62" fmla="*/ 0 w 73"/>
                <a:gd name="T63" fmla="*/ 47 h 73"/>
                <a:gd name="T64" fmla="*/ 0 w 73"/>
                <a:gd name="T65" fmla="*/ 42 h 73"/>
                <a:gd name="T66" fmla="*/ 0 w 73"/>
                <a:gd name="T67" fmla="*/ 42 h 73"/>
                <a:gd name="T68" fmla="*/ 1 w 73"/>
                <a:gd name="T69" fmla="*/ 41 h 73"/>
                <a:gd name="T70" fmla="*/ 31 w 73"/>
                <a:gd name="T71" fmla="*/ 24 h 73"/>
                <a:gd name="T72" fmla="*/ 32 w 73"/>
                <a:gd name="T73" fmla="*/ 24 h 73"/>
                <a:gd name="T74" fmla="*/ 32 w 73"/>
                <a:gd name="T75" fmla="*/ 7 h 73"/>
                <a:gd name="T76" fmla="*/ 36 w 73"/>
                <a:gd name="T77" fmla="*/ 0 h 73"/>
                <a:gd name="T78" fmla="*/ 41 w 73"/>
                <a:gd name="T79" fmla="*/ 7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3" h="73">
                  <a:moveTo>
                    <a:pt x="41" y="7"/>
                  </a:moveTo>
                  <a:cubicBezTo>
                    <a:pt x="41" y="24"/>
                    <a:pt x="41" y="24"/>
                    <a:pt x="41" y="24"/>
                  </a:cubicBezTo>
                  <a:cubicBezTo>
                    <a:pt x="41" y="24"/>
                    <a:pt x="41" y="24"/>
                    <a:pt x="41" y="24"/>
                  </a:cubicBezTo>
                  <a:cubicBezTo>
                    <a:pt x="72" y="41"/>
                    <a:pt x="72" y="41"/>
                    <a:pt x="72" y="41"/>
                  </a:cubicBezTo>
                  <a:cubicBezTo>
                    <a:pt x="72" y="41"/>
                    <a:pt x="73" y="42"/>
                    <a:pt x="73" y="42"/>
                  </a:cubicBezTo>
                  <a:cubicBezTo>
                    <a:pt x="73" y="42"/>
                    <a:pt x="73" y="42"/>
                    <a:pt x="73" y="42"/>
                  </a:cubicBezTo>
                  <a:cubicBezTo>
                    <a:pt x="73" y="47"/>
                    <a:pt x="73" y="47"/>
                    <a:pt x="73" y="47"/>
                  </a:cubicBezTo>
                  <a:cubicBezTo>
                    <a:pt x="73" y="47"/>
                    <a:pt x="72" y="48"/>
                    <a:pt x="71" y="48"/>
                  </a:cubicBezTo>
                  <a:cubicBezTo>
                    <a:pt x="71" y="48"/>
                    <a:pt x="71" y="48"/>
                    <a:pt x="71" y="48"/>
                  </a:cubicBezTo>
                  <a:cubicBezTo>
                    <a:pt x="41" y="41"/>
                    <a:pt x="41" y="41"/>
                    <a:pt x="41" y="41"/>
                  </a:cubicBezTo>
                  <a:cubicBezTo>
                    <a:pt x="41" y="61"/>
                    <a:pt x="41" y="61"/>
                    <a:pt x="41" y="61"/>
                  </a:cubicBezTo>
                  <a:cubicBezTo>
                    <a:pt x="48" y="67"/>
                    <a:pt x="48" y="67"/>
                    <a:pt x="48" y="67"/>
                  </a:cubicBezTo>
                  <a:cubicBezTo>
                    <a:pt x="49" y="67"/>
                    <a:pt x="49" y="68"/>
                    <a:pt x="49" y="68"/>
                  </a:cubicBezTo>
                  <a:cubicBezTo>
                    <a:pt x="49" y="68"/>
                    <a:pt x="49" y="68"/>
                    <a:pt x="49" y="68"/>
                  </a:cubicBezTo>
                  <a:cubicBezTo>
                    <a:pt x="49" y="71"/>
                    <a:pt x="49" y="71"/>
                    <a:pt x="49" y="71"/>
                  </a:cubicBezTo>
                  <a:cubicBezTo>
                    <a:pt x="49" y="72"/>
                    <a:pt x="48" y="73"/>
                    <a:pt x="48" y="73"/>
                  </a:cubicBezTo>
                  <a:cubicBezTo>
                    <a:pt x="47" y="73"/>
                    <a:pt x="47" y="73"/>
                    <a:pt x="47" y="72"/>
                  </a:cubicBezTo>
                  <a:cubicBezTo>
                    <a:pt x="38" y="69"/>
                    <a:pt x="38" y="69"/>
                    <a:pt x="38" y="69"/>
                  </a:cubicBezTo>
                  <a:cubicBezTo>
                    <a:pt x="37" y="69"/>
                    <a:pt x="37" y="69"/>
                    <a:pt x="36" y="69"/>
                  </a:cubicBezTo>
                  <a:cubicBezTo>
                    <a:pt x="36" y="69"/>
                    <a:pt x="36" y="69"/>
                    <a:pt x="36" y="69"/>
                  </a:cubicBezTo>
                  <a:cubicBezTo>
                    <a:pt x="36" y="69"/>
                    <a:pt x="35" y="69"/>
                    <a:pt x="35" y="69"/>
                  </a:cubicBezTo>
                  <a:cubicBezTo>
                    <a:pt x="25" y="72"/>
                    <a:pt x="25" y="72"/>
                    <a:pt x="25" y="72"/>
                  </a:cubicBezTo>
                  <a:cubicBezTo>
                    <a:pt x="25" y="73"/>
                    <a:pt x="25" y="73"/>
                    <a:pt x="25" y="73"/>
                  </a:cubicBezTo>
                  <a:cubicBezTo>
                    <a:pt x="24" y="73"/>
                    <a:pt x="24" y="72"/>
                    <a:pt x="24" y="71"/>
                  </a:cubicBezTo>
                  <a:cubicBezTo>
                    <a:pt x="24" y="68"/>
                    <a:pt x="24" y="68"/>
                    <a:pt x="24" y="68"/>
                  </a:cubicBezTo>
                  <a:cubicBezTo>
                    <a:pt x="24" y="68"/>
                    <a:pt x="24" y="68"/>
                    <a:pt x="24" y="68"/>
                  </a:cubicBezTo>
                  <a:cubicBezTo>
                    <a:pt x="24" y="68"/>
                    <a:pt x="24" y="67"/>
                    <a:pt x="24" y="67"/>
                  </a:cubicBezTo>
                  <a:cubicBezTo>
                    <a:pt x="32" y="61"/>
                    <a:pt x="32" y="61"/>
                    <a:pt x="32" y="61"/>
                  </a:cubicBezTo>
                  <a:cubicBezTo>
                    <a:pt x="32" y="41"/>
                    <a:pt x="32" y="41"/>
                    <a:pt x="32" y="41"/>
                  </a:cubicBezTo>
                  <a:cubicBezTo>
                    <a:pt x="1" y="48"/>
                    <a:pt x="1" y="48"/>
                    <a:pt x="1" y="48"/>
                  </a:cubicBezTo>
                  <a:cubicBezTo>
                    <a:pt x="1" y="48"/>
                    <a:pt x="1" y="48"/>
                    <a:pt x="1" y="48"/>
                  </a:cubicBezTo>
                  <a:cubicBezTo>
                    <a:pt x="0" y="48"/>
                    <a:pt x="0" y="47"/>
                    <a:pt x="0" y="47"/>
                  </a:cubicBezTo>
                  <a:cubicBezTo>
                    <a:pt x="0" y="42"/>
                    <a:pt x="0" y="42"/>
                    <a:pt x="0" y="42"/>
                  </a:cubicBezTo>
                  <a:cubicBezTo>
                    <a:pt x="0" y="42"/>
                    <a:pt x="0" y="42"/>
                    <a:pt x="0" y="42"/>
                  </a:cubicBezTo>
                  <a:cubicBezTo>
                    <a:pt x="0" y="42"/>
                    <a:pt x="0" y="41"/>
                    <a:pt x="1" y="41"/>
                  </a:cubicBezTo>
                  <a:cubicBezTo>
                    <a:pt x="31" y="24"/>
                    <a:pt x="31" y="24"/>
                    <a:pt x="31" y="24"/>
                  </a:cubicBezTo>
                  <a:cubicBezTo>
                    <a:pt x="31" y="24"/>
                    <a:pt x="32" y="24"/>
                    <a:pt x="32" y="24"/>
                  </a:cubicBezTo>
                  <a:cubicBezTo>
                    <a:pt x="32" y="7"/>
                    <a:pt x="32" y="7"/>
                    <a:pt x="32" y="7"/>
                  </a:cubicBezTo>
                  <a:cubicBezTo>
                    <a:pt x="32" y="2"/>
                    <a:pt x="34" y="0"/>
                    <a:pt x="36" y="0"/>
                  </a:cubicBezTo>
                  <a:cubicBezTo>
                    <a:pt x="39" y="0"/>
                    <a:pt x="41" y="2"/>
                    <a:pt x="41" y="7"/>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900" i="0" u="none" strike="noStrike" kern="0" cap="none" spc="0" normalizeH="0" baseline="0" noProof="0">
                <a:ln>
                  <a:noFill/>
                </a:ln>
                <a:solidFill>
                  <a:schemeClr val="bg1">
                    <a:lumMod val="50000"/>
                  </a:schemeClr>
                </a:solidFill>
                <a:effectLst/>
                <a:uLnTx/>
                <a:uFillTx/>
              </a:endParaRPr>
            </a:p>
          </p:txBody>
        </p:sp>
        <p:sp>
          <p:nvSpPr>
            <p:cNvPr id="21" name="文本框 8"/>
            <p:cNvSpPr txBox="1"/>
            <p:nvPr/>
          </p:nvSpPr>
          <p:spPr>
            <a:xfrm>
              <a:off x="602450" y="2393484"/>
              <a:ext cx="2163967" cy="530752"/>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1200" dirty="0">
                  <a:solidFill>
                    <a:schemeClr val="tx1">
                      <a:lumMod val="75000"/>
                      <a:lumOff val="25000"/>
                    </a:schemeClr>
                  </a:solidFill>
                  <a:latin typeface="微软雅黑" pitchFamily="34" charset="-122"/>
                  <a:ea typeface="微软雅黑" pitchFamily="34" charset="-122"/>
                </a:rPr>
                <a:t>请在此输入你的标题</a:t>
              </a:r>
              <a:endParaRPr lang="en-US" altLang="zh-CN" sz="1200" dirty="0">
                <a:solidFill>
                  <a:schemeClr val="tx1">
                    <a:lumMod val="75000"/>
                    <a:lumOff val="25000"/>
                  </a:schemeClr>
                </a:solidFill>
                <a:latin typeface="微软雅黑" pitchFamily="34" charset="-122"/>
                <a:ea typeface="微软雅黑" pitchFamily="34" charset="-122"/>
              </a:endParaRPr>
            </a:p>
            <a:p>
              <a:pPr algn="r"/>
              <a:r>
                <a:rPr lang="zh-CN" altLang="en-US" sz="900" dirty="0">
                  <a:solidFill>
                    <a:schemeClr val="bg1">
                      <a:lumMod val="50000"/>
                    </a:schemeClr>
                  </a:solidFill>
                  <a:latin typeface="微软雅黑" pitchFamily="34" charset="-122"/>
                  <a:ea typeface="微软雅黑" pitchFamily="34" charset="-122"/>
                </a:rPr>
                <a:t>请在此粘贴或者</a:t>
              </a:r>
              <a:r>
                <a:rPr lang="zh-CN" altLang="en-US" sz="900" dirty="0">
                  <a:solidFill>
                    <a:schemeClr val="tx1">
                      <a:lumMod val="50000"/>
                      <a:lumOff val="50000"/>
                    </a:schemeClr>
                  </a:solidFill>
                  <a:latin typeface="微软雅黑" pitchFamily="34" charset="-122"/>
                  <a:ea typeface="微软雅黑" pitchFamily="34" charset="-122"/>
                </a:rPr>
                <a:t>输入你的文字内容</a:t>
              </a:r>
              <a:endParaRPr lang="en-US" altLang="zh-CN" sz="900" dirty="0">
                <a:solidFill>
                  <a:schemeClr val="tx1">
                    <a:lumMod val="50000"/>
                    <a:lumOff val="50000"/>
                  </a:schemeClr>
                </a:solidFill>
                <a:latin typeface="微软雅黑" pitchFamily="34" charset="-122"/>
                <a:ea typeface="微软雅黑" pitchFamily="34" charset="-122"/>
              </a:endParaRPr>
            </a:p>
            <a:p>
              <a:pPr algn="r"/>
              <a:r>
                <a:rPr lang="zh-CN" altLang="en-US" sz="900" dirty="0">
                  <a:solidFill>
                    <a:schemeClr val="tx1">
                      <a:lumMod val="50000"/>
                      <a:lumOff val="50000"/>
                    </a:schemeClr>
                  </a:solidFill>
                  <a:latin typeface="微软雅黑" pitchFamily="34" charset="-122"/>
                  <a:ea typeface="微软雅黑" pitchFamily="34" charset="-122"/>
                </a:rPr>
                <a:t>请在此粘贴或者输入你的文</a:t>
              </a:r>
              <a:r>
                <a:rPr lang="zh-CN" altLang="en-US" sz="900" dirty="0">
                  <a:solidFill>
                    <a:schemeClr val="bg1">
                      <a:lumMod val="50000"/>
                    </a:schemeClr>
                  </a:solidFill>
                  <a:latin typeface="微软雅黑" pitchFamily="34" charset="-122"/>
                  <a:ea typeface="微软雅黑" pitchFamily="34" charset="-122"/>
                </a:rPr>
                <a:t>字内容</a:t>
              </a:r>
              <a:endParaRPr lang="en-US" altLang="zh-CN" sz="900" dirty="0">
                <a:solidFill>
                  <a:schemeClr val="bg1">
                    <a:lumMod val="50000"/>
                  </a:schemeClr>
                </a:solidFill>
                <a:latin typeface="微软雅黑" pitchFamily="34" charset="-122"/>
                <a:ea typeface="微软雅黑" pitchFamily="34" charset="-122"/>
              </a:endParaRPr>
            </a:p>
          </p:txBody>
        </p:sp>
      </p:grpSp>
      <p:grpSp>
        <p:nvGrpSpPr>
          <p:cNvPr id="22" name="组合 21"/>
          <p:cNvGrpSpPr/>
          <p:nvPr/>
        </p:nvGrpSpPr>
        <p:grpSpPr>
          <a:xfrm>
            <a:off x="602451" y="3375599"/>
            <a:ext cx="2522297" cy="530915"/>
            <a:chOff x="602450" y="3374559"/>
            <a:chExt cx="2522297" cy="530752"/>
          </a:xfrm>
        </p:grpSpPr>
        <p:sp>
          <p:nvSpPr>
            <p:cNvPr id="23" name="Freeform 27"/>
            <p:cNvSpPr>
              <a:spLocks/>
            </p:cNvSpPr>
            <p:nvPr/>
          </p:nvSpPr>
          <p:spPr bwMode="auto">
            <a:xfrm>
              <a:off x="2745354" y="3454516"/>
              <a:ext cx="379393" cy="378690"/>
            </a:xfrm>
            <a:custGeom>
              <a:avLst/>
              <a:gdLst>
                <a:gd name="T0" fmla="*/ 41 w 73"/>
                <a:gd name="T1" fmla="*/ 7 h 73"/>
                <a:gd name="T2" fmla="*/ 41 w 73"/>
                <a:gd name="T3" fmla="*/ 24 h 73"/>
                <a:gd name="T4" fmla="*/ 41 w 73"/>
                <a:gd name="T5" fmla="*/ 24 h 73"/>
                <a:gd name="T6" fmla="*/ 72 w 73"/>
                <a:gd name="T7" fmla="*/ 41 h 73"/>
                <a:gd name="T8" fmla="*/ 73 w 73"/>
                <a:gd name="T9" fmla="*/ 42 h 73"/>
                <a:gd name="T10" fmla="*/ 73 w 73"/>
                <a:gd name="T11" fmla="*/ 42 h 73"/>
                <a:gd name="T12" fmla="*/ 73 w 73"/>
                <a:gd name="T13" fmla="*/ 47 h 73"/>
                <a:gd name="T14" fmla="*/ 71 w 73"/>
                <a:gd name="T15" fmla="*/ 48 h 73"/>
                <a:gd name="T16" fmla="*/ 71 w 73"/>
                <a:gd name="T17" fmla="*/ 48 h 73"/>
                <a:gd name="T18" fmla="*/ 41 w 73"/>
                <a:gd name="T19" fmla="*/ 41 h 73"/>
                <a:gd name="T20" fmla="*/ 41 w 73"/>
                <a:gd name="T21" fmla="*/ 61 h 73"/>
                <a:gd name="T22" fmla="*/ 48 w 73"/>
                <a:gd name="T23" fmla="*/ 67 h 73"/>
                <a:gd name="T24" fmla="*/ 49 w 73"/>
                <a:gd name="T25" fmla="*/ 68 h 73"/>
                <a:gd name="T26" fmla="*/ 49 w 73"/>
                <a:gd name="T27" fmla="*/ 68 h 73"/>
                <a:gd name="T28" fmla="*/ 49 w 73"/>
                <a:gd name="T29" fmla="*/ 71 h 73"/>
                <a:gd name="T30" fmla="*/ 48 w 73"/>
                <a:gd name="T31" fmla="*/ 73 h 73"/>
                <a:gd name="T32" fmla="*/ 47 w 73"/>
                <a:gd name="T33" fmla="*/ 72 h 73"/>
                <a:gd name="T34" fmla="*/ 38 w 73"/>
                <a:gd name="T35" fmla="*/ 69 h 73"/>
                <a:gd name="T36" fmla="*/ 36 w 73"/>
                <a:gd name="T37" fmla="*/ 69 h 73"/>
                <a:gd name="T38" fmla="*/ 36 w 73"/>
                <a:gd name="T39" fmla="*/ 69 h 73"/>
                <a:gd name="T40" fmla="*/ 35 w 73"/>
                <a:gd name="T41" fmla="*/ 69 h 73"/>
                <a:gd name="T42" fmla="*/ 25 w 73"/>
                <a:gd name="T43" fmla="*/ 72 h 73"/>
                <a:gd name="T44" fmla="*/ 25 w 73"/>
                <a:gd name="T45" fmla="*/ 73 h 73"/>
                <a:gd name="T46" fmla="*/ 24 w 73"/>
                <a:gd name="T47" fmla="*/ 71 h 73"/>
                <a:gd name="T48" fmla="*/ 24 w 73"/>
                <a:gd name="T49" fmla="*/ 68 h 73"/>
                <a:gd name="T50" fmla="*/ 24 w 73"/>
                <a:gd name="T51" fmla="*/ 68 h 73"/>
                <a:gd name="T52" fmla="*/ 24 w 73"/>
                <a:gd name="T53" fmla="*/ 67 h 73"/>
                <a:gd name="T54" fmla="*/ 32 w 73"/>
                <a:gd name="T55" fmla="*/ 61 h 73"/>
                <a:gd name="T56" fmla="*/ 32 w 73"/>
                <a:gd name="T57" fmla="*/ 41 h 73"/>
                <a:gd name="T58" fmla="*/ 1 w 73"/>
                <a:gd name="T59" fmla="*/ 48 h 73"/>
                <a:gd name="T60" fmla="*/ 1 w 73"/>
                <a:gd name="T61" fmla="*/ 48 h 73"/>
                <a:gd name="T62" fmla="*/ 0 w 73"/>
                <a:gd name="T63" fmla="*/ 47 h 73"/>
                <a:gd name="T64" fmla="*/ 0 w 73"/>
                <a:gd name="T65" fmla="*/ 42 h 73"/>
                <a:gd name="T66" fmla="*/ 0 w 73"/>
                <a:gd name="T67" fmla="*/ 42 h 73"/>
                <a:gd name="T68" fmla="*/ 1 w 73"/>
                <a:gd name="T69" fmla="*/ 41 h 73"/>
                <a:gd name="T70" fmla="*/ 31 w 73"/>
                <a:gd name="T71" fmla="*/ 24 h 73"/>
                <a:gd name="T72" fmla="*/ 32 w 73"/>
                <a:gd name="T73" fmla="*/ 24 h 73"/>
                <a:gd name="T74" fmla="*/ 32 w 73"/>
                <a:gd name="T75" fmla="*/ 7 h 73"/>
                <a:gd name="T76" fmla="*/ 36 w 73"/>
                <a:gd name="T77" fmla="*/ 0 h 73"/>
                <a:gd name="T78" fmla="*/ 41 w 73"/>
                <a:gd name="T79" fmla="*/ 7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3" h="73">
                  <a:moveTo>
                    <a:pt x="41" y="7"/>
                  </a:moveTo>
                  <a:cubicBezTo>
                    <a:pt x="41" y="24"/>
                    <a:pt x="41" y="24"/>
                    <a:pt x="41" y="24"/>
                  </a:cubicBezTo>
                  <a:cubicBezTo>
                    <a:pt x="41" y="24"/>
                    <a:pt x="41" y="24"/>
                    <a:pt x="41" y="24"/>
                  </a:cubicBezTo>
                  <a:cubicBezTo>
                    <a:pt x="72" y="41"/>
                    <a:pt x="72" y="41"/>
                    <a:pt x="72" y="41"/>
                  </a:cubicBezTo>
                  <a:cubicBezTo>
                    <a:pt x="72" y="41"/>
                    <a:pt x="73" y="42"/>
                    <a:pt x="73" y="42"/>
                  </a:cubicBezTo>
                  <a:cubicBezTo>
                    <a:pt x="73" y="42"/>
                    <a:pt x="73" y="42"/>
                    <a:pt x="73" y="42"/>
                  </a:cubicBezTo>
                  <a:cubicBezTo>
                    <a:pt x="73" y="47"/>
                    <a:pt x="73" y="47"/>
                    <a:pt x="73" y="47"/>
                  </a:cubicBezTo>
                  <a:cubicBezTo>
                    <a:pt x="73" y="47"/>
                    <a:pt x="72" y="48"/>
                    <a:pt x="71" y="48"/>
                  </a:cubicBezTo>
                  <a:cubicBezTo>
                    <a:pt x="71" y="48"/>
                    <a:pt x="71" y="48"/>
                    <a:pt x="71" y="48"/>
                  </a:cubicBezTo>
                  <a:cubicBezTo>
                    <a:pt x="41" y="41"/>
                    <a:pt x="41" y="41"/>
                    <a:pt x="41" y="41"/>
                  </a:cubicBezTo>
                  <a:cubicBezTo>
                    <a:pt x="41" y="61"/>
                    <a:pt x="41" y="61"/>
                    <a:pt x="41" y="61"/>
                  </a:cubicBezTo>
                  <a:cubicBezTo>
                    <a:pt x="48" y="67"/>
                    <a:pt x="48" y="67"/>
                    <a:pt x="48" y="67"/>
                  </a:cubicBezTo>
                  <a:cubicBezTo>
                    <a:pt x="49" y="67"/>
                    <a:pt x="49" y="68"/>
                    <a:pt x="49" y="68"/>
                  </a:cubicBezTo>
                  <a:cubicBezTo>
                    <a:pt x="49" y="68"/>
                    <a:pt x="49" y="68"/>
                    <a:pt x="49" y="68"/>
                  </a:cubicBezTo>
                  <a:cubicBezTo>
                    <a:pt x="49" y="71"/>
                    <a:pt x="49" y="71"/>
                    <a:pt x="49" y="71"/>
                  </a:cubicBezTo>
                  <a:cubicBezTo>
                    <a:pt x="49" y="72"/>
                    <a:pt x="48" y="73"/>
                    <a:pt x="48" y="73"/>
                  </a:cubicBezTo>
                  <a:cubicBezTo>
                    <a:pt x="47" y="73"/>
                    <a:pt x="47" y="73"/>
                    <a:pt x="47" y="72"/>
                  </a:cubicBezTo>
                  <a:cubicBezTo>
                    <a:pt x="38" y="69"/>
                    <a:pt x="38" y="69"/>
                    <a:pt x="38" y="69"/>
                  </a:cubicBezTo>
                  <a:cubicBezTo>
                    <a:pt x="37" y="69"/>
                    <a:pt x="37" y="69"/>
                    <a:pt x="36" y="69"/>
                  </a:cubicBezTo>
                  <a:cubicBezTo>
                    <a:pt x="36" y="69"/>
                    <a:pt x="36" y="69"/>
                    <a:pt x="36" y="69"/>
                  </a:cubicBezTo>
                  <a:cubicBezTo>
                    <a:pt x="36" y="69"/>
                    <a:pt x="35" y="69"/>
                    <a:pt x="35" y="69"/>
                  </a:cubicBezTo>
                  <a:cubicBezTo>
                    <a:pt x="25" y="72"/>
                    <a:pt x="25" y="72"/>
                    <a:pt x="25" y="72"/>
                  </a:cubicBezTo>
                  <a:cubicBezTo>
                    <a:pt x="25" y="73"/>
                    <a:pt x="25" y="73"/>
                    <a:pt x="25" y="73"/>
                  </a:cubicBezTo>
                  <a:cubicBezTo>
                    <a:pt x="24" y="73"/>
                    <a:pt x="24" y="72"/>
                    <a:pt x="24" y="71"/>
                  </a:cubicBezTo>
                  <a:cubicBezTo>
                    <a:pt x="24" y="68"/>
                    <a:pt x="24" y="68"/>
                    <a:pt x="24" y="68"/>
                  </a:cubicBezTo>
                  <a:cubicBezTo>
                    <a:pt x="24" y="68"/>
                    <a:pt x="24" y="68"/>
                    <a:pt x="24" y="68"/>
                  </a:cubicBezTo>
                  <a:cubicBezTo>
                    <a:pt x="24" y="68"/>
                    <a:pt x="24" y="67"/>
                    <a:pt x="24" y="67"/>
                  </a:cubicBezTo>
                  <a:cubicBezTo>
                    <a:pt x="32" y="61"/>
                    <a:pt x="32" y="61"/>
                    <a:pt x="32" y="61"/>
                  </a:cubicBezTo>
                  <a:cubicBezTo>
                    <a:pt x="32" y="41"/>
                    <a:pt x="32" y="41"/>
                    <a:pt x="32" y="41"/>
                  </a:cubicBezTo>
                  <a:cubicBezTo>
                    <a:pt x="1" y="48"/>
                    <a:pt x="1" y="48"/>
                    <a:pt x="1" y="48"/>
                  </a:cubicBezTo>
                  <a:cubicBezTo>
                    <a:pt x="1" y="48"/>
                    <a:pt x="1" y="48"/>
                    <a:pt x="1" y="48"/>
                  </a:cubicBezTo>
                  <a:cubicBezTo>
                    <a:pt x="0" y="48"/>
                    <a:pt x="0" y="47"/>
                    <a:pt x="0" y="47"/>
                  </a:cubicBezTo>
                  <a:cubicBezTo>
                    <a:pt x="0" y="42"/>
                    <a:pt x="0" y="42"/>
                    <a:pt x="0" y="42"/>
                  </a:cubicBezTo>
                  <a:cubicBezTo>
                    <a:pt x="0" y="42"/>
                    <a:pt x="0" y="42"/>
                    <a:pt x="0" y="42"/>
                  </a:cubicBezTo>
                  <a:cubicBezTo>
                    <a:pt x="0" y="42"/>
                    <a:pt x="0" y="41"/>
                    <a:pt x="1" y="41"/>
                  </a:cubicBezTo>
                  <a:cubicBezTo>
                    <a:pt x="31" y="24"/>
                    <a:pt x="31" y="24"/>
                    <a:pt x="31" y="24"/>
                  </a:cubicBezTo>
                  <a:cubicBezTo>
                    <a:pt x="31" y="24"/>
                    <a:pt x="32" y="24"/>
                    <a:pt x="32" y="24"/>
                  </a:cubicBezTo>
                  <a:cubicBezTo>
                    <a:pt x="32" y="7"/>
                    <a:pt x="32" y="7"/>
                    <a:pt x="32" y="7"/>
                  </a:cubicBezTo>
                  <a:cubicBezTo>
                    <a:pt x="32" y="2"/>
                    <a:pt x="34" y="0"/>
                    <a:pt x="36" y="0"/>
                  </a:cubicBezTo>
                  <a:cubicBezTo>
                    <a:pt x="39" y="0"/>
                    <a:pt x="41" y="2"/>
                    <a:pt x="41" y="7"/>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900" i="0" u="none" strike="noStrike" kern="0" cap="none" spc="0" normalizeH="0" baseline="0" noProof="0">
                <a:ln>
                  <a:noFill/>
                </a:ln>
                <a:solidFill>
                  <a:schemeClr val="bg1">
                    <a:lumMod val="50000"/>
                  </a:schemeClr>
                </a:solidFill>
                <a:effectLst/>
                <a:uLnTx/>
                <a:uFillTx/>
              </a:endParaRPr>
            </a:p>
          </p:txBody>
        </p:sp>
        <p:sp>
          <p:nvSpPr>
            <p:cNvPr id="24" name="文本框 8"/>
            <p:cNvSpPr txBox="1"/>
            <p:nvPr/>
          </p:nvSpPr>
          <p:spPr>
            <a:xfrm>
              <a:off x="602450" y="3374559"/>
              <a:ext cx="2163967" cy="530752"/>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1200" dirty="0">
                  <a:solidFill>
                    <a:schemeClr val="tx1">
                      <a:lumMod val="75000"/>
                      <a:lumOff val="25000"/>
                    </a:schemeClr>
                  </a:solidFill>
                  <a:latin typeface="微软雅黑" pitchFamily="34" charset="-122"/>
                  <a:ea typeface="微软雅黑" pitchFamily="34" charset="-122"/>
                </a:rPr>
                <a:t>请在此输入你的标题</a:t>
              </a:r>
              <a:endParaRPr lang="en-US" altLang="zh-CN" sz="1200" dirty="0">
                <a:solidFill>
                  <a:schemeClr val="tx1">
                    <a:lumMod val="75000"/>
                    <a:lumOff val="25000"/>
                  </a:schemeClr>
                </a:solidFill>
                <a:latin typeface="微软雅黑" pitchFamily="34" charset="-122"/>
                <a:ea typeface="微软雅黑" pitchFamily="34" charset="-122"/>
              </a:endParaRPr>
            </a:p>
            <a:p>
              <a:pPr algn="r"/>
              <a:r>
                <a:rPr lang="zh-CN" altLang="en-US" sz="900" dirty="0">
                  <a:solidFill>
                    <a:schemeClr val="bg1">
                      <a:lumMod val="50000"/>
                    </a:schemeClr>
                  </a:solidFill>
                  <a:latin typeface="微软雅黑" pitchFamily="34" charset="-122"/>
                  <a:ea typeface="微软雅黑" pitchFamily="34" charset="-122"/>
                </a:rPr>
                <a:t>请在此粘贴或者输入你的文字内容</a:t>
              </a:r>
              <a:endParaRPr lang="en-US" altLang="zh-CN" sz="900" dirty="0">
                <a:solidFill>
                  <a:schemeClr val="bg1">
                    <a:lumMod val="50000"/>
                  </a:schemeClr>
                </a:solidFill>
                <a:latin typeface="微软雅黑" pitchFamily="34" charset="-122"/>
                <a:ea typeface="微软雅黑" pitchFamily="34" charset="-122"/>
              </a:endParaRPr>
            </a:p>
            <a:p>
              <a:pPr algn="r"/>
              <a:r>
                <a:rPr lang="zh-CN" altLang="en-US" sz="900" dirty="0">
                  <a:solidFill>
                    <a:schemeClr val="bg1">
                      <a:lumMod val="50000"/>
                    </a:schemeClr>
                  </a:solidFill>
                  <a:latin typeface="微软雅黑" pitchFamily="34" charset="-122"/>
                  <a:ea typeface="微软雅黑" pitchFamily="34" charset="-122"/>
                </a:rPr>
                <a:t>请在此粘贴或者输入你的文字内容</a:t>
              </a:r>
              <a:endParaRPr lang="en-US" altLang="zh-CN" sz="900" dirty="0">
                <a:solidFill>
                  <a:schemeClr val="bg1">
                    <a:lumMod val="50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150123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advTm="0">
        <p15:prstTrans prst="curtains"/>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2500" fill="hold"/>
                                        <p:tgtEl>
                                          <p:spTgt spid="7"/>
                                        </p:tgtEl>
                                        <p:attrNameLst>
                                          <p:attrName>ppt_x</p:attrName>
                                        </p:attrNameLst>
                                      </p:cBhvr>
                                      <p:tavLst>
                                        <p:tav tm="0">
                                          <p:val>
                                            <p:strVal val="#ppt_x"/>
                                          </p:val>
                                        </p:tav>
                                        <p:tav tm="100000">
                                          <p:val>
                                            <p:strVal val="#ppt_x"/>
                                          </p:val>
                                        </p:tav>
                                      </p:tavLst>
                                    </p:anim>
                                    <p:anim calcmode="lin" valueType="num">
                                      <p:cBhvr additive="base">
                                        <p:cTn id="18" dur="2500" fill="hold"/>
                                        <p:tgtEl>
                                          <p:spTgt spid="7"/>
                                        </p:tgtEl>
                                        <p:attrNameLst>
                                          <p:attrName>ppt_y</p:attrName>
                                        </p:attrNameLst>
                                      </p:cBhvr>
                                      <p:tavLst>
                                        <p:tav tm="0">
                                          <p:val>
                                            <p:strVal val="1+#ppt_h/2"/>
                                          </p:val>
                                        </p:tav>
                                        <p:tav tm="100000">
                                          <p:val>
                                            <p:strVal val="#ppt_y"/>
                                          </p:val>
                                        </p:tav>
                                      </p:tavLst>
                                    </p:anim>
                                  </p:childTnLst>
                                </p:cTn>
                              </p:par>
                            </p:childTnLst>
                          </p:cTn>
                        </p:par>
                        <p:par>
                          <p:cTn id="19" fill="hold">
                            <p:stCondLst>
                              <p:cond delay="3500"/>
                            </p:stCondLst>
                            <p:childTnLst>
                              <p:par>
                                <p:cTn id="20" presetID="22" presetClass="entr" presetSubtype="4"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750"/>
                                        <p:tgtEl>
                                          <p:spTgt spid="6"/>
                                        </p:tgtEl>
                                      </p:cBhvr>
                                    </p:animEffect>
                                  </p:childTnLst>
                                </p:cTn>
                              </p:par>
                            </p:childTnLst>
                          </p:cTn>
                        </p:par>
                        <p:par>
                          <p:cTn id="23" fill="hold">
                            <p:stCondLst>
                              <p:cond delay="4250"/>
                            </p:stCondLst>
                            <p:childTnLst>
                              <p:par>
                                <p:cTn id="24" presetID="53" presetClass="entr" presetSubtype="16" fill="hold" nodeType="afterEffect">
                                  <p:stCondLst>
                                    <p:cond delay="0"/>
                                  </p:stCondLst>
                                  <p:childTnLst>
                                    <p:set>
                                      <p:cBhvr>
                                        <p:cTn id="25" dur="1" fill="hold">
                                          <p:stCondLst>
                                            <p:cond delay="0"/>
                                          </p:stCondLst>
                                        </p:cTn>
                                        <p:tgtEl>
                                          <p:spTgt spid="19"/>
                                        </p:tgtEl>
                                        <p:attrNameLst>
                                          <p:attrName>style.visibility</p:attrName>
                                        </p:attrNameLst>
                                      </p:cBhvr>
                                      <p:to>
                                        <p:strVal val="visible"/>
                                      </p:to>
                                    </p:set>
                                    <p:anim calcmode="lin" valueType="num">
                                      <p:cBhvr>
                                        <p:cTn id="26" dur="500" fill="hold"/>
                                        <p:tgtEl>
                                          <p:spTgt spid="19"/>
                                        </p:tgtEl>
                                        <p:attrNameLst>
                                          <p:attrName>ppt_w</p:attrName>
                                        </p:attrNameLst>
                                      </p:cBhvr>
                                      <p:tavLst>
                                        <p:tav tm="0">
                                          <p:val>
                                            <p:fltVal val="0"/>
                                          </p:val>
                                        </p:tav>
                                        <p:tav tm="100000">
                                          <p:val>
                                            <p:strVal val="#ppt_w"/>
                                          </p:val>
                                        </p:tav>
                                      </p:tavLst>
                                    </p:anim>
                                    <p:anim calcmode="lin" valueType="num">
                                      <p:cBhvr>
                                        <p:cTn id="27" dur="500" fill="hold"/>
                                        <p:tgtEl>
                                          <p:spTgt spid="19"/>
                                        </p:tgtEl>
                                        <p:attrNameLst>
                                          <p:attrName>ppt_h</p:attrName>
                                        </p:attrNameLst>
                                      </p:cBhvr>
                                      <p:tavLst>
                                        <p:tav tm="0">
                                          <p:val>
                                            <p:fltVal val="0"/>
                                          </p:val>
                                        </p:tav>
                                        <p:tav tm="100000">
                                          <p:val>
                                            <p:strVal val="#ppt_h"/>
                                          </p:val>
                                        </p:tav>
                                      </p:tavLst>
                                    </p:anim>
                                    <p:animEffect transition="in" filter="fade">
                                      <p:cBhvr>
                                        <p:cTn id="28" dur="500"/>
                                        <p:tgtEl>
                                          <p:spTgt spid="19"/>
                                        </p:tgtEl>
                                      </p:cBhvr>
                                    </p:animEffect>
                                  </p:childTnLst>
                                </p:cTn>
                              </p:par>
                            </p:childTnLst>
                          </p:cTn>
                        </p:par>
                        <p:par>
                          <p:cTn id="29" fill="hold">
                            <p:stCondLst>
                              <p:cond delay="4750"/>
                            </p:stCondLst>
                            <p:childTnLst>
                              <p:par>
                                <p:cTn id="30" presetID="22" presetClass="entr" presetSubtype="4"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wipe(down)">
                                      <p:cBhvr>
                                        <p:cTn id="32" dur="750"/>
                                        <p:tgtEl>
                                          <p:spTgt spid="5"/>
                                        </p:tgtEl>
                                      </p:cBhvr>
                                    </p:animEffect>
                                  </p:childTnLst>
                                </p:cTn>
                              </p:par>
                            </p:childTnLst>
                          </p:cTn>
                        </p:par>
                        <p:par>
                          <p:cTn id="33" fill="hold">
                            <p:stCondLst>
                              <p:cond delay="5500"/>
                            </p:stCondLst>
                            <p:childTnLst>
                              <p:par>
                                <p:cTn id="34" presetID="53" presetClass="entr" presetSubtype="16" fill="hold" nodeType="afterEffect">
                                  <p:stCondLst>
                                    <p:cond delay="0"/>
                                  </p:stCondLst>
                                  <p:childTnLst>
                                    <p:set>
                                      <p:cBhvr>
                                        <p:cTn id="35" dur="1" fill="hold">
                                          <p:stCondLst>
                                            <p:cond delay="0"/>
                                          </p:stCondLst>
                                        </p:cTn>
                                        <p:tgtEl>
                                          <p:spTgt spid="13"/>
                                        </p:tgtEl>
                                        <p:attrNameLst>
                                          <p:attrName>style.visibility</p:attrName>
                                        </p:attrNameLst>
                                      </p:cBhvr>
                                      <p:to>
                                        <p:strVal val="visible"/>
                                      </p:to>
                                    </p:set>
                                    <p:anim calcmode="lin" valueType="num">
                                      <p:cBhvr>
                                        <p:cTn id="36" dur="500" fill="hold"/>
                                        <p:tgtEl>
                                          <p:spTgt spid="13"/>
                                        </p:tgtEl>
                                        <p:attrNameLst>
                                          <p:attrName>ppt_w</p:attrName>
                                        </p:attrNameLst>
                                      </p:cBhvr>
                                      <p:tavLst>
                                        <p:tav tm="0">
                                          <p:val>
                                            <p:fltVal val="0"/>
                                          </p:val>
                                        </p:tav>
                                        <p:tav tm="100000">
                                          <p:val>
                                            <p:strVal val="#ppt_w"/>
                                          </p:val>
                                        </p:tav>
                                      </p:tavLst>
                                    </p:anim>
                                    <p:anim calcmode="lin" valueType="num">
                                      <p:cBhvr>
                                        <p:cTn id="37" dur="500" fill="hold"/>
                                        <p:tgtEl>
                                          <p:spTgt spid="13"/>
                                        </p:tgtEl>
                                        <p:attrNameLst>
                                          <p:attrName>ppt_h</p:attrName>
                                        </p:attrNameLst>
                                      </p:cBhvr>
                                      <p:tavLst>
                                        <p:tav tm="0">
                                          <p:val>
                                            <p:fltVal val="0"/>
                                          </p:val>
                                        </p:tav>
                                        <p:tav tm="100000">
                                          <p:val>
                                            <p:strVal val="#ppt_h"/>
                                          </p:val>
                                        </p:tav>
                                      </p:tavLst>
                                    </p:anim>
                                    <p:animEffect transition="in" filter="fade">
                                      <p:cBhvr>
                                        <p:cTn id="38" dur="500"/>
                                        <p:tgtEl>
                                          <p:spTgt spid="13"/>
                                        </p:tgtEl>
                                      </p:cBhvr>
                                    </p:animEffect>
                                  </p:childTnLst>
                                </p:cTn>
                              </p:par>
                            </p:childTnLst>
                          </p:cTn>
                        </p:par>
                        <p:par>
                          <p:cTn id="39" fill="hold">
                            <p:stCondLst>
                              <p:cond delay="6000"/>
                            </p:stCondLst>
                            <p:childTnLst>
                              <p:par>
                                <p:cTn id="40" presetID="22" presetClass="entr" presetSubtype="4" fill="hold" grpId="0" nodeType="afterEffect">
                                  <p:stCondLst>
                                    <p:cond delay="0"/>
                                  </p:stCondLst>
                                  <p:childTnLst>
                                    <p:set>
                                      <p:cBhvr>
                                        <p:cTn id="41" dur="1" fill="hold">
                                          <p:stCondLst>
                                            <p:cond delay="0"/>
                                          </p:stCondLst>
                                        </p:cTn>
                                        <p:tgtEl>
                                          <p:spTgt spid="4"/>
                                        </p:tgtEl>
                                        <p:attrNameLst>
                                          <p:attrName>style.visibility</p:attrName>
                                        </p:attrNameLst>
                                      </p:cBhvr>
                                      <p:to>
                                        <p:strVal val="visible"/>
                                      </p:to>
                                    </p:set>
                                    <p:animEffect transition="in" filter="wipe(down)">
                                      <p:cBhvr>
                                        <p:cTn id="42" dur="750"/>
                                        <p:tgtEl>
                                          <p:spTgt spid="4"/>
                                        </p:tgtEl>
                                      </p:cBhvr>
                                    </p:animEffect>
                                  </p:childTnLst>
                                </p:cTn>
                              </p:par>
                            </p:childTnLst>
                          </p:cTn>
                        </p:par>
                        <p:par>
                          <p:cTn id="43" fill="hold">
                            <p:stCondLst>
                              <p:cond delay="6750"/>
                            </p:stCondLst>
                            <p:childTnLst>
                              <p:par>
                                <p:cTn id="44" presetID="53" presetClass="entr" presetSubtype="16" fill="hold" nodeType="afterEffect">
                                  <p:stCondLst>
                                    <p:cond delay="0"/>
                                  </p:stCondLst>
                                  <p:childTnLst>
                                    <p:set>
                                      <p:cBhvr>
                                        <p:cTn id="45" dur="1" fill="hold">
                                          <p:stCondLst>
                                            <p:cond delay="0"/>
                                          </p:stCondLst>
                                        </p:cTn>
                                        <p:tgtEl>
                                          <p:spTgt spid="22"/>
                                        </p:tgtEl>
                                        <p:attrNameLst>
                                          <p:attrName>style.visibility</p:attrName>
                                        </p:attrNameLst>
                                      </p:cBhvr>
                                      <p:to>
                                        <p:strVal val="visible"/>
                                      </p:to>
                                    </p:set>
                                    <p:anim calcmode="lin" valueType="num">
                                      <p:cBhvr>
                                        <p:cTn id="46" dur="500" fill="hold"/>
                                        <p:tgtEl>
                                          <p:spTgt spid="22"/>
                                        </p:tgtEl>
                                        <p:attrNameLst>
                                          <p:attrName>ppt_w</p:attrName>
                                        </p:attrNameLst>
                                      </p:cBhvr>
                                      <p:tavLst>
                                        <p:tav tm="0">
                                          <p:val>
                                            <p:fltVal val="0"/>
                                          </p:val>
                                        </p:tav>
                                        <p:tav tm="100000">
                                          <p:val>
                                            <p:strVal val="#ppt_w"/>
                                          </p:val>
                                        </p:tav>
                                      </p:tavLst>
                                    </p:anim>
                                    <p:anim calcmode="lin" valueType="num">
                                      <p:cBhvr>
                                        <p:cTn id="47" dur="500" fill="hold"/>
                                        <p:tgtEl>
                                          <p:spTgt spid="22"/>
                                        </p:tgtEl>
                                        <p:attrNameLst>
                                          <p:attrName>ppt_h</p:attrName>
                                        </p:attrNameLst>
                                      </p:cBhvr>
                                      <p:tavLst>
                                        <p:tav tm="0">
                                          <p:val>
                                            <p:fltVal val="0"/>
                                          </p:val>
                                        </p:tav>
                                        <p:tav tm="100000">
                                          <p:val>
                                            <p:strVal val="#ppt_h"/>
                                          </p:val>
                                        </p:tav>
                                      </p:tavLst>
                                    </p:anim>
                                    <p:animEffect transition="in" filter="fade">
                                      <p:cBhvr>
                                        <p:cTn id="48" dur="500"/>
                                        <p:tgtEl>
                                          <p:spTgt spid="22"/>
                                        </p:tgtEl>
                                      </p:cBhvr>
                                    </p:animEffect>
                                  </p:childTnLst>
                                </p:cTn>
                              </p:par>
                            </p:childTnLst>
                          </p:cTn>
                        </p:par>
                        <p:par>
                          <p:cTn id="49" fill="hold">
                            <p:stCondLst>
                              <p:cond delay="7250"/>
                            </p:stCondLst>
                            <p:childTnLst>
                              <p:par>
                                <p:cTn id="50" presetID="22" presetClass="entr" presetSubtype="4" fill="hold" grpId="0" nodeType="afterEffect">
                                  <p:stCondLst>
                                    <p:cond delay="0"/>
                                  </p:stCondLst>
                                  <p:childTnLst>
                                    <p:set>
                                      <p:cBhvr>
                                        <p:cTn id="51" dur="1" fill="hold">
                                          <p:stCondLst>
                                            <p:cond delay="0"/>
                                          </p:stCondLst>
                                        </p:cTn>
                                        <p:tgtEl>
                                          <p:spTgt spid="3"/>
                                        </p:tgtEl>
                                        <p:attrNameLst>
                                          <p:attrName>style.visibility</p:attrName>
                                        </p:attrNameLst>
                                      </p:cBhvr>
                                      <p:to>
                                        <p:strVal val="visible"/>
                                      </p:to>
                                    </p:set>
                                    <p:animEffect transition="in" filter="wipe(down)">
                                      <p:cBhvr>
                                        <p:cTn id="52" dur="750"/>
                                        <p:tgtEl>
                                          <p:spTgt spid="3"/>
                                        </p:tgtEl>
                                      </p:cBhvr>
                                    </p:animEffect>
                                  </p:childTnLst>
                                </p:cTn>
                              </p:par>
                            </p:childTnLst>
                          </p:cTn>
                        </p:par>
                        <p:par>
                          <p:cTn id="53" fill="hold">
                            <p:stCondLst>
                              <p:cond delay="8000"/>
                            </p:stCondLst>
                            <p:childTnLst>
                              <p:par>
                                <p:cTn id="54" presetID="53" presetClass="entr" presetSubtype="16" fill="hold" nodeType="afterEffect">
                                  <p:stCondLst>
                                    <p:cond delay="0"/>
                                  </p:stCondLst>
                                  <p:childTnLst>
                                    <p:set>
                                      <p:cBhvr>
                                        <p:cTn id="55" dur="1" fill="hold">
                                          <p:stCondLst>
                                            <p:cond delay="0"/>
                                          </p:stCondLst>
                                        </p:cTn>
                                        <p:tgtEl>
                                          <p:spTgt spid="16"/>
                                        </p:tgtEl>
                                        <p:attrNameLst>
                                          <p:attrName>style.visibility</p:attrName>
                                        </p:attrNameLst>
                                      </p:cBhvr>
                                      <p:to>
                                        <p:strVal val="visible"/>
                                      </p:to>
                                    </p:set>
                                    <p:anim calcmode="lin" valueType="num">
                                      <p:cBhvr>
                                        <p:cTn id="56" dur="500" fill="hold"/>
                                        <p:tgtEl>
                                          <p:spTgt spid="16"/>
                                        </p:tgtEl>
                                        <p:attrNameLst>
                                          <p:attrName>ppt_w</p:attrName>
                                        </p:attrNameLst>
                                      </p:cBhvr>
                                      <p:tavLst>
                                        <p:tav tm="0">
                                          <p:val>
                                            <p:fltVal val="0"/>
                                          </p:val>
                                        </p:tav>
                                        <p:tav tm="100000">
                                          <p:val>
                                            <p:strVal val="#ppt_w"/>
                                          </p:val>
                                        </p:tav>
                                      </p:tavLst>
                                    </p:anim>
                                    <p:anim calcmode="lin" valueType="num">
                                      <p:cBhvr>
                                        <p:cTn id="57" dur="500" fill="hold"/>
                                        <p:tgtEl>
                                          <p:spTgt spid="16"/>
                                        </p:tgtEl>
                                        <p:attrNameLst>
                                          <p:attrName>ppt_h</p:attrName>
                                        </p:attrNameLst>
                                      </p:cBhvr>
                                      <p:tavLst>
                                        <p:tav tm="0">
                                          <p:val>
                                            <p:fltVal val="0"/>
                                          </p:val>
                                        </p:tav>
                                        <p:tav tm="100000">
                                          <p:val>
                                            <p:strVal val="#ppt_h"/>
                                          </p:val>
                                        </p:tav>
                                      </p:tavLst>
                                    </p:anim>
                                    <p:animEffect transition="in" filter="fade">
                                      <p:cBhvr>
                                        <p:cTn id="5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标注 6"/>
          <p:cNvSpPr/>
          <p:nvPr/>
        </p:nvSpPr>
        <p:spPr>
          <a:xfrm>
            <a:off x="6402693" y="1973681"/>
            <a:ext cx="2021735" cy="1010121"/>
          </a:xfrm>
          <a:prstGeom prst="wedgeRectCallout">
            <a:avLst>
              <a:gd name="adj1" fmla="val 41393"/>
              <a:gd name="adj2" fmla="val -19934"/>
            </a:avLst>
          </a:prstGeom>
          <a:solidFill>
            <a:schemeClr val="accent4"/>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defTabSz="912019">
              <a:spcBef>
                <a:spcPct val="20000"/>
              </a:spcBef>
            </a:pPr>
            <a:r>
              <a:rPr lang="zh-CN" altLang="en-US" sz="1200" dirty="0">
                <a:solidFill>
                  <a:schemeClr val="bg1"/>
                </a:solidFill>
                <a:latin typeface="微软雅黑" pitchFamily="34" charset="-122"/>
                <a:ea typeface="微软雅黑" pitchFamily="34" charset="-122"/>
                <a:sym typeface="Arial" pitchFamily="34" charset="0"/>
              </a:rPr>
              <a:t>     单击编辑标题</a:t>
            </a:r>
            <a:endParaRPr lang="en-US" altLang="zh-CN" sz="1200" dirty="0">
              <a:solidFill>
                <a:schemeClr val="bg1"/>
              </a:solidFill>
              <a:latin typeface="微软雅黑" pitchFamily="34" charset="-122"/>
              <a:ea typeface="微软雅黑" pitchFamily="34" charset="-122"/>
              <a:sym typeface="Arial" pitchFamily="34" charset="0"/>
            </a:endParaRPr>
          </a:p>
          <a:p>
            <a:r>
              <a:rPr lang="zh-CN" altLang="en-US" sz="900" dirty="0">
                <a:solidFill>
                  <a:schemeClr val="bg1"/>
                </a:solidFill>
                <a:latin typeface="微软雅黑" pitchFamily="34" charset="-122"/>
                <a:ea typeface="微软雅黑" pitchFamily="34" charset="-122"/>
              </a:rPr>
              <a:t>   请在此粘贴或者输入你的文字内容</a:t>
            </a:r>
            <a:endParaRPr lang="en-US" altLang="zh-CN" sz="900" dirty="0">
              <a:solidFill>
                <a:schemeClr val="bg1"/>
              </a:solidFill>
              <a:latin typeface="微软雅黑" pitchFamily="34" charset="-122"/>
              <a:ea typeface="微软雅黑" pitchFamily="34" charset="-122"/>
            </a:endParaRPr>
          </a:p>
          <a:p>
            <a:r>
              <a:rPr lang="zh-CN" altLang="en-US" sz="900" dirty="0">
                <a:solidFill>
                  <a:schemeClr val="bg1"/>
                </a:solidFill>
                <a:latin typeface="微软雅黑" pitchFamily="34" charset="-122"/>
                <a:ea typeface="微软雅黑" pitchFamily="34" charset="-122"/>
              </a:rPr>
              <a:t>   请在此粘贴或者输入你的文字内容</a:t>
            </a:r>
            <a:endParaRPr lang="en-US" altLang="zh-CN" sz="900" dirty="0">
              <a:solidFill>
                <a:schemeClr val="bg1"/>
              </a:solidFill>
              <a:latin typeface="微软雅黑" pitchFamily="34" charset="-122"/>
              <a:ea typeface="微软雅黑" pitchFamily="34" charset="-122"/>
            </a:endParaRPr>
          </a:p>
        </p:txBody>
      </p:sp>
      <p:sp>
        <p:nvSpPr>
          <p:cNvPr id="8" name="矩形标注 7"/>
          <p:cNvSpPr/>
          <p:nvPr/>
        </p:nvSpPr>
        <p:spPr>
          <a:xfrm>
            <a:off x="4531030" y="1973681"/>
            <a:ext cx="1871663" cy="1010121"/>
          </a:xfrm>
          <a:prstGeom prst="wedgeRectCallout">
            <a:avLst>
              <a:gd name="adj1" fmla="val 59514"/>
              <a:gd name="adj2" fmla="val -21196"/>
            </a:avLst>
          </a:prstGeom>
          <a:solidFill>
            <a:schemeClr val="accent3"/>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defTabSz="912019">
              <a:spcBef>
                <a:spcPct val="20000"/>
              </a:spcBef>
            </a:pPr>
            <a:r>
              <a:rPr lang="zh-CN" altLang="en-US" sz="1200" dirty="0">
                <a:solidFill>
                  <a:schemeClr val="bg1"/>
                </a:solidFill>
                <a:latin typeface="微软雅黑" pitchFamily="34" charset="-122"/>
                <a:ea typeface="微软雅黑" pitchFamily="34" charset="-122"/>
                <a:sym typeface="Arial" pitchFamily="34" charset="0"/>
              </a:rPr>
              <a:t>     单击编辑标题</a:t>
            </a:r>
            <a:endParaRPr lang="en-US" altLang="zh-CN" sz="1200" dirty="0">
              <a:solidFill>
                <a:schemeClr val="bg1"/>
              </a:solidFill>
              <a:latin typeface="微软雅黑" pitchFamily="34" charset="-122"/>
              <a:ea typeface="微软雅黑" pitchFamily="34" charset="-122"/>
              <a:sym typeface="Arial" pitchFamily="34" charset="0"/>
            </a:endParaRPr>
          </a:p>
          <a:p>
            <a:r>
              <a:rPr lang="zh-CN" altLang="en-US" sz="900" dirty="0">
                <a:solidFill>
                  <a:schemeClr val="bg1"/>
                </a:solidFill>
                <a:latin typeface="微软雅黑" pitchFamily="34" charset="-122"/>
                <a:ea typeface="微软雅黑" pitchFamily="34" charset="-122"/>
              </a:rPr>
              <a:t>请在此粘贴或者输入你的文字内容</a:t>
            </a:r>
            <a:endParaRPr lang="en-US" altLang="zh-CN" sz="900" dirty="0">
              <a:solidFill>
                <a:schemeClr val="bg1"/>
              </a:solidFill>
              <a:latin typeface="微软雅黑" pitchFamily="34" charset="-122"/>
              <a:ea typeface="微软雅黑" pitchFamily="34" charset="-122"/>
            </a:endParaRPr>
          </a:p>
          <a:p>
            <a:r>
              <a:rPr lang="zh-CN" altLang="en-US" sz="900" dirty="0">
                <a:solidFill>
                  <a:schemeClr val="bg1"/>
                </a:solidFill>
                <a:latin typeface="微软雅黑" pitchFamily="34" charset="-122"/>
                <a:ea typeface="微软雅黑" pitchFamily="34" charset="-122"/>
              </a:rPr>
              <a:t>请在此粘贴或者输入你的文字内容</a:t>
            </a:r>
            <a:endParaRPr lang="en-US" altLang="zh-CN" sz="900" dirty="0">
              <a:solidFill>
                <a:schemeClr val="bg1"/>
              </a:solidFill>
              <a:latin typeface="微软雅黑" pitchFamily="34" charset="-122"/>
              <a:ea typeface="微软雅黑" pitchFamily="34" charset="-122"/>
            </a:endParaRPr>
          </a:p>
        </p:txBody>
      </p:sp>
      <p:sp>
        <p:nvSpPr>
          <p:cNvPr id="9" name="矩形标注 8"/>
          <p:cNvSpPr/>
          <p:nvPr/>
        </p:nvSpPr>
        <p:spPr>
          <a:xfrm>
            <a:off x="2659368" y="1973681"/>
            <a:ext cx="1871663" cy="1010121"/>
          </a:xfrm>
          <a:prstGeom prst="wedgeRectCallout">
            <a:avLst>
              <a:gd name="adj1" fmla="val 59514"/>
              <a:gd name="adj2" fmla="val -21196"/>
            </a:avLst>
          </a:prstGeom>
          <a:solidFill>
            <a:schemeClr val="accent2"/>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defTabSz="912019">
              <a:spcBef>
                <a:spcPct val="20000"/>
              </a:spcBef>
            </a:pPr>
            <a:r>
              <a:rPr lang="zh-CN" altLang="en-US" sz="1200" dirty="0">
                <a:solidFill>
                  <a:schemeClr val="bg1"/>
                </a:solidFill>
                <a:latin typeface="微软雅黑" pitchFamily="34" charset="-122"/>
                <a:ea typeface="微软雅黑" pitchFamily="34" charset="-122"/>
                <a:sym typeface="Arial" pitchFamily="34" charset="0"/>
              </a:rPr>
              <a:t>     单击编辑标题</a:t>
            </a:r>
            <a:endParaRPr lang="en-US" altLang="zh-CN" sz="1200" dirty="0">
              <a:solidFill>
                <a:schemeClr val="bg1"/>
              </a:solidFill>
              <a:latin typeface="微软雅黑" pitchFamily="34" charset="-122"/>
              <a:ea typeface="微软雅黑" pitchFamily="34" charset="-122"/>
              <a:sym typeface="Arial" pitchFamily="34" charset="0"/>
            </a:endParaRPr>
          </a:p>
          <a:p>
            <a:r>
              <a:rPr lang="zh-CN" altLang="en-US" sz="900" dirty="0">
                <a:solidFill>
                  <a:schemeClr val="bg1"/>
                </a:solidFill>
                <a:latin typeface="微软雅黑" pitchFamily="34" charset="-122"/>
                <a:ea typeface="微软雅黑" pitchFamily="34" charset="-122"/>
              </a:rPr>
              <a:t>请在此粘贴或者输入你的文字内容</a:t>
            </a:r>
            <a:endParaRPr lang="en-US" altLang="zh-CN" sz="900" dirty="0">
              <a:solidFill>
                <a:schemeClr val="bg1"/>
              </a:solidFill>
              <a:latin typeface="微软雅黑" pitchFamily="34" charset="-122"/>
              <a:ea typeface="微软雅黑" pitchFamily="34" charset="-122"/>
            </a:endParaRPr>
          </a:p>
          <a:p>
            <a:r>
              <a:rPr lang="zh-CN" altLang="en-US" sz="900" dirty="0">
                <a:solidFill>
                  <a:schemeClr val="bg1"/>
                </a:solidFill>
                <a:latin typeface="微软雅黑" pitchFamily="34" charset="-122"/>
                <a:ea typeface="微软雅黑" pitchFamily="34" charset="-122"/>
              </a:rPr>
              <a:t>请在此粘贴或者输入你的文字内容</a:t>
            </a:r>
            <a:endParaRPr lang="en-US" altLang="zh-CN" sz="900" dirty="0">
              <a:solidFill>
                <a:schemeClr val="bg1"/>
              </a:solidFill>
              <a:latin typeface="微软雅黑" pitchFamily="34" charset="-122"/>
              <a:ea typeface="微软雅黑" pitchFamily="34" charset="-122"/>
            </a:endParaRPr>
          </a:p>
        </p:txBody>
      </p:sp>
      <p:sp>
        <p:nvSpPr>
          <p:cNvPr id="10" name="矩形标注 9"/>
          <p:cNvSpPr/>
          <p:nvPr/>
        </p:nvSpPr>
        <p:spPr>
          <a:xfrm>
            <a:off x="787705" y="1973681"/>
            <a:ext cx="1871663" cy="1010121"/>
          </a:xfrm>
          <a:prstGeom prst="wedgeRectCallout">
            <a:avLst>
              <a:gd name="adj1" fmla="val 59514"/>
              <a:gd name="adj2" fmla="val -21196"/>
            </a:avLst>
          </a:prstGeom>
          <a:solidFill>
            <a:schemeClr val="accent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defTabSz="912019">
              <a:spcBef>
                <a:spcPct val="20000"/>
              </a:spcBef>
            </a:pPr>
            <a:r>
              <a:rPr lang="zh-CN" altLang="en-US" sz="1200" dirty="0">
                <a:solidFill>
                  <a:schemeClr val="bg1"/>
                </a:solidFill>
                <a:latin typeface="微软雅黑" pitchFamily="34" charset="-122"/>
                <a:ea typeface="微软雅黑" pitchFamily="34" charset="-122"/>
                <a:sym typeface="Arial" pitchFamily="34" charset="0"/>
              </a:rPr>
              <a:t>单击编辑标题</a:t>
            </a:r>
            <a:endParaRPr lang="en-US" altLang="zh-CN" sz="1200" dirty="0">
              <a:solidFill>
                <a:schemeClr val="bg1"/>
              </a:solidFill>
              <a:latin typeface="微软雅黑" pitchFamily="34" charset="-122"/>
              <a:ea typeface="微软雅黑" pitchFamily="34" charset="-122"/>
              <a:sym typeface="Arial" pitchFamily="34" charset="0"/>
            </a:endParaRPr>
          </a:p>
          <a:p>
            <a:r>
              <a:rPr lang="zh-CN" altLang="en-US" sz="900" dirty="0">
                <a:solidFill>
                  <a:schemeClr val="bg1"/>
                </a:solidFill>
                <a:latin typeface="微软雅黑" pitchFamily="34" charset="-122"/>
                <a:ea typeface="微软雅黑" pitchFamily="34" charset="-122"/>
              </a:rPr>
              <a:t>请在此粘贴或者输入你的文字内容</a:t>
            </a:r>
            <a:endParaRPr lang="en-US" altLang="zh-CN" sz="900" dirty="0">
              <a:solidFill>
                <a:schemeClr val="bg1"/>
              </a:solidFill>
              <a:latin typeface="微软雅黑" pitchFamily="34" charset="-122"/>
              <a:ea typeface="微软雅黑" pitchFamily="34" charset="-122"/>
            </a:endParaRPr>
          </a:p>
          <a:p>
            <a:r>
              <a:rPr lang="zh-CN" altLang="en-US" sz="900" dirty="0">
                <a:solidFill>
                  <a:schemeClr val="bg1"/>
                </a:solidFill>
                <a:latin typeface="微软雅黑" pitchFamily="34" charset="-122"/>
                <a:ea typeface="微软雅黑" pitchFamily="34" charset="-122"/>
              </a:rPr>
              <a:t>请在此粘贴或者输入你的文字内容</a:t>
            </a:r>
            <a:endParaRPr lang="en-US" altLang="zh-CN" sz="900" dirty="0">
              <a:solidFill>
                <a:schemeClr val="bg1"/>
              </a:solidFill>
              <a:latin typeface="微软雅黑" pitchFamily="34" charset="-122"/>
              <a:ea typeface="微软雅黑" pitchFamily="34" charset="-122"/>
            </a:endParaRPr>
          </a:p>
        </p:txBody>
      </p:sp>
      <p:sp>
        <p:nvSpPr>
          <p:cNvPr id="12" name="文本框 11"/>
          <p:cNvSpPr txBox="1"/>
          <p:nvPr/>
        </p:nvSpPr>
        <p:spPr>
          <a:xfrm>
            <a:off x="719974" y="3727185"/>
            <a:ext cx="7789544" cy="623248"/>
          </a:xfrm>
          <a:prstGeom prst="rect">
            <a:avLst/>
          </a:prstGeom>
          <a:noFill/>
        </p:spPr>
        <p:txBody>
          <a:bodyPr wrap="square" lIns="68580" tIns="34290" rIns="68580" bIns="34290" rtlCol="0">
            <a:spAutoFit/>
          </a:bodyPr>
          <a:lstStyle/>
          <a:p>
            <a:r>
              <a:rPr lang="zh-CN" altLang="en-US" sz="900" dirty="0">
                <a:solidFill>
                  <a:schemeClr val="tx1">
                    <a:lumMod val="50000"/>
                    <a:lumOff val="50000"/>
                  </a:schemeClr>
                </a:solidFill>
                <a:latin typeface="微软雅黑" pitchFamily="34" charset="-122"/>
                <a:ea typeface="微软雅黑" pitchFamily="34" charset="-122"/>
              </a:rPr>
              <a:t>请在此粘贴或者输入你的文字内容请在此粘贴或者输入你的文字内容请在此粘贴或者输入你的文字内容请在此粘贴或者输入你的文字内容请在此粘贴或者输入你的文字内容请在此粘贴或者输入你的文字内容</a:t>
            </a:r>
            <a:endParaRPr lang="en-US" altLang="zh-CN" sz="900" dirty="0">
              <a:solidFill>
                <a:schemeClr val="tx1">
                  <a:lumMod val="50000"/>
                  <a:lumOff val="50000"/>
                </a:schemeClr>
              </a:solidFill>
              <a:latin typeface="微软雅黑" pitchFamily="34" charset="-122"/>
              <a:ea typeface="微软雅黑" pitchFamily="34" charset="-122"/>
            </a:endParaRPr>
          </a:p>
          <a:p>
            <a:endParaRPr lang="en-US" altLang="zh-CN" sz="900" dirty="0">
              <a:solidFill>
                <a:schemeClr val="tx1">
                  <a:lumMod val="50000"/>
                  <a:lumOff val="50000"/>
                </a:schemeClr>
              </a:solidFill>
              <a:latin typeface="微软雅黑" pitchFamily="34" charset="-122"/>
              <a:ea typeface="微软雅黑" pitchFamily="34" charset="-122"/>
            </a:endParaRPr>
          </a:p>
          <a:p>
            <a:endParaRPr lang="en-US" altLang="zh-CN" sz="900" dirty="0">
              <a:solidFill>
                <a:schemeClr val="tx1">
                  <a:lumMod val="50000"/>
                  <a:lumOff val="50000"/>
                </a:schemeClr>
              </a:solidFill>
              <a:latin typeface="微软雅黑" pitchFamily="34" charset="-122"/>
              <a:ea typeface="微软雅黑" pitchFamily="34" charset="-122"/>
            </a:endParaRPr>
          </a:p>
        </p:txBody>
      </p:sp>
      <p:sp>
        <p:nvSpPr>
          <p:cNvPr id="13" name="文本框 12"/>
          <p:cNvSpPr txBox="1"/>
          <p:nvPr/>
        </p:nvSpPr>
        <p:spPr>
          <a:xfrm>
            <a:off x="719975" y="3401840"/>
            <a:ext cx="5720619" cy="253916"/>
          </a:xfrm>
          <a:prstGeom prst="rect">
            <a:avLst/>
          </a:prstGeom>
          <a:noFill/>
        </p:spPr>
        <p:txBody>
          <a:bodyPr wrap="square" lIns="68580" tIns="34290" rIns="68580" bIns="34290" rtlCol="0">
            <a:spAutoFit/>
          </a:bodyPr>
          <a:lstStyle/>
          <a:p>
            <a:pPr defTabSz="912019">
              <a:spcBef>
                <a:spcPct val="20000"/>
              </a:spcBef>
            </a:pPr>
            <a:r>
              <a:rPr lang="zh-CN" altLang="en-US" sz="1200" dirty="0">
                <a:solidFill>
                  <a:schemeClr val="tx1">
                    <a:lumMod val="75000"/>
                    <a:lumOff val="25000"/>
                  </a:schemeClr>
                </a:solidFill>
                <a:latin typeface="微软雅黑" pitchFamily="34" charset="-122"/>
                <a:ea typeface="微软雅黑" pitchFamily="34" charset="-122"/>
                <a:sym typeface="Arial" pitchFamily="34" charset="0"/>
              </a:rPr>
              <a:t>单击编辑标题</a:t>
            </a:r>
            <a:endParaRPr lang="en-US" altLang="zh-CN" sz="1200" dirty="0">
              <a:solidFill>
                <a:schemeClr val="tx1">
                  <a:lumMod val="75000"/>
                  <a:lumOff val="25000"/>
                </a:schemeClr>
              </a:solidFill>
              <a:latin typeface="微软雅黑" pitchFamily="34" charset="-122"/>
              <a:ea typeface="微软雅黑" pitchFamily="34" charset="-122"/>
              <a:sym typeface="Arial" pitchFamily="34" charset="0"/>
            </a:endParaRPr>
          </a:p>
        </p:txBody>
      </p:sp>
    </p:spTree>
    <p:extLst>
      <p:ext uri="{BB962C8B-B14F-4D97-AF65-F5344CB8AC3E}">
        <p14:creationId xmlns:p14="http://schemas.microsoft.com/office/powerpoint/2010/main" val="91981884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advTm="0">
        <p15:prstTrans prst="curtains"/>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1000"/>
                                        <p:tgtEl>
                                          <p:spTgt spid="10"/>
                                        </p:tgtEl>
                                      </p:cBhvr>
                                    </p:animEffect>
                                  </p:childTnLst>
                                </p:cTn>
                              </p:par>
                            </p:childTnLst>
                          </p:cTn>
                        </p:par>
                        <p:par>
                          <p:cTn id="8" fill="hold">
                            <p:stCondLst>
                              <p:cond delay="1000"/>
                            </p:stCondLst>
                            <p:childTnLst>
                              <p:par>
                                <p:cTn id="9" presetID="22" presetClass="entr" presetSubtype="8" fill="hold" grpId="0" nodeType="afterEffect">
                                  <p:stCondLst>
                                    <p:cond delay="50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1000"/>
                                        <p:tgtEl>
                                          <p:spTgt spid="9"/>
                                        </p:tgtEl>
                                      </p:cBhvr>
                                    </p:animEffect>
                                  </p:childTnLst>
                                </p:cTn>
                              </p:par>
                            </p:childTnLst>
                          </p:cTn>
                        </p:par>
                        <p:par>
                          <p:cTn id="12" fill="hold">
                            <p:stCondLst>
                              <p:cond delay="2500"/>
                            </p:stCondLst>
                            <p:childTnLst>
                              <p:par>
                                <p:cTn id="13" presetID="22" presetClass="entr" presetSubtype="8" fill="hold" grpId="0" nodeType="afterEffect">
                                  <p:stCondLst>
                                    <p:cond delay="50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1000"/>
                                        <p:tgtEl>
                                          <p:spTgt spid="7"/>
                                        </p:tgtEl>
                                      </p:cBhvr>
                                    </p:animEffect>
                                  </p:childTnLst>
                                </p:cTn>
                              </p:par>
                            </p:childTnLst>
                          </p:cTn>
                        </p:par>
                        <p:par>
                          <p:cTn id="16" fill="hold">
                            <p:stCondLst>
                              <p:cond delay="4000"/>
                            </p:stCondLst>
                            <p:childTnLst>
                              <p:par>
                                <p:cTn id="17" presetID="10" presetClass="entr" presetSubtype="0" fill="hold" grpId="0" nodeType="afterEffect">
                                  <p:stCondLst>
                                    <p:cond delay="0"/>
                                  </p:stCondLst>
                                  <p:iterate type="lt">
                                    <p:tmPct val="10000"/>
                                  </p:iterate>
                                  <p:childTnLst>
                                    <p:set>
                                      <p:cBhvr>
                                        <p:cTn id="18" dur="1" fill="hold">
                                          <p:stCondLst>
                                            <p:cond delay="0"/>
                                          </p:stCondLst>
                                        </p:cTn>
                                        <p:tgtEl>
                                          <p:spTgt spid="13"/>
                                        </p:tgtEl>
                                        <p:attrNameLst>
                                          <p:attrName>style.visibility</p:attrName>
                                        </p:attrNameLst>
                                      </p:cBhvr>
                                      <p:to>
                                        <p:strVal val="visible"/>
                                      </p:to>
                                    </p:set>
                                    <p:animEffect transition="in" filter="fade">
                                      <p:cBhvr>
                                        <p:cTn id="19" dur="1000"/>
                                        <p:tgtEl>
                                          <p:spTgt spid="13"/>
                                        </p:tgtEl>
                                      </p:cBhvr>
                                    </p:animEffect>
                                  </p:childTnLst>
                                </p:cTn>
                              </p:par>
                            </p:childTnLst>
                          </p:cTn>
                        </p:par>
                        <p:par>
                          <p:cTn id="20" fill="hold">
                            <p:stCondLst>
                              <p:cond delay="5500"/>
                            </p:stCondLst>
                            <p:childTnLst>
                              <p:par>
                                <p:cTn id="21" presetID="10" presetClass="entr" presetSubtype="0" fill="hold" grpId="0" nodeType="afterEffect">
                                  <p:stCondLst>
                                    <p:cond delay="0"/>
                                  </p:stCondLst>
                                  <p:iterate type="lt">
                                    <p:tmPct val="10000"/>
                                  </p:iterate>
                                  <p:childTnLst>
                                    <p:set>
                                      <p:cBhvr>
                                        <p:cTn id="22" dur="1" fill="hold">
                                          <p:stCondLst>
                                            <p:cond delay="0"/>
                                          </p:stCondLst>
                                        </p:cTn>
                                        <p:tgtEl>
                                          <p:spTgt spid="12"/>
                                        </p:tgtEl>
                                        <p:attrNameLst>
                                          <p:attrName>style.visibility</p:attrName>
                                        </p:attrNameLst>
                                      </p:cBhvr>
                                      <p:to>
                                        <p:strVal val="visible"/>
                                      </p:to>
                                    </p:set>
                                    <p:animEffect transition="in" filter="fade">
                                      <p:cBhvr>
                                        <p:cTn id="23" dur="1000"/>
                                        <p:tgtEl>
                                          <p:spTgt spid="12"/>
                                        </p:tgtEl>
                                      </p:cBhvr>
                                    </p:animEffect>
                                  </p:childTnLst>
                                </p:cTn>
                              </p:par>
                            </p:childTnLst>
                          </p:cTn>
                        </p:par>
                        <p:par>
                          <p:cTn id="24" fill="hold">
                            <p:stCondLst>
                              <p:cond delay="15400"/>
                            </p:stCondLst>
                            <p:childTnLst>
                              <p:par>
                                <p:cTn id="25" presetID="22" presetClass="entr" presetSubtype="8" fill="hold" grpId="0" nodeType="afterEffect">
                                  <p:stCondLst>
                                    <p:cond delay="500"/>
                                  </p:stCondLst>
                                  <p:childTnLst>
                                    <p:set>
                                      <p:cBhvr>
                                        <p:cTn id="26" dur="1" fill="hold">
                                          <p:stCondLst>
                                            <p:cond delay="0"/>
                                          </p:stCondLst>
                                        </p:cTn>
                                        <p:tgtEl>
                                          <p:spTgt spid="8"/>
                                        </p:tgtEl>
                                        <p:attrNameLst>
                                          <p:attrName>style.visibility</p:attrName>
                                        </p:attrNameLst>
                                      </p:cBhvr>
                                      <p:to>
                                        <p:strVal val="visible"/>
                                      </p:to>
                                    </p:set>
                                    <p:animEffect transition="in" filter="wipe(left)">
                                      <p:cBhvr>
                                        <p:cTn id="27"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2" grpId="0"/>
      <p:bldP spid="1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014112" y="3113840"/>
            <a:ext cx="3115777" cy="49451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51724" tIns="25862" rIns="51724" bIns="25862" rtlCol="0" anchor="ctr"/>
          <a:lstStyle/>
          <a:p>
            <a:pPr algn="ctr"/>
            <a:endParaRPr lang="zh-CN" alt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5" name="MH_Entry_1"/>
          <p:cNvSpPr/>
          <p:nvPr>
            <p:custDataLst>
              <p:tags r:id="rId1"/>
            </p:custDataLst>
          </p:nvPr>
        </p:nvSpPr>
        <p:spPr>
          <a:xfrm>
            <a:off x="3527884" y="3202107"/>
            <a:ext cx="2089852" cy="30777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gn="ctr"/>
            <a:r>
              <a:rPr lang="zh-CN" altLang="en-US" sz="2000" dirty="0">
                <a:solidFill>
                  <a:schemeClr val="bg1"/>
                </a:solidFill>
                <a:latin typeface="Arial" panose="020B0604020202020204" pitchFamily="34" charset="0"/>
                <a:ea typeface="微软雅黑" panose="020B0503020204020204" pitchFamily="34" charset="-122"/>
                <a:sym typeface="Arial" panose="020B0604020202020204" pitchFamily="34" charset="0"/>
              </a:rPr>
              <a:t>投资回报</a:t>
            </a:r>
          </a:p>
        </p:txBody>
      </p:sp>
      <p:sp>
        <p:nvSpPr>
          <p:cNvPr id="9" name="TextBox 11"/>
          <p:cNvSpPr txBox="1"/>
          <p:nvPr/>
        </p:nvSpPr>
        <p:spPr>
          <a:xfrm>
            <a:off x="4626068" y="3811006"/>
            <a:ext cx="1149033" cy="153888"/>
          </a:xfrm>
          <a:prstGeom prst="rect">
            <a:avLst/>
          </a:prstGeom>
          <a:noFill/>
        </p:spPr>
        <p:txBody>
          <a:bodyPr wrap="none" lIns="0" tIns="0" rIns="0" bIns="0" rtlCol="0">
            <a:spAutoFit/>
          </a:bodyPr>
          <a:lstStyle/>
          <a:p>
            <a:pPr marL="121935" lvl="1" indent="-121935" algn="ctr">
              <a:buFont typeface="Arial" panose="020B0604020202020204" pitchFamily="34" charset="0"/>
              <a:buChar char="•"/>
            </a:pPr>
            <a:r>
              <a:rPr lang="zh-CN" alt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TextBox 11"/>
          <p:cNvSpPr txBox="1"/>
          <p:nvPr/>
        </p:nvSpPr>
        <p:spPr>
          <a:xfrm>
            <a:off x="3366872" y="3811006"/>
            <a:ext cx="1149033" cy="153888"/>
          </a:xfrm>
          <a:prstGeom prst="rect">
            <a:avLst/>
          </a:prstGeom>
          <a:noFill/>
        </p:spPr>
        <p:txBody>
          <a:bodyPr wrap="none" lIns="0" tIns="0" rIns="0" bIns="0" rtlCol="0">
            <a:spAutoFit/>
          </a:bodyPr>
          <a:lstStyle/>
          <a:p>
            <a:pPr marL="121935" lvl="1" indent="-121935" algn="ctr">
              <a:buFont typeface="Arial" panose="020B0604020202020204" pitchFamily="34" charset="0"/>
              <a:buChar char="•"/>
            </a:pPr>
            <a:r>
              <a:rPr lang="zh-CN" alt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TextBox 11"/>
          <p:cNvSpPr txBox="1"/>
          <p:nvPr/>
        </p:nvSpPr>
        <p:spPr>
          <a:xfrm>
            <a:off x="4626068" y="4002832"/>
            <a:ext cx="1149033" cy="153888"/>
          </a:xfrm>
          <a:prstGeom prst="rect">
            <a:avLst/>
          </a:prstGeom>
          <a:noFill/>
        </p:spPr>
        <p:txBody>
          <a:bodyPr wrap="none" lIns="0" tIns="0" rIns="0" bIns="0" rtlCol="0">
            <a:spAutoFit/>
          </a:bodyPr>
          <a:lstStyle/>
          <a:p>
            <a:pPr marL="121935" lvl="1" indent="-121935" algn="ctr">
              <a:buFont typeface="Arial" panose="020B0604020202020204" pitchFamily="34" charset="0"/>
              <a:buChar char="•"/>
            </a:pPr>
            <a:r>
              <a:rPr lang="zh-CN" alt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1"/>
          <p:cNvSpPr txBox="1"/>
          <p:nvPr/>
        </p:nvSpPr>
        <p:spPr>
          <a:xfrm>
            <a:off x="3366872" y="4002832"/>
            <a:ext cx="1149033" cy="153888"/>
          </a:xfrm>
          <a:prstGeom prst="rect">
            <a:avLst/>
          </a:prstGeom>
          <a:noFill/>
        </p:spPr>
        <p:txBody>
          <a:bodyPr wrap="none" lIns="0" tIns="0" rIns="0" bIns="0" rtlCol="0">
            <a:spAutoFit/>
          </a:bodyPr>
          <a:lstStyle/>
          <a:p>
            <a:pPr marL="121935" lvl="1" indent="-121935" algn="ctr">
              <a:buFont typeface="Arial" panose="020B0604020202020204" pitchFamily="34" charset="0"/>
              <a:buChar char="•"/>
            </a:pPr>
            <a:r>
              <a:rPr lang="zh-CN" alt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椭圆 13">
            <a:extLst>
              <a:ext uri="{FF2B5EF4-FFF2-40B4-BE49-F238E27FC236}">
                <a16:creationId xmlns:a16="http://schemas.microsoft.com/office/drawing/2014/main" id="{29497D25-943C-488D-B621-BF568C6A09BD}"/>
              </a:ext>
            </a:extLst>
          </p:cNvPr>
          <p:cNvSpPr/>
          <p:nvPr/>
        </p:nvSpPr>
        <p:spPr>
          <a:xfrm>
            <a:off x="4171549" y="1667061"/>
            <a:ext cx="936000" cy="93719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6000" dirty="0">
                <a:solidFill>
                  <a:schemeClr val="bg1"/>
                </a:solidFill>
                <a:latin typeface="IrisUPC" pitchFamily="34" charset="-34"/>
                <a:ea typeface="微软雅黑" panose="020B0503020204020204" pitchFamily="34" charset="-122"/>
                <a:cs typeface="IrisUPC" pitchFamily="34" charset="-34"/>
                <a:sym typeface="Arial" panose="020B0604020202020204" pitchFamily="34" charset="0"/>
              </a:rPr>
              <a:t>04</a:t>
            </a:r>
            <a:endParaRPr lang="zh-CN" altLang="en-US" sz="6000" dirty="0">
              <a:solidFill>
                <a:schemeClr val="bg1"/>
              </a:solidFill>
              <a:latin typeface="IrisUPC" pitchFamily="34" charset="-34"/>
              <a:ea typeface="微软雅黑" panose="020B0503020204020204" pitchFamily="34" charset="-122"/>
              <a:cs typeface="IrisUPC" pitchFamily="34" charset="-34"/>
              <a:sym typeface="Arial" panose="020B0604020202020204" pitchFamily="34" charset="0"/>
            </a:endParaRPr>
          </a:p>
        </p:txBody>
      </p:sp>
    </p:spTree>
    <p:extLst>
      <p:ext uri="{BB962C8B-B14F-4D97-AF65-F5344CB8AC3E}">
        <p14:creationId xmlns:p14="http://schemas.microsoft.com/office/powerpoint/2010/main" val="31387526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5"/>
                                        </p:tgtEl>
                                        <p:attrNameLst>
                                          <p:attrName>style.visibility</p:attrName>
                                        </p:attrNameLst>
                                      </p:cBhvr>
                                      <p:to>
                                        <p:strVal val="visible"/>
                                      </p:to>
                                    </p:set>
                                    <p:anim by="(-#ppt_w*2)" calcmode="lin" valueType="num">
                                      <p:cBhvr rctx="PPT">
                                        <p:cTn id="13" dur="500" autoRev="1" fill="hold">
                                          <p:stCondLst>
                                            <p:cond delay="0"/>
                                          </p:stCondLst>
                                        </p:cTn>
                                        <p:tgtEl>
                                          <p:spTgt spid="5"/>
                                        </p:tgtEl>
                                        <p:attrNameLst>
                                          <p:attrName>ppt_w</p:attrName>
                                        </p:attrNameLst>
                                      </p:cBhvr>
                                    </p:anim>
                                    <p:anim by="(#ppt_w*0.50)" calcmode="lin" valueType="num">
                                      <p:cBhvr>
                                        <p:cTn id="14" dur="500" decel="50000" autoRev="1" fill="hold">
                                          <p:stCondLst>
                                            <p:cond delay="0"/>
                                          </p:stCondLst>
                                        </p:cTn>
                                        <p:tgtEl>
                                          <p:spTgt spid="5"/>
                                        </p:tgtEl>
                                        <p:attrNameLst>
                                          <p:attrName>ppt_x</p:attrName>
                                        </p:attrNameLst>
                                      </p:cBhvr>
                                    </p:anim>
                                    <p:anim from="(-#ppt_h/2)" to="(#ppt_y)" calcmode="lin" valueType="num">
                                      <p:cBhvr>
                                        <p:cTn id="15" dur="1000" fill="hold">
                                          <p:stCondLst>
                                            <p:cond delay="0"/>
                                          </p:stCondLst>
                                        </p:cTn>
                                        <p:tgtEl>
                                          <p:spTgt spid="5"/>
                                        </p:tgtEl>
                                        <p:attrNameLst>
                                          <p:attrName>ppt_y</p:attrName>
                                        </p:attrNameLst>
                                      </p:cBhvr>
                                    </p:anim>
                                    <p:animRot by="21600000">
                                      <p:cBhvr>
                                        <p:cTn id="16" dur="1000" fill="hold">
                                          <p:stCondLst>
                                            <p:cond delay="0"/>
                                          </p:stCondLst>
                                        </p:cTn>
                                        <p:tgtEl>
                                          <p:spTgt spid="5"/>
                                        </p:tgtEl>
                                        <p:attrNameLst>
                                          <p:attrName>r</p:attrName>
                                        </p:attrNameLst>
                                      </p:cBhvr>
                                    </p:animRot>
                                  </p:childTnLst>
                                </p:cTn>
                              </p:par>
                            </p:childTnLst>
                          </p:cTn>
                        </p:par>
                        <p:par>
                          <p:cTn id="17" fill="hold">
                            <p:stCondLst>
                              <p:cond delay="2300"/>
                            </p:stCondLst>
                            <p:childTnLst>
                              <p:par>
                                <p:cTn id="18" presetID="42" presetClass="entr" presetSubtype="0"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1000"/>
                                        <p:tgtEl>
                                          <p:spTgt spid="9"/>
                                        </p:tgtEl>
                                      </p:cBhvr>
                                    </p:animEffect>
                                    <p:anim calcmode="lin" valueType="num">
                                      <p:cBhvr>
                                        <p:cTn id="21" dur="1000" fill="hold"/>
                                        <p:tgtEl>
                                          <p:spTgt spid="9"/>
                                        </p:tgtEl>
                                        <p:attrNameLst>
                                          <p:attrName>ppt_x</p:attrName>
                                        </p:attrNameLst>
                                      </p:cBhvr>
                                      <p:tavLst>
                                        <p:tav tm="0">
                                          <p:val>
                                            <p:strVal val="#ppt_x"/>
                                          </p:val>
                                        </p:tav>
                                        <p:tav tm="100000">
                                          <p:val>
                                            <p:strVal val="#ppt_x"/>
                                          </p:val>
                                        </p:tav>
                                      </p:tavLst>
                                    </p:anim>
                                    <p:anim calcmode="lin" valueType="num">
                                      <p:cBhvr>
                                        <p:cTn id="22" dur="1000" fill="hold"/>
                                        <p:tgtEl>
                                          <p:spTgt spid="9"/>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1000"/>
                                        <p:tgtEl>
                                          <p:spTgt spid="10"/>
                                        </p:tgtEl>
                                      </p:cBhvr>
                                    </p:animEffect>
                                    <p:anim calcmode="lin" valueType="num">
                                      <p:cBhvr>
                                        <p:cTn id="26" dur="1000" fill="hold"/>
                                        <p:tgtEl>
                                          <p:spTgt spid="10"/>
                                        </p:tgtEl>
                                        <p:attrNameLst>
                                          <p:attrName>ppt_x</p:attrName>
                                        </p:attrNameLst>
                                      </p:cBhvr>
                                      <p:tavLst>
                                        <p:tav tm="0">
                                          <p:val>
                                            <p:strVal val="#ppt_x"/>
                                          </p:val>
                                        </p:tav>
                                        <p:tav tm="100000">
                                          <p:val>
                                            <p:strVal val="#ppt_x"/>
                                          </p:val>
                                        </p:tav>
                                      </p:tavLst>
                                    </p:anim>
                                    <p:anim calcmode="lin" valueType="num">
                                      <p:cBhvr>
                                        <p:cTn id="27" dur="1000" fill="hold"/>
                                        <p:tgtEl>
                                          <p:spTgt spid="10"/>
                                        </p:tgtEl>
                                        <p:attrNameLst>
                                          <p:attrName>ppt_y</p:attrName>
                                        </p:attrNameLst>
                                      </p:cBhvr>
                                      <p:tavLst>
                                        <p:tav tm="0">
                                          <p:val>
                                            <p:strVal val="#ppt_y+.1"/>
                                          </p:val>
                                        </p:tav>
                                        <p:tav tm="100000">
                                          <p:val>
                                            <p:strVal val="#ppt_y"/>
                                          </p:val>
                                        </p:tav>
                                      </p:tavLst>
                                    </p:anim>
                                  </p:childTnLst>
                                </p:cTn>
                              </p:par>
                            </p:childTnLst>
                          </p:cTn>
                        </p:par>
                        <p:par>
                          <p:cTn id="28" fill="hold">
                            <p:stCondLst>
                              <p:cond delay="3300"/>
                            </p:stCondLst>
                            <p:childTnLst>
                              <p:par>
                                <p:cTn id="29" presetID="42" presetClass="entr" presetSubtype="0"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1000"/>
                                        <p:tgtEl>
                                          <p:spTgt spid="11"/>
                                        </p:tgtEl>
                                      </p:cBhvr>
                                    </p:animEffect>
                                    <p:anim calcmode="lin" valueType="num">
                                      <p:cBhvr>
                                        <p:cTn id="32" dur="1000" fill="hold"/>
                                        <p:tgtEl>
                                          <p:spTgt spid="11"/>
                                        </p:tgtEl>
                                        <p:attrNameLst>
                                          <p:attrName>ppt_x</p:attrName>
                                        </p:attrNameLst>
                                      </p:cBhvr>
                                      <p:tavLst>
                                        <p:tav tm="0">
                                          <p:val>
                                            <p:strVal val="#ppt_x"/>
                                          </p:val>
                                        </p:tav>
                                        <p:tav tm="100000">
                                          <p:val>
                                            <p:strVal val="#ppt_x"/>
                                          </p:val>
                                        </p:tav>
                                      </p:tavLst>
                                    </p:anim>
                                    <p:anim calcmode="lin" valueType="num">
                                      <p:cBhvr>
                                        <p:cTn id="33" dur="1000" fill="hold"/>
                                        <p:tgtEl>
                                          <p:spTgt spid="11"/>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1000"/>
                                        <p:tgtEl>
                                          <p:spTgt spid="12"/>
                                        </p:tgtEl>
                                      </p:cBhvr>
                                    </p:animEffect>
                                    <p:anim calcmode="lin" valueType="num">
                                      <p:cBhvr>
                                        <p:cTn id="37" dur="1000" fill="hold"/>
                                        <p:tgtEl>
                                          <p:spTgt spid="12"/>
                                        </p:tgtEl>
                                        <p:attrNameLst>
                                          <p:attrName>ppt_x</p:attrName>
                                        </p:attrNameLst>
                                      </p:cBhvr>
                                      <p:tavLst>
                                        <p:tav tm="0">
                                          <p:val>
                                            <p:strVal val="#ppt_x"/>
                                          </p:val>
                                        </p:tav>
                                        <p:tav tm="100000">
                                          <p:val>
                                            <p:strVal val="#ppt_x"/>
                                          </p:val>
                                        </p:tav>
                                      </p:tavLst>
                                    </p:anim>
                                    <p:anim calcmode="lin" valueType="num">
                                      <p:cBhvr>
                                        <p:cTn id="38" dur="1000" fill="hold"/>
                                        <p:tgtEl>
                                          <p:spTgt spid="12"/>
                                        </p:tgtEl>
                                        <p:attrNameLst>
                                          <p:attrName>ppt_y</p:attrName>
                                        </p:attrNameLst>
                                      </p:cBhvr>
                                      <p:tavLst>
                                        <p:tav tm="0">
                                          <p:val>
                                            <p:strVal val="#ppt_y+.1"/>
                                          </p:val>
                                        </p:tav>
                                        <p:tav tm="100000">
                                          <p:val>
                                            <p:strVal val="#ppt_y"/>
                                          </p:val>
                                        </p:tav>
                                      </p:tavLst>
                                    </p:anim>
                                  </p:childTnLst>
                                </p:cTn>
                              </p:par>
                            </p:childTnLst>
                          </p:cTn>
                        </p:par>
                        <p:par>
                          <p:cTn id="39" fill="hold">
                            <p:stCondLst>
                              <p:cond delay="4300"/>
                            </p:stCondLst>
                            <p:childTnLst>
                              <p:par>
                                <p:cTn id="40" presetID="2" presetClass="entr" presetSubtype="1" fill="hold" grpId="0" nodeType="after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additive="base">
                                        <p:cTn id="42" dur="500" fill="hold"/>
                                        <p:tgtEl>
                                          <p:spTgt spid="14"/>
                                        </p:tgtEl>
                                        <p:attrNameLst>
                                          <p:attrName>ppt_x</p:attrName>
                                        </p:attrNameLst>
                                      </p:cBhvr>
                                      <p:tavLst>
                                        <p:tav tm="0">
                                          <p:val>
                                            <p:strVal val="#ppt_x"/>
                                          </p:val>
                                        </p:tav>
                                        <p:tav tm="100000">
                                          <p:val>
                                            <p:strVal val="#ppt_x"/>
                                          </p:val>
                                        </p:tav>
                                      </p:tavLst>
                                    </p:anim>
                                    <p:anim calcmode="lin" valueType="num">
                                      <p:cBhvr additive="base">
                                        <p:cTn id="43" dur="500" fill="hold"/>
                                        <p:tgtEl>
                                          <p:spTgt spid="1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p:bldP spid="9" grpId="0"/>
      <p:bldP spid="10" grpId="0"/>
      <p:bldP spid="11" grpId="0"/>
      <p:bldP spid="12" grpId="0"/>
      <p:bldP spid="1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Freeform 9"/>
          <p:cNvSpPr/>
          <p:nvPr/>
        </p:nvSpPr>
        <p:spPr bwMode="auto">
          <a:xfrm>
            <a:off x="2787656" y="1359269"/>
            <a:ext cx="3571875" cy="3785821"/>
          </a:xfrm>
          <a:custGeom>
            <a:avLst/>
            <a:gdLst>
              <a:gd name="connsiteX0" fmla="*/ 2953 w 10000"/>
              <a:gd name="connsiteY0" fmla="*/ 1410 h 9051"/>
              <a:gd name="connsiteX1" fmla="*/ 3446 w 10000"/>
              <a:gd name="connsiteY1" fmla="*/ 1622 h 9051"/>
              <a:gd name="connsiteX2" fmla="*/ 3451 w 10000"/>
              <a:gd name="connsiteY2" fmla="*/ 1622 h 9051"/>
              <a:gd name="connsiteX3" fmla="*/ 3455 w 10000"/>
              <a:gd name="connsiteY3" fmla="*/ 1625 h 9051"/>
              <a:gd name="connsiteX4" fmla="*/ 3835 w 10000"/>
              <a:gd name="connsiteY4" fmla="*/ 1897 h 9051"/>
              <a:gd name="connsiteX5" fmla="*/ 3885 w 10000"/>
              <a:gd name="connsiteY5" fmla="*/ 1957 h 9051"/>
              <a:gd name="connsiteX6" fmla="*/ 3890 w 10000"/>
              <a:gd name="connsiteY6" fmla="*/ 1957 h 9051"/>
              <a:gd name="connsiteX7" fmla="*/ 4337 w 10000"/>
              <a:gd name="connsiteY7" fmla="*/ 2704 h 9051"/>
              <a:gd name="connsiteX8" fmla="*/ 4342 w 10000"/>
              <a:gd name="connsiteY8" fmla="*/ 2718 h 9051"/>
              <a:gd name="connsiteX9" fmla="*/ 4414 w 10000"/>
              <a:gd name="connsiteY9" fmla="*/ 2919 h 9051"/>
              <a:gd name="connsiteX10" fmla="*/ 4414 w 10000"/>
              <a:gd name="connsiteY10" fmla="*/ 2919 h 9051"/>
              <a:gd name="connsiteX11" fmla="*/ 4763 w 10000"/>
              <a:gd name="connsiteY11" fmla="*/ 4217 h 9051"/>
              <a:gd name="connsiteX12" fmla="*/ 4853 w 10000"/>
              <a:gd name="connsiteY12" fmla="*/ 4756 h 9051"/>
              <a:gd name="connsiteX13" fmla="*/ 4996 w 10000"/>
              <a:gd name="connsiteY13" fmla="*/ 0 h 9051"/>
              <a:gd name="connsiteX14" fmla="*/ 5152 w 10000"/>
              <a:gd name="connsiteY14" fmla="*/ 4756 h 9051"/>
              <a:gd name="connsiteX15" fmla="*/ 5242 w 10000"/>
              <a:gd name="connsiteY15" fmla="*/ 4217 h 9051"/>
              <a:gd name="connsiteX16" fmla="*/ 5590 w 10000"/>
              <a:gd name="connsiteY16" fmla="*/ 2919 h 9051"/>
              <a:gd name="connsiteX17" fmla="*/ 5590 w 10000"/>
              <a:gd name="connsiteY17" fmla="*/ 2919 h 9051"/>
              <a:gd name="connsiteX18" fmla="*/ 5663 w 10000"/>
              <a:gd name="connsiteY18" fmla="*/ 2718 h 9051"/>
              <a:gd name="connsiteX19" fmla="*/ 5667 w 10000"/>
              <a:gd name="connsiteY19" fmla="*/ 2704 h 9051"/>
              <a:gd name="connsiteX20" fmla="*/ 6115 w 10000"/>
              <a:gd name="connsiteY20" fmla="*/ 1957 h 9051"/>
              <a:gd name="connsiteX21" fmla="*/ 6115 w 10000"/>
              <a:gd name="connsiteY21" fmla="*/ 1957 h 9051"/>
              <a:gd name="connsiteX22" fmla="*/ 6119 w 10000"/>
              <a:gd name="connsiteY22" fmla="*/ 1953 h 9051"/>
              <a:gd name="connsiteX23" fmla="*/ 6128 w 10000"/>
              <a:gd name="connsiteY23" fmla="*/ 1939 h 9051"/>
              <a:gd name="connsiteX24" fmla="*/ 6169 w 10000"/>
              <a:gd name="connsiteY24" fmla="*/ 1897 h 9051"/>
              <a:gd name="connsiteX25" fmla="*/ 7051 w 10000"/>
              <a:gd name="connsiteY25" fmla="*/ 1410 h 9051"/>
              <a:gd name="connsiteX26" fmla="*/ 7056 w 10000"/>
              <a:gd name="connsiteY26" fmla="*/ 1410 h 9051"/>
              <a:gd name="connsiteX27" fmla="*/ 7399 w 10000"/>
              <a:gd name="connsiteY27" fmla="*/ 1361 h 9051"/>
              <a:gd name="connsiteX28" fmla="*/ 7417 w 10000"/>
              <a:gd name="connsiteY28" fmla="*/ 1361 h 9051"/>
              <a:gd name="connsiteX29" fmla="*/ 7544 w 10000"/>
              <a:gd name="connsiteY29" fmla="*/ 1354 h 9051"/>
              <a:gd name="connsiteX30" fmla="*/ 8824 w 10000"/>
              <a:gd name="connsiteY30" fmla="*/ 698 h 9051"/>
              <a:gd name="connsiteX31" fmla="*/ 7562 w 10000"/>
              <a:gd name="connsiteY31" fmla="*/ 1424 h 9051"/>
              <a:gd name="connsiteX32" fmla="*/ 7558 w 10000"/>
              <a:gd name="connsiteY32" fmla="*/ 1424 h 9051"/>
              <a:gd name="connsiteX33" fmla="*/ 7553 w 10000"/>
              <a:gd name="connsiteY33" fmla="*/ 1424 h 9051"/>
              <a:gd name="connsiteX34" fmla="*/ 7540 w 10000"/>
              <a:gd name="connsiteY34" fmla="*/ 1428 h 9051"/>
              <a:gd name="connsiteX35" fmla="*/ 7531 w 10000"/>
              <a:gd name="connsiteY35" fmla="*/ 1428 h 9051"/>
              <a:gd name="connsiteX36" fmla="*/ 7526 w 10000"/>
              <a:gd name="connsiteY36" fmla="*/ 1428 h 9051"/>
              <a:gd name="connsiteX37" fmla="*/ 7521 w 10000"/>
              <a:gd name="connsiteY37" fmla="*/ 1428 h 9051"/>
              <a:gd name="connsiteX38" fmla="*/ 7517 w 10000"/>
              <a:gd name="connsiteY38" fmla="*/ 1428 h 9051"/>
              <a:gd name="connsiteX39" fmla="*/ 7508 w 10000"/>
              <a:gd name="connsiteY39" fmla="*/ 1431 h 9051"/>
              <a:gd name="connsiteX40" fmla="*/ 7503 w 10000"/>
              <a:gd name="connsiteY40" fmla="*/ 1431 h 9051"/>
              <a:gd name="connsiteX41" fmla="*/ 7422 w 10000"/>
              <a:gd name="connsiteY41" fmla="*/ 1442 h 9051"/>
              <a:gd name="connsiteX42" fmla="*/ 6232 w 10000"/>
              <a:gd name="connsiteY42" fmla="*/ 2016 h 9051"/>
              <a:gd name="connsiteX43" fmla="*/ 5753 w 10000"/>
              <a:gd name="connsiteY43" fmla="*/ 2951 h 9051"/>
              <a:gd name="connsiteX44" fmla="*/ 5355 w 10000"/>
              <a:gd name="connsiteY44" fmla="*/ 4799 h 9051"/>
              <a:gd name="connsiteX45" fmla="*/ 6395 w 10000"/>
              <a:gd name="connsiteY45" fmla="*/ 3177 h 9051"/>
              <a:gd name="connsiteX46" fmla="*/ 6395 w 10000"/>
              <a:gd name="connsiteY46" fmla="*/ 3177 h 9051"/>
              <a:gd name="connsiteX47" fmla="*/ 6400 w 10000"/>
              <a:gd name="connsiteY47" fmla="*/ 3173 h 9051"/>
              <a:gd name="connsiteX48" fmla="*/ 6563 w 10000"/>
              <a:gd name="connsiteY48" fmla="*/ 3071 h 9051"/>
              <a:gd name="connsiteX49" fmla="*/ 7065 w 10000"/>
              <a:gd name="connsiteY49" fmla="*/ 2849 h 9051"/>
              <a:gd name="connsiteX50" fmla="*/ 7983 w 10000"/>
              <a:gd name="connsiteY50" fmla="*/ 2824 h 9051"/>
              <a:gd name="connsiteX51" fmla="*/ 7983 w 10000"/>
              <a:gd name="connsiteY51" fmla="*/ 2824 h 9051"/>
              <a:gd name="connsiteX52" fmla="*/ 8024 w 10000"/>
              <a:gd name="connsiteY52" fmla="*/ 2831 h 9051"/>
              <a:gd name="connsiteX53" fmla="*/ 10000 w 10000"/>
              <a:gd name="connsiteY53" fmla="*/ 2464 h 9051"/>
              <a:gd name="connsiteX54" fmla="*/ 8114 w 10000"/>
              <a:gd name="connsiteY54" fmla="*/ 2919 h 9051"/>
              <a:gd name="connsiteX55" fmla="*/ 8005 w 10000"/>
              <a:gd name="connsiteY55" fmla="*/ 2905 h 9051"/>
              <a:gd name="connsiteX56" fmla="*/ 7965 w 10000"/>
              <a:gd name="connsiteY56" fmla="*/ 2898 h 9051"/>
              <a:gd name="connsiteX57" fmla="*/ 7155 w 10000"/>
              <a:gd name="connsiteY57" fmla="*/ 2937 h 9051"/>
              <a:gd name="connsiteX58" fmla="*/ 6630 w 10000"/>
              <a:gd name="connsiteY58" fmla="*/ 3152 h 9051"/>
              <a:gd name="connsiteX59" fmla="*/ 6481 w 10000"/>
              <a:gd name="connsiteY59" fmla="*/ 3251 h 9051"/>
              <a:gd name="connsiteX60" fmla="*/ 5473 w 10000"/>
              <a:gd name="connsiteY60" fmla="*/ 5303 h 9051"/>
              <a:gd name="connsiteX61" fmla="*/ 5427 w 10000"/>
              <a:gd name="connsiteY61" fmla="*/ 6304 h 9051"/>
              <a:gd name="connsiteX62" fmla="*/ 6811 w 10000"/>
              <a:gd name="connsiteY62" fmla="*/ 4079 h 9051"/>
              <a:gd name="connsiteX63" fmla="*/ 6870 w 10000"/>
              <a:gd name="connsiteY63" fmla="*/ 4037 h 9051"/>
              <a:gd name="connsiteX64" fmla="*/ 6870 w 10000"/>
              <a:gd name="connsiteY64" fmla="*/ 4037 h 9051"/>
              <a:gd name="connsiteX65" fmla="*/ 9091 w 10000"/>
              <a:gd name="connsiteY65" fmla="*/ 3755 h 9051"/>
              <a:gd name="connsiteX66" fmla="*/ 6979 w 10000"/>
              <a:gd name="connsiteY66" fmla="*/ 4118 h 9051"/>
              <a:gd name="connsiteX67" fmla="*/ 6974 w 10000"/>
              <a:gd name="connsiteY67" fmla="*/ 4122 h 9051"/>
              <a:gd name="connsiteX68" fmla="*/ 6938 w 10000"/>
              <a:gd name="connsiteY68" fmla="*/ 4160 h 9051"/>
              <a:gd name="connsiteX69" fmla="*/ 5785 w 10000"/>
              <a:gd name="connsiteY69" fmla="*/ 8148 h 9051"/>
              <a:gd name="connsiteX70" fmla="*/ 6160 w 10000"/>
              <a:gd name="connsiteY70" fmla="*/ 9051 h 9051"/>
              <a:gd name="connsiteX71" fmla="*/ 3844 w 10000"/>
              <a:gd name="connsiteY71" fmla="*/ 9051 h 9051"/>
              <a:gd name="connsiteX72" fmla="*/ 4215 w 10000"/>
              <a:gd name="connsiteY72" fmla="*/ 8148 h 9051"/>
              <a:gd name="connsiteX73" fmla="*/ 3066 w 10000"/>
              <a:gd name="connsiteY73" fmla="*/ 4160 h 9051"/>
              <a:gd name="connsiteX74" fmla="*/ 3057 w 10000"/>
              <a:gd name="connsiteY74" fmla="*/ 4150 h 9051"/>
              <a:gd name="connsiteX75" fmla="*/ 3048 w 10000"/>
              <a:gd name="connsiteY75" fmla="*/ 4143 h 9051"/>
              <a:gd name="connsiteX76" fmla="*/ 3035 w 10000"/>
              <a:gd name="connsiteY76" fmla="*/ 4129 h 9051"/>
              <a:gd name="connsiteX77" fmla="*/ 3026 w 10000"/>
              <a:gd name="connsiteY77" fmla="*/ 4122 h 9051"/>
              <a:gd name="connsiteX78" fmla="*/ 3021 w 10000"/>
              <a:gd name="connsiteY78" fmla="*/ 4118 h 9051"/>
              <a:gd name="connsiteX79" fmla="*/ 914 w 10000"/>
              <a:gd name="connsiteY79" fmla="*/ 3755 h 9051"/>
              <a:gd name="connsiteX80" fmla="*/ 3130 w 10000"/>
              <a:gd name="connsiteY80" fmla="*/ 4033 h 9051"/>
              <a:gd name="connsiteX81" fmla="*/ 3130 w 10000"/>
              <a:gd name="connsiteY81" fmla="*/ 4033 h 9051"/>
              <a:gd name="connsiteX82" fmla="*/ 3134 w 10000"/>
              <a:gd name="connsiteY82" fmla="*/ 4037 h 9051"/>
              <a:gd name="connsiteX83" fmla="*/ 3134 w 10000"/>
              <a:gd name="connsiteY83" fmla="*/ 4037 h 9051"/>
              <a:gd name="connsiteX84" fmla="*/ 3180 w 10000"/>
              <a:gd name="connsiteY84" fmla="*/ 4072 h 9051"/>
              <a:gd name="connsiteX85" fmla="*/ 3180 w 10000"/>
              <a:gd name="connsiteY85" fmla="*/ 4072 h 9051"/>
              <a:gd name="connsiteX86" fmla="*/ 3189 w 10000"/>
              <a:gd name="connsiteY86" fmla="*/ 4079 h 9051"/>
              <a:gd name="connsiteX87" fmla="*/ 4573 w 10000"/>
              <a:gd name="connsiteY87" fmla="*/ 6304 h 9051"/>
              <a:gd name="connsiteX88" fmla="*/ 4532 w 10000"/>
              <a:gd name="connsiteY88" fmla="*/ 5303 h 9051"/>
              <a:gd name="connsiteX89" fmla="*/ 3523 w 10000"/>
              <a:gd name="connsiteY89" fmla="*/ 3251 h 9051"/>
              <a:gd name="connsiteX90" fmla="*/ 3370 w 10000"/>
              <a:gd name="connsiteY90" fmla="*/ 3152 h 9051"/>
              <a:gd name="connsiteX91" fmla="*/ 2845 w 10000"/>
              <a:gd name="connsiteY91" fmla="*/ 2937 h 9051"/>
              <a:gd name="connsiteX92" fmla="*/ 2035 w 10000"/>
              <a:gd name="connsiteY92" fmla="*/ 2898 h 9051"/>
              <a:gd name="connsiteX93" fmla="*/ 1999 w 10000"/>
              <a:gd name="connsiteY93" fmla="*/ 2905 h 9051"/>
              <a:gd name="connsiteX94" fmla="*/ 1891 w 10000"/>
              <a:gd name="connsiteY94" fmla="*/ 2919 h 9051"/>
              <a:gd name="connsiteX95" fmla="*/ 0 w 10000"/>
              <a:gd name="connsiteY95" fmla="*/ 2464 h 9051"/>
              <a:gd name="connsiteX96" fmla="*/ 1981 w 10000"/>
              <a:gd name="connsiteY96" fmla="*/ 2831 h 9051"/>
              <a:gd name="connsiteX97" fmla="*/ 2017 w 10000"/>
              <a:gd name="connsiteY97" fmla="*/ 2824 h 9051"/>
              <a:gd name="connsiteX98" fmla="*/ 2022 w 10000"/>
              <a:gd name="connsiteY98" fmla="*/ 2824 h 9051"/>
              <a:gd name="connsiteX99" fmla="*/ 2022 w 10000"/>
              <a:gd name="connsiteY99" fmla="*/ 2824 h 9051"/>
              <a:gd name="connsiteX100" fmla="*/ 2935 w 10000"/>
              <a:gd name="connsiteY100" fmla="*/ 2849 h 9051"/>
              <a:gd name="connsiteX101" fmla="*/ 3442 w 10000"/>
              <a:gd name="connsiteY101" fmla="*/ 3071 h 9051"/>
              <a:gd name="connsiteX102" fmla="*/ 3605 w 10000"/>
              <a:gd name="connsiteY102" fmla="*/ 3173 h 9051"/>
              <a:gd name="connsiteX103" fmla="*/ 3609 w 10000"/>
              <a:gd name="connsiteY103" fmla="*/ 3177 h 9051"/>
              <a:gd name="connsiteX104" fmla="*/ 3609 w 10000"/>
              <a:gd name="connsiteY104" fmla="*/ 3177 h 9051"/>
              <a:gd name="connsiteX105" fmla="*/ 4649 w 10000"/>
              <a:gd name="connsiteY105" fmla="*/ 4799 h 9051"/>
              <a:gd name="connsiteX106" fmla="*/ 4251 w 10000"/>
              <a:gd name="connsiteY106" fmla="*/ 2951 h 9051"/>
              <a:gd name="connsiteX107" fmla="*/ 3772 w 10000"/>
              <a:gd name="connsiteY107" fmla="*/ 2016 h 9051"/>
              <a:gd name="connsiteX108" fmla="*/ 3379 w 10000"/>
              <a:gd name="connsiteY108" fmla="*/ 1699 h 9051"/>
              <a:gd name="connsiteX109" fmla="*/ 2583 w 10000"/>
              <a:gd name="connsiteY109" fmla="*/ 1442 h 9051"/>
              <a:gd name="connsiteX110" fmla="*/ 2492 w 10000"/>
              <a:gd name="connsiteY110" fmla="*/ 1431 h 9051"/>
              <a:gd name="connsiteX111" fmla="*/ 2488 w 10000"/>
              <a:gd name="connsiteY111" fmla="*/ 1428 h 9051"/>
              <a:gd name="connsiteX112" fmla="*/ 2474 w 10000"/>
              <a:gd name="connsiteY112" fmla="*/ 1428 h 9051"/>
              <a:gd name="connsiteX113" fmla="*/ 2465 w 10000"/>
              <a:gd name="connsiteY113" fmla="*/ 1428 h 9051"/>
              <a:gd name="connsiteX114" fmla="*/ 2460 w 10000"/>
              <a:gd name="connsiteY114" fmla="*/ 1428 h 9051"/>
              <a:gd name="connsiteX115" fmla="*/ 2460 w 10000"/>
              <a:gd name="connsiteY115" fmla="*/ 1424 h 9051"/>
              <a:gd name="connsiteX116" fmla="*/ 2447 w 10000"/>
              <a:gd name="connsiteY116" fmla="*/ 1424 h 9051"/>
              <a:gd name="connsiteX117" fmla="*/ 2442 w 10000"/>
              <a:gd name="connsiteY117" fmla="*/ 1424 h 9051"/>
              <a:gd name="connsiteX118" fmla="*/ 2442 w 10000"/>
              <a:gd name="connsiteY118" fmla="*/ 1424 h 9051"/>
              <a:gd name="connsiteX119" fmla="*/ 1180 w 10000"/>
              <a:gd name="connsiteY119" fmla="*/ 698 h 9051"/>
              <a:gd name="connsiteX120" fmla="*/ 2456 w 10000"/>
              <a:gd name="connsiteY120" fmla="*/ 1354 h 9051"/>
              <a:gd name="connsiteX121" fmla="*/ 2587 w 10000"/>
              <a:gd name="connsiteY121" fmla="*/ 1361 h 9051"/>
              <a:gd name="connsiteX122" fmla="*/ 2601 w 10000"/>
              <a:gd name="connsiteY122" fmla="*/ 1361 h 9051"/>
              <a:gd name="connsiteX123" fmla="*/ 2949 w 10000"/>
              <a:gd name="connsiteY123" fmla="*/ 1410 h 9051"/>
              <a:gd name="connsiteX124" fmla="*/ 2953 w 10000"/>
              <a:gd name="connsiteY124" fmla="*/ 1410 h 9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Lst>
            <a:rect l="l" t="t" r="r" b="b"/>
            <a:pathLst>
              <a:path w="10000" h="9051">
                <a:moveTo>
                  <a:pt x="2953" y="1410"/>
                </a:moveTo>
                <a:cubicBezTo>
                  <a:pt x="3121" y="1456"/>
                  <a:pt x="3288" y="1526"/>
                  <a:pt x="3446" y="1622"/>
                </a:cubicBezTo>
                <a:lnTo>
                  <a:pt x="3451" y="1622"/>
                </a:lnTo>
                <a:lnTo>
                  <a:pt x="3455" y="1625"/>
                </a:lnTo>
                <a:cubicBezTo>
                  <a:pt x="3582" y="1699"/>
                  <a:pt x="3709" y="1791"/>
                  <a:pt x="3835" y="1897"/>
                </a:cubicBezTo>
                <a:cubicBezTo>
                  <a:pt x="3853" y="1918"/>
                  <a:pt x="3867" y="1935"/>
                  <a:pt x="3885" y="1957"/>
                </a:cubicBezTo>
                <a:lnTo>
                  <a:pt x="3890" y="1957"/>
                </a:lnTo>
                <a:cubicBezTo>
                  <a:pt x="4102" y="2200"/>
                  <a:pt x="4251" y="2450"/>
                  <a:pt x="4337" y="2704"/>
                </a:cubicBezTo>
                <a:cubicBezTo>
                  <a:pt x="4337" y="2708"/>
                  <a:pt x="4337" y="2711"/>
                  <a:pt x="4342" y="2718"/>
                </a:cubicBezTo>
                <a:cubicBezTo>
                  <a:pt x="4365" y="2785"/>
                  <a:pt x="4387" y="2852"/>
                  <a:pt x="4414" y="2919"/>
                </a:cubicBezTo>
                <a:lnTo>
                  <a:pt x="4414" y="2919"/>
                </a:lnTo>
                <a:cubicBezTo>
                  <a:pt x="4582" y="3409"/>
                  <a:pt x="4699" y="3839"/>
                  <a:pt x="4763" y="4217"/>
                </a:cubicBezTo>
                <a:lnTo>
                  <a:pt x="4853" y="4756"/>
                </a:lnTo>
                <a:cubicBezTo>
                  <a:pt x="4901" y="3171"/>
                  <a:pt x="4948" y="1585"/>
                  <a:pt x="4996" y="0"/>
                </a:cubicBezTo>
                <a:lnTo>
                  <a:pt x="5152" y="4756"/>
                </a:lnTo>
                <a:lnTo>
                  <a:pt x="5242" y="4217"/>
                </a:lnTo>
                <a:cubicBezTo>
                  <a:pt x="5305" y="3839"/>
                  <a:pt x="5423" y="3409"/>
                  <a:pt x="5590" y="2919"/>
                </a:cubicBezTo>
                <a:lnTo>
                  <a:pt x="5590" y="2919"/>
                </a:lnTo>
                <a:cubicBezTo>
                  <a:pt x="5613" y="2852"/>
                  <a:pt x="5635" y="2785"/>
                  <a:pt x="5663" y="2718"/>
                </a:cubicBezTo>
                <a:cubicBezTo>
                  <a:pt x="5663" y="2711"/>
                  <a:pt x="5667" y="2708"/>
                  <a:pt x="5667" y="2704"/>
                </a:cubicBezTo>
                <a:cubicBezTo>
                  <a:pt x="5753" y="2450"/>
                  <a:pt x="5902" y="2200"/>
                  <a:pt x="6115" y="1957"/>
                </a:cubicBezTo>
                <a:lnTo>
                  <a:pt x="6115" y="1957"/>
                </a:lnTo>
                <a:cubicBezTo>
                  <a:pt x="6115" y="1957"/>
                  <a:pt x="6119" y="1957"/>
                  <a:pt x="6119" y="1953"/>
                </a:cubicBezTo>
                <a:cubicBezTo>
                  <a:pt x="6124" y="1949"/>
                  <a:pt x="6124" y="1946"/>
                  <a:pt x="6128" y="1939"/>
                </a:cubicBezTo>
                <a:lnTo>
                  <a:pt x="6169" y="1897"/>
                </a:lnTo>
                <a:cubicBezTo>
                  <a:pt x="6450" y="1657"/>
                  <a:pt x="6744" y="1495"/>
                  <a:pt x="7051" y="1410"/>
                </a:cubicBezTo>
                <a:lnTo>
                  <a:pt x="7056" y="1410"/>
                </a:lnTo>
                <a:cubicBezTo>
                  <a:pt x="7173" y="1378"/>
                  <a:pt x="7291" y="1361"/>
                  <a:pt x="7399" y="1361"/>
                </a:cubicBezTo>
                <a:lnTo>
                  <a:pt x="7417" y="1361"/>
                </a:lnTo>
                <a:cubicBezTo>
                  <a:pt x="7458" y="1357"/>
                  <a:pt x="7503" y="1357"/>
                  <a:pt x="7544" y="1354"/>
                </a:cubicBezTo>
                <a:cubicBezTo>
                  <a:pt x="8064" y="1315"/>
                  <a:pt x="8489" y="1096"/>
                  <a:pt x="8824" y="698"/>
                </a:cubicBezTo>
                <a:cubicBezTo>
                  <a:pt x="8598" y="1107"/>
                  <a:pt x="8177" y="1350"/>
                  <a:pt x="7562" y="1424"/>
                </a:cubicBezTo>
                <a:lnTo>
                  <a:pt x="7558" y="1424"/>
                </a:lnTo>
                <a:lnTo>
                  <a:pt x="7553" y="1424"/>
                </a:lnTo>
                <a:cubicBezTo>
                  <a:pt x="7549" y="1424"/>
                  <a:pt x="7544" y="1424"/>
                  <a:pt x="7540" y="1428"/>
                </a:cubicBezTo>
                <a:lnTo>
                  <a:pt x="7531" y="1428"/>
                </a:lnTo>
                <a:lnTo>
                  <a:pt x="7526" y="1428"/>
                </a:lnTo>
                <a:lnTo>
                  <a:pt x="7521" y="1428"/>
                </a:lnTo>
                <a:lnTo>
                  <a:pt x="7517" y="1428"/>
                </a:lnTo>
                <a:lnTo>
                  <a:pt x="7508" y="1431"/>
                </a:lnTo>
                <a:lnTo>
                  <a:pt x="7503" y="1431"/>
                </a:lnTo>
                <a:cubicBezTo>
                  <a:pt x="7476" y="1435"/>
                  <a:pt x="7449" y="1435"/>
                  <a:pt x="7422" y="1442"/>
                </a:cubicBezTo>
                <a:cubicBezTo>
                  <a:pt x="6906" y="1509"/>
                  <a:pt x="6508" y="1703"/>
                  <a:pt x="6232" y="2016"/>
                </a:cubicBezTo>
                <a:cubicBezTo>
                  <a:pt x="6047" y="2256"/>
                  <a:pt x="5889" y="2567"/>
                  <a:pt x="5753" y="2951"/>
                </a:cubicBezTo>
                <a:cubicBezTo>
                  <a:pt x="5577" y="3448"/>
                  <a:pt x="5445" y="4062"/>
                  <a:pt x="5355" y="4799"/>
                </a:cubicBezTo>
                <a:cubicBezTo>
                  <a:pt x="5522" y="4076"/>
                  <a:pt x="5871" y="3533"/>
                  <a:pt x="6395" y="3177"/>
                </a:cubicBezTo>
                <a:lnTo>
                  <a:pt x="6395" y="3177"/>
                </a:lnTo>
                <a:cubicBezTo>
                  <a:pt x="6395" y="3173"/>
                  <a:pt x="6400" y="3173"/>
                  <a:pt x="6400" y="3173"/>
                </a:cubicBezTo>
                <a:cubicBezTo>
                  <a:pt x="6450" y="3138"/>
                  <a:pt x="6504" y="3102"/>
                  <a:pt x="6563" y="3071"/>
                </a:cubicBezTo>
                <a:cubicBezTo>
                  <a:pt x="6716" y="2983"/>
                  <a:pt x="6884" y="2909"/>
                  <a:pt x="7065" y="2849"/>
                </a:cubicBezTo>
                <a:cubicBezTo>
                  <a:pt x="7295" y="2778"/>
                  <a:pt x="7603" y="2771"/>
                  <a:pt x="7983" y="2824"/>
                </a:cubicBezTo>
                <a:lnTo>
                  <a:pt x="7983" y="2824"/>
                </a:lnTo>
                <a:cubicBezTo>
                  <a:pt x="7996" y="2827"/>
                  <a:pt x="8010" y="2827"/>
                  <a:pt x="8024" y="2831"/>
                </a:cubicBezTo>
                <a:cubicBezTo>
                  <a:pt x="8797" y="2926"/>
                  <a:pt x="9457" y="2803"/>
                  <a:pt x="10000" y="2464"/>
                </a:cubicBezTo>
                <a:cubicBezTo>
                  <a:pt x="9512" y="2859"/>
                  <a:pt x="8878" y="3011"/>
                  <a:pt x="8114" y="2919"/>
                </a:cubicBezTo>
                <a:cubicBezTo>
                  <a:pt x="8078" y="2912"/>
                  <a:pt x="8042" y="2909"/>
                  <a:pt x="8005" y="2905"/>
                </a:cubicBezTo>
                <a:cubicBezTo>
                  <a:pt x="7992" y="2901"/>
                  <a:pt x="7978" y="2901"/>
                  <a:pt x="7965" y="2898"/>
                </a:cubicBezTo>
                <a:cubicBezTo>
                  <a:pt x="7635" y="2863"/>
                  <a:pt x="7363" y="2873"/>
                  <a:pt x="7155" y="2937"/>
                </a:cubicBezTo>
                <a:cubicBezTo>
                  <a:pt x="6965" y="2990"/>
                  <a:pt x="6789" y="3064"/>
                  <a:pt x="6630" y="3152"/>
                </a:cubicBezTo>
                <a:cubicBezTo>
                  <a:pt x="6581" y="3184"/>
                  <a:pt x="6526" y="3215"/>
                  <a:pt x="6481" y="3251"/>
                </a:cubicBezTo>
                <a:cubicBezTo>
                  <a:pt x="5889" y="3656"/>
                  <a:pt x="5550" y="4340"/>
                  <a:pt x="5473" y="5303"/>
                </a:cubicBezTo>
                <a:cubicBezTo>
                  <a:pt x="5400" y="5662"/>
                  <a:pt x="5387" y="5997"/>
                  <a:pt x="5427" y="6304"/>
                </a:cubicBezTo>
                <a:cubicBezTo>
                  <a:pt x="5717" y="5324"/>
                  <a:pt x="6178" y="4583"/>
                  <a:pt x="6811" y="4079"/>
                </a:cubicBezTo>
                <a:cubicBezTo>
                  <a:pt x="6829" y="4065"/>
                  <a:pt x="6852" y="4051"/>
                  <a:pt x="6870" y="4037"/>
                </a:cubicBezTo>
                <a:lnTo>
                  <a:pt x="6870" y="4037"/>
                </a:lnTo>
                <a:cubicBezTo>
                  <a:pt x="7494" y="3571"/>
                  <a:pt x="8236" y="3476"/>
                  <a:pt x="9091" y="3755"/>
                </a:cubicBezTo>
                <a:cubicBezTo>
                  <a:pt x="8204" y="3547"/>
                  <a:pt x="7499" y="3670"/>
                  <a:pt x="6979" y="4118"/>
                </a:cubicBezTo>
                <a:cubicBezTo>
                  <a:pt x="6979" y="4122"/>
                  <a:pt x="6979" y="4122"/>
                  <a:pt x="6974" y="4122"/>
                </a:cubicBezTo>
                <a:cubicBezTo>
                  <a:pt x="6961" y="4136"/>
                  <a:pt x="6947" y="4146"/>
                  <a:pt x="6938" y="4160"/>
                </a:cubicBezTo>
                <a:cubicBezTo>
                  <a:pt x="5699" y="5313"/>
                  <a:pt x="5319" y="6643"/>
                  <a:pt x="5785" y="8148"/>
                </a:cubicBezTo>
                <a:cubicBezTo>
                  <a:pt x="5880" y="8445"/>
                  <a:pt x="6002" y="8744"/>
                  <a:pt x="6160" y="9051"/>
                </a:cubicBezTo>
                <a:lnTo>
                  <a:pt x="3844" y="9051"/>
                </a:lnTo>
                <a:cubicBezTo>
                  <a:pt x="4003" y="8744"/>
                  <a:pt x="4125" y="8445"/>
                  <a:pt x="4215" y="8148"/>
                </a:cubicBezTo>
                <a:cubicBezTo>
                  <a:pt x="4686" y="6643"/>
                  <a:pt x="4301" y="5313"/>
                  <a:pt x="3066" y="4160"/>
                </a:cubicBezTo>
                <a:lnTo>
                  <a:pt x="3057" y="4150"/>
                </a:lnTo>
                <a:cubicBezTo>
                  <a:pt x="3053" y="4146"/>
                  <a:pt x="3053" y="4143"/>
                  <a:pt x="3048" y="4143"/>
                </a:cubicBezTo>
                <a:lnTo>
                  <a:pt x="3035" y="4129"/>
                </a:lnTo>
                <a:cubicBezTo>
                  <a:pt x="3030" y="4125"/>
                  <a:pt x="3030" y="4125"/>
                  <a:pt x="3026" y="4122"/>
                </a:cubicBezTo>
                <a:lnTo>
                  <a:pt x="3021" y="4118"/>
                </a:lnTo>
                <a:cubicBezTo>
                  <a:pt x="2506" y="3670"/>
                  <a:pt x="1800" y="3547"/>
                  <a:pt x="914" y="3755"/>
                </a:cubicBezTo>
                <a:cubicBezTo>
                  <a:pt x="1768" y="3480"/>
                  <a:pt x="2506" y="3571"/>
                  <a:pt x="3130" y="4033"/>
                </a:cubicBezTo>
                <a:lnTo>
                  <a:pt x="3130" y="4033"/>
                </a:lnTo>
                <a:lnTo>
                  <a:pt x="3134" y="4037"/>
                </a:lnTo>
                <a:lnTo>
                  <a:pt x="3134" y="4037"/>
                </a:lnTo>
                <a:cubicBezTo>
                  <a:pt x="3148" y="4047"/>
                  <a:pt x="3161" y="4062"/>
                  <a:pt x="3180" y="4072"/>
                </a:cubicBezTo>
                <a:lnTo>
                  <a:pt x="3180" y="4072"/>
                </a:lnTo>
                <a:cubicBezTo>
                  <a:pt x="3184" y="4076"/>
                  <a:pt x="3184" y="4079"/>
                  <a:pt x="3189" y="4079"/>
                </a:cubicBezTo>
                <a:cubicBezTo>
                  <a:pt x="3826" y="4583"/>
                  <a:pt x="4288" y="5324"/>
                  <a:pt x="4573" y="6304"/>
                </a:cubicBezTo>
                <a:cubicBezTo>
                  <a:pt x="4618" y="5997"/>
                  <a:pt x="4604" y="5662"/>
                  <a:pt x="4532" y="5303"/>
                </a:cubicBezTo>
                <a:cubicBezTo>
                  <a:pt x="4450" y="4340"/>
                  <a:pt x="4116" y="3656"/>
                  <a:pt x="3523" y="3251"/>
                </a:cubicBezTo>
                <a:cubicBezTo>
                  <a:pt x="3474" y="3215"/>
                  <a:pt x="3424" y="3184"/>
                  <a:pt x="3370" y="3152"/>
                </a:cubicBezTo>
                <a:cubicBezTo>
                  <a:pt x="3211" y="3064"/>
                  <a:pt x="3039" y="2990"/>
                  <a:pt x="2845" y="2937"/>
                </a:cubicBezTo>
                <a:cubicBezTo>
                  <a:pt x="2637" y="2873"/>
                  <a:pt x="2365" y="2863"/>
                  <a:pt x="2035" y="2898"/>
                </a:cubicBezTo>
                <a:cubicBezTo>
                  <a:pt x="2022" y="2901"/>
                  <a:pt x="2013" y="2901"/>
                  <a:pt x="1999" y="2905"/>
                </a:cubicBezTo>
                <a:cubicBezTo>
                  <a:pt x="1963" y="2909"/>
                  <a:pt x="1927" y="2912"/>
                  <a:pt x="1891" y="2919"/>
                </a:cubicBezTo>
                <a:cubicBezTo>
                  <a:pt x="1122" y="3011"/>
                  <a:pt x="493" y="2859"/>
                  <a:pt x="0" y="2464"/>
                </a:cubicBezTo>
                <a:cubicBezTo>
                  <a:pt x="543" y="2803"/>
                  <a:pt x="1203" y="2926"/>
                  <a:pt x="1981" y="2831"/>
                </a:cubicBezTo>
                <a:cubicBezTo>
                  <a:pt x="1995" y="2827"/>
                  <a:pt x="2008" y="2827"/>
                  <a:pt x="2017" y="2824"/>
                </a:cubicBezTo>
                <a:lnTo>
                  <a:pt x="2022" y="2824"/>
                </a:lnTo>
                <a:lnTo>
                  <a:pt x="2022" y="2824"/>
                </a:lnTo>
                <a:cubicBezTo>
                  <a:pt x="2402" y="2771"/>
                  <a:pt x="2705" y="2778"/>
                  <a:pt x="2935" y="2849"/>
                </a:cubicBezTo>
                <a:cubicBezTo>
                  <a:pt x="3121" y="2909"/>
                  <a:pt x="3288" y="2983"/>
                  <a:pt x="3442" y="3071"/>
                </a:cubicBezTo>
                <a:cubicBezTo>
                  <a:pt x="3501" y="3102"/>
                  <a:pt x="3555" y="3138"/>
                  <a:pt x="3605" y="3173"/>
                </a:cubicBezTo>
                <a:cubicBezTo>
                  <a:pt x="3605" y="3173"/>
                  <a:pt x="3609" y="3173"/>
                  <a:pt x="3609" y="3177"/>
                </a:cubicBezTo>
                <a:lnTo>
                  <a:pt x="3609" y="3177"/>
                </a:lnTo>
                <a:cubicBezTo>
                  <a:pt x="4134" y="3533"/>
                  <a:pt x="4478" y="4076"/>
                  <a:pt x="4649" y="4799"/>
                </a:cubicBezTo>
                <a:cubicBezTo>
                  <a:pt x="4559" y="4062"/>
                  <a:pt x="4423" y="3448"/>
                  <a:pt x="4251" y="2951"/>
                </a:cubicBezTo>
                <a:cubicBezTo>
                  <a:pt x="4116" y="2567"/>
                  <a:pt x="3957" y="2256"/>
                  <a:pt x="3772" y="2016"/>
                </a:cubicBezTo>
                <a:cubicBezTo>
                  <a:pt x="3659" y="1890"/>
                  <a:pt x="3528" y="1784"/>
                  <a:pt x="3379" y="1699"/>
                </a:cubicBezTo>
                <a:cubicBezTo>
                  <a:pt x="3157" y="1569"/>
                  <a:pt x="2890" y="1480"/>
                  <a:pt x="2583" y="1442"/>
                </a:cubicBezTo>
                <a:cubicBezTo>
                  <a:pt x="2551" y="1435"/>
                  <a:pt x="2524" y="1431"/>
                  <a:pt x="2492" y="1431"/>
                </a:cubicBezTo>
                <a:lnTo>
                  <a:pt x="2488" y="1428"/>
                </a:lnTo>
                <a:lnTo>
                  <a:pt x="2474" y="1428"/>
                </a:lnTo>
                <a:lnTo>
                  <a:pt x="2465" y="1428"/>
                </a:lnTo>
                <a:lnTo>
                  <a:pt x="2460" y="1428"/>
                </a:lnTo>
                <a:lnTo>
                  <a:pt x="2460" y="1424"/>
                </a:lnTo>
                <a:lnTo>
                  <a:pt x="2447" y="1424"/>
                </a:lnTo>
                <a:lnTo>
                  <a:pt x="2442" y="1424"/>
                </a:lnTo>
                <a:lnTo>
                  <a:pt x="2442" y="1424"/>
                </a:lnTo>
                <a:cubicBezTo>
                  <a:pt x="1823" y="1350"/>
                  <a:pt x="1407" y="1107"/>
                  <a:pt x="1180" y="698"/>
                </a:cubicBezTo>
                <a:cubicBezTo>
                  <a:pt x="1511" y="1096"/>
                  <a:pt x="1940" y="1315"/>
                  <a:pt x="2456" y="1354"/>
                </a:cubicBezTo>
                <a:cubicBezTo>
                  <a:pt x="2501" y="1357"/>
                  <a:pt x="2542" y="1357"/>
                  <a:pt x="2587" y="1361"/>
                </a:cubicBezTo>
                <a:lnTo>
                  <a:pt x="2601" y="1361"/>
                </a:lnTo>
                <a:cubicBezTo>
                  <a:pt x="2714" y="1361"/>
                  <a:pt x="2827" y="1378"/>
                  <a:pt x="2949" y="1410"/>
                </a:cubicBezTo>
                <a:lnTo>
                  <a:pt x="2953" y="1410"/>
                </a:lnTo>
                <a:close/>
              </a:path>
            </a:pathLst>
          </a:custGeom>
          <a:solidFill>
            <a:schemeClr val="bg1">
              <a:lumMod val="65000"/>
            </a:schemeClr>
          </a:solidFill>
          <a:ln w="9525">
            <a:noFill/>
            <a:round/>
          </a:ln>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35" name="Teardrop 34"/>
          <p:cNvSpPr/>
          <p:nvPr/>
        </p:nvSpPr>
        <p:spPr>
          <a:xfrm>
            <a:off x="4111149" y="1191323"/>
            <a:ext cx="921715" cy="921996"/>
          </a:xfrm>
          <a:prstGeom prst="teardrop">
            <a:avLst/>
          </a:prstGeom>
          <a:solidFill>
            <a:schemeClr val="bg1"/>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sz="4000" dirty="0">
              <a:solidFill>
                <a:srgbClr val="FFC000"/>
              </a:solidFill>
              <a:latin typeface="微软雅黑" panose="020B0503020204020204" pitchFamily="34" charset="-122"/>
            </a:endParaRPr>
          </a:p>
        </p:txBody>
      </p:sp>
      <p:sp>
        <p:nvSpPr>
          <p:cNvPr id="36" name="Teardrop 35"/>
          <p:cNvSpPr/>
          <p:nvPr/>
        </p:nvSpPr>
        <p:spPr>
          <a:xfrm flipH="1">
            <a:off x="5493717" y="1432337"/>
            <a:ext cx="680777" cy="680984"/>
          </a:xfrm>
          <a:prstGeom prst="teardrop">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sz="3200" dirty="0">
              <a:latin typeface="微软雅黑" panose="020B0503020204020204" pitchFamily="34" charset="-122"/>
            </a:endParaRPr>
          </a:p>
        </p:txBody>
      </p:sp>
      <p:sp>
        <p:nvSpPr>
          <p:cNvPr id="37" name="Teardrop 36"/>
          <p:cNvSpPr/>
          <p:nvPr/>
        </p:nvSpPr>
        <p:spPr>
          <a:xfrm>
            <a:off x="2514603" y="2101145"/>
            <a:ext cx="610552" cy="610739"/>
          </a:xfrm>
          <a:prstGeom prst="teardrop">
            <a:avLst/>
          </a:prstGeom>
          <a:solidFill>
            <a:schemeClr val="accent2"/>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endParaRPr lang="en-US" sz="2500" dirty="0">
              <a:solidFill>
                <a:srgbClr val="92D050"/>
              </a:solidFill>
              <a:latin typeface="FontAwesome" pitchFamily="2" charset="0"/>
            </a:endParaRPr>
          </a:p>
        </p:txBody>
      </p:sp>
      <p:sp>
        <p:nvSpPr>
          <p:cNvPr id="38" name="Teardrop 37"/>
          <p:cNvSpPr/>
          <p:nvPr/>
        </p:nvSpPr>
        <p:spPr>
          <a:xfrm>
            <a:off x="3016616" y="1432337"/>
            <a:ext cx="680777" cy="680984"/>
          </a:xfrm>
          <a:prstGeom prst="teardrop">
            <a:avLst/>
          </a:prstGeom>
          <a:solidFill>
            <a:schemeClr val="bg1"/>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sz="2800" dirty="0">
              <a:latin typeface="微软雅黑" panose="020B0503020204020204" pitchFamily="34" charset="-122"/>
            </a:endParaRPr>
          </a:p>
        </p:txBody>
      </p:sp>
      <p:sp>
        <p:nvSpPr>
          <p:cNvPr id="39" name="Teardrop 38"/>
          <p:cNvSpPr/>
          <p:nvPr/>
        </p:nvSpPr>
        <p:spPr>
          <a:xfrm flipH="1">
            <a:off x="6018851" y="2139256"/>
            <a:ext cx="610552" cy="610739"/>
          </a:xfrm>
          <a:prstGeom prst="teardrop">
            <a:avLst/>
          </a:prstGeom>
          <a:solidFill>
            <a:schemeClr val="bg1"/>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endParaRPr lang="en-US" sz="2400" dirty="0">
              <a:solidFill>
                <a:srgbClr val="9DDFBE"/>
              </a:solidFill>
              <a:latin typeface="FontAwesome" pitchFamily="2" charset="0"/>
            </a:endParaRPr>
          </a:p>
        </p:txBody>
      </p:sp>
      <p:sp>
        <p:nvSpPr>
          <p:cNvPr id="40" name="Teardrop 39"/>
          <p:cNvSpPr/>
          <p:nvPr/>
        </p:nvSpPr>
        <p:spPr>
          <a:xfrm>
            <a:off x="2986818" y="2711884"/>
            <a:ext cx="472211" cy="472355"/>
          </a:xfrm>
          <a:prstGeom prst="teardrop">
            <a:avLst/>
          </a:prstGeom>
          <a:solidFill>
            <a:schemeClr val="bg1"/>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t"/>
          <a:lstStyle/>
          <a:p>
            <a:pPr algn="ctr"/>
            <a:endParaRPr lang="en-US" dirty="0">
              <a:solidFill>
                <a:srgbClr val="00B050"/>
              </a:solidFill>
              <a:latin typeface="FontAwesome" pitchFamily="2" charset="0"/>
            </a:endParaRPr>
          </a:p>
        </p:txBody>
      </p:sp>
      <p:sp>
        <p:nvSpPr>
          <p:cNvPr id="41" name="Teardrop 40"/>
          <p:cNvSpPr/>
          <p:nvPr/>
        </p:nvSpPr>
        <p:spPr>
          <a:xfrm flipH="1">
            <a:off x="5702283" y="2711884"/>
            <a:ext cx="472211" cy="472355"/>
          </a:xfrm>
          <a:prstGeom prst="teardrop">
            <a:avLst/>
          </a:prstGeom>
          <a:solidFill>
            <a:schemeClr val="accent2"/>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t"/>
          <a:lstStyle/>
          <a:p>
            <a:pPr algn="ctr"/>
            <a:endParaRPr lang="en-US" dirty="0">
              <a:solidFill>
                <a:srgbClr val="FF66FF"/>
              </a:solidFill>
              <a:latin typeface="FontAwesome" pitchFamily="2" charset="0"/>
            </a:endParaRPr>
          </a:p>
        </p:txBody>
      </p:sp>
      <p:sp>
        <p:nvSpPr>
          <p:cNvPr id="46" name="Teardrop 45"/>
          <p:cNvSpPr/>
          <p:nvPr/>
        </p:nvSpPr>
        <p:spPr>
          <a:xfrm>
            <a:off x="4168749" y="2630169"/>
            <a:ext cx="806502" cy="806747"/>
          </a:xfrm>
          <a:prstGeom prst="teardrop">
            <a:avLst/>
          </a:prstGeom>
          <a:solidFill>
            <a:schemeClr val="bg1"/>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3200" dirty="0">
              <a:solidFill>
                <a:srgbClr val="FFC000"/>
              </a:solidFill>
              <a:latin typeface="微软雅黑" panose="020B0503020204020204" pitchFamily="34" charset="-122"/>
            </a:endParaRPr>
          </a:p>
        </p:txBody>
      </p:sp>
      <p:sp>
        <p:nvSpPr>
          <p:cNvPr id="47" name="Freeform 24"/>
          <p:cNvSpPr>
            <a:spLocks noEditPoints="1"/>
          </p:cNvSpPr>
          <p:nvPr/>
        </p:nvSpPr>
        <p:spPr bwMode="auto">
          <a:xfrm>
            <a:off x="3218488" y="1574761"/>
            <a:ext cx="304604" cy="330884"/>
          </a:xfrm>
          <a:custGeom>
            <a:avLst/>
            <a:gdLst/>
            <a:ahLst/>
            <a:cxnLst>
              <a:cxn ang="0">
                <a:pos x="55" y="55"/>
              </a:cxn>
              <a:cxn ang="0">
                <a:pos x="39" y="55"/>
              </a:cxn>
              <a:cxn ang="0">
                <a:pos x="30" y="64"/>
              </a:cxn>
              <a:cxn ang="0">
                <a:pos x="21" y="55"/>
              </a:cxn>
              <a:cxn ang="0">
                <a:pos x="5" y="55"/>
              </a:cxn>
              <a:cxn ang="0">
                <a:pos x="0" y="50"/>
              </a:cxn>
              <a:cxn ang="0">
                <a:pos x="11" y="20"/>
              </a:cxn>
              <a:cxn ang="0">
                <a:pos x="27" y="5"/>
              </a:cxn>
              <a:cxn ang="0">
                <a:pos x="26" y="3"/>
              </a:cxn>
              <a:cxn ang="0">
                <a:pos x="30" y="0"/>
              </a:cxn>
              <a:cxn ang="0">
                <a:pos x="33" y="3"/>
              </a:cxn>
              <a:cxn ang="0">
                <a:pos x="33" y="5"/>
              </a:cxn>
              <a:cxn ang="0">
                <a:pos x="48" y="20"/>
              </a:cxn>
              <a:cxn ang="0">
                <a:pos x="59" y="50"/>
              </a:cxn>
              <a:cxn ang="0">
                <a:pos x="55" y="55"/>
              </a:cxn>
              <a:cxn ang="0">
                <a:pos x="30" y="60"/>
              </a:cxn>
              <a:cxn ang="0">
                <a:pos x="25" y="55"/>
              </a:cxn>
              <a:cxn ang="0">
                <a:pos x="24" y="54"/>
              </a:cxn>
              <a:cxn ang="0">
                <a:pos x="23" y="55"/>
              </a:cxn>
              <a:cxn ang="0">
                <a:pos x="30" y="61"/>
              </a:cxn>
              <a:cxn ang="0">
                <a:pos x="30" y="60"/>
              </a:cxn>
              <a:cxn ang="0">
                <a:pos x="30" y="60"/>
              </a:cxn>
            </a:cxnLst>
            <a:rect l="0" t="0" r="r" b="b"/>
            <a:pathLst>
              <a:path w="59" h="64">
                <a:moveTo>
                  <a:pt x="55" y="55"/>
                </a:moveTo>
                <a:cubicBezTo>
                  <a:pt x="39" y="55"/>
                  <a:pt x="39" y="55"/>
                  <a:pt x="39" y="55"/>
                </a:cubicBezTo>
                <a:cubicBezTo>
                  <a:pt x="39" y="60"/>
                  <a:pt x="35" y="64"/>
                  <a:pt x="30" y="64"/>
                </a:cubicBezTo>
                <a:cubicBezTo>
                  <a:pt x="25" y="64"/>
                  <a:pt x="21" y="60"/>
                  <a:pt x="21" y="55"/>
                </a:cubicBezTo>
                <a:cubicBezTo>
                  <a:pt x="5" y="55"/>
                  <a:pt x="5" y="55"/>
                  <a:pt x="5" y="55"/>
                </a:cubicBezTo>
                <a:cubicBezTo>
                  <a:pt x="2" y="55"/>
                  <a:pt x="0" y="53"/>
                  <a:pt x="0" y="50"/>
                </a:cubicBezTo>
                <a:cubicBezTo>
                  <a:pt x="5" y="46"/>
                  <a:pt x="11" y="38"/>
                  <a:pt x="11" y="20"/>
                </a:cubicBezTo>
                <a:cubicBezTo>
                  <a:pt x="11" y="13"/>
                  <a:pt x="17" y="6"/>
                  <a:pt x="27" y="5"/>
                </a:cubicBezTo>
                <a:cubicBezTo>
                  <a:pt x="26" y="4"/>
                  <a:pt x="26" y="4"/>
                  <a:pt x="26" y="3"/>
                </a:cubicBezTo>
                <a:cubicBezTo>
                  <a:pt x="26" y="1"/>
                  <a:pt x="28" y="0"/>
                  <a:pt x="30" y="0"/>
                </a:cubicBezTo>
                <a:cubicBezTo>
                  <a:pt x="32" y="0"/>
                  <a:pt x="33" y="1"/>
                  <a:pt x="33" y="3"/>
                </a:cubicBezTo>
                <a:cubicBezTo>
                  <a:pt x="33" y="4"/>
                  <a:pt x="33" y="4"/>
                  <a:pt x="33" y="5"/>
                </a:cubicBezTo>
                <a:cubicBezTo>
                  <a:pt x="42" y="6"/>
                  <a:pt x="48" y="13"/>
                  <a:pt x="48" y="20"/>
                </a:cubicBezTo>
                <a:cubicBezTo>
                  <a:pt x="48" y="38"/>
                  <a:pt x="54" y="46"/>
                  <a:pt x="59" y="50"/>
                </a:cubicBezTo>
                <a:cubicBezTo>
                  <a:pt x="59" y="53"/>
                  <a:pt x="57" y="55"/>
                  <a:pt x="55" y="55"/>
                </a:cubicBezTo>
                <a:close/>
                <a:moveTo>
                  <a:pt x="30" y="60"/>
                </a:moveTo>
                <a:cubicBezTo>
                  <a:pt x="27" y="60"/>
                  <a:pt x="25" y="57"/>
                  <a:pt x="25" y="55"/>
                </a:cubicBezTo>
                <a:cubicBezTo>
                  <a:pt x="25" y="54"/>
                  <a:pt x="24" y="54"/>
                  <a:pt x="24" y="54"/>
                </a:cubicBezTo>
                <a:cubicBezTo>
                  <a:pt x="24" y="54"/>
                  <a:pt x="23" y="54"/>
                  <a:pt x="23" y="55"/>
                </a:cubicBezTo>
                <a:cubicBezTo>
                  <a:pt x="23" y="58"/>
                  <a:pt x="26" y="61"/>
                  <a:pt x="30" y="61"/>
                </a:cubicBezTo>
                <a:cubicBezTo>
                  <a:pt x="30" y="61"/>
                  <a:pt x="30" y="61"/>
                  <a:pt x="30" y="60"/>
                </a:cubicBezTo>
                <a:cubicBezTo>
                  <a:pt x="30" y="60"/>
                  <a:pt x="30" y="60"/>
                  <a:pt x="30" y="60"/>
                </a:cubicBezTo>
                <a:close/>
              </a:path>
            </a:pathLst>
          </a:custGeom>
          <a:solidFill>
            <a:schemeClr val="accent4"/>
          </a:solidFill>
          <a:ln w="9525">
            <a:noFill/>
            <a:round/>
          </a:ln>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48" name="Freeform 5"/>
          <p:cNvSpPr>
            <a:spLocks noEditPoints="1"/>
          </p:cNvSpPr>
          <p:nvPr/>
        </p:nvSpPr>
        <p:spPr bwMode="auto">
          <a:xfrm>
            <a:off x="4345504" y="1396866"/>
            <a:ext cx="454742" cy="454883"/>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accent3"/>
          </a:solidFill>
          <a:ln w="9525">
            <a:solidFill>
              <a:schemeClr val="accent3"/>
            </a:solidFill>
            <a:round/>
          </a:ln>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49" name="Freeform 56"/>
          <p:cNvSpPr>
            <a:spLocks noEditPoints="1"/>
          </p:cNvSpPr>
          <p:nvPr/>
        </p:nvSpPr>
        <p:spPr bwMode="auto">
          <a:xfrm>
            <a:off x="5667866" y="1578804"/>
            <a:ext cx="361263" cy="361375"/>
          </a:xfrm>
          <a:custGeom>
            <a:avLst/>
            <a:gdLst/>
            <a:ahLst/>
            <a:cxnLst>
              <a:cxn ang="0">
                <a:pos x="64" y="42"/>
              </a:cxn>
              <a:cxn ang="0">
                <a:pos x="63" y="44"/>
              </a:cxn>
              <a:cxn ang="0">
                <a:pos x="33" y="64"/>
              </a:cxn>
              <a:cxn ang="0">
                <a:pos x="32" y="64"/>
              </a:cxn>
              <a:cxn ang="0">
                <a:pos x="30" y="64"/>
              </a:cxn>
              <a:cxn ang="0">
                <a:pos x="1" y="44"/>
              </a:cxn>
              <a:cxn ang="0">
                <a:pos x="0" y="42"/>
              </a:cxn>
              <a:cxn ang="0">
                <a:pos x="0" y="23"/>
              </a:cxn>
              <a:cxn ang="0">
                <a:pos x="1" y="20"/>
              </a:cxn>
              <a:cxn ang="0">
                <a:pos x="30" y="1"/>
              </a:cxn>
              <a:cxn ang="0">
                <a:pos x="32" y="0"/>
              </a:cxn>
              <a:cxn ang="0">
                <a:pos x="33" y="1"/>
              </a:cxn>
              <a:cxn ang="0">
                <a:pos x="63" y="20"/>
              </a:cxn>
              <a:cxn ang="0">
                <a:pos x="64" y="23"/>
              </a:cxn>
              <a:cxn ang="0">
                <a:pos x="64" y="42"/>
              </a:cxn>
              <a:cxn ang="0">
                <a:pos x="12" y="32"/>
              </a:cxn>
              <a:cxn ang="0">
                <a:pos x="5" y="28"/>
              </a:cxn>
              <a:cxn ang="0">
                <a:pos x="5" y="37"/>
              </a:cxn>
              <a:cxn ang="0">
                <a:pos x="12" y="32"/>
              </a:cxn>
              <a:cxn ang="0">
                <a:pos x="29" y="21"/>
              </a:cxn>
              <a:cxn ang="0">
                <a:pos x="29" y="8"/>
              </a:cxn>
              <a:cxn ang="0">
                <a:pos x="7" y="23"/>
              </a:cxn>
              <a:cxn ang="0">
                <a:pos x="17" y="29"/>
              </a:cxn>
              <a:cxn ang="0">
                <a:pos x="29" y="21"/>
              </a:cxn>
              <a:cxn ang="0">
                <a:pos x="29" y="56"/>
              </a:cxn>
              <a:cxn ang="0">
                <a:pos x="29" y="44"/>
              </a:cxn>
              <a:cxn ang="0">
                <a:pos x="17" y="36"/>
              </a:cxn>
              <a:cxn ang="0">
                <a:pos x="7" y="42"/>
              </a:cxn>
              <a:cxn ang="0">
                <a:pos x="29" y="56"/>
              </a:cxn>
              <a:cxn ang="0">
                <a:pos x="41" y="32"/>
              </a:cxn>
              <a:cxn ang="0">
                <a:pos x="32" y="26"/>
              </a:cxn>
              <a:cxn ang="0">
                <a:pos x="22" y="32"/>
              </a:cxn>
              <a:cxn ang="0">
                <a:pos x="32" y="39"/>
              </a:cxn>
              <a:cxn ang="0">
                <a:pos x="41" y="32"/>
              </a:cxn>
              <a:cxn ang="0">
                <a:pos x="56" y="23"/>
              </a:cxn>
              <a:cxn ang="0">
                <a:pos x="35" y="8"/>
              </a:cxn>
              <a:cxn ang="0">
                <a:pos x="35" y="21"/>
              </a:cxn>
              <a:cxn ang="0">
                <a:pos x="46" y="29"/>
              </a:cxn>
              <a:cxn ang="0">
                <a:pos x="56" y="23"/>
              </a:cxn>
              <a:cxn ang="0">
                <a:pos x="56" y="42"/>
              </a:cxn>
              <a:cxn ang="0">
                <a:pos x="46" y="36"/>
              </a:cxn>
              <a:cxn ang="0">
                <a:pos x="35" y="44"/>
              </a:cxn>
              <a:cxn ang="0">
                <a:pos x="35" y="56"/>
              </a:cxn>
              <a:cxn ang="0">
                <a:pos x="56" y="42"/>
              </a:cxn>
              <a:cxn ang="0">
                <a:pos x="58" y="37"/>
              </a:cxn>
              <a:cxn ang="0">
                <a:pos x="58" y="28"/>
              </a:cxn>
              <a:cxn ang="0">
                <a:pos x="51" y="32"/>
              </a:cxn>
              <a:cxn ang="0">
                <a:pos x="58" y="37"/>
              </a:cxn>
            </a:cxnLst>
            <a:rect l="0" t="0" r="r" b="b"/>
            <a:pathLst>
              <a:path w="64" h="64">
                <a:moveTo>
                  <a:pt x="64" y="42"/>
                </a:moveTo>
                <a:cubicBezTo>
                  <a:pt x="64" y="43"/>
                  <a:pt x="63" y="44"/>
                  <a:pt x="63" y="44"/>
                </a:cubicBezTo>
                <a:cubicBezTo>
                  <a:pt x="33" y="64"/>
                  <a:pt x="33" y="64"/>
                  <a:pt x="33" y="64"/>
                </a:cubicBezTo>
                <a:cubicBezTo>
                  <a:pt x="33" y="64"/>
                  <a:pt x="32" y="64"/>
                  <a:pt x="32" y="64"/>
                </a:cubicBezTo>
                <a:cubicBezTo>
                  <a:pt x="31" y="64"/>
                  <a:pt x="31" y="64"/>
                  <a:pt x="30" y="64"/>
                </a:cubicBezTo>
                <a:cubicBezTo>
                  <a:pt x="1" y="44"/>
                  <a:pt x="1" y="44"/>
                  <a:pt x="1" y="44"/>
                </a:cubicBezTo>
                <a:cubicBezTo>
                  <a:pt x="0" y="44"/>
                  <a:pt x="0" y="43"/>
                  <a:pt x="0" y="42"/>
                </a:cubicBezTo>
                <a:cubicBezTo>
                  <a:pt x="0" y="23"/>
                  <a:pt x="0" y="23"/>
                  <a:pt x="0" y="23"/>
                </a:cubicBezTo>
                <a:cubicBezTo>
                  <a:pt x="0" y="22"/>
                  <a:pt x="0" y="21"/>
                  <a:pt x="1" y="20"/>
                </a:cubicBezTo>
                <a:cubicBezTo>
                  <a:pt x="30" y="1"/>
                  <a:pt x="30" y="1"/>
                  <a:pt x="30" y="1"/>
                </a:cubicBezTo>
                <a:cubicBezTo>
                  <a:pt x="31" y="1"/>
                  <a:pt x="31" y="0"/>
                  <a:pt x="32" y="0"/>
                </a:cubicBezTo>
                <a:cubicBezTo>
                  <a:pt x="32" y="0"/>
                  <a:pt x="33" y="1"/>
                  <a:pt x="33" y="1"/>
                </a:cubicBezTo>
                <a:cubicBezTo>
                  <a:pt x="63" y="20"/>
                  <a:pt x="63" y="20"/>
                  <a:pt x="63" y="20"/>
                </a:cubicBezTo>
                <a:cubicBezTo>
                  <a:pt x="63" y="21"/>
                  <a:pt x="64" y="22"/>
                  <a:pt x="64" y="23"/>
                </a:cubicBezTo>
                <a:lnTo>
                  <a:pt x="64" y="42"/>
                </a:lnTo>
                <a:close/>
                <a:moveTo>
                  <a:pt x="12" y="32"/>
                </a:moveTo>
                <a:cubicBezTo>
                  <a:pt x="5" y="28"/>
                  <a:pt x="5" y="28"/>
                  <a:pt x="5" y="28"/>
                </a:cubicBezTo>
                <a:cubicBezTo>
                  <a:pt x="5" y="37"/>
                  <a:pt x="5" y="37"/>
                  <a:pt x="5" y="37"/>
                </a:cubicBezTo>
                <a:lnTo>
                  <a:pt x="12" y="32"/>
                </a:lnTo>
                <a:close/>
                <a:moveTo>
                  <a:pt x="29" y="21"/>
                </a:moveTo>
                <a:cubicBezTo>
                  <a:pt x="29" y="8"/>
                  <a:pt x="29" y="8"/>
                  <a:pt x="29" y="8"/>
                </a:cubicBezTo>
                <a:cubicBezTo>
                  <a:pt x="7" y="23"/>
                  <a:pt x="7" y="23"/>
                  <a:pt x="7" y="23"/>
                </a:cubicBezTo>
                <a:cubicBezTo>
                  <a:pt x="17" y="29"/>
                  <a:pt x="17" y="29"/>
                  <a:pt x="17" y="29"/>
                </a:cubicBezTo>
                <a:lnTo>
                  <a:pt x="29" y="21"/>
                </a:lnTo>
                <a:close/>
                <a:moveTo>
                  <a:pt x="29" y="56"/>
                </a:moveTo>
                <a:cubicBezTo>
                  <a:pt x="29" y="44"/>
                  <a:pt x="29" y="44"/>
                  <a:pt x="29" y="44"/>
                </a:cubicBezTo>
                <a:cubicBezTo>
                  <a:pt x="17" y="36"/>
                  <a:pt x="17" y="36"/>
                  <a:pt x="17" y="36"/>
                </a:cubicBezTo>
                <a:cubicBezTo>
                  <a:pt x="7" y="42"/>
                  <a:pt x="7" y="42"/>
                  <a:pt x="7" y="42"/>
                </a:cubicBezTo>
                <a:lnTo>
                  <a:pt x="29" y="56"/>
                </a:lnTo>
                <a:close/>
                <a:moveTo>
                  <a:pt x="41" y="32"/>
                </a:moveTo>
                <a:cubicBezTo>
                  <a:pt x="32" y="26"/>
                  <a:pt x="32" y="26"/>
                  <a:pt x="32" y="26"/>
                </a:cubicBezTo>
                <a:cubicBezTo>
                  <a:pt x="22" y="32"/>
                  <a:pt x="22" y="32"/>
                  <a:pt x="22" y="32"/>
                </a:cubicBezTo>
                <a:cubicBezTo>
                  <a:pt x="32" y="39"/>
                  <a:pt x="32" y="39"/>
                  <a:pt x="32" y="39"/>
                </a:cubicBezTo>
                <a:lnTo>
                  <a:pt x="41" y="32"/>
                </a:lnTo>
                <a:close/>
                <a:moveTo>
                  <a:pt x="56" y="23"/>
                </a:moveTo>
                <a:cubicBezTo>
                  <a:pt x="35" y="8"/>
                  <a:pt x="35" y="8"/>
                  <a:pt x="35" y="8"/>
                </a:cubicBezTo>
                <a:cubicBezTo>
                  <a:pt x="35" y="21"/>
                  <a:pt x="35" y="21"/>
                  <a:pt x="35" y="21"/>
                </a:cubicBezTo>
                <a:cubicBezTo>
                  <a:pt x="46" y="29"/>
                  <a:pt x="46" y="29"/>
                  <a:pt x="46" y="29"/>
                </a:cubicBezTo>
                <a:lnTo>
                  <a:pt x="56" y="23"/>
                </a:lnTo>
                <a:close/>
                <a:moveTo>
                  <a:pt x="56" y="42"/>
                </a:moveTo>
                <a:cubicBezTo>
                  <a:pt x="46" y="36"/>
                  <a:pt x="46" y="36"/>
                  <a:pt x="46" y="36"/>
                </a:cubicBezTo>
                <a:cubicBezTo>
                  <a:pt x="35" y="44"/>
                  <a:pt x="35" y="44"/>
                  <a:pt x="35" y="44"/>
                </a:cubicBezTo>
                <a:cubicBezTo>
                  <a:pt x="35" y="56"/>
                  <a:pt x="35" y="56"/>
                  <a:pt x="35" y="56"/>
                </a:cubicBezTo>
                <a:lnTo>
                  <a:pt x="56" y="42"/>
                </a:lnTo>
                <a:close/>
                <a:moveTo>
                  <a:pt x="58" y="37"/>
                </a:moveTo>
                <a:cubicBezTo>
                  <a:pt x="58" y="28"/>
                  <a:pt x="58" y="28"/>
                  <a:pt x="58" y="28"/>
                </a:cubicBezTo>
                <a:cubicBezTo>
                  <a:pt x="51" y="32"/>
                  <a:pt x="51" y="32"/>
                  <a:pt x="51" y="32"/>
                </a:cubicBezTo>
                <a:lnTo>
                  <a:pt x="58" y="37"/>
                </a:lnTo>
                <a:close/>
              </a:path>
            </a:pathLst>
          </a:custGeom>
          <a:solidFill>
            <a:schemeClr val="accent2"/>
          </a:solidFill>
          <a:ln w="9525">
            <a:solidFill>
              <a:schemeClr val="accent2"/>
            </a:solidFill>
            <a:round/>
          </a:ln>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50" name="Freeform 126"/>
          <p:cNvSpPr/>
          <p:nvPr/>
        </p:nvSpPr>
        <p:spPr bwMode="auto">
          <a:xfrm>
            <a:off x="4391981" y="2756040"/>
            <a:ext cx="387589" cy="498996"/>
          </a:xfrm>
          <a:custGeom>
            <a:avLst/>
            <a:gdLst/>
            <a:ahLst/>
            <a:cxnLst>
              <a:cxn ang="0">
                <a:pos x="25" y="46"/>
              </a:cxn>
              <a:cxn ang="0">
                <a:pos x="1" y="64"/>
              </a:cxn>
              <a:cxn ang="0">
                <a:pos x="0" y="62"/>
              </a:cxn>
              <a:cxn ang="0">
                <a:pos x="1" y="61"/>
              </a:cxn>
              <a:cxn ang="0">
                <a:pos x="22" y="46"/>
              </a:cxn>
              <a:cxn ang="0">
                <a:pos x="1" y="36"/>
              </a:cxn>
              <a:cxn ang="0">
                <a:pos x="24" y="41"/>
              </a:cxn>
              <a:cxn ang="0">
                <a:pos x="27" y="31"/>
              </a:cxn>
              <a:cxn ang="0">
                <a:pos x="7" y="18"/>
              </a:cxn>
              <a:cxn ang="0">
                <a:pos x="27" y="28"/>
              </a:cxn>
              <a:cxn ang="0">
                <a:pos x="28" y="21"/>
              </a:cxn>
              <a:cxn ang="0">
                <a:pos x="23" y="0"/>
              </a:cxn>
              <a:cxn ang="0">
                <a:pos x="31" y="21"/>
              </a:cxn>
              <a:cxn ang="0">
                <a:pos x="31" y="25"/>
              </a:cxn>
              <a:cxn ang="0">
                <a:pos x="48" y="18"/>
              </a:cxn>
              <a:cxn ang="0">
                <a:pos x="30" y="32"/>
              </a:cxn>
              <a:cxn ang="0">
                <a:pos x="27" y="42"/>
              </a:cxn>
              <a:cxn ang="0">
                <a:pos x="50" y="39"/>
              </a:cxn>
              <a:cxn ang="0">
                <a:pos x="25" y="46"/>
              </a:cxn>
            </a:cxnLst>
            <a:rect l="0" t="0" r="r" b="b"/>
            <a:pathLst>
              <a:path w="50" h="64">
                <a:moveTo>
                  <a:pt x="25" y="46"/>
                </a:moveTo>
                <a:cubicBezTo>
                  <a:pt x="20" y="57"/>
                  <a:pt x="11" y="64"/>
                  <a:pt x="1" y="64"/>
                </a:cubicBezTo>
                <a:cubicBezTo>
                  <a:pt x="0" y="64"/>
                  <a:pt x="0" y="63"/>
                  <a:pt x="0" y="62"/>
                </a:cubicBezTo>
                <a:cubicBezTo>
                  <a:pt x="0" y="61"/>
                  <a:pt x="0" y="61"/>
                  <a:pt x="1" y="61"/>
                </a:cubicBezTo>
                <a:cubicBezTo>
                  <a:pt x="10" y="61"/>
                  <a:pt x="17" y="55"/>
                  <a:pt x="22" y="46"/>
                </a:cubicBezTo>
                <a:cubicBezTo>
                  <a:pt x="17" y="48"/>
                  <a:pt x="6" y="50"/>
                  <a:pt x="1" y="36"/>
                </a:cubicBezTo>
                <a:cubicBezTo>
                  <a:pt x="15" y="30"/>
                  <a:pt x="22" y="37"/>
                  <a:pt x="24" y="41"/>
                </a:cubicBezTo>
                <a:cubicBezTo>
                  <a:pt x="25" y="38"/>
                  <a:pt x="26" y="35"/>
                  <a:pt x="27" y="31"/>
                </a:cubicBezTo>
                <a:cubicBezTo>
                  <a:pt x="27" y="31"/>
                  <a:pt x="9" y="34"/>
                  <a:pt x="7" y="18"/>
                </a:cubicBezTo>
                <a:cubicBezTo>
                  <a:pt x="23" y="12"/>
                  <a:pt x="27" y="28"/>
                  <a:pt x="27" y="28"/>
                </a:cubicBezTo>
                <a:cubicBezTo>
                  <a:pt x="27" y="26"/>
                  <a:pt x="28" y="21"/>
                  <a:pt x="28" y="21"/>
                </a:cubicBezTo>
                <a:cubicBezTo>
                  <a:pt x="28" y="21"/>
                  <a:pt x="14" y="12"/>
                  <a:pt x="23" y="0"/>
                </a:cubicBezTo>
                <a:cubicBezTo>
                  <a:pt x="39" y="5"/>
                  <a:pt x="31" y="21"/>
                  <a:pt x="31" y="21"/>
                </a:cubicBezTo>
                <a:cubicBezTo>
                  <a:pt x="31" y="21"/>
                  <a:pt x="31" y="24"/>
                  <a:pt x="31" y="25"/>
                </a:cubicBezTo>
                <a:cubicBezTo>
                  <a:pt x="31" y="25"/>
                  <a:pt x="37" y="14"/>
                  <a:pt x="48" y="18"/>
                </a:cubicBezTo>
                <a:cubicBezTo>
                  <a:pt x="48" y="35"/>
                  <a:pt x="30" y="32"/>
                  <a:pt x="30" y="32"/>
                </a:cubicBezTo>
                <a:cubicBezTo>
                  <a:pt x="29" y="35"/>
                  <a:pt x="29" y="39"/>
                  <a:pt x="27" y="42"/>
                </a:cubicBezTo>
                <a:cubicBezTo>
                  <a:pt x="27" y="42"/>
                  <a:pt x="38" y="30"/>
                  <a:pt x="50" y="39"/>
                </a:cubicBezTo>
                <a:cubicBezTo>
                  <a:pt x="43" y="57"/>
                  <a:pt x="25" y="46"/>
                  <a:pt x="25" y="46"/>
                </a:cubicBezTo>
                <a:close/>
              </a:path>
            </a:pathLst>
          </a:custGeom>
          <a:solidFill>
            <a:schemeClr val="accent3"/>
          </a:solidFill>
          <a:ln w="9525">
            <a:noFill/>
            <a:round/>
          </a:ln>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51" name="Freeform 127"/>
          <p:cNvSpPr/>
          <p:nvPr/>
        </p:nvSpPr>
        <p:spPr bwMode="auto">
          <a:xfrm>
            <a:off x="6174489" y="2258558"/>
            <a:ext cx="295296" cy="325474"/>
          </a:xfrm>
          <a:custGeom>
            <a:avLst/>
            <a:gdLst/>
            <a:ahLst/>
            <a:cxnLst>
              <a:cxn ang="0">
                <a:pos x="40" y="55"/>
              </a:cxn>
              <a:cxn ang="0">
                <a:pos x="32" y="51"/>
              </a:cxn>
              <a:cxn ang="0">
                <a:pos x="4" y="24"/>
              </a:cxn>
              <a:cxn ang="0">
                <a:pos x="0" y="14"/>
              </a:cxn>
              <a:cxn ang="0">
                <a:pos x="13" y="0"/>
              </a:cxn>
              <a:cxn ang="0">
                <a:pos x="23" y="5"/>
              </a:cxn>
              <a:cxn ang="0">
                <a:pos x="45" y="26"/>
              </a:cxn>
              <a:cxn ang="0">
                <a:pos x="45" y="27"/>
              </a:cxn>
              <a:cxn ang="0">
                <a:pos x="42" y="30"/>
              </a:cxn>
              <a:cxn ang="0">
                <a:pos x="42" y="29"/>
              </a:cxn>
              <a:cxn ang="0">
                <a:pos x="20" y="8"/>
              </a:cxn>
              <a:cxn ang="0">
                <a:pos x="13" y="5"/>
              </a:cxn>
              <a:cxn ang="0">
                <a:pos x="4" y="14"/>
              </a:cxn>
              <a:cxn ang="0">
                <a:pos x="7" y="21"/>
              </a:cxn>
              <a:cxn ang="0">
                <a:pos x="35" y="48"/>
              </a:cxn>
              <a:cxn ang="0">
                <a:pos x="40" y="50"/>
              </a:cxn>
              <a:cxn ang="0">
                <a:pos x="45" y="45"/>
              </a:cxn>
              <a:cxn ang="0">
                <a:pos x="43" y="40"/>
              </a:cxn>
              <a:cxn ang="0">
                <a:pos x="22" y="19"/>
              </a:cxn>
              <a:cxn ang="0">
                <a:pos x="20" y="18"/>
              </a:cxn>
              <a:cxn ang="0">
                <a:pos x="18" y="21"/>
              </a:cxn>
              <a:cxn ang="0">
                <a:pos x="19" y="23"/>
              </a:cxn>
              <a:cxn ang="0">
                <a:pos x="33" y="38"/>
              </a:cxn>
              <a:cxn ang="0">
                <a:pos x="34" y="38"/>
              </a:cxn>
              <a:cxn ang="0">
                <a:pos x="31" y="41"/>
              </a:cxn>
              <a:cxn ang="0">
                <a:pos x="30" y="41"/>
              </a:cxn>
              <a:cxn ang="0">
                <a:pos x="16" y="26"/>
              </a:cxn>
              <a:cxn ang="0">
                <a:pos x="13" y="21"/>
              </a:cxn>
              <a:cxn ang="0">
                <a:pos x="20" y="14"/>
              </a:cxn>
              <a:cxn ang="0">
                <a:pos x="26" y="16"/>
              </a:cxn>
              <a:cxn ang="0">
                <a:pos x="46" y="37"/>
              </a:cxn>
              <a:cxn ang="0">
                <a:pos x="50" y="45"/>
              </a:cxn>
              <a:cxn ang="0">
                <a:pos x="40" y="55"/>
              </a:cxn>
            </a:cxnLst>
            <a:rect l="0" t="0" r="r" b="b"/>
            <a:pathLst>
              <a:path w="50" h="55">
                <a:moveTo>
                  <a:pt x="40" y="55"/>
                </a:moveTo>
                <a:cubicBezTo>
                  <a:pt x="37" y="55"/>
                  <a:pt x="34" y="54"/>
                  <a:pt x="32" y="51"/>
                </a:cubicBezTo>
                <a:cubicBezTo>
                  <a:pt x="4" y="24"/>
                  <a:pt x="4" y="24"/>
                  <a:pt x="4" y="24"/>
                </a:cubicBezTo>
                <a:cubicBezTo>
                  <a:pt x="1" y="21"/>
                  <a:pt x="0" y="18"/>
                  <a:pt x="0" y="14"/>
                </a:cubicBezTo>
                <a:cubicBezTo>
                  <a:pt x="0" y="7"/>
                  <a:pt x="6" y="0"/>
                  <a:pt x="13" y="0"/>
                </a:cubicBezTo>
                <a:cubicBezTo>
                  <a:pt x="17" y="0"/>
                  <a:pt x="21" y="2"/>
                  <a:pt x="23" y="5"/>
                </a:cubicBezTo>
                <a:cubicBezTo>
                  <a:pt x="45" y="26"/>
                  <a:pt x="45" y="26"/>
                  <a:pt x="45" y="26"/>
                </a:cubicBezTo>
                <a:cubicBezTo>
                  <a:pt x="45" y="26"/>
                  <a:pt x="45" y="27"/>
                  <a:pt x="45" y="27"/>
                </a:cubicBezTo>
                <a:cubicBezTo>
                  <a:pt x="45" y="28"/>
                  <a:pt x="43" y="30"/>
                  <a:pt x="42" y="30"/>
                </a:cubicBezTo>
                <a:cubicBezTo>
                  <a:pt x="42" y="30"/>
                  <a:pt x="42" y="30"/>
                  <a:pt x="42" y="29"/>
                </a:cubicBezTo>
                <a:cubicBezTo>
                  <a:pt x="20" y="8"/>
                  <a:pt x="20" y="8"/>
                  <a:pt x="20" y="8"/>
                </a:cubicBezTo>
                <a:cubicBezTo>
                  <a:pt x="18" y="6"/>
                  <a:pt x="16" y="5"/>
                  <a:pt x="13" y="5"/>
                </a:cubicBezTo>
                <a:cubicBezTo>
                  <a:pt x="8" y="5"/>
                  <a:pt x="4" y="9"/>
                  <a:pt x="4" y="14"/>
                </a:cubicBezTo>
                <a:cubicBezTo>
                  <a:pt x="4" y="16"/>
                  <a:pt x="5" y="19"/>
                  <a:pt x="7" y="21"/>
                </a:cubicBezTo>
                <a:cubicBezTo>
                  <a:pt x="35" y="48"/>
                  <a:pt x="35" y="48"/>
                  <a:pt x="35" y="48"/>
                </a:cubicBezTo>
                <a:cubicBezTo>
                  <a:pt x="36" y="50"/>
                  <a:pt x="38" y="50"/>
                  <a:pt x="40" y="50"/>
                </a:cubicBezTo>
                <a:cubicBezTo>
                  <a:pt x="43" y="50"/>
                  <a:pt x="45" y="48"/>
                  <a:pt x="45" y="45"/>
                </a:cubicBezTo>
                <a:cubicBezTo>
                  <a:pt x="45" y="43"/>
                  <a:pt x="44" y="41"/>
                  <a:pt x="43" y="40"/>
                </a:cubicBezTo>
                <a:cubicBezTo>
                  <a:pt x="22" y="19"/>
                  <a:pt x="22" y="19"/>
                  <a:pt x="22" y="19"/>
                </a:cubicBezTo>
                <a:cubicBezTo>
                  <a:pt x="22" y="19"/>
                  <a:pt x="21" y="18"/>
                  <a:pt x="20" y="18"/>
                </a:cubicBezTo>
                <a:cubicBezTo>
                  <a:pt x="19" y="18"/>
                  <a:pt x="18" y="19"/>
                  <a:pt x="18" y="21"/>
                </a:cubicBezTo>
                <a:cubicBezTo>
                  <a:pt x="18" y="22"/>
                  <a:pt x="18" y="22"/>
                  <a:pt x="19" y="23"/>
                </a:cubicBezTo>
                <a:cubicBezTo>
                  <a:pt x="33" y="38"/>
                  <a:pt x="33" y="38"/>
                  <a:pt x="33" y="38"/>
                </a:cubicBezTo>
                <a:cubicBezTo>
                  <a:pt x="34" y="38"/>
                  <a:pt x="34" y="38"/>
                  <a:pt x="34" y="38"/>
                </a:cubicBezTo>
                <a:cubicBezTo>
                  <a:pt x="34" y="39"/>
                  <a:pt x="32" y="41"/>
                  <a:pt x="31" y="41"/>
                </a:cubicBezTo>
                <a:cubicBezTo>
                  <a:pt x="31" y="41"/>
                  <a:pt x="30" y="41"/>
                  <a:pt x="30" y="41"/>
                </a:cubicBezTo>
                <a:cubicBezTo>
                  <a:pt x="16" y="26"/>
                  <a:pt x="16" y="26"/>
                  <a:pt x="16" y="26"/>
                </a:cubicBezTo>
                <a:cubicBezTo>
                  <a:pt x="14" y="25"/>
                  <a:pt x="13" y="23"/>
                  <a:pt x="13" y="21"/>
                </a:cubicBezTo>
                <a:cubicBezTo>
                  <a:pt x="13" y="17"/>
                  <a:pt x="16" y="14"/>
                  <a:pt x="20" y="14"/>
                </a:cubicBezTo>
                <a:cubicBezTo>
                  <a:pt x="22" y="14"/>
                  <a:pt x="24" y="15"/>
                  <a:pt x="26" y="16"/>
                </a:cubicBezTo>
                <a:cubicBezTo>
                  <a:pt x="46" y="37"/>
                  <a:pt x="46" y="37"/>
                  <a:pt x="46" y="37"/>
                </a:cubicBezTo>
                <a:cubicBezTo>
                  <a:pt x="49" y="39"/>
                  <a:pt x="50" y="42"/>
                  <a:pt x="50" y="45"/>
                </a:cubicBezTo>
                <a:cubicBezTo>
                  <a:pt x="50" y="51"/>
                  <a:pt x="46" y="55"/>
                  <a:pt x="40" y="55"/>
                </a:cubicBezTo>
                <a:close/>
              </a:path>
            </a:pathLst>
          </a:custGeom>
          <a:solidFill>
            <a:schemeClr val="accent4"/>
          </a:solidFill>
          <a:ln w="9525">
            <a:noFill/>
            <a:round/>
          </a:ln>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52" name="Freeform 66"/>
          <p:cNvSpPr>
            <a:spLocks noEditPoints="1"/>
          </p:cNvSpPr>
          <p:nvPr/>
        </p:nvSpPr>
        <p:spPr bwMode="auto">
          <a:xfrm>
            <a:off x="2663827" y="2278071"/>
            <a:ext cx="330416" cy="256364"/>
          </a:xfrm>
          <a:custGeom>
            <a:avLst/>
            <a:gdLst/>
            <a:ahLst/>
            <a:cxnLst>
              <a:cxn ang="0">
                <a:pos x="29" y="41"/>
              </a:cxn>
              <a:cxn ang="0">
                <a:pos x="22" y="40"/>
              </a:cxn>
              <a:cxn ang="0">
                <a:pos x="11" y="45"/>
              </a:cxn>
              <a:cxn ang="0">
                <a:pos x="7" y="46"/>
              </a:cxn>
              <a:cxn ang="0">
                <a:pos x="7" y="46"/>
              </a:cxn>
              <a:cxn ang="0">
                <a:pos x="6" y="45"/>
              </a:cxn>
              <a:cxn ang="0">
                <a:pos x="6" y="43"/>
              </a:cxn>
              <a:cxn ang="0">
                <a:pos x="11" y="36"/>
              </a:cxn>
              <a:cxn ang="0">
                <a:pos x="0" y="20"/>
              </a:cxn>
              <a:cxn ang="0">
                <a:pos x="29" y="0"/>
              </a:cxn>
              <a:cxn ang="0">
                <a:pos x="57" y="20"/>
              </a:cxn>
              <a:cxn ang="0">
                <a:pos x="29" y="41"/>
              </a:cxn>
              <a:cxn ang="0">
                <a:pos x="62" y="47"/>
              </a:cxn>
              <a:cxn ang="0">
                <a:pos x="66" y="53"/>
              </a:cxn>
              <a:cxn ang="0">
                <a:pos x="67" y="55"/>
              </a:cxn>
              <a:cxn ang="0">
                <a:pos x="66" y="56"/>
              </a:cxn>
              <a:cxn ang="0">
                <a:pos x="62" y="55"/>
              </a:cxn>
              <a:cxn ang="0">
                <a:pos x="51" y="50"/>
              </a:cxn>
              <a:cxn ang="0">
                <a:pos x="44" y="51"/>
              </a:cxn>
              <a:cxn ang="0">
                <a:pos x="25" y="46"/>
              </a:cxn>
              <a:cxn ang="0">
                <a:pos x="29" y="46"/>
              </a:cxn>
              <a:cxn ang="0">
                <a:pos x="52" y="39"/>
              </a:cxn>
              <a:cxn ang="0">
                <a:pos x="62" y="20"/>
              </a:cxn>
              <a:cxn ang="0">
                <a:pos x="61" y="14"/>
              </a:cxn>
              <a:cxn ang="0">
                <a:pos x="72" y="30"/>
              </a:cxn>
              <a:cxn ang="0">
                <a:pos x="62" y="47"/>
              </a:cxn>
            </a:cxnLst>
            <a:rect l="0" t="0" r="r" b="b"/>
            <a:pathLst>
              <a:path w="72" h="56">
                <a:moveTo>
                  <a:pt x="29" y="41"/>
                </a:moveTo>
                <a:cubicBezTo>
                  <a:pt x="26" y="41"/>
                  <a:pt x="24" y="40"/>
                  <a:pt x="22" y="40"/>
                </a:cubicBezTo>
                <a:cubicBezTo>
                  <a:pt x="18" y="42"/>
                  <a:pt x="15" y="44"/>
                  <a:pt x="11" y="45"/>
                </a:cubicBezTo>
                <a:cubicBezTo>
                  <a:pt x="9" y="45"/>
                  <a:pt x="8" y="46"/>
                  <a:pt x="7" y="46"/>
                </a:cubicBezTo>
                <a:cubicBezTo>
                  <a:pt x="7" y="46"/>
                  <a:pt x="7" y="46"/>
                  <a:pt x="7" y="46"/>
                </a:cubicBezTo>
                <a:cubicBezTo>
                  <a:pt x="6" y="46"/>
                  <a:pt x="6" y="45"/>
                  <a:pt x="6" y="45"/>
                </a:cubicBezTo>
                <a:cubicBezTo>
                  <a:pt x="5" y="44"/>
                  <a:pt x="6" y="43"/>
                  <a:pt x="6" y="43"/>
                </a:cubicBezTo>
                <a:cubicBezTo>
                  <a:pt x="8" y="41"/>
                  <a:pt x="10" y="40"/>
                  <a:pt x="11" y="36"/>
                </a:cubicBezTo>
                <a:cubicBezTo>
                  <a:pt x="5" y="32"/>
                  <a:pt x="0" y="27"/>
                  <a:pt x="0" y="20"/>
                </a:cubicBezTo>
                <a:cubicBezTo>
                  <a:pt x="0" y="9"/>
                  <a:pt x="13" y="0"/>
                  <a:pt x="29" y="0"/>
                </a:cubicBezTo>
                <a:cubicBezTo>
                  <a:pt x="44" y="0"/>
                  <a:pt x="57" y="9"/>
                  <a:pt x="57" y="20"/>
                </a:cubicBezTo>
                <a:cubicBezTo>
                  <a:pt x="57" y="32"/>
                  <a:pt x="44" y="41"/>
                  <a:pt x="29" y="41"/>
                </a:cubicBezTo>
                <a:close/>
                <a:moveTo>
                  <a:pt x="62" y="47"/>
                </a:moveTo>
                <a:cubicBezTo>
                  <a:pt x="63" y="50"/>
                  <a:pt x="65" y="51"/>
                  <a:pt x="66" y="53"/>
                </a:cubicBezTo>
                <a:cubicBezTo>
                  <a:pt x="67" y="54"/>
                  <a:pt x="67" y="54"/>
                  <a:pt x="67" y="55"/>
                </a:cubicBezTo>
                <a:cubicBezTo>
                  <a:pt x="67" y="56"/>
                  <a:pt x="67" y="56"/>
                  <a:pt x="66" y="56"/>
                </a:cubicBezTo>
                <a:cubicBezTo>
                  <a:pt x="65" y="56"/>
                  <a:pt x="63" y="56"/>
                  <a:pt x="62" y="55"/>
                </a:cubicBezTo>
                <a:cubicBezTo>
                  <a:pt x="58" y="54"/>
                  <a:pt x="55" y="53"/>
                  <a:pt x="51" y="50"/>
                </a:cubicBezTo>
                <a:cubicBezTo>
                  <a:pt x="49" y="51"/>
                  <a:pt x="47" y="51"/>
                  <a:pt x="44" y="51"/>
                </a:cubicBezTo>
                <a:cubicBezTo>
                  <a:pt x="37" y="51"/>
                  <a:pt x="30" y="49"/>
                  <a:pt x="25" y="46"/>
                </a:cubicBezTo>
                <a:cubicBezTo>
                  <a:pt x="26" y="46"/>
                  <a:pt x="28" y="46"/>
                  <a:pt x="29" y="46"/>
                </a:cubicBezTo>
                <a:cubicBezTo>
                  <a:pt x="37" y="46"/>
                  <a:pt x="46" y="43"/>
                  <a:pt x="52" y="39"/>
                </a:cubicBezTo>
                <a:cubicBezTo>
                  <a:pt x="58" y="34"/>
                  <a:pt x="62" y="27"/>
                  <a:pt x="62" y="20"/>
                </a:cubicBezTo>
                <a:cubicBezTo>
                  <a:pt x="62" y="18"/>
                  <a:pt x="62" y="16"/>
                  <a:pt x="61" y="14"/>
                </a:cubicBezTo>
                <a:cubicBezTo>
                  <a:pt x="68" y="18"/>
                  <a:pt x="72" y="24"/>
                  <a:pt x="72" y="30"/>
                </a:cubicBezTo>
                <a:cubicBezTo>
                  <a:pt x="72" y="37"/>
                  <a:pt x="68" y="43"/>
                  <a:pt x="62" y="47"/>
                </a:cubicBezTo>
                <a:close/>
              </a:path>
            </a:pathLst>
          </a:custGeom>
          <a:solidFill>
            <a:schemeClr val="bg1"/>
          </a:solidFill>
          <a:ln w="9525">
            <a:solidFill>
              <a:schemeClr val="bg1"/>
            </a:solidFill>
            <a:round/>
          </a:ln>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53" name="Freeform 74"/>
          <p:cNvSpPr>
            <a:spLocks noEditPoints="1"/>
          </p:cNvSpPr>
          <p:nvPr/>
        </p:nvSpPr>
        <p:spPr bwMode="auto">
          <a:xfrm>
            <a:off x="3106104" y="2851141"/>
            <a:ext cx="247650" cy="192147"/>
          </a:xfrm>
          <a:custGeom>
            <a:avLst/>
            <a:gdLst/>
            <a:ahLst/>
            <a:cxnLst>
              <a:cxn ang="0">
                <a:pos x="66" y="17"/>
              </a:cxn>
              <a:cxn ang="0">
                <a:pos x="47" y="30"/>
              </a:cxn>
              <a:cxn ang="0">
                <a:pos x="37" y="36"/>
              </a:cxn>
              <a:cxn ang="0">
                <a:pos x="36" y="36"/>
              </a:cxn>
              <a:cxn ang="0">
                <a:pos x="36" y="36"/>
              </a:cxn>
              <a:cxn ang="0">
                <a:pos x="26" y="30"/>
              </a:cxn>
              <a:cxn ang="0">
                <a:pos x="7" y="17"/>
              </a:cxn>
              <a:cxn ang="0">
                <a:pos x="0" y="7"/>
              </a:cxn>
              <a:cxn ang="0">
                <a:pos x="7" y="0"/>
              </a:cxn>
              <a:cxn ang="0">
                <a:pos x="66" y="0"/>
              </a:cxn>
              <a:cxn ang="0">
                <a:pos x="72" y="6"/>
              </a:cxn>
              <a:cxn ang="0">
                <a:pos x="66" y="17"/>
              </a:cxn>
              <a:cxn ang="0">
                <a:pos x="72" y="50"/>
              </a:cxn>
              <a:cxn ang="0">
                <a:pos x="66" y="56"/>
              </a:cxn>
              <a:cxn ang="0">
                <a:pos x="7" y="56"/>
              </a:cxn>
              <a:cxn ang="0">
                <a:pos x="0" y="50"/>
              </a:cxn>
              <a:cxn ang="0">
                <a:pos x="0" y="18"/>
              </a:cxn>
              <a:cxn ang="0">
                <a:pos x="5" y="21"/>
              </a:cxn>
              <a:cxn ang="0">
                <a:pos x="24" y="35"/>
              </a:cxn>
              <a:cxn ang="0">
                <a:pos x="36" y="41"/>
              </a:cxn>
              <a:cxn ang="0">
                <a:pos x="36" y="41"/>
              </a:cxn>
              <a:cxn ang="0">
                <a:pos x="37" y="41"/>
              </a:cxn>
              <a:cxn ang="0">
                <a:pos x="48" y="35"/>
              </a:cxn>
              <a:cxn ang="0">
                <a:pos x="68" y="21"/>
              </a:cxn>
              <a:cxn ang="0">
                <a:pos x="72" y="18"/>
              </a:cxn>
              <a:cxn ang="0">
                <a:pos x="72" y="50"/>
              </a:cxn>
            </a:cxnLst>
            <a:rect l="0" t="0" r="r" b="b"/>
            <a:pathLst>
              <a:path w="72" h="56">
                <a:moveTo>
                  <a:pt x="66" y="17"/>
                </a:moveTo>
                <a:cubicBezTo>
                  <a:pt x="59" y="21"/>
                  <a:pt x="53" y="26"/>
                  <a:pt x="47" y="30"/>
                </a:cubicBezTo>
                <a:cubicBezTo>
                  <a:pt x="44" y="32"/>
                  <a:pt x="40" y="36"/>
                  <a:pt x="37" y="36"/>
                </a:cubicBezTo>
                <a:cubicBezTo>
                  <a:pt x="36" y="36"/>
                  <a:pt x="36" y="36"/>
                  <a:pt x="36" y="36"/>
                </a:cubicBezTo>
                <a:cubicBezTo>
                  <a:pt x="36" y="36"/>
                  <a:pt x="36" y="36"/>
                  <a:pt x="36" y="36"/>
                </a:cubicBezTo>
                <a:cubicBezTo>
                  <a:pt x="33" y="36"/>
                  <a:pt x="29" y="32"/>
                  <a:pt x="26" y="30"/>
                </a:cubicBezTo>
                <a:cubicBezTo>
                  <a:pt x="20" y="26"/>
                  <a:pt x="14" y="21"/>
                  <a:pt x="7" y="17"/>
                </a:cubicBezTo>
                <a:cubicBezTo>
                  <a:pt x="5" y="15"/>
                  <a:pt x="0" y="11"/>
                  <a:pt x="0" y="7"/>
                </a:cubicBezTo>
                <a:cubicBezTo>
                  <a:pt x="0" y="3"/>
                  <a:pt x="3" y="0"/>
                  <a:pt x="7" y="0"/>
                </a:cubicBezTo>
                <a:cubicBezTo>
                  <a:pt x="66" y="0"/>
                  <a:pt x="66" y="0"/>
                  <a:pt x="66" y="0"/>
                </a:cubicBezTo>
                <a:cubicBezTo>
                  <a:pt x="70" y="0"/>
                  <a:pt x="72" y="2"/>
                  <a:pt x="72" y="6"/>
                </a:cubicBezTo>
                <a:cubicBezTo>
                  <a:pt x="72" y="11"/>
                  <a:pt x="69" y="15"/>
                  <a:pt x="66" y="17"/>
                </a:cubicBezTo>
                <a:close/>
                <a:moveTo>
                  <a:pt x="72" y="50"/>
                </a:moveTo>
                <a:cubicBezTo>
                  <a:pt x="72" y="53"/>
                  <a:pt x="70" y="56"/>
                  <a:pt x="66" y="56"/>
                </a:cubicBezTo>
                <a:cubicBezTo>
                  <a:pt x="7" y="56"/>
                  <a:pt x="7" y="56"/>
                  <a:pt x="7" y="56"/>
                </a:cubicBezTo>
                <a:cubicBezTo>
                  <a:pt x="3" y="56"/>
                  <a:pt x="0" y="53"/>
                  <a:pt x="0" y="50"/>
                </a:cubicBezTo>
                <a:cubicBezTo>
                  <a:pt x="0" y="18"/>
                  <a:pt x="0" y="18"/>
                  <a:pt x="0" y="18"/>
                </a:cubicBezTo>
                <a:cubicBezTo>
                  <a:pt x="2" y="19"/>
                  <a:pt x="3" y="20"/>
                  <a:pt x="5" y="21"/>
                </a:cubicBezTo>
                <a:cubicBezTo>
                  <a:pt x="11" y="26"/>
                  <a:pt x="18" y="30"/>
                  <a:pt x="24" y="35"/>
                </a:cubicBezTo>
                <a:cubicBezTo>
                  <a:pt x="28" y="38"/>
                  <a:pt x="32" y="41"/>
                  <a:pt x="36" y="41"/>
                </a:cubicBezTo>
                <a:cubicBezTo>
                  <a:pt x="36" y="41"/>
                  <a:pt x="36" y="41"/>
                  <a:pt x="36" y="41"/>
                </a:cubicBezTo>
                <a:cubicBezTo>
                  <a:pt x="37" y="41"/>
                  <a:pt x="37" y="41"/>
                  <a:pt x="37" y="41"/>
                </a:cubicBezTo>
                <a:cubicBezTo>
                  <a:pt x="41" y="41"/>
                  <a:pt x="45" y="38"/>
                  <a:pt x="48" y="35"/>
                </a:cubicBezTo>
                <a:cubicBezTo>
                  <a:pt x="55" y="30"/>
                  <a:pt x="62" y="26"/>
                  <a:pt x="68" y="21"/>
                </a:cubicBezTo>
                <a:cubicBezTo>
                  <a:pt x="70" y="20"/>
                  <a:pt x="71" y="19"/>
                  <a:pt x="72" y="18"/>
                </a:cubicBezTo>
                <a:lnTo>
                  <a:pt x="72" y="50"/>
                </a:lnTo>
                <a:close/>
              </a:path>
            </a:pathLst>
          </a:custGeom>
          <a:solidFill>
            <a:schemeClr val="accent4"/>
          </a:solidFill>
          <a:ln w="9525">
            <a:noFill/>
            <a:round/>
          </a:ln>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54" name="Freeform 152"/>
          <p:cNvSpPr>
            <a:spLocks noEditPoints="1"/>
          </p:cNvSpPr>
          <p:nvPr/>
        </p:nvSpPr>
        <p:spPr bwMode="auto">
          <a:xfrm>
            <a:off x="5817237" y="2822739"/>
            <a:ext cx="230188" cy="212790"/>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solidFill>
              <a:schemeClr val="bg1"/>
            </a:solidFill>
            <a:round/>
          </a:ln>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57" name="TextBox 56"/>
          <p:cNvSpPr txBox="1"/>
          <p:nvPr/>
        </p:nvSpPr>
        <p:spPr>
          <a:xfrm>
            <a:off x="1752600" y="2215015"/>
            <a:ext cx="640002" cy="300175"/>
          </a:xfrm>
          <a:prstGeom prst="rect">
            <a:avLst/>
          </a:prstGeom>
          <a:noFill/>
        </p:spPr>
        <p:txBody>
          <a:bodyPr wrap="square" lIns="68580" tIns="34290" rIns="68580" bIns="34290" rtlCol="0" anchor="ctr">
            <a:spAutoFit/>
          </a:bodyPr>
          <a:lstStyle/>
          <a:p>
            <a:pPr algn="ctr"/>
            <a:r>
              <a:rPr lang="en-US" sz="1500" b="1" dirty="0">
                <a:solidFill>
                  <a:schemeClr val="accent2"/>
                </a:solidFill>
                <a:latin typeface="微软雅黑" panose="020B0503020204020204" pitchFamily="34" charset="-122"/>
                <a:ea typeface="微软雅黑" panose="020B0503020204020204" pitchFamily="34" charset="-122"/>
              </a:rPr>
              <a:t>80%</a:t>
            </a:r>
          </a:p>
        </p:txBody>
      </p:sp>
      <p:sp>
        <p:nvSpPr>
          <p:cNvPr id="58" name="TextBox 57"/>
          <p:cNvSpPr txBox="1"/>
          <p:nvPr/>
        </p:nvSpPr>
        <p:spPr>
          <a:xfrm>
            <a:off x="2343825" y="1532332"/>
            <a:ext cx="640002" cy="300175"/>
          </a:xfrm>
          <a:prstGeom prst="rect">
            <a:avLst/>
          </a:prstGeom>
          <a:noFill/>
        </p:spPr>
        <p:txBody>
          <a:bodyPr wrap="square" lIns="68580" tIns="34290" rIns="68580" bIns="34290" rtlCol="0" anchor="ctr">
            <a:spAutoFit/>
          </a:bodyPr>
          <a:lstStyle/>
          <a:p>
            <a:pPr algn="ctr"/>
            <a:r>
              <a:rPr lang="en-US" sz="1500" b="1" dirty="0">
                <a:solidFill>
                  <a:schemeClr val="accent4"/>
                </a:solidFill>
                <a:latin typeface="微软雅黑" panose="020B0503020204020204" pitchFamily="34" charset="-122"/>
                <a:ea typeface="微软雅黑" panose="020B0503020204020204" pitchFamily="34" charset="-122"/>
              </a:rPr>
              <a:t>60%</a:t>
            </a:r>
          </a:p>
        </p:txBody>
      </p:sp>
      <p:sp>
        <p:nvSpPr>
          <p:cNvPr id="59" name="TextBox 58"/>
          <p:cNvSpPr txBox="1"/>
          <p:nvPr/>
        </p:nvSpPr>
        <p:spPr>
          <a:xfrm>
            <a:off x="6236278" y="1554540"/>
            <a:ext cx="640002" cy="300175"/>
          </a:xfrm>
          <a:prstGeom prst="rect">
            <a:avLst/>
          </a:prstGeom>
          <a:noFill/>
        </p:spPr>
        <p:txBody>
          <a:bodyPr wrap="square" lIns="68580" tIns="34290" rIns="68580" bIns="34290" rtlCol="0" anchor="ctr">
            <a:spAutoFit/>
          </a:bodyPr>
          <a:lstStyle/>
          <a:p>
            <a:pPr algn="ctr"/>
            <a:r>
              <a:rPr lang="en-US" sz="1500" b="1" dirty="0">
                <a:solidFill>
                  <a:schemeClr val="accent2"/>
                </a:solidFill>
                <a:latin typeface="微软雅黑" panose="020B0503020204020204" pitchFamily="34" charset="-122"/>
                <a:ea typeface="微软雅黑" panose="020B0503020204020204" pitchFamily="34" charset="-122"/>
              </a:rPr>
              <a:t>90%</a:t>
            </a:r>
          </a:p>
        </p:txBody>
      </p:sp>
      <p:sp>
        <p:nvSpPr>
          <p:cNvPr id="60" name="TextBox 59"/>
          <p:cNvSpPr txBox="1"/>
          <p:nvPr/>
        </p:nvSpPr>
        <p:spPr>
          <a:xfrm>
            <a:off x="6671586" y="2253127"/>
            <a:ext cx="719814" cy="300175"/>
          </a:xfrm>
          <a:prstGeom prst="rect">
            <a:avLst/>
          </a:prstGeom>
          <a:noFill/>
        </p:spPr>
        <p:txBody>
          <a:bodyPr wrap="square" lIns="68580" tIns="34290" rIns="68580" bIns="34290" rtlCol="0" anchor="ctr">
            <a:spAutoFit/>
          </a:bodyPr>
          <a:lstStyle/>
          <a:p>
            <a:pPr algn="ctr"/>
            <a:r>
              <a:rPr lang="en-US" sz="1500" b="1" dirty="0">
                <a:solidFill>
                  <a:schemeClr val="accent4"/>
                </a:solidFill>
                <a:latin typeface="微软雅黑" panose="020B0503020204020204" pitchFamily="34" charset="-122"/>
                <a:ea typeface="微软雅黑" panose="020B0503020204020204" pitchFamily="34" charset="-122"/>
              </a:rPr>
              <a:t>40%</a:t>
            </a:r>
          </a:p>
        </p:txBody>
      </p:sp>
      <p:sp>
        <p:nvSpPr>
          <p:cNvPr id="61" name="TextBox 60"/>
          <p:cNvSpPr txBox="1"/>
          <p:nvPr/>
        </p:nvSpPr>
        <p:spPr>
          <a:xfrm>
            <a:off x="5092708" y="3398533"/>
            <a:ext cx="609570" cy="300175"/>
          </a:xfrm>
          <a:prstGeom prst="rect">
            <a:avLst/>
          </a:prstGeom>
          <a:noFill/>
        </p:spPr>
        <p:txBody>
          <a:bodyPr wrap="square" lIns="68580" tIns="34290" rIns="68580" bIns="34290" rtlCol="0" anchor="ctr">
            <a:spAutoFit/>
          </a:bodyPr>
          <a:lstStyle/>
          <a:p>
            <a:pPr algn="ctr"/>
            <a:r>
              <a:rPr lang="en-US" sz="1500" b="1" dirty="0">
                <a:solidFill>
                  <a:schemeClr val="accent3"/>
                </a:solidFill>
                <a:latin typeface="微软雅黑" panose="020B0503020204020204" pitchFamily="34" charset="-122"/>
                <a:ea typeface="微软雅黑" panose="020B0503020204020204" pitchFamily="34" charset="-122"/>
              </a:rPr>
              <a:t>80%</a:t>
            </a:r>
          </a:p>
        </p:txBody>
      </p:sp>
      <p:sp>
        <p:nvSpPr>
          <p:cNvPr id="62" name="TextBox 61"/>
          <p:cNvSpPr txBox="1"/>
          <p:nvPr/>
        </p:nvSpPr>
        <p:spPr>
          <a:xfrm>
            <a:off x="2325327" y="2822285"/>
            <a:ext cx="640002" cy="300175"/>
          </a:xfrm>
          <a:prstGeom prst="rect">
            <a:avLst/>
          </a:prstGeom>
          <a:noFill/>
        </p:spPr>
        <p:txBody>
          <a:bodyPr wrap="square" lIns="68580" tIns="34290" rIns="68580" bIns="34290" rtlCol="0" anchor="ctr">
            <a:spAutoFit/>
          </a:bodyPr>
          <a:lstStyle/>
          <a:p>
            <a:pPr algn="ctr"/>
            <a:r>
              <a:rPr lang="en-US" sz="1500" b="1" dirty="0">
                <a:solidFill>
                  <a:schemeClr val="accent4"/>
                </a:solidFill>
                <a:latin typeface="微软雅黑" panose="020B0503020204020204" pitchFamily="34" charset="-122"/>
                <a:ea typeface="微软雅黑" panose="020B0503020204020204" pitchFamily="34" charset="-122"/>
              </a:rPr>
              <a:t>80%</a:t>
            </a:r>
            <a:endParaRPr lang="en-US" sz="1100" b="1" dirty="0">
              <a:solidFill>
                <a:schemeClr val="accent4"/>
              </a:solidFill>
              <a:latin typeface="微软雅黑" panose="020B0503020204020204" pitchFamily="34" charset="-122"/>
              <a:ea typeface="微软雅黑" panose="020B0503020204020204" pitchFamily="34" charset="-122"/>
            </a:endParaRPr>
          </a:p>
        </p:txBody>
      </p:sp>
      <p:sp>
        <p:nvSpPr>
          <p:cNvPr id="63" name="TextBox 62"/>
          <p:cNvSpPr txBox="1"/>
          <p:nvPr/>
        </p:nvSpPr>
        <p:spPr>
          <a:xfrm>
            <a:off x="6236278" y="2822285"/>
            <a:ext cx="640002" cy="300175"/>
          </a:xfrm>
          <a:prstGeom prst="rect">
            <a:avLst/>
          </a:prstGeom>
          <a:noFill/>
        </p:spPr>
        <p:txBody>
          <a:bodyPr wrap="square" lIns="68580" tIns="34290" rIns="68580" bIns="34290" rtlCol="0" anchor="ctr">
            <a:spAutoFit/>
          </a:bodyPr>
          <a:lstStyle/>
          <a:p>
            <a:pPr algn="ctr"/>
            <a:r>
              <a:rPr lang="en-US" sz="1500" b="1" dirty="0">
                <a:solidFill>
                  <a:schemeClr val="accent2"/>
                </a:solidFill>
                <a:latin typeface="微软雅黑" panose="020B0503020204020204" pitchFamily="34" charset="-122"/>
                <a:ea typeface="微软雅黑" panose="020B0503020204020204" pitchFamily="34" charset="-122"/>
              </a:rPr>
              <a:t>80%</a:t>
            </a:r>
          </a:p>
        </p:txBody>
      </p:sp>
      <p:sp>
        <p:nvSpPr>
          <p:cNvPr id="64" name="TextBox 63"/>
          <p:cNvSpPr txBox="1"/>
          <p:nvPr/>
        </p:nvSpPr>
        <p:spPr>
          <a:xfrm>
            <a:off x="4995601" y="1082033"/>
            <a:ext cx="640002" cy="300175"/>
          </a:xfrm>
          <a:prstGeom prst="rect">
            <a:avLst/>
          </a:prstGeom>
          <a:noFill/>
        </p:spPr>
        <p:txBody>
          <a:bodyPr wrap="square" lIns="68580" tIns="34290" rIns="68580" bIns="34290" rtlCol="0" anchor="ctr">
            <a:spAutoFit/>
          </a:bodyPr>
          <a:lstStyle/>
          <a:p>
            <a:pPr algn="ctr"/>
            <a:r>
              <a:rPr lang="en-US" sz="1500" b="1" dirty="0">
                <a:solidFill>
                  <a:schemeClr val="accent3"/>
                </a:solidFill>
                <a:latin typeface="微软雅黑" panose="020B0503020204020204" pitchFamily="34" charset="-122"/>
                <a:ea typeface="微软雅黑" panose="020B0503020204020204" pitchFamily="34" charset="-122"/>
              </a:rPr>
              <a:t>80%</a:t>
            </a:r>
          </a:p>
        </p:txBody>
      </p:sp>
      <p:sp>
        <p:nvSpPr>
          <p:cNvPr id="32" name="Rectangle 71"/>
          <p:cNvSpPr/>
          <p:nvPr/>
        </p:nvSpPr>
        <p:spPr>
          <a:xfrm>
            <a:off x="1860768" y="4283252"/>
            <a:ext cx="1662893" cy="346356"/>
          </a:xfrm>
          <a:prstGeom prst="rect">
            <a:avLst/>
          </a:prstGeom>
        </p:spPr>
        <p:txBody>
          <a:bodyPr wrap="square" lIns="68580" tIns="34290" rIns="68580" bIns="34290">
            <a:spAutoFit/>
          </a:bodyPr>
          <a:lstStyle/>
          <a:p>
            <a:pPr algn="r"/>
            <a:r>
              <a:rPr lang="zh-CN" altLang="en-US" sz="900" dirty="0">
                <a:solidFill>
                  <a:schemeClr val="bg1">
                    <a:lumMod val="65000"/>
                  </a:schemeClr>
                </a:solidFill>
                <a:latin typeface="微软雅黑" panose="020B0503020204020204" pitchFamily="34" charset="-122"/>
                <a:ea typeface="微软雅黑" panose="020B0503020204020204" pitchFamily="34" charset="-122"/>
              </a:rPr>
              <a:t>单击此处编辑内容，建议您在展示时采用微软雅黑字体</a:t>
            </a:r>
            <a:endParaRPr lang="en-GB" sz="9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33" name="TextBox 72"/>
          <p:cNvSpPr txBox="1"/>
          <p:nvPr/>
        </p:nvSpPr>
        <p:spPr>
          <a:xfrm>
            <a:off x="2157244" y="4072246"/>
            <a:ext cx="1369982" cy="253994"/>
          </a:xfrm>
          <a:prstGeom prst="rect">
            <a:avLst/>
          </a:prstGeom>
          <a:noFill/>
        </p:spPr>
        <p:txBody>
          <a:bodyPr wrap="square" lIns="68580" tIns="34290" rIns="68580" bIns="34290" rtlCol="0">
            <a:spAutoFit/>
          </a:bodyPr>
          <a:lstStyle/>
          <a:p>
            <a:pPr algn="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单击添加标题</a:t>
            </a:r>
            <a:endParaRPr lang="en-GB"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5" name="Text Placeholder 1"/>
          <p:cNvSpPr txBox="1"/>
          <p:nvPr/>
        </p:nvSpPr>
        <p:spPr>
          <a:xfrm>
            <a:off x="5889450" y="4268021"/>
            <a:ext cx="1586362" cy="402860"/>
          </a:xfrm>
          <a:prstGeom prst="rect">
            <a:avLst/>
          </a:prstGeom>
        </p:spPr>
        <p:txBody>
          <a:bodyPr vert="horz" lIns="0" tIns="34290" rIns="68580" bIns="34290" rtlCol="0" anchor="ctr">
            <a:no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9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rPr>
              <a:t>单击此处编辑内容，建议您在展示时采用微软雅黑字体</a:t>
            </a:r>
            <a:endParaRPr lang="en-US" sz="9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56" name="Text Placeholder 2"/>
          <p:cNvSpPr txBox="1"/>
          <p:nvPr/>
        </p:nvSpPr>
        <p:spPr>
          <a:xfrm>
            <a:off x="5817238" y="4119524"/>
            <a:ext cx="1362098" cy="210688"/>
          </a:xfrm>
          <a:prstGeom prst="rect">
            <a:avLst/>
          </a:prstGeom>
          <a:noFill/>
        </p:spPr>
        <p:txBody>
          <a:bodyPr vert="horz" lIns="68580" tIns="34290" rIns="68580" bIns="34290"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单击添加标题</a:t>
            </a:r>
            <a:endParaRPr lang="en-US" altLang="zh-CN" sz="1400" dirty="0">
              <a:solidFill>
                <a:schemeClr val="tx1">
                  <a:lumMod val="50000"/>
                  <a:lumOff val="50000"/>
                </a:schemeClr>
              </a:solidFill>
              <a:latin typeface="Bebas Neue" panose="020B0606020202050201" pitchFamily="34" charset="0"/>
              <a:ea typeface="微软雅黑" panose="020B0503020204020204" pitchFamily="34" charset="-122"/>
            </a:endParaRPr>
          </a:p>
        </p:txBody>
      </p:sp>
    </p:spTree>
    <p:extLst>
      <p:ext uri="{BB962C8B-B14F-4D97-AF65-F5344CB8AC3E}">
        <p14:creationId xmlns:p14="http://schemas.microsoft.com/office/powerpoint/2010/main" val="348073751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fracture"/>
      </p:transition>
    </mc:Choice>
    <mc:Fallback xmlns="">
      <p:transition spd="slow" advClick="0" advTm="0">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9" name="直接连接符 18"/>
          <p:cNvCxnSpPr/>
          <p:nvPr/>
        </p:nvCxnSpPr>
        <p:spPr>
          <a:xfrm>
            <a:off x="3809625" y="2132826"/>
            <a:ext cx="16540" cy="2250027"/>
          </a:xfrm>
          <a:prstGeom prst="line">
            <a:avLst/>
          </a:prstGeom>
          <a:ln w="1905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 name="内容占位符 2"/>
          <p:cNvSpPr txBox="1">
            <a:spLocks/>
          </p:cNvSpPr>
          <p:nvPr/>
        </p:nvSpPr>
        <p:spPr>
          <a:xfrm>
            <a:off x="4139952" y="2320516"/>
            <a:ext cx="2628292" cy="252028"/>
          </a:xfrm>
          <a:prstGeom prst="rect">
            <a:avLst/>
          </a:prstGeom>
        </p:spPr>
        <p:txBody>
          <a:bodyPr lIns="68580" tIns="34290" rIns="68580" bIns="3429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endParaRPr lang="en-US" altLang="zh-CN" sz="400" b="1" dirty="0">
              <a:ln w="9525" cmpd="sng">
                <a:noFill/>
                <a:prstDash val="solid"/>
              </a:ln>
              <a:solidFill>
                <a:schemeClr val="accent1"/>
              </a:solidFill>
              <a:latin typeface="思源黑体 CN Light" panose="020B0300000000000000" pitchFamily="34" charset="-122"/>
              <a:ea typeface="思源黑体 CN Light" panose="020B0300000000000000" pitchFamily="34" charset="-122"/>
            </a:endParaRPr>
          </a:p>
          <a:p>
            <a:pPr marL="0" indent="0">
              <a:lnSpc>
                <a:spcPct val="100000"/>
              </a:lnSpc>
              <a:spcAft>
                <a:spcPts val="900"/>
              </a:spcAft>
              <a:buNone/>
            </a:pPr>
            <a:r>
              <a:rPr lang="zh-CN" altLang="en-US" sz="1200" b="1" dirty="0">
                <a:ln w="9525" cmpd="sng">
                  <a:noFill/>
                  <a:prstDash val="solid"/>
                </a:ln>
                <a:solidFill>
                  <a:schemeClr val="accent1"/>
                </a:solidFill>
                <a:latin typeface="思源黑体 CN Light" panose="020B0300000000000000" pitchFamily="34" charset="-122"/>
                <a:ea typeface="思源黑体 CN Light" panose="020B0300000000000000" pitchFamily="34" charset="-122"/>
              </a:rPr>
              <a:t>项目介绍</a:t>
            </a:r>
            <a:endParaRPr lang="en-US" altLang="zh-CN" sz="400" dirty="0">
              <a:ln w="9525" cmpd="sng">
                <a:noFill/>
                <a:prstDash val="solid"/>
              </a:ln>
              <a:solidFill>
                <a:schemeClr val="accent1"/>
              </a:solidFill>
              <a:latin typeface="思源黑体 CN Light" panose="020B0300000000000000" pitchFamily="34" charset="-122"/>
              <a:ea typeface="思源黑体 CN Light" panose="020B0300000000000000" pitchFamily="34" charset="-122"/>
              <a:sym typeface="+mn-ea"/>
            </a:endParaRPr>
          </a:p>
        </p:txBody>
      </p:sp>
      <p:grpSp>
        <p:nvGrpSpPr>
          <p:cNvPr id="4" name="组合 6"/>
          <p:cNvGrpSpPr/>
          <p:nvPr/>
        </p:nvGrpSpPr>
        <p:grpSpPr>
          <a:xfrm>
            <a:off x="3166687" y="812253"/>
            <a:ext cx="1285875" cy="1286272"/>
            <a:chOff x="3809067" y="1714500"/>
            <a:chExt cx="1714500" cy="1714500"/>
          </a:xfrm>
        </p:grpSpPr>
        <p:sp>
          <p:nvSpPr>
            <p:cNvPr id="6" name="椭圆 5"/>
            <p:cNvSpPr/>
            <p:nvPr/>
          </p:nvSpPr>
          <p:spPr>
            <a:xfrm>
              <a:off x="3809067" y="1714500"/>
              <a:ext cx="1714500" cy="1714500"/>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txBox="1">
              <a:spLocks/>
            </p:cNvSpPr>
            <p:nvPr/>
          </p:nvSpPr>
          <p:spPr>
            <a:xfrm>
              <a:off x="3848719" y="2320050"/>
              <a:ext cx="1635195" cy="65580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pPr>
              <a:r>
                <a:rPr lang="zh-CN" altLang="en-US" sz="2100" dirty="0">
                  <a:solidFill>
                    <a:schemeClr val="bg1"/>
                  </a:solidFill>
                  <a:latin typeface="思源黑体 CN Heavy" panose="020B0A00000000000000" pitchFamily="34" charset="-122"/>
                  <a:ea typeface="思源黑体 CN Heavy" panose="020B0A00000000000000" pitchFamily="34" charset="-122"/>
                  <a:cs typeface="+mn-cs"/>
                  <a:sym typeface="+mn-ea"/>
                </a:rPr>
                <a:t>目录</a:t>
              </a:r>
            </a:p>
          </p:txBody>
        </p:sp>
      </p:grpSp>
      <p:grpSp>
        <p:nvGrpSpPr>
          <p:cNvPr id="5" name="组合 8"/>
          <p:cNvGrpSpPr/>
          <p:nvPr/>
        </p:nvGrpSpPr>
        <p:grpSpPr>
          <a:xfrm>
            <a:off x="3599892" y="2464532"/>
            <a:ext cx="392096" cy="392217"/>
            <a:chOff x="2364690" y="3631540"/>
            <a:chExt cx="653704" cy="653704"/>
          </a:xfrm>
          <a:solidFill>
            <a:schemeClr val="accent3"/>
          </a:solidFill>
        </p:grpSpPr>
        <p:sp>
          <p:nvSpPr>
            <p:cNvPr id="12" name="Freeform 6"/>
            <p:cNvSpPr>
              <a:spLocks noEditPoints="1"/>
            </p:cNvSpPr>
            <p:nvPr/>
          </p:nvSpPr>
          <p:spPr bwMode="auto">
            <a:xfrm>
              <a:off x="2651219" y="3908905"/>
              <a:ext cx="215575" cy="215736"/>
            </a:xfrm>
            <a:custGeom>
              <a:avLst/>
              <a:gdLst>
                <a:gd name="T0" fmla="*/ 0 w 700"/>
                <a:gd name="T1" fmla="*/ 0 h 701"/>
                <a:gd name="T2" fmla="*/ 347 w 700"/>
                <a:gd name="T3" fmla="*/ 0 h 701"/>
                <a:gd name="T4" fmla="*/ 347 w 700"/>
                <a:gd name="T5" fmla="*/ 701 h 701"/>
                <a:gd name="T6" fmla="*/ 0 w 700"/>
                <a:gd name="T7" fmla="*/ 701 h 701"/>
                <a:gd name="T8" fmla="*/ 0 w 700"/>
                <a:gd name="T9" fmla="*/ 0 h 701"/>
                <a:gd name="T10" fmla="*/ 41 w 700"/>
                <a:gd name="T11" fmla="*/ 174 h 701"/>
                <a:gd name="T12" fmla="*/ 130 w 700"/>
                <a:gd name="T13" fmla="*/ 174 h 701"/>
                <a:gd name="T14" fmla="*/ 130 w 700"/>
                <a:gd name="T15" fmla="*/ 85 h 701"/>
                <a:gd name="T16" fmla="*/ 50 w 700"/>
                <a:gd name="T17" fmla="*/ 86 h 701"/>
                <a:gd name="T18" fmla="*/ 41 w 700"/>
                <a:gd name="T19" fmla="*/ 97 h 701"/>
                <a:gd name="T20" fmla="*/ 41 w 700"/>
                <a:gd name="T21" fmla="*/ 174 h 701"/>
                <a:gd name="T22" fmla="*/ 219 w 700"/>
                <a:gd name="T23" fmla="*/ 175 h 701"/>
                <a:gd name="T24" fmla="*/ 296 w 700"/>
                <a:gd name="T25" fmla="*/ 175 h 701"/>
                <a:gd name="T26" fmla="*/ 307 w 700"/>
                <a:gd name="T27" fmla="*/ 163 h 701"/>
                <a:gd name="T28" fmla="*/ 307 w 700"/>
                <a:gd name="T29" fmla="*/ 99 h 701"/>
                <a:gd name="T30" fmla="*/ 294 w 700"/>
                <a:gd name="T31" fmla="*/ 86 h 701"/>
                <a:gd name="T32" fmla="*/ 219 w 700"/>
                <a:gd name="T33" fmla="*/ 85 h 701"/>
                <a:gd name="T34" fmla="*/ 219 w 700"/>
                <a:gd name="T35" fmla="*/ 175 h 701"/>
                <a:gd name="T36" fmla="*/ 131 w 700"/>
                <a:gd name="T37" fmla="*/ 526 h 701"/>
                <a:gd name="T38" fmla="*/ 130 w 700"/>
                <a:gd name="T39" fmla="*/ 452 h 701"/>
                <a:gd name="T40" fmla="*/ 116 w 700"/>
                <a:gd name="T41" fmla="*/ 439 h 701"/>
                <a:gd name="T42" fmla="*/ 55 w 700"/>
                <a:gd name="T43" fmla="*/ 438 h 701"/>
                <a:gd name="T44" fmla="*/ 41 w 700"/>
                <a:gd name="T45" fmla="*/ 448 h 701"/>
                <a:gd name="T46" fmla="*/ 41 w 700"/>
                <a:gd name="T47" fmla="*/ 526 h 701"/>
                <a:gd name="T48" fmla="*/ 131 w 700"/>
                <a:gd name="T49" fmla="*/ 526 h 701"/>
                <a:gd name="T50" fmla="*/ 219 w 700"/>
                <a:gd name="T51" fmla="*/ 438 h 701"/>
                <a:gd name="T52" fmla="*/ 219 w 700"/>
                <a:gd name="T53" fmla="*/ 525 h 701"/>
                <a:gd name="T54" fmla="*/ 307 w 700"/>
                <a:gd name="T55" fmla="*/ 525 h 701"/>
                <a:gd name="T56" fmla="*/ 307 w 700"/>
                <a:gd name="T57" fmla="*/ 451 h 701"/>
                <a:gd name="T58" fmla="*/ 294 w 700"/>
                <a:gd name="T59" fmla="*/ 439 h 701"/>
                <a:gd name="T60" fmla="*/ 219 w 700"/>
                <a:gd name="T61" fmla="*/ 438 h 701"/>
                <a:gd name="T62" fmla="*/ 130 w 700"/>
                <a:gd name="T63" fmla="*/ 262 h 701"/>
                <a:gd name="T64" fmla="*/ 50 w 700"/>
                <a:gd name="T65" fmla="*/ 263 h 701"/>
                <a:gd name="T66" fmla="*/ 41 w 700"/>
                <a:gd name="T67" fmla="*/ 272 h 701"/>
                <a:gd name="T68" fmla="*/ 41 w 700"/>
                <a:gd name="T69" fmla="*/ 349 h 701"/>
                <a:gd name="T70" fmla="*/ 130 w 700"/>
                <a:gd name="T71" fmla="*/ 349 h 701"/>
                <a:gd name="T72" fmla="*/ 130 w 700"/>
                <a:gd name="T73" fmla="*/ 262 h 701"/>
                <a:gd name="T74" fmla="*/ 307 w 700"/>
                <a:gd name="T75" fmla="*/ 262 h 701"/>
                <a:gd name="T76" fmla="*/ 229 w 700"/>
                <a:gd name="T77" fmla="*/ 262 h 701"/>
                <a:gd name="T78" fmla="*/ 219 w 700"/>
                <a:gd name="T79" fmla="*/ 270 h 701"/>
                <a:gd name="T80" fmla="*/ 218 w 700"/>
                <a:gd name="T81" fmla="*/ 351 h 701"/>
                <a:gd name="T82" fmla="*/ 292 w 700"/>
                <a:gd name="T83" fmla="*/ 351 h 701"/>
                <a:gd name="T84" fmla="*/ 306 w 700"/>
                <a:gd name="T85" fmla="*/ 338 h 701"/>
                <a:gd name="T86" fmla="*/ 307 w 700"/>
                <a:gd name="T87" fmla="*/ 262 h 701"/>
                <a:gd name="T88" fmla="*/ 481 w 700"/>
                <a:gd name="T89" fmla="*/ 528 h 701"/>
                <a:gd name="T90" fmla="*/ 481 w 700"/>
                <a:gd name="T91" fmla="*/ 701 h 701"/>
                <a:gd name="T92" fmla="*/ 397 w 700"/>
                <a:gd name="T93" fmla="*/ 701 h 701"/>
                <a:gd name="T94" fmla="*/ 397 w 700"/>
                <a:gd name="T95" fmla="*/ 310 h 701"/>
                <a:gd name="T96" fmla="*/ 700 w 700"/>
                <a:gd name="T97" fmla="*/ 310 h 701"/>
                <a:gd name="T98" fmla="*/ 700 w 700"/>
                <a:gd name="T99" fmla="*/ 701 h 701"/>
                <a:gd name="T100" fmla="*/ 617 w 700"/>
                <a:gd name="T101" fmla="*/ 701 h 701"/>
                <a:gd name="T102" fmla="*/ 617 w 700"/>
                <a:gd name="T103" fmla="*/ 528 h 701"/>
                <a:gd name="T104" fmla="*/ 481 w 700"/>
                <a:gd name="T105" fmla="*/ 528 h 701"/>
                <a:gd name="T106" fmla="*/ 396 w 700"/>
                <a:gd name="T107" fmla="*/ 260 h 701"/>
                <a:gd name="T108" fmla="*/ 396 w 700"/>
                <a:gd name="T109" fmla="*/ 222 h 701"/>
                <a:gd name="T110" fmla="*/ 700 w 700"/>
                <a:gd name="T111" fmla="*/ 222 h 701"/>
                <a:gd name="T112" fmla="*/ 700 w 700"/>
                <a:gd name="T113" fmla="*/ 260 h 701"/>
                <a:gd name="T114" fmla="*/ 396 w 700"/>
                <a:gd name="T115" fmla="*/ 260 h 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00" h="701">
                  <a:moveTo>
                    <a:pt x="0" y="0"/>
                  </a:moveTo>
                  <a:cubicBezTo>
                    <a:pt x="116" y="0"/>
                    <a:pt x="231" y="0"/>
                    <a:pt x="347" y="0"/>
                  </a:cubicBezTo>
                  <a:cubicBezTo>
                    <a:pt x="347" y="234"/>
                    <a:pt x="347" y="466"/>
                    <a:pt x="347" y="701"/>
                  </a:cubicBezTo>
                  <a:cubicBezTo>
                    <a:pt x="232" y="701"/>
                    <a:pt x="117" y="701"/>
                    <a:pt x="0" y="701"/>
                  </a:cubicBezTo>
                  <a:cubicBezTo>
                    <a:pt x="0" y="468"/>
                    <a:pt x="0" y="236"/>
                    <a:pt x="0" y="0"/>
                  </a:cubicBezTo>
                  <a:close/>
                  <a:moveTo>
                    <a:pt x="41" y="174"/>
                  </a:moveTo>
                  <a:cubicBezTo>
                    <a:pt x="73" y="174"/>
                    <a:pt x="101" y="174"/>
                    <a:pt x="130" y="174"/>
                  </a:cubicBezTo>
                  <a:cubicBezTo>
                    <a:pt x="130" y="144"/>
                    <a:pt x="130" y="116"/>
                    <a:pt x="130" y="85"/>
                  </a:cubicBezTo>
                  <a:cubicBezTo>
                    <a:pt x="103" y="85"/>
                    <a:pt x="77" y="85"/>
                    <a:pt x="50" y="86"/>
                  </a:cubicBezTo>
                  <a:cubicBezTo>
                    <a:pt x="47" y="86"/>
                    <a:pt x="41" y="93"/>
                    <a:pt x="41" y="97"/>
                  </a:cubicBezTo>
                  <a:cubicBezTo>
                    <a:pt x="40" y="122"/>
                    <a:pt x="41" y="147"/>
                    <a:pt x="41" y="174"/>
                  </a:cubicBezTo>
                  <a:close/>
                  <a:moveTo>
                    <a:pt x="219" y="175"/>
                  </a:moveTo>
                  <a:cubicBezTo>
                    <a:pt x="245" y="175"/>
                    <a:pt x="271" y="176"/>
                    <a:pt x="296" y="175"/>
                  </a:cubicBezTo>
                  <a:cubicBezTo>
                    <a:pt x="300" y="175"/>
                    <a:pt x="306" y="167"/>
                    <a:pt x="307" y="163"/>
                  </a:cubicBezTo>
                  <a:cubicBezTo>
                    <a:pt x="308" y="141"/>
                    <a:pt x="308" y="120"/>
                    <a:pt x="307" y="99"/>
                  </a:cubicBezTo>
                  <a:cubicBezTo>
                    <a:pt x="306" y="94"/>
                    <a:pt x="299" y="86"/>
                    <a:pt x="294" y="86"/>
                  </a:cubicBezTo>
                  <a:cubicBezTo>
                    <a:pt x="270" y="85"/>
                    <a:pt x="245" y="85"/>
                    <a:pt x="219" y="85"/>
                  </a:cubicBezTo>
                  <a:cubicBezTo>
                    <a:pt x="219" y="116"/>
                    <a:pt x="219" y="144"/>
                    <a:pt x="219" y="175"/>
                  </a:cubicBezTo>
                  <a:close/>
                  <a:moveTo>
                    <a:pt x="131" y="526"/>
                  </a:moveTo>
                  <a:cubicBezTo>
                    <a:pt x="131" y="500"/>
                    <a:pt x="132" y="476"/>
                    <a:pt x="130" y="452"/>
                  </a:cubicBezTo>
                  <a:cubicBezTo>
                    <a:pt x="130" y="447"/>
                    <a:pt x="121" y="439"/>
                    <a:pt x="116" y="439"/>
                  </a:cubicBezTo>
                  <a:cubicBezTo>
                    <a:pt x="96" y="437"/>
                    <a:pt x="75" y="437"/>
                    <a:pt x="55" y="438"/>
                  </a:cubicBezTo>
                  <a:cubicBezTo>
                    <a:pt x="50" y="439"/>
                    <a:pt x="42" y="444"/>
                    <a:pt x="41" y="448"/>
                  </a:cubicBezTo>
                  <a:cubicBezTo>
                    <a:pt x="40" y="474"/>
                    <a:pt x="41" y="500"/>
                    <a:pt x="41" y="526"/>
                  </a:cubicBezTo>
                  <a:cubicBezTo>
                    <a:pt x="72" y="526"/>
                    <a:pt x="100" y="526"/>
                    <a:pt x="131" y="526"/>
                  </a:cubicBezTo>
                  <a:close/>
                  <a:moveTo>
                    <a:pt x="219" y="438"/>
                  </a:moveTo>
                  <a:cubicBezTo>
                    <a:pt x="219" y="469"/>
                    <a:pt x="219" y="497"/>
                    <a:pt x="219" y="525"/>
                  </a:cubicBezTo>
                  <a:cubicBezTo>
                    <a:pt x="249" y="525"/>
                    <a:pt x="277" y="525"/>
                    <a:pt x="307" y="525"/>
                  </a:cubicBezTo>
                  <a:cubicBezTo>
                    <a:pt x="307" y="499"/>
                    <a:pt x="308" y="475"/>
                    <a:pt x="307" y="451"/>
                  </a:cubicBezTo>
                  <a:cubicBezTo>
                    <a:pt x="306" y="447"/>
                    <a:pt x="299" y="439"/>
                    <a:pt x="294" y="439"/>
                  </a:cubicBezTo>
                  <a:cubicBezTo>
                    <a:pt x="270" y="437"/>
                    <a:pt x="246" y="438"/>
                    <a:pt x="219" y="438"/>
                  </a:cubicBezTo>
                  <a:close/>
                  <a:moveTo>
                    <a:pt x="130" y="262"/>
                  </a:moveTo>
                  <a:cubicBezTo>
                    <a:pt x="102" y="262"/>
                    <a:pt x="76" y="262"/>
                    <a:pt x="50" y="263"/>
                  </a:cubicBezTo>
                  <a:cubicBezTo>
                    <a:pt x="47" y="263"/>
                    <a:pt x="41" y="269"/>
                    <a:pt x="41" y="272"/>
                  </a:cubicBezTo>
                  <a:cubicBezTo>
                    <a:pt x="40" y="298"/>
                    <a:pt x="41" y="324"/>
                    <a:pt x="41" y="349"/>
                  </a:cubicBezTo>
                  <a:cubicBezTo>
                    <a:pt x="73" y="349"/>
                    <a:pt x="101" y="349"/>
                    <a:pt x="130" y="349"/>
                  </a:cubicBezTo>
                  <a:cubicBezTo>
                    <a:pt x="130" y="320"/>
                    <a:pt x="130" y="292"/>
                    <a:pt x="130" y="262"/>
                  </a:cubicBezTo>
                  <a:close/>
                  <a:moveTo>
                    <a:pt x="307" y="262"/>
                  </a:moveTo>
                  <a:cubicBezTo>
                    <a:pt x="279" y="262"/>
                    <a:pt x="254" y="262"/>
                    <a:pt x="229" y="262"/>
                  </a:cubicBezTo>
                  <a:cubicBezTo>
                    <a:pt x="225" y="262"/>
                    <a:pt x="219" y="267"/>
                    <a:pt x="219" y="270"/>
                  </a:cubicBezTo>
                  <a:cubicBezTo>
                    <a:pt x="218" y="297"/>
                    <a:pt x="218" y="323"/>
                    <a:pt x="218" y="351"/>
                  </a:cubicBezTo>
                  <a:cubicBezTo>
                    <a:pt x="245" y="351"/>
                    <a:pt x="269" y="352"/>
                    <a:pt x="292" y="351"/>
                  </a:cubicBezTo>
                  <a:cubicBezTo>
                    <a:pt x="297" y="350"/>
                    <a:pt x="306" y="343"/>
                    <a:pt x="306" y="338"/>
                  </a:cubicBezTo>
                  <a:cubicBezTo>
                    <a:pt x="308" y="314"/>
                    <a:pt x="307" y="290"/>
                    <a:pt x="307" y="262"/>
                  </a:cubicBezTo>
                  <a:close/>
                  <a:moveTo>
                    <a:pt x="481" y="528"/>
                  </a:moveTo>
                  <a:cubicBezTo>
                    <a:pt x="481" y="586"/>
                    <a:pt x="481" y="643"/>
                    <a:pt x="481" y="701"/>
                  </a:cubicBezTo>
                  <a:cubicBezTo>
                    <a:pt x="452" y="701"/>
                    <a:pt x="426" y="701"/>
                    <a:pt x="397" y="701"/>
                  </a:cubicBezTo>
                  <a:cubicBezTo>
                    <a:pt x="397" y="572"/>
                    <a:pt x="397" y="442"/>
                    <a:pt x="397" y="310"/>
                  </a:cubicBezTo>
                  <a:cubicBezTo>
                    <a:pt x="497" y="310"/>
                    <a:pt x="598" y="310"/>
                    <a:pt x="700" y="310"/>
                  </a:cubicBezTo>
                  <a:cubicBezTo>
                    <a:pt x="700" y="440"/>
                    <a:pt x="700" y="570"/>
                    <a:pt x="700" y="701"/>
                  </a:cubicBezTo>
                  <a:cubicBezTo>
                    <a:pt x="673" y="701"/>
                    <a:pt x="646" y="701"/>
                    <a:pt x="617" y="701"/>
                  </a:cubicBezTo>
                  <a:cubicBezTo>
                    <a:pt x="617" y="643"/>
                    <a:pt x="617" y="586"/>
                    <a:pt x="617" y="528"/>
                  </a:cubicBezTo>
                  <a:cubicBezTo>
                    <a:pt x="571" y="528"/>
                    <a:pt x="528" y="528"/>
                    <a:pt x="481" y="528"/>
                  </a:cubicBezTo>
                  <a:close/>
                  <a:moveTo>
                    <a:pt x="396" y="260"/>
                  </a:moveTo>
                  <a:cubicBezTo>
                    <a:pt x="396" y="246"/>
                    <a:pt x="396" y="235"/>
                    <a:pt x="396" y="222"/>
                  </a:cubicBezTo>
                  <a:cubicBezTo>
                    <a:pt x="498" y="222"/>
                    <a:pt x="598" y="222"/>
                    <a:pt x="700" y="222"/>
                  </a:cubicBezTo>
                  <a:cubicBezTo>
                    <a:pt x="700" y="234"/>
                    <a:pt x="700" y="246"/>
                    <a:pt x="700" y="260"/>
                  </a:cubicBezTo>
                  <a:cubicBezTo>
                    <a:pt x="599" y="260"/>
                    <a:pt x="499" y="260"/>
                    <a:pt x="396" y="26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椭圆 7"/>
            <p:cNvSpPr/>
            <p:nvPr/>
          </p:nvSpPr>
          <p:spPr>
            <a:xfrm>
              <a:off x="2364690" y="3631540"/>
              <a:ext cx="653704" cy="653704"/>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t>1</a:t>
              </a:r>
              <a:endParaRPr lang="zh-CN" altLang="en-US" sz="2400" dirty="0"/>
            </a:p>
          </p:txBody>
        </p:sp>
      </p:grpSp>
      <p:grpSp>
        <p:nvGrpSpPr>
          <p:cNvPr id="7" name="组合 3"/>
          <p:cNvGrpSpPr/>
          <p:nvPr/>
        </p:nvGrpSpPr>
        <p:grpSpPr>
          <a:xfrm>
            <a:off x="3599892" y="3076600"/>
            <a:ext cx="392096" cy="392217"/>
            <a:chOff x="2364690" y="4730494"/>
            <a:chExt cx="653704" cy="653704"/>
          </a:xfrm>
          <a:solidFill>
            <a:schemeClr val="accent3"/>
          </a:solidFill>
        </p:grpSpPr>
        <p:sp>
          <p:nvSpPr>
            <p:cNvPr id="16" name="Freeform 10"/>
            <p:cNvSpPr>
              <a:spLocks noEditPoints="1"/>
            </p:cNvSpPr>
            <p:nvPr/>
          </p:nvSpPr>
          <p:spPr bwMode="auto">
            <a:xfrm>
              <a:off x="2556947" y="4900521"/>
              <a:ext cx="288677" cy="311838"/>
            </a:xfrm>
            <a:custGeom>
              <a:avLst/>
              <a:gdLst>
                <a:gd name="T0" fmla="*/ 481 w 719"/>
                <a:gd name="T1" fmla="*/ 394 h 776"/>
                <a:gd name="T2" fmla="*/ 556 w 719"/>
                <a:gd name="T3" fmla="*/ 222 h 776"/>
                <a:gd name="T4" fmla="*/ 350 w 719"/>
                <a:gd name="T5" fmla="*/ 0 h 776"/>
                <a:gd name="T6" fmla="*/ 145 w 719"/>
                <a:gd name="T7" fmla="*/ 222 h 776"/>
                <a:gd name="T8" fmla="*/ 205 w 719"/>
                <a:gd name="T9" fmla="*/ 380 h 776"/>
                <a:gd name="T10" fmla="*/ 481 w 719"/>
                <a:gd name="T11" fmla="*/ 394 h 776"/>
                <a:gd name="T12" fmla="*/ 619 w 719"/>
                <a:gd name="T13" fmla="*/ 548 h 776"/>
                <a:gd name="T14" fmla="*/ 507 w 719"/>
                <a:gd name="T15" fmla="*/ 446 h 776"/>
                <a:gd name="T16" fmla="*/ 182 w 719"/>
                <a:gd name="T17" fmla="*/ 443 h 776"/>
                <a:gd name="T18" fmla="*/ 15 w 719"/>
                <a:gd name="T19" fmla="*/ 664 h 776"/>
                <a:gd name="T20" fmla="*/ 157 w 719"/>
                <a:gd name="T21" fmla="*/ 745 h 776"/>
                <a:gd name="T22" fmla="*/ 643 w 719"/>
                <a:gd name="T23" fmla="*/ 704 h 776"/>
                <a:gd name="T24" fmla="*/ 619 w 719"/>
                <a:gd name="T25" fmla="*/ 548 h 7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19" h="776">
                  <a:moveTo>
                    <a:pt x="481" y="394"/>
                  </a:moveTo>
                  <a:cubicBezTo>
                    <a:pt x="527" y="353"/>
                    <a:pt x="556" y="292"/>
                    <a:pt x="556" y="222"/>
                  </a:cubicBezTo>
                  <a:cubicBezTo>
                    <a:pt x="556" y="100"/>
                    <a:pt x="464" y="0"/>
                    <a:pt x="350" y="0"/>
                  </a:cubicBezTo>
                  <a:cubicBezTo>
                    <a:pt x="237" y="0"/>
                    <a:pt x="145" y="100"/>
                    <a:pt x="145" y="222"/>
                  </a:cubicBezTo>
                  <a:cubicBezTo>
                    <a:pt x="145" y="284"/>
                    <a:pt x="168" y="340"/>
                    <a:pt x="205" y="380"/>
                  </a:cubicBezTo>
                  <a:cubicBezTo>
                    <a:pt x="210" y="384"/>
                    <a:pt x="341" y="505"/>
                    <a:pt x="481" y="394"/>
                  </a:cubicBezTo>
                  <a:close/>
                  <a:moveTo>
                    <a:pt x="619" y="548"/>
                  </a:moveTo>
                  <a:cubicBezTo>
                    <a:pt x="507" y="446"/>
                    <a:pt x="507" y="446"/>
                    <a:pt x="507" y="446"/>
                  </a:cubicBezTo>
                  <a:cubicBezTo>
                    <a:pt x="465" y="480"/>
                    <a:pt x="346" y="553"/>
                    <a:pt x="182" y="443"/>
                  </a:cubicBezTo>
                  <a:cubicBezTo>
                    <a:pt x="132" y="481"/>
                    <a:pt x="0" y="591"/>
                    <a:pt x="15" y="664"/>
                  </a:cubicBezTo>
                  <a:cubicBezTo>
                    <a:pt x="15" y="664"/>
                    <a:pt x="17" y="741"/>
                    <a:pt x="157" y="745"/>
                  </a:cubicBezTo>
                  <a:cubicBezTo>
                    <a:pt x="157" y="745"/>
                    <a:pt x="574" y="776"/>
                    <a:pt x="643" y="704"/>
                  </a:cubicBezTo>
                  <a:cubicBezTo>
                    <a:pt x="643" y="704"/>
                    <a:pt x="719" y="655"/>
                    <a:pt x="619" y="54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椭圆 17"/>
            <p:cNvSpPr/>
            <p:nvPr/>
          </p:nvSpPr>
          <p:spPr>
            <a:xfrm>
              <a:off x="2364690" y="4730494"/>
              <a:ext cx="653704" cy="653704"/>
            </a:xfrm>
            <a:prstGeom prst="ellipse">
              <a:avLst/>
            </a:prstGeom>
            <a:solidFill>
              <a:schemeClr val="accent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2</a:t>
              </a:r>
              <a:endParaRPr lang="zh-CN" altLang="en-US" dirty="0"/>
            </a:p>
          </p:txBody>
        </p:sp>
      </p:grpSp>
      <p:sp>
        <p:nvSpPr>
          <p:cNvPr id="17" name="内容占位符 2"/>
          <p:cNvSpPr txBox="1">
            <a:spLocks/>
          </p:cNvSpPr>
          <p:nvPr/>
        </p:nvSpPr>
        <p:spPr>
          <a:xfrm>
            <a:off x="4139952" y="2968588"/>
            <a:ext cx="2628292" cy="432048"/>
          </a:xfrm>
          <a:prstGeom prst="rect">
            <a:avLst/>
          </a:prstGeom>
        </p:spPr>
        <p:txBody>
          <a:bodyPr lIns="68580" tIns="34290" rIns="68580" bIns="3429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endParaRPr lang="en-US" altLang="zh-CN" sz="400" b="1" dirty="0">
              <a:ln w="9525" cmpd="sng">
                <a:noFill/>
                <a:prstDash val="solid"/>
              </a:ln>
              <a:solidFill>
                <a:schemeClr val="accent2"/>
              </a:solidFill>
              <a:latin typeface="思源黑体 CN Light" panose="020B0300000000000000" pitchFamily="34" charset="-122"/>
              <a:ea typeface="思源黑体 CN Light" panose="020B0300000000000000" pitchFamily="34" charset="-122"/>
            </a:endParaRPr>
          </a:p>
          <a:p>
            <a:pPr marL="0" indent="0">
              <a:lnSpc>
                <a:spcPct val="100000"/>
              </a:lnSpc>
              <a:spcAft>
                <a:spcPts val="900"/>
              </a:spcAft>
              <a:buNone/>
            </a:pPr>
            <a:r>
              <a:rPr lang="zh-CN" altLang="en-US" sz="1200" b="1" dirty="0">
                <a:ln w="9525" cmpd="sng">
                  <a:noFill/>
                  <a:prstDash val="solid"/>
                </a:ln>
                <a:solidFill>
                  <a:schemeClr val="accent2"/>
                </a:solidFill>
                <a:latin typeface="思源黑体 CN Light" panose="020B0300000000000000" pitchFamily="34" charset="-122"/>
                <a:ea typeface="思源黑体 CN Light" panose="020B0300000000000000" pitchFamily="34" charset="-122"/>
              </a:rPr>
              <a:t>产品运行</a:t>
            </a:r>
            <a:endParaRPr lang="en-US" altLang="zh-CN" sz="400" dirty="0">
              <a:ln w="9525" cmpd="sng">
                <a:noFill/>
                <a:prstDash val="solid"/>
              </a:ln>
              <a:solidFill>
                <a:schemeClr val="accent2"/>
              </a:solidFill>
              <a:latin typeface="思源黑体 CN Light" panose="020B0300000000000000" pitchFamily="34" charset="-122"/>
              <a:ea typeface="思源黑体 CN Light" panose="020B0300000000000000" pitchFamily="34" charset="-122"/>
              <a:sym typeface="+mn-ea"/>
            </a:endParaRPr>
          </a:p>
        </p:txBody>
      </p:sp>
      <p:sp>
        <p:nvSpPr>
          <p:cNvPr id="20" name="内容占位符 2"/>
          <p:cNvSpPr txBox="1">
            <a:spLocks/>
          </p:cNvSpPr>
          <p:nvPr/>
        </p:nvSpPr>
        <p:spPr>
          <a:xfrm>
            <a:off x="4139952" y="3580656"/>
            <a:ext cx="2628292" cy="540060"/>
          </a:xfrm>
          <a:prstGeom prst="rect">
            <a:avLst/>
          </a:prstGeom>
        </p:spPr>
        <p:txBody>
          <a:bodyPr lIns="68580" tIns="34290" rIns="68580" bIns="3429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endParaRPr lang="en-US" altLang="zh-CN" sz="400" b="1" dirty="0">
              <a:ln w="9525" cmpd="sng">
                <a:noFill/>
                <a:prstDash val="solid"/>
              </a:ln>
              <a:solidFill>
                <a:schemeClr val="accent3"/>
              </a:solidFill>
              <a:latin typeface="思源黑体 CN Light" panose="020B0300000000000000" pitchFamily="34" charset="-122"/>
              <a:ea typeface="思源黑体 CN Light" panose="020B0300000000000000" pitchFamily="34" charset="-122"/>
            </a:endParaRPr>
          </a:p>
          <a:p>
            <a:pPr marL="0" indent="0">
              <a:lnSpc>
                <a:spcPct val="100000"/>
              </a:lnSpc>
              <a:spcAft>
                <a:spcPts val="900"/>
              </a:spcAft>
              <a:buNone/>
            </a:pPr>
            <a:r>
              <a:rPr lang="zh-CN" altLang="en-US" sz="1200" b="1" dirty="0">
                <a:ln w="9525" cmpd="sng">
                  <a:noFill/>
                  <a:prstDash val="solid"/>
                </a:ln>
                <a:solidFill>
                  <a:schemeClr val="accent3"/>
                </a:solidFill>
                <a:latin typeface="思源黑体 CN Light" panose="020B0300000000000000" pitchFamily="34" charset="-122"/>
                <a:ea typeface="思源黑体 CN Light" panose="020B0300000000000000" pitchFamily="34" charset="-122"/>
              </a:rPr>
              <a:t>市场分析</a:t>
            </a:r>
            <a:endParaRPr lang="en-US" altLang="zh-CN" sz="400" dirty="0">
              <a:ln w="9525" cmpd="sng">
                <a:noFill/>
                <a:prstDash val="solid"/>
              </a:ln>
              <a:solidFill>
                <a:schemeClr val="accent3"/>
              </a:solidFill>
              <a:latin typeface="思源黑体 CN Light" panose="020B0300000000000000" pitchFamily="34" charset="-122"/>
              <a:ea typeface="思源黑体 CN Light" panose="020B0300000000000000" pitchFamily="34" charset="-122"/>
              <a:sym typeface="+mn-ea"/>
            </a:endParaRPr>
          </a:p>
        </p:txBody>
      </p:sp>
      <p:grpSp>
        <p:nvGrpSpPr>
          <p:cNvPr id="9" name="组合 3"/>
          <p:cNvGrpSpPr/>
          <p:nvPr/>
        </p:nvGrpSpPr>
        <p:grpSpPr>
          <a:xfrm>
            <a:off x="3599892" y="3652664"/>
            <a:ext cx="392096" cy="392217"/>
            <a:chOff x="2364690" y="4730494"/>
            <a:chExt cx="653704" cy="653704"/>
          </a:xfrm>
          <a:solidFill>
            <a:schemeClr val="accent3"/>
          </a:solidFill>
        </p:grpSpPr>
        <p:sp>
          <p:nvSpPr>
            <p:cNvPr id="23" name="Freeform 10"/>
            <p:cNvSpPr>
              <a:spLocks noEditPoints="1"/>
            </p:cNvSpPr>
            <p:nvPr/>
          </p:nvSpPr>
          <p:spPr bwMode="auto">
            <a:xfrm>
              <a:off x="2556947" y="4900521"/>
              <a:ext cx="288677" cy="311838"/>
            </a:xfrm>
            <a:custGeom>
              <a:avLst/>
              <a:gdLst>
                <a:gd name="T0" fmla="*/ 481 w 719"/>
                <a:gd name="T1" fmla="*/ 394 h 776"/>
                <a:gd name="T2" fmla="*/ 556 w 719"/>
                <a:gd name="T3" fmla="*/ 222 h 776"/>
                <a:gd name="T4" fmla="*/ 350 w 719"/>
                <a:gd name="T5" fmla="*/ 0 h 776"/>
                <a:gd name="T6" fmla="*/ 145 w 719"/>
                <a:gd name="T7" fmla="*/ 222 h 776"/>
                <a:gd name="T8" fmla="*/ 205 w 719"/>
                <a:gd name="T9" fmla="*/ 380 h 776"/>
                <a:gd name="T10" fmla="*/ 481 w 719"/>
                <a:gd name="T11" fmla="*/ 394 h 776"/>
                <a:gd name="T12" fmla="*/ 619 w 719"/>
                <a:gd name="T13" fmla="*/ 548 h 776"/>
                <a:gd name="T14" fmla="*/ 507 w 719"/>
                <a:gd name="T15" fmla="*/ 446 h 776"/>
                <a:gd name="T16" fmla="*/ 182 w 719"/>
                <a:gd name="T17" fmla="*/ 443 h 776"/>
                <a:gd name="T18" fmla="*/ 15 w 719"/>
                <a:gd name="T19" fmla="*/ 664 h 776"/>
                <a:gd name="T20" fmla="*/ 157 w 719"/>
                <a:gd name="T21" fmla="*/ 745 h 776"/>
                <a:gd name="T22" fmla="*/ 643 w 719"/>
                <a:gd name="T23" fmla="*/ 704 h 776"/>
                <a:gd name="T24" fmla="*/ 619 w 719"/>
                <a:gd name="T25" fmla="*/ 548 h 7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19" h="776">
                  <a:moveTo>
                    <a:pt x="481" y="394"/>
                  </a:moveTo>
                  <a:cubicBezTo>
                    <a:pt x="527" y="353"/>
                    <a:pt x="556" y="292"/>
                    <a:pt x="556" y="222"/>
                  </a:cubicBezTo>
                  <a:cubicBezTo>
                    <a:pt x="556" y="100"/>
                    <a:pt x="464" y="0"/>
                    <a:pt x="350" y="0"/>
                  </a:cubicBezTo>
                  <a:cubicBezTo>
                    <a:pt x="237" y="0"/>
                    <a:pt x="145" y="100"/>
                    <a:pt x="145" y="222"/>
                  </a:cubicBezTo>
                  <a:cubicBezTo>
                    <a:pt x="145" y="284"/>
                    <a:pt x="168" y="340"/>
                    <a:pt x="205" y="380"/>
                  </a:cubicBezTo>
                  <a:cubicBezTo>
                    <a:pt x="210" y="384"/>
                    <a:pt x="341" y="505"/>
                    <a:pt x="481" y="394"/>
                  </a:cubicBezTo>
                  <a:close/>
                  <a:moveTo>
                    <a:pt x="619" y="548"/>
                  </a:moveTo>
                  <a:cubicBezTo>
                    <a:pt x="507" y="446"/>
                    <a:pt x="507" y="446"/>
                    <a:pt x="507" y="446"/>
                  </a:cubicBezTo>
                  <a:cubicBezTo>
                    <a:pt x="465" y="480"/>
                    <a:pt x="346" y="553"/>
                    <a:pt x="182" y="443"/>
                  </a:cubicBezTo>
                  <a:cubicBezTo>
                    <a:pt x="132" y="481"/>
                    <a:pt x="0" y="591"/>
                    <a:pt x="15" y="664"/>
                  </a:cubicBezTo>
                  <a:cubicBezTo>
                    <a:pt x="15" y="664"/>
                    <a:pt x="17" y="741"/>
                    <a:pt x="157" y="745"/>
                  </a:cubicBezTo>
                  <a:cubicBezTo>
                    <a:pt x="157" y="745"/>
                    <a:pt x="574" y="776"/>
                    <a:pt x="643" y="704"/>
                  </a:cubicBezTo>
                  <a:cubicBezTo>
                    <a:pt x="643" y="704"/>
                    <a:pt x="719" y="655"/>
                    <a:pt x="619" y="54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4" name="椭圆 23"/>
            <p:cNvSpPr/>
            <p:nvPr/>
          </p:nvSpPr>
          <p:spPr>
            <a:xfrm>
              <a:off x="2364690" y="4730494"/>
              <a:ext cx="653704" cy="653704"/>
            </a:xfrm>
            <a:prstGeom prst="ellipse">
              <a:avLst/>
            </a:prstGeom>
            <a:solidFill>
              <a:schemeClr val="accent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3</a:t>
              </a:r>
              <a:endParaRPr lang="zh-CN" altLang="en-US" dirty="0"/>
            </a:p>
          </p:txBody>
        </p:sp>
      </p:grpSp>
      <p:grpSp>
        <p:nvGrpSpPr>
          <p:cNvPr id="10" name="组合 3"/>
          <p:cNvGrpSpPr/>
          <p:nvPr/>
        </p:nvGrpSpPr>
        <p:grpSpPr>
          <a:xfrm>
            <a:off x="3599892" y="4228728"/>
            <a:ext cx="392096" cy="392217"/>
            <a:chOff x="2364690" y="4730494"/>
            <a:chExt cx="653704" cy="653704"/>
          </a:xfrm>
          <a:solidFill>
            <a:schemeClr val="accent3"/>
          </a:solidFill>
        </p:grpSpPr>
        <p:sp>
          <p:nvSpPr>
            <p:cNvPr id="26" name="Freeform 10"/>
            <p:cNvSpPr>
              <a:spLocks noEditPoints="1"/>
            </p:cNvSpPr>
            <p:nvPr/>
          </p:nvSpPr>
          <p:spPr bwMode="auto">
            <a:xfrm>
              <a:off x="2556947" y="4900521"/>
              <a:ext cx="288677" cy="311838"/>
            </a:xfrm>
            <a:custGeom>
              <a:avLst/>
              <a:gdLst>
                <a:gd name="T0" fmla="*/ 481 w 719"/>
                <a:gd name="T1" fmla="*/ 394 h 776"/>
                <a:gd name="T2" fmla="*/ 556 w 719"/>
                <a:gd name="T3" fmla="*/ 222 h 776"/>
                <a:gd name="T4" fmla="*/ 350 w 719"/>
                <a:gd name="T5" fmla="*/ 0 h 776"/>
                <a:gd name="T6" fmla="*/ 145 w 719"/>
                <a:gd name="T7" fmla="*/ 222 h 776"/>
                <a:gd name="T8" fmla="*/ 205 w 719"/>
                <a:gd name="T9" fmla="*/ 380 h 776"/>
                <a:gd name="T10" fmla="*/ 481 w 719"/>
                <a:gd name="T11" fmla="*/ 394 h 776"/>
                <a:gd name="T12" fmla="*/ 619 w 719"/>
                <a:gd name="T13" fmla="*/ 548 h 776"/>
                <a:gd name="T14" fmla="*/ 507 w 719"/>
                <a:gd name="T15" fmla="*/ 446 h 776"/>
                <a:gd name="T16" fmla="*/ 182 w 719"/>
                <a:gd name="T17" fmla="*/ 443 h 776"/>
                <a:gd name="T18" fmla="*/ 15 w 719"/>
                <a:gd name="T19" fmla="*/ 664 h 776"/>
                <a:gd name="T20" fmla="*/ 157 w 719"/>
                <a:gd name="T21" fmla="*/ 745 h 776"/>
                <a:gd name="T22" fmla="*/ 643 w 719"/>
                <a:gd name="T23" fmla="*/ 704 h 776"/>
                <a:gd name="T24" fmla="*/ 619 w 719"/>
                <a:gd name="T25" fmla="*/ 548 h 7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19" h="776">
                  <a:moveTo>
                    <a:pt x="481" y="394"/>
                  </a:moveTo>
                  <a:cubicBezTo>
                    <a:pt x="527" y="353"/>
                    <a:pt x="556" y="292"/>
                    <a:pt x="556" y="222"/>
                  </a:cubicBezTo>
                  <a:cubicBezTo>
                    <a:pt x="556" y="100"/>
                    <a:pt x="464" y="0"/>
                    <a:pt x="350" y="0"/>
                  </a:cubicBezTo>
                  <a:cubicBezTo>
                    <a:pt x="237" y="0"/>
                    <a:pt x="145" y="100"/>
                    <a:pt x="145" y="222"/>
                  </a:cubicBezTo>
                  <a:cubicBezTo>
                    <a:pt x="145" y="284"/>
                    <a:pt x="168" y="340"/>
                    <a:pt x="205" y="380"/>
                  </a:cubicBezTo>
                  <a:cubicBezTo>
                    <a:pt x="210" y="384"/>
                    <a:pt x="341" y="505"/>
                    <a:pt x="481" y="394"/>
                  </a:cubicBezTo>
                  <a:close/>
                  <a:moveTo>
                    <a:pt x="619" y="548"/>
                  </a:moveTo>
                  <a:cubicBezTo>
                    <a:pt x="507" y="446"/>
                    <a:pt x="507" y="446"/>
                    <a:pt x="507" y="446"/>
                  </a:cubicBezTo>
                  <a:cubicBezTo>
                    <a:pt x="465" y="480"/>
                    <a:pt x="346" y="553"/>
                    <a:pt x="182" y="443"/>
                  </a:cubicBezTo>
                  <a:cubicBezTo>
                    <a:pt x="132" y="481"/>
                    <a:pt x="0" y="591"/>
                    <a:pt x="15" y="664"/>
                  </a:cubicBezTo>
                  <a:cubicBezTo>
                    <a:pt x="15" y="664"/>
                    <a:pt x="17" y="741"/>
                    <a:pt x="157" y="745"/>
                  </a:cubicBezTo>
                  <a:cubicBezTo>
                    <a:pt x="157" y="745"/>
                    <a:pt x="574" y="776"/>
                    <a:pt x="643" y="704"/>
                  </a:cubicBezTo>
                  <a:cubicBezTo>
                    <a:pt x="643" y="704"/>
                    <a:pt x="719" y="655"/>
                    <a:pt x="619" y="548"/>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 name="椭圆 26"/>
            <p:cNvSpPr/>
            <p:nvPr/>
          </p:nvSpPr>
          <p:spPr>
            <a:xfrm>
              <a:off x="2364690" y="4730494"/>
              <a:ext cx="653704" cy="653704"/>
            </a:xfrm>
            <a:prstGeom prst="ellipse">
              <a:avLst/>
            </a:prstGeom>
            <a:solidFill>
              <a:schemeClr val="accent4"/>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4</a:t>
              </a:r>
              <a:endParaRPr lang="zh-CN" altLang="en-US" dirty="0"/>
            </a:p>
          </p:txBody>
        </p:sp>
      </p:grpSp>
      <p:sp>
        <p:nvSpPr>
          <p:cNvPr id="28" name="内容占位符 2"/>
          <p:cNvSpPr txBox="1">
            <a:spLocks/>
          </p:cNvSpPr>
          <p:nvPr/>
        </p:nvSpPr>
        <p:spPr>
          <a:xfrm>
            <a:off x="4139952" y="4120716"/>
            <a:ext cx="2628292" cy="540060"/>
          </a:xfrm>
          <a:prstGeom prst="rect">
            <a:avLst/>
          </a:prstGeom>
        </p:spPr>
        <p:txBody>
          <a:bodyPr lIns="68580" tIns="34290" rIns="68580" bIns="3429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endParaRPr lang="en-US" altLang="zh-CN" sz="400" b="1" dirty="0">
              <a:ln w="9525" cmpd="sng">
                <a:noFill/>
                <a:prstDash val="solid"/>
              </a:ln>
              <a:solidFill>
                <a:schemeClr val="accent4"/>
              </a:solidFill>
              <a:latin typeface="思源黑体 CN Light" panose="020B0300000000000000" pitchFamily="34" charset="-122"/>
              <a:ea typeface="思源黑体 CN Light" panose="020B0300000000000000" pitchFamily="34" charset="-122"/>
            </a:endParaRPr>
          </a:p>
          <a:p>
            <a:pPr marL="0" indent="0">
              <a:lnSpc>
                <a:spcPct val="100000"/>
              </a:lnSpc>
              <a:spcAft>
                <a:spcPts val="900"/>
              </a:spcAft>
              <a:buNone/>
            </a:pPr>
            <a:r>
              <a:rPr lang="zh-CN" altLang="en-US" sz="1200" b="1" dirty="0">
                <a:ln w="9525" cmpd="sng">
                  <a:noFill/>
                  <a:prstDash val="solid"/>
                </a:ln>
                <a:solidFill>
                  <a:schemeClr val="accent4"/>
                </a:solidFill>
                <a:latin typeface="思源黑体 CN Light" panose="020B0300000000000000" pitchFamily="34" charset="-122"/>
                <a:ea typeface="思源黑体 CN Light" panose="020B0300000000000000" pitchFamily="34" charset="-122"/>
              </a:rPr>
              <a:t>投资回报</a:t>
            </a:r>
          </a:p>
          <a:p>
            <a:pPr marL="0" indent="0">
              <a:lnSpc>
                <a:spcPct val="100000"/>
              </a:lnSpc>
              <a:spcAft>
                <a:spcPts val="900"/>
              </a:spcAft>
              <a:buNone/>
            </a:pPr>
            <a:endParaRPr lang="en-US" altLang="zh-CN" sz="400" dirty="0">
              <a:ln w="9525" cmpd="sng">
                <a:noFill/>
                <a:prstDash val="solid"/>
              </a:ln>
              <a:solidFill>
                <a:schemeClr val="accent4"/>
              </a:solidFill>
              <a:latin typeface="思源黑体 CN Light" panose="020B0300000000000000" pitchFamily="34" charset="-122"/>
              <a:ea typeface="思源黑体 CN Light" panose="020B0300000000000000" pitchFamily="34" charset="-122"/>
              <a:sym typeface="+mn-ea"/>
            </a:endParaRPr>
          </a:p>
        </p:txBody>
      </p:sp>
    </p:spTree>
    <p:extLst>
      <p:ext uri="{BB962C8B-B14F-4D97-AF65-F5344CB8AC3E}">
        <p14:creationId xmlns:p14="http://schemas.microsoft.com/office/powerpoint/2010/main" val="58785332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advClick="0" advTm="0">
        <p15:prstTrans prst="curtains"/>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80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22" presetClass="entr" presetSubtype="1" fill="hold" nodeType="withEffect">
                                  <p:stCondLst>
                                    <p:cond delay="1700"/>
                                  </p:stCondLst>
                                  <p:childTnLst>
                                    <p:set>
                                      <p:cBhvr>
                                        <p:cTn id="11" dur="1" fill="hold">
                                          <p:stCondLst>
                                            <p:cond delay="0"/>
                                          </p:stCondLst>
                                        </p:cTn>
                                        <p:tgtEl>
                                          <p:spTgt spid="19"/>
                                        </p:tgtEl>
                                        <p:attrNameLst>
                                          <p:attrName>style.visibility</p:attrName>
                                        </p:attrNameLst>
                                      </p:cBhvr>
                                      <p:to>
                                        <p:strVal val="visible"/>
                                      </p:to>
                                    </p:set>
                                    <p:animEffect transition="in" filter="wipe(up)">
                                      <p:cBhvr>
                                        <p:cTn id="12" dur="500"/>
                                        <p:tgtEl>
                                          <p:spTgt spid="19"/>
                                        </p:tgtEl>
                                      </p:cBhvr>
                                    </p:animEffect>
                                  </p:childTnLst>
                                </p:cTn>
                              </p:par>
                              <p:par>
                                <p:cTn id="13" presetID="53" presetClass="entr" presetSubtype="16" fill="hold" nodeType="withEffect">
                                  <p:stCondLst>
                                    <p:cond delay="180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fltVal val="0"/>
                                          </p:val>
                                        </p:tav>
                                        <p:tav tm="100000">
                                          <p:val>
                                            <p:strVal val="#ppt_h"/>
                                          </p:val>
                                        </p:tav>
                                      </p:tavLst>
                                    </p:anim>
                                    <p:animEffect transition="in" filter="fade">
                                      <p:cBhvr>
                                        <p:cTn id="17" dur="500"/>
                                        <p:tgtEl>
                                          <p:spTgt spid="5"/>
                                        </p:tgtEl>
                                      </p:cBhvr>
                                    </p:animEffect>
                                  </p:childTnLst>
                                </p:cTn>
                              </p:par>
                              <p:par>
                                <p:cTn id="18" presetID="53" presetClass="entr" presetSubtype="16" fill="hold" nodeType="withEffect">
                                  <p:stCondLst>
                                    <p:cond delay="2000"/>
                                  </p:stCondLst>
                                  <p:childTnLst>
                                    <p:set>
                                      <p:cBhvr>
                                        <p:cTn id="19" dur="1" fill="hold">
                                          <p:stCondLst>
                                            <p:cond delay="0"/>
                                          </p:stCondLst>
                                        </p:cTn>
                                        <p:tgtEl>
                                          <p:spTgt spid="7"/>
                                        </p:tgtEl>
                                        <p:attrNameLst>
                                          <p:attrName>style.visibility</p:attrName>
                                        </p:attrNameLst>
                                      </p:cBhvr>
                                      <p:to>
                                        <p:strVal val="visible"/>
                                      </p:to>
                                    </p:set>
                                    <p:anim calcmode="lin" valueType="num">
                                      <p:cBhvr>
                                        <p:cTn id="20" dur="500" fill="hold"/>
                                        <p:tgtEl>
                                          <p:spTgt spid="7"/>
                                        </p:tgtEl>
                                        <p:attrNameLst>
                                          <p:attrName>ppt_w</p:attrName>
                                        </p:attrNameLst>
                                      </p:cBhvr>
                                      <p:tavLst>
                                        <p:tav tm="0">
                                          <p:val>
                                            <p:fltVal val="0"/>
                                          </p:val>
                                        </p:tav>
                                        <p:tav tm="100000">
                                          <p:val>
                                            <p:strVal val="#ppt_w"/>
                                          </p:val>
                                        </p:tav>
                                      </p:tavLst>
                                    </p:anim>
                                    <p:anim calcmode="lin" valueType="num">
                                      <p:cBhvr>
                                        <p:cTn id="21" dur="500" fill="hold"/>
                                        <p:tgtEl>
                                          <p:spTgt spid="7"/>
                                        </p:tgtEl>
                                        <p:attrNameLst>
                                          <p:attrName>ppt_h</p:attrName>
                                        </p:attrNameLst>
                                      </p:cBhvr>
                                      <p:tavLst>
                                        <p:tav tm="0">
                                          <p:val>
                                            <p:fltVal val="0"/>
                                          </p:val>
                                        </p:tav>
                                        <p:tav tm="100000">
                                          <p:val>
                                            <p:strVal val="#ppt_h"/>
                                          </p:val>
                                        </p:tav>
                                      </p:tavLst>
                                    </p:anim>
                                    <p:animEffect transition="in" filter="fade">
                                      <p:cBhvr>
                                        <p:cTn id="22" dur="500"/>
                                        <p:tgtEl>
                                          <p:spTgt spid="7"/>
                                        </p:tgtEl>
                                      </p:cBhvr>
                                    </p:animEffect>
                                  </p:childTnLst>
                                </p:cTn>
                              </p:par>
                              <p:par>
                                <p:cTn id="23" presetID="53" presetClass="entr" presetSubtype="16" fill="hold" nodeType="withEffect">
                                  <p:stCondLst>
                                    <p:cond delay="2000"/>
                                  </p:stCondLst>
                                  <p:childTnLst>
                                    <p:set>
                                      <p:cBhvr>
                                        <p:cTn id="24" dur="1" fill="hold">
                                          <p:stCondLst>
                                            <p:cond delay="0"/>
                                          </p:stCondLst>
                                        </p:cTn>
                                        <p:tgtEl>
                                          <p:spTgt spid="9"/>
                                        </p:tgtEl>
                                        <p:attrNameLst>
                                          <p:attrName>style.visibility</p:attrName>
                                        </p:attrNameLst>
                                      </p:cBhvr>
                                      <p:to>
                                        <p:strVal val="visible"/>
                                      </p:to>
                                    </p:set>
                                    <p:anim calcmode="lin" valueType="num">
                                      <p:cBhvr>
                                        <p:cTn id="25" dur="500" fill="hold"/>
                                        <p:tgtEl>
                                          <p:spTgt spid="9"/>
                                        </p:tgtEl>
                                        <p:attrNameLst>
                                          <p:attrName>ppt_w</p:attrName>
                                        </p:attrNameLst>
                                      </p:cBhvr>
                                      <p:tavLst>
                                        <p:tav tm="0">
                                          <p:val>
                                            <p:fltVal val="0"/>
                                          </p:val>
                                        </p:tav>
                                        <p:tav tm="100000">
                                          <p:val>
                                            <p:strVal val="#ppt_w"/>
                                          </p:val>
                                        </p:tav>
                                      </p:tavLst>
                                    </p:anim>
                                    <p:anim calcmode="lin" valueType="num">
                                      <p:cBhvr>
                                        <p:cTn id="26" dur="500" fill="hold"/>
                                        <p:tgtEl>
                                          <p:spTgt spid="9"/>
                                        </p:tgtEl>
                                        <p:attrNameLst>
                                          <p:attrName>ppt_h</p:attrName>
                                        </p:attrNameLst>
                                      </p:cBhvr>
                                      <p:tavLst>
                                        <p:tav tm="0">
                                          <p:val>
                                            <p:fltVal val="0"/>
                                          </p:val>
                                        </p:tav>
                                        <p:tav tm="100000">
                                          <p:val>
                                            <p:strVal val="#ppt_h"/>
                                          </p:val>
                                        </p:tav>
                                      </p:tavLst>
                                    </p:anim>
                                    <p:animEffect transition="in" filter="fade">
                                      <p:cBhvr>
                                        <p:cTn id="27" dur="500"/>
                                        <p:tgtEl>
                                          <p:spTgt spid="9"/>
                                        </p:tgtEl>
                                      </p:cBhvr>
                                    </p:animEffect>
                                  </p:childTnLst>
                                </p:cTn>
                              </p:par>
                              <p:par>
                                <p:cTn id="28" presetID="53" presetClass="entr" presetSubtype="16" fill="hold" nodeType="withEffect">
                                  <p:stCondLst>
                                    <p:cond delay="2000"/>
                                  </p:stCondLst>
                                  <p:childTnLst>
                                    <p:set>
                                      <p:cBhvr>
                                        <p:cTn id="29" dur="1" fill="hold">
                                          <p:stCondLst>
                                            <p:cond delay="0"/>
                                          </p:stCondLst>
                                        </p:cTn>
                                        <p:tgtEl>
                                          <p:spTgt spid="10"/>
                                        </p:tgtEl>
                                        <p:attrNameLst>
                                          <p:attrName>style.visibility</p:attrName>
                                        </p:attrNameLst>
                                      </p:cBhvr>
                                      <p:to>
                                        <p:strVal val="visible"/>
                                      </p:to>
                                    </p:set>
                                    <p:anim calcmode="lin" valueType="num">
                                      <p:cBhvr>
                                        <p:cTn id="30" dur="500" fill="hold"/>
                                        <p:tgtEl>
                                          <p:spTgt spid="10"/>
                                        </p:tgtEl>
                                        <p:attrNameLst>
                                          <p:attrName>ppt_w</p:attrName>
                                        </p:attrNameLst>
                                      </p:cBhvr>
                                      <p:tavLst>
                                        <p:tav tm="0">
                                          <p:val>
                                            <p:fltVal val="0"/>
                                          </p:val>
                                        </p:tav>
                                        <p:tav tm="100000">
                                          <p:val>
                                            <p:strVal val="#ppt_w"/>
                                          </p:val>
                                        </p:tav>
                                      </p:tavLst>
                                    </p:anim>
                                    <p:anim calcmode="lin" valueType="num">
                                      <p:cBhvr>
                                        <p:cTn id="31" dur="500" fill="hold"/>
                                        <p:tgtEl>
                                          <p:spTgt spid="10"/>
                                        </p:tgtEl>
                                        <p:attrNameLst>
                                          <p:attrName>ppt_h</p:attrName>
                                        </p:attrNameLst>
                                      </p:cBhvr>
                                      <p:tavLst>
                                        <p:tav tm="0">
                                          <p:val>
                                            <p:fltVal val="0"/>
                                          </p:val>
                                        </p:tav>
                                        <p:tav tm="100000">
                                          <p:val>
                                            <p:strVal val="#ppt_h"/>
                                          </p:val>
                                        </p:tav>
                                      </p:tavLst>
                                    </p:anim>
                                    <p:animEffect transition="in" filter="fade">
                                      <p:cBhvr>
                                        <p:cTn id="3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7" name="Freeform 5"/>
          <p:cNvSpPr>
            <a:spLocks noEditPoints="1"/>
          </p:cNvSpPr>
          <p:nvPr/>
        </p:nvSpPr>
        <p:spPr bwMode="auto">
          <a:xfrm>
            <a:off x="972927" y="3325851"/>
            <a:ext cx="142852" cy="1786"/>
          </a:xfrm>
          <a:custGeom>
            <a:avLst/>
            <a:gdLst/>
            <a:ahLst/>
            <a:cxnLst>
              <a:cxn ang="0">
                <a:pos x="80" y="0"/>
              </a:cxn>
              <a:cxn ang="0">
                <a:pos x="78" y="0"/>
              </a:cxn>
              <a:cxn ang="0">
                <a:pos x="80" y="0"/>
              </a:cxn>
              <a:cxn ang="0">
                <a:pos x="80" y="0"/>
              </a:cxn>
              <a:cxn ang="0">
                <a:pos x="0" y="0"/>
              </a:cxn>
              <a:cxn ang="0">
                <a:pos x="0" y="0"/>
              </a:cxn>
              <a:cxn ang="0">
                <a:pos x="0" y="0"/>
              </a:cxn>
              <a:cxn ang="0">
                <a:pos x="0" y="0"/>
              </a:cxn>
            </a:cxnLst>
            <a:rect l="0" t="0" r="r" b="b"/>
            <a:pathLst>
              <a:path w="80">
                <a:moveTo>
                  <a:pt x="80" y="0"/>
                </a:moveTo>
                <a:lnTo>
                  <a:pt x="78" y="0"/>
                </a:lnTo>
                <a:lnTo>
                  <a:pt x="80" y="0"/>
                </a:lnTo>
                <a:lnTo>
                  <a:pt x="80" y="0"/>
                </a:lnTo>
                <a:close/>
                <a:moveTo>
                  <a:pt x="0" y="0"/>
                </a:moveTo>
                <a:lnTo>
                  <a:pt x="0" y="0"/>
                </a:lnTo>
                <a:lnTo>
                  <a:pt x="0" y="0"/>
                </a:lnTo>
                <a:lnTo>
                  <a:pt x="0" y="0"/>
                </a:lnTo>
                <a:close/>
              </a:path>
            </a:pathLst>
          </a:custGeom>
          <a:solidFill>
            <a:srgbClr val="AEA596"/>
          </a:solidFill>
          <a:ln w="19050">
            <a:solidFill>
              <a:schemeClr val="bg1"/>
            </a:solidFill>
            <a:round/>
          </a:ln>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8198" name="Freeform 6"/>
          <p:cNvSpPr/>
          <p:nvPr/>
        </p:nvSpPr>
        <p:spPr bwMode="auto">
          <a:xfrm>
            <a:off x="2160387" y="1189550"/>
            <a:ext cx="639264" cy="903820"/>
          </a:xfrm>
          <a:custGeom>
            <a:avLst/>
            <a:gdLst/>
            <a:ahLst/>
            <a:cxnLst>
              <a:cxn ang="0">
                <a:pos x="183" y="260"/>
              </a:cxn>
              <a:cxn ang="0">
                <a:pos x="119" y="260"/>
              </a:cxn>
              <a:cxn ang="0">
                <a:pos x="124" y="244"/>
              </a:cxn>
              <a:cxn ang="0">
                <a:pos x="115" y="223"/>
              </a:cxn>
              <a:cxn ang="0">
                <a:pos x="95" y="215"/>
              </a:cxn>
              <a:cxn ang="0">
                <a:pos x="76" y="222"/>
              </a:cxn>
              <a:cxn ang="0">
                <a:pos x="74" y="223"/>
              </a:cxn>
              <a:cxn ang="0">
                <a:pos x="66" y="244"/>
              </a:cxn>
              <a:cxn ang="0">
                <a:pos x="71" y="260"/>
              </a:cxn>
              <a:cxn ang="0">
                <a:pos x="0" y="260"/>
              </a:cxn>
              <a:cxn ang="0">
                <a:pos x="11" y="226"/>
              </a:cxn>
              <a:cxn ang="0">
                <a:pos x="31" y="92"/>
              </a:cxn>
              <a:cxn ang="0">
                <a:pos x="63" y="0"/>
              </a:cxn>
              <a:cxn ang="0">
                <a:pos x="167" y="92"/>
              </a:cxn>
              <a:cxn ang="0">
                <a:pos x="184" y="226"/>
              </a:cxn>
              <a:cxn ang="0">
                <a:pos x="183" y="260"/>
              </a:cxn>
            </a:cxnLst>
            <a:rect l="0" t="0" r="r" b="b"/>
            <a:pathLst>
              <a:path w="184" h="260">
                <a:moveTo>
                  <a:pt x="183" y="260"/>
                </a:moveTo>
                <a:cubicBezTo>
                  <a:pt x="119" y="260"/>
                  <a:pt x="119" y="260"/>
                  <a:pt x="119" y="260"/>
                </a:cubicBezTo>
                <a:cubicBezTo>
                  <a:pt x="122" y="255"/>
                  <a:pt x="124" y="250"/>
                  <a:pt x="124" y="244"/>
                </a:cubicBezTo>
                <a:cubicBezTo>
                  <a:pt x="124" y="236"/>
                  <a:pt x="121" y="229"/>
                  <a:pt x="115" y="223"/>
                </a:cubicBezTo>
                <a:cubicBezTo>
                  <a:pt x="110" y="218"/>
                  <a:pt x="103" y="215"/>
                  <a:pt x="95" y="215"/>
                </a:cubicBezTo>
                <a:cubicBezTo>
                  <a:pt x="87" y="215"/>
                  <a:pt x="81" y="217"/>
                  <a:pt x="76" y="222"/>
                </a:cubicBezTo>
                <a:cubicBezTo>
                  <a:pt x="75" y="222"/>
                  <a:pt x="75" y="223"/>
                  <a:pt x="74" y="223"/>
                </a:cubicBezTo>
                <a:cubicBezTo>
                  <a:pt x="69" y="229"/>
                  <a:pt x="66" y="236"/>
                  <a:pt x="66" y="244"/>
                </a:cubicBezTo>
                <a:cubicBezTo>
                  <a:pt x="66" y="250"/>
                  <a:pt x="67" y="255"/>
                  <a:pt x="71" y="260"/>
                </a:cubicBezTo>
                <a:cubicBezTo>
                  <a:pt x="0" y="260"/>
                  <a:pt x="0" y="260"/>
                  <a:pt x="0" y="260"/>
                </a:cubicBezTo>
                <a:cubicBezTo>
                  <a:pt x="4" y="249"/>
                  <a:pt x="8" y="237"/>
                  <a:pt x="11" y="226"/>
                </a:cubicBezTo>
                <a:cubicBezTo>
                  <a:pt x="25" y="181"/>
                  <a:pt x="31" y="136"/>
                  <a:pt x="31" y="92"/>
                </a:cubicBezTo>
                <a:cubicBezTo>
                  <a:pt x="24" y="32"/>
                  <a:pt x="35" y="1"/>
                  <a:pt x="63" y="0"/>
                </a:cubicBezTo>
                <a:cubicBezTo>
                  <a:pt x="114" y="6"/>
                  <a:pt x="148" y="37"/>
                  <a:pt x="167" y="92"/>
                </a:cubicBezTo>
                <a:cubicBezTo>
                  <a:pt x="179" y="128"/>
                  <a:pt x="184" y="173"/>
                  <a:pt x="184" y="226"/>
                </a:cubicBezTo>
                <a:cubicBezTo>
                  <a:pt x="184" y="237"/>
                  <a:pt x="184" y="248"/>
                  <a:pt x="183" y="260"/>
                </a:cubicBezTo>
                <a:close/>
              </a:path>
            </a:pathLst>
          </a:custGeom>
          <a:solidFill>
            <a:schemeClr val="accent4"/>
          </a:solidFill>
          <a:ln w="19050">
            <a:solidFill>
              <a:schemeClr val="bg1"/>
            </a:solidFill>
            <a:round/>
          </a:ln>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8199" name="Freeform 7"/>
          <p:cNvSpPr>
            <a:spLocks noEditPoints="1"/>
          </p:cNvSpPr>
          <p:nvPr/>
        </p:nvSpPr>
        <p:spPr bwMode="auto">
          <a:xfrm>
            <a:off x="1469339" y="1936183"/>
            <a:ext cx="1326741" cy="1007419"/>
          </a:xfrm>
          <a:custGeom>
            <a:avLst/>
            <a:gdLst/>
            <a:ahLst/>
            <a:cxnLst>
              <a:cxn ang="0">
                <a:pos x="372" y="145"/>
              </a:cxn>
              <a:cxn ang="0">
                <a:pos x="372" y="184"/>
              </a:cxn>
              <a:cxn ang="0">
                <a:pos x="353" y="191"/>
              </a:cxn>
              <a:cxn ang="0">
                <a:pos x="351" y="193"/>
              </a:cxn>
              <a:cxn ang="0">
                <a:pos x="343" y="213"/>
              </a:cxn>
              <a:cxn ang="0">
                <a:pos x="351" y="234"/>
              </a:cxn>
              <a:cxn ang="0">
                <a:pos x="353" y="235"/>
              </a:cxn>
              <a:cxn ang="0">
                <a:pos x="372" y="242"/>
              </a:cxn>
              <a:cxn ang="0">
                <a:pos x="372" y="273"/>
              </a:cxn>
              <a:cxn ang="0">
                <a:pos x="372" y="290"/>
              </a:cxn>
              <a:cxn ang="0">
                <a:pos x="353" y="290"/>
              </a:cxn>
              <a:cxn ang="0">
                <a:pos x="280" y="290"/>
              </a:cxn>
              <a:cxn ang="0">
                <a:pos x="284" y="287"/>
              </a:cxn>
              <a:cxn ang="0">
                <a:pos x="293" y="266"/>
              </a:cxn>
              <a:cxn ang="0">
                <a:pos x="284" y="246"/>
              </a:cxn>
              <a:cxn ang="0">
                <a:pos x="264" y="237"/>
              </a:cxn>
              <a:cxn ang="0">
                <a:pos x="243" y="246"/>
              </a:cxn>
              <a:cxn ang="0">
                <a:pos x="235" y="266"/>
              </a:cxn>
              <a:cxn ang="0">
                <a:pos x="243" y="287"/>
              </a:cxn>
              <a:cxn ang="0">
                <a:pos x="247" y="290"/>
              </a:cxn>
              <a:cxn ang="0">
                <a:pos x="162" y="290"/>
              </a:cxn>
              <a:cxn ang="0">
                <a:pos x="100" y="290"/>
              </a:cxn>
              <a:cxn ang="0">
                <a:pos x="104" y="287"/>
              </a:cxn>
              <a:cxn ang="0">
                <a:pos x="112" y="266"/>
              </a:cxn>
              <a:cxn ang="0">
                <a:pos x="104" y="246"/>
              </a:cxn>
              <a:cxn ang="0">
                <a:pos x="83" y="237"/>
              </a:cxn>
              <a:cxn ang="0">
                <a:pos x="63" y="246"/>
              </a:cxn>
              <a:cxn ang="0">
                <a:pos x="54" y="266"/>
              </a:cxn>
              <a:cxn ang="0">
                <a:pos x="63" y="287"/>
              </a:cxn>
              <a:cxn ang="0">
                <a:pos x="67" y="290"/>
              </a:cxn>
              <a:cxn ang="0">
                <a:pos x="0" y="290"/>
              </a:cxn>
              <a:cxn ang="0">
                <a:pos x="0" y="225"/>
              </a:cxn>
              <a:cxn ang="0">
                <a:pos x="157" y="134"/>
              </a:cxn>
              <a:cxn ang="0">
                <a:pos x="199" y="45"/>
              </a:cxn>
              <a:cxn ang="0">
                <a:pos x="270" y="45"/>
              </a:cxn>
              <a:cxn ang="0">
                <a:pos x="265" y="29"/>
              </a:cxn>
              <a:cxn ang="0">
                <a:pos x="273" y="8"/>
              </a:cxn>
              <a:cxn ang="0">
                <a:pos x="275" y="7"/>
              </a:cxn>
              <a:cxn ang="0">
                <a:pos x="294" y="0"/>
              </a:cxn>
              <a:cxn ang="0">
                <a:pos x="314" y="8"/>
              </a:cxn>
              <a:cxn ang="0">
                <a:pos x="323" y="29"/>
              </a:cxn>
              <a:cxn ang="0">
                <a:pos x="318" y="45"/>
              </a:cxn>
              <a:cxn ang="0">
                <a:pos x="382" y="45"/>
              </a:cxn>
              <a:cxn ang="0">
                <a:pos x="372" y="145"/>
              </a:cxn>
              <a:cxn ang="0">
                <a:pos x="353" y="278"/>
              </a:cxn>
              <a:cxn ang="0">
                <a:pos x="353" y="277"/>
              </a:cxn>
              <a:cxn ang="0">
                <a:pos x="352" y="278"/>
              </a:cxn>
              <a:cxn ang="0">
                <a:pos x="353" y="278"/>
              </a:cxn>
            </a:cxnLst>
            <a:rect l="0" t="0" r="r" b="b"/>
            <a:pathLst>
              <a:path w="382" h="290">
                <a:moveTo>
                  <a:pt x="372" y="145"/>
                </a:moveTo>
                <a:cubicBezTo>
                  <a:pt x="372" y="184"/>
                  <a:pt x="372" y="184"/>
                  <a:pt x="372" y="184"/>
                </a:cubicBezTo>
                <a:cubicBezTo>
                  <a:pt x="365" y="184"/>
                  <a:pt x="358" y="187"/>
                  <a:pt x="353" y="191"/>
                </a:cubicBezTo>
                <a:cubicBezTo>
                  <a:pt x="352" y="192"/>
                  <a:pt x="352" y="192"/>
                  <a:pt x="351" y="193"/>
                </a:cubicBezTo>
                <a:cubicBezTo>
                  <a:pt x="346" y="198"/>
                  <a:pt x="343" y="205"/>
                  <a:pt x="343" y="213"/>
                </a:cubicBezTo>
                <a:cubicBezTo>
                  <a:pt x="343" y="221"/>
                  <a:pt x="346" y="228"/>
                  <a:pt x="351" y="234"/>
                </a:cubicBezTo>
                <a:cubicBezTo>
                  <a:pt x="352" y="234"/>
                  <a:pt x="352" y="235"/>
                  <a:pt x="353" y="235"/>
                </a:cubicBezTo>
                <a:cubicBezTo>
                  <a:pt x="358" y="240"/>
                  <a:pt x="365" y="242"/>
                  <a:pt x="372" y="242"/>
                </a:cubicBezTo>
                <a:cubicBezTo>
                  <a:pt x="372" y="273"/>
                  <a:pt x="372" y="273"/>
                  <a:pt x="372" y="273"/>
                </a:cubicBezTo>
                <a:cubicBezTo>
                  <a:pt x="372" y="290"/>
                  <a:pt x="372" y="290"/>
                  <a:pt x="372" y="290"/>
                </a:cubicBezTo>
                <a:cubicBezTo>
                  <a:pt x="353" y="290"/>
                  <a:pt x="353" y="290"/>
                  <a:pt x="353" y="290"/>
                </a:cubicBezTo>
                <a:cubicBezTo>
                  <a:pt x="280" y="290"/>
                  <a:pt x="280" y="290"/>
                  <a:pt x="280" y="290"/>
                </a:cubicBezTo>
                <a:cubicBezTo>
                  <a:pt x="281" y="289"/>
                  <a:pt x="283" y="288"/>
                  <a:pt x="284" y="287"/>
                </a:cubicBezTo>
                <a:cubicBezTo>
                  <a:pt x="290" y="281"/>
                  <a:pt x="293" y="274"/>
                  <a:pt x="293" y="266"/>
                </a:cubicBezTo>
                <a:cubicBezTo>
                  <a:pt x="293" y="258"/>
                  <a:pt x="290" y="252"/>
                  <a:pt x="284" y="246"/>
                </a:cubicBezTo>
                <a:cubicBezTo>
                  <a:pt x="278" y="240"/>
                  <a:pt x="272" y="237"/>
                  <a:pt x="264" y="237"/>
                </a:cubicBezTo>
                <a:cubicBezTo>
                  <a:pt x="256" y="237"/>
                  <a:pt x="249" y="240"/>
                  <a:pt x="243" y="246"/>
                </a:cubicBezTo>
                <a:cubicBezTo>
                  <a:pt x="237" y="252"/>
                  <a:pt x="235" y="258"/>
                  <a:pt x="235" y="266"/>
                </a:cubicBezTo>
                <a:cubicBezTo>
                  <a:pt x="235" y="274"/>
                  <a:pt x="237" y="281"/>
                  <a:pt x="243" y="287"/>
                </a:cubicBezTo>
                <a:cubicBezTo>
                  <a:pt x="244" y="288"/>
                  <a:pt x="246" y="289"/>
                  <a:pt x="247" y="290"/>
                </a:cubicBezTo>
                <a:cubicBezTo>
                  <a:pt x="162" y="290"/>
                  <a:pt x="162" y="290"/>
                  <a:pt x="162" y="290"/>
                </a:cubicBezTo>
                <a:cubicBezTo>
                  <a:pt x="100" y="290"/>
                  <a:pt x="100" y="290"/>
                  <a:pt x="100" y="290"/>
                </a:cubicBezTo>
                <a:cubicBezTo>
                  <a:pt x="101" y="289"/>
                  <a:pt x="103" y="288"/>
                  <a:pt x="104" y="287"/>
                </a:cubicBezTo>
                <a:cubicBezTo>
                  <a:pt x="110" y="281"/>
                  <a:pt x="112" y="274"/>
                  <a:pt x="112" y="266"/>
                </a:cubicBezTo>
                <a:cubicBezTo>
                  <a:pt x="112" y="258"/>
                  <a:pt x="110" y="252"/>
                  <a:pt x="104" y="246"/>
                </a:cubicBezTo>
                <a:cubicBezTo>
                  <a:pt x="98" y="240"/>
                  <a:pt x="91" y="237"/>
                  <a:pt x="83" y="237"/>
                </a:cubicBezTo>
                <a:cubicBezTo>
                  <a:pt x="75" y="237"/>
                  <a:pt x="69" y="240"/>
                  <a:pt x="63" y="246"/>
                </a:cubicBezTo>
                <a:cubicBezTo>
                  <a:pt x="57" y="252"/>
                  <a:pt x="54" y="258"/>
                  <a:pt x="54" y="266"/>
                </a:cubicBezTo>
                <a:cubicBezTo>
                  <a:pt x="54" y="274"/>
                  <a:pt x="57" y="281"/>
                  <a:pt x="63" y="287"/>
                </a:cubicBezTo>
                <a:cubicBezTo>
                  <a:pt x="64" y="288"/>
                  <a:pt x="65" y="289"/>
                  <a:pt x="67" y="290"/>
                </a:cubicBezTo>
                <a:cubicBezTo>
                  <a:pt x="0" y="290"/>
                  <a:pt x="0" y="290"/>
                  <a:pt x="0" y="290"/>
                </a:cubicBezTo>
                <a:cubicBezTo>
                  <a:pt x="0" y="225"/>
                  <a:pt x="0" y="225"/>
                  <a:pt x="0" y="225"/>
                </a:cubicBezTo>
                <a:cubicBezTo>
                  <a:pt x="77" y="219"/>
                  <a:pt x="129" y="188"/>
                  <a:pt x="157" y="134"/>
                </a:cubicBezTo>
                <a:cubicBezTo>
                  <a:pt x="174" y="104"/>
                  <a:pt x="188" y="74"/>
                  <a:pt x="199" y="45"/>
                </a:cubicBezTo>
                <a:cubicBezTo>
                  <a:pt x="270" y="45"/>
                  <a:pt x="270" y="45"/>
                  <a:pt x="270" y="45"/>
                </a:cubicBezTo>
                <a:cubicBezTo>
                  <a:pt x="266" y="40"/>
                  <a:pt x="265" y="35"/>
                  <a:pt x="265" y="29"/>
                </a:cubicBezTo>
                <a:cubicBezTo>
                  <a:pt x="265" y="21"/>
                  <a:pt x="268" y="14"/>
                  <a:pt x="273" y="8"/>
                </a:cubicBezTo>
                <a:cubicBezTo>
                  <a:pt x="274" y="8"/>
                  <a:pt x="274" y="7"/>
                  <a:pt x="275" y="7"/>
                </a:cubicBezTo>
                <a:cubicBezTo>
                  <a:pt x="280" y="2"/>
                  <a:pt x="286" y="0"/>
                  <a:pt x="294" y="0"/>
                </a:cubicBezTo>
                <a:cubicBezTo>
                  <a:pt x="302" y="0"/>
                  <a:pt x="309" y="3"/>
                  <a:pt x="314" y="8"/>
                </a:cubicBezTo>
                <a:cubicBezTo>
                  <a:pt x="320" y="14"/>
                  <a:pt x="323" y="21"/>
                  <a:pt x="323" y="29"/>
                </a:cubicBezTo>
                <a:cubicBezTo>
                  <a:pt x="323" y="35"/>
                  <a:pt x="321" y="40"/>
                  <a:pt x="318" y="45"/>
                </a:cubicBezTo>
                <a:cubicBezTo>
                  <a:pt x="382" y="45"/>
                  <a:pt x="382" y="45"/>
                  <a:pt x="382" y="45"/>
                </a:cubicBezTo>
                <a:cubicBezTo>
                  <a:pt x="380" y="76"/>
                  <a:pt x="377" y="109"/>
                  <a:pt x="372" y="145"/>
                </a:cubicBezTo>
                <a:close/>
                <a:moveTo>
                  <a:pt x="353" y="278"/>
                </a:moveTo>
                <a:cubicBezTo>
                  <a:pt x="353" y="277"/>
                  <a:pt x="353" y="277"/>
                  <a:pt x="353" y="277"/>
                </a:cubicBezTo>
                <a:cubicBezTo>
                  <a:pt x="353" y="277"/>
                  <a:pt x="352" y="277"/>
                  <a:pt x="352" y="278"/>
                </a:cubicBezTo>
                <a:lnTo>
                  <a:pt x="353" y="278"/>
                </a:lnTo>
                <a:close/>
              </a:path>
            </a:pathLst>
          </a:custGeom>
          <a:solidFill>
            <a:schemeClr val="bg1">
              <a:lumMod val="65000"/>
            </a:schemeClr>
          </a:solidFill>
          <a:ln w="19050">
            <a:solidFill>
              <a:schemeClr val="bg1"/>
            </a:solidFill>
            <a:round/>
          </a:ln>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8200" name="Freeform 8"/>
          <p:cNvSpPr/>
          <p:nvPr/>
        </p:nvSpPr>
        <p:spPr bwMode="auto">
          <a:xfrm>
            <a:off x="615797" y="2343438"/>
            <a:ext cx="1028536" cy="1153888"/>
          </a:xfrm>
          <a:custGeom>
            <a:avLst/>
            <a:gdLst/>
            <a:ahLst/>
            <a:cxnLst>
              <a:cxn ang="0">
                <a:pos x="246" y="108"/>
              </a:cxn>
              <a:cxn ang="0">
                <a:pos x="246" y="173"/>
              </a:cxn>
              <a:cxn ang="0">
                <a:pos x="246" y="219"/>
              </a:cxn>
              <a:cxn ang="0">
                <a:pos x="247" y="219"/>
              </a:cxn>
              <a:cxn ang="0">
                <a:pos x="267" y="211"/>
              </a:cxn>
              <a:cxn ang="0">
                <a:pos x="288" y="219"/>
              </a:cxn>
              <a:cxn ang="0">
                <a:pos x="296" y="240"/>
              </a:cxn>
              <a:cxn ang="0">
                <a:pos x="288" y="260"/>
              </a:cxn>
              <a:cxn ang="0">
                <a:pos x="284" y="263"/>
              </a:cxn>
              <a:cxn ang="0">
                <a:pos x="267" y="269"/>
              </a:cxn>
              <a:cxn ang="0">
                <a:pos x="251" y="263"/>
              </a:cxn>
              <a:cxn ang="0">
                <a:pos x="247" y="260"/>
              </a:cxn>
              <a:cxn ang="0">
                <a:pos x="246" y="260"/>
              </a:cxn>
              <a:cxn ang="0">
                <a:pos x="246" y="283"/>
              </a:cxn>
              <a:cxn ang="0">
                <a:pos x="144" y="283"/>
              </a:cxn>
              <a:cxn ang="0">
                <a:pos x="143" y="283"/>
              </a:cxn>
              <a:cxn ang="0">
                <a:pos x="144" y="283"/>
              </a:cxn>
              <a:cxn ang="0">
                <a:pos x="152" y="303"/>
              </a:cxn>
              <a:cxn ang="0">
                <a:pos x="144" y="324"/>
              </a:cxn>
              <a:cxn ang="0">
                <a:pos x="123" y="332"/>
              </a:cxn>
              <a:cxn ang="0">
                <a:pos x="103" y="324"/>
              </a:cxn>
              <a:cxn ang="0">
                <a:pos x="94" y="303"/>
              </a:cxn>
              <a:cxn ang="0">
                <a:pos x="103" y="283"/>
              </a:cxn>
              <a:cxn ang="0">
                <a:pos x="103" y="283"/>
              </a:cxn>
              <a:cxn ang="0">
                <a:pos x="103" y="283"/>
              </a:cxn>
              <a:cxn ang="0">
                <a:pos x="0" y="283"/>
              </a:cxn>
              <a:cxn ang="0">
                <a:pos x="0" y="48"/>
              </a:cxn>
              <a:cxn ang="0">
                <a:pos x="48" y="0"/>
              </a:cxn>
              <a:cxn ang="0">
                <a:pos x="198" y="0"/>
              </a:cxn>
              <a:cxn ang="0">
                <a:pos x="246" y="48"/>
              </a:cxn>
              <a:cxn ang="0">
                <a:pos x="246" y="108"/>
              </a:cxn>
            </a:cxnLst>
            <a:rect l="0" t="0" r="r" b="b"/>
            <a:pathLst>
              <a:path w="296" h="332">
                <a:moveTo>
                  <a:pt x="246" y="108"/>
                </a:moveTo>
                <a:cubicBezTo>
                  <a:pt x="246" y="173"/>
                  <a:pt x="246" y="173"/>
                  <a:pt x="246" y="173"/>
                </a:cubicBezTo>
                <a:cubicBezTo>
                  <a:pt x="246" y="219"/>
                  <a:pt x="246" y="219"/>
                  <a:pt x="246" y="219"/>
                </a:cubicBezTo>
                <a:cubicBezTo>
                  <a:pt x="246" y="219"/>
                  <a:pt x="247" y="219"/>
                  <a:pt x="247" y="219"/>
                </a:cubicBezTo>
                <a:cubicBezTo>
                  <a:pt x="252" y="213"/>
                  <a:pt x="259" y="211"/>
                  <a:pt x="267" y="211"/>
                </a:cubicBezTo>
                <a:cubicBezTo>
                  <a:pt x="275" y="211"/>
                  <a:pt x="282" y="213"/>
                  <a:pt x="288" y="219"/>
                </a:cubicBezTo>
                <a:cubicBezTo>
                  <a:pt x="293" y="225"/>
                  <a:pt x="296" y="232"/>
                  <a:pt x="296" y="240"/>
                </a:cubicBezTo>
                <a:cubicBezTo>
                  <a:pt x="296" y="248"/>
                  <a:pt x="293" y="254"/>
                  <a:pt x="288" y="260"/>
                </a:cubicBezTo>
                <a:cubicBezTo>
                  <a:pt x="286" y="261"/>
                  <a:pt x="285" y="262"/>
                  <a:pt x="284" y="263"/>
                </a:cubicBezTo>
                <a:cubicBezTo>
                  <a:pt x="279" y="267"/>
                  <a:pt x="273" y="269"/>
                  <a:pt x="267" y="269"/>
                </a:cubicBezTo>
                <a:cubicBezTo>
                  <a:pt x="261" y="269"/>
                  <a:pt x="255" y="267"/>
                  <a:pt x="251" y="263"/>
                </a:cubicBezTo>
                <a:cubicBezTo>
                  <a:pt x="249" y="262"/>
                  <a:pt x="248" y="261"/>
                  <a:pt x="247" y="260"/>
                </a:cubicBezTo>
                <a:cubicBezTo>
                  <a:pt x="247" y="260"/>
                  <a:pt x="246" y="260"/>
                  <a:pt x="246" y="260"/>
                </a:cubicBezTo>
                <a:cubicBezTo>
                  <a:pt x="246" y="283"/>
                  <a:pt x="246" y="283"/>
                  <a:pt x="246" y="283"/>
                </a:cubicBezTo>
                <a:cubicBezTo>
                  <a:pt x="144" y="283"/>
                  <a:pt x="144" y="283"/>
                  <a:pt x="144" y="283"/>
                </a:cubicBezTo>
                <a:cubicBezTo>
                  <a:pt x="143" y="283"/>
                  <a:pt x="143" y="283"/>
                  <a:pt x="143" y="283"/>
                </a:cubicBezTo>
                <a:cubicBezTo>
                  <a:pt x="144" y="283"/>
                  <a:pt x="144" y="283"/>
                  <a:pt x="144" y="283"/>
                </a:cubicBezTo>
                <a:cubicBezTo>
                  <a:pt x="149" y="289"/>
                  <a:pt x="152" y="295"/>
                  <a:pt x="152" y="303"/>
                </a:cubicBezTo>
                <a:cubicBezTo>
                  <a:pt x="152" y="311"/>
                  <a:pt x="149" y="318"/>
                  <a:pt x="144" y="324"/>
                </a:cubicBezTo>
                <a:cubicBezTo>
                  <a:pt x="138" y="330"/>
                  <a:pt x="131" y="332"/>
                  <a:pt x="123" y="332"/>
                </a:cubicBezTo>
                <a:cubicBezTo>
                  <a:pt x="115" y="332"/>
                  <a:pt x="108" y="330"/>
                  <a:pt x="103" y="324"/>
                </a:cubicBezTo>
                <a:cubicBezTo>
                  <a:pt x="97" y="318"/>
                  <a:pt x="94" y="311"/>
                  <a:pt x="94" y="303"/>
                </a:cubicBezTo>
                <a:cubicBezTo>
                  <a:pt x="94" y="295"/>
                  <a:pt x="97" y="289"/>
                  <a:pt x="103" y="283"/>
                </a:cubicBezTo>
                <a:cubicBezTo>
                  <a:pt x="103" y="283"/>
                  <a:pt x="103" y="283"/>
                  <a:pt x="103" y="283"/>
                </a:cubicBezTo>
                <a:cubicBezTo>
                  <a:pt x="103" y="283"/>
                  <a:pt x="103" y="283"/>
                  <a:pt x="103" y="283"/>
                </a:cubicBezTo>
                <a:cubicBezTo>
                  <a:pt x="0" y="283"/>
                  <a:pt x="0" y="283"/>
                  <a:pt x="0" y="283"/>
                </a:cubicBezTo>
                <a:cubicBezTo>
                  <a:pt x="0" y="48"/>
                  <a:pt x="0" y="48"/>
                  <a:pt x="0" y="48"/>
                </a:cubicBezTo>
                <a:cubicBezTo>
                  <a:pt x="0" y="16"/>
                  <a:pt x="16" y="0"/>
                  <a:pt x="48" y="0"/>
                </a:cubicBezTo>
                <a:cubicBezTo>
                  <a:pt x="198" y="0"/>
                  <a:pt x="198" y="0"/>
                  <a:pt x="198" y="0"/>
                </a:cubicBezTo>
                <a:cubicBezTo>
                  <a:pt x="230" y="0"/>
                  <a:pt x="246" y="16"/>
                  <a:pt x="246" y="48"/>
                </a:cubicBezTo>
                <a:lnTo>
                  <a:pt x="246" y="108"/>
                </a:lnTo>
                <a:close/>
              </a:path>
            </a:pathLst>
          </a:custGeom>
          <a:solidFill>
            <a:schemeClr val="accent4"/>
          </a:solidFill>
          <a:ln w="19050">
            <a:solidFill>
              <a:schemeClr val="bg1"/>
            </a:solidFill>
            <a:round/>
          </a:ln>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8201" name="Freeform 9"/>
          <p:cNvSpPr/>
          <p:nvPr/>
        </p:nvSpPr>
        <p:spPr bwMode="auto">
          <a:xfrm>
            <a:off x="615797" y="3325850"/>
            <a:ext cx="1028536" cy="848448"/>
          </a:xfrm>
          <a:custGeom>
            <a:avLst/>
            <a:gdLst/>
            <a:ahLst/>
            <a:cxnLst>
              <a:cxn ang="0">
                <a:pos x="103" y="0"/>
              </a:cxn>
              <a:cxn ang="0">
                <a:pos x="103" y="0"/>
              </a:cxn>
              <a:cxn ang="0">
                <a:pos x="94" y="20"/>
              </a:cxn>
              <a:cxn ang="0">
                <a:pos x="103" y="41"/>
              </a:cxn>
              <a:cxn ang="0">
                <a:pos x="123" y="49"/>
              </a:cxn>
              <a:cxn ang="0">
                <a:pos x="144" y="41"/>
              </a:cxn>
              <a:cxn ang="0">
                <a:pos x="152" y="20"/>
              </a:cxn>
              <a:cxn ang="0">
                <a:pos x="144" y="0"/>
              </a:cxn>
              <a:cxn ang="0">
                <a:pos x="144" y="0"/>
              </a:cxn>
              <a:cxn ang="0">
                <a:pos x="246" y="0"/>
              </a:cxn>
              <a:cxn ang="0">
                <a:pos x="246" y="58"/>
              </a:cxn>
              <a:cxn ang="0">
                <a:pos x="247" y="58"/>
              </a:cxn>
              <a:cxn ang="0">
                <a:pos x="267" y="50"/>
              </a:cxn>
              <a:cxn ang="0">
                <a:pos x="288" y="58"/>
              </a:cxn>
              <a:cxn ang="0">
                <a:pos x="296" y="79"/>
              </a:cxn>
              <a:cxn ang="0">
                <a:pos x="288" y="99"/>
              </a:cxn>
              <a:cxn ang="0">
                <a:pos x="284" y="103"/>
              </a:cxn>
              <a:cxn ang="0">
                <a:pos x="267" y="108"/>
              </a:cxn>
              <a:cxn ang="0">
                <a:pos x="251" y="103"/>
              </a:cxn>
              <a:cxn ang="0">
                <a:pos x="247" y="99"/>
              </a:cxn>
              <a:cxn ang="0">
                <a:pos x="246" y="99"/>
              </a:cxn>
              <a:cxn ang="0">
                <a:pos x="246" y="103"/>
              </a:cxn>
              <a:cxn ang="0">
                <a:pos x="246" y="155"/>
              </a:cxn>
              <a:cxn ang="0">
                <a:pos x="246" y="196"/>
              </a:cxn>
              <a:cxn ang="0">
                <a:pos x="198" y="244"/>
              </a:cxn>
              <a:cxn ang="0">
                <a:pos x="48" y="244"/>
              </a:cxn>
              <a:cxn ang="0">
                <a:pos x="0" y="196"/>
              </a:cxn>
              <a:cxn ang="0">
                <a:pos x="0" y="0"/>
              </a:cxn>
              <a:cxn ang="0">
                <a:pos x="103" y="0"/>
              </a:cxn>
            </a:cxnLst>
            <a:rect l="0" t="0" r="r" b="b"/>
            <a:pathLst>
              <a:path w="296" h="244">
                <a:moveTo>
                  <a:pt x="103" y="0"/>
                </a:moveTo>
                <a:cubicBezTo>
                  <a:pt x="103" y="0"/>
                  <a:pt x="103" y="0"/>
                  <a:pt x="103" y="0"/>
                </a:cubicBezTo>
                <a:cubicBezTo>
                  <a:pt x="97" y="6"/>
                  <a:pt x="94" y="12"/>
                  <a:pt x="94" y="20"/>
                </a:cubicBezTo>
                <a:cubicBezTo>
                  <a:pt x="94" y="28"/>
                  <a:pt x="97" y="35"/>
                  <a:pt x="103" y="41"/>
                </a:cubicBezTo>
                <a:cubicBezTo>
                  <a:pt x="108" y="47"/>
                  <a:pt x="115" y="49"/>
                  <a:pt x="123" y="49"/>
                </a:cubicBezTo>
                <a:cubicBezTo>
                  <a:pt x="131" y="49"/>
                  <a:pt x="138" y="47"/>
                  <a:pt x="144" y="41"/>
                </a:cubicBezTo>
                <a:cubicBezTo>
                  <a:pt x="149" y="35"/>
                  <a:pt x="152" y="28"/>
                  <a:pt x="152" y="20"/>
                </a:cubicBezTo>
                <a:cubicBezTo>
                  <a:pt x="152" y="12"/>
                  <a:pt x="149" y="6"/>
                  <a:pt x="144" y="0"/>
                </a:cubicBezTo>
                <a:cubicBezTo>
                  <a:pt x="144" y="0"/>
                  <a:pt x="144" y="0"/>
                  <a:pt x="144" y="0"/>
                </a:cubicBezTo>
                <a:cubicBezTo>
                  <a:pt x="246" y="0"/>
                  <a:pt x="246" y="0"/>
                  <a:pt x="246" y="0"/>
                </a:cubicBezTo>
                <a:cubicBezTo>
                  <a:pt x="246" y="58"/>
                  <a:pt x="246" y="58"/>
                  <a:pt x="246" y="58"/>
                </a:cubicBezTo>
                <a:cubicBezTo>
                  <a:pt x="246" y="58"/>
                  <a:pt x="247" y="58"/>
                  <a:pt x="247" y="58"/>
                </a:cubicBezTo>
                <a:cubicBezTo>
                  <a:pt x="252" y="53"/>
                  <a:pt x="259" y="50"/>
                  <a:pt x="267" y="50"/>
                </a:cubicBezTo>
                <a:cubicBezTo>
                  <a:pt x="275" y="50"/>
                  <a:pt x="282" y="53"/>
                  <a:pt x="288" y="58"/>
                </a:cubicBezTo>
                <a:cubicBezTo>
                  <a:pt x="293" y="64"/>
                  <a:pt x="296" y="71"/>
                  <a:pt x="296" y="79"/>
                </a:cubicBezTo>
                <a:cubicBezTo>
                  <a:pt x="296" y="87"/>
                  <a:pt x="293" y="94"/>
                  <a:pt x="288" y="99"/>
                </a:cubicBezTo>
                <a:cubicBezTo>
                  <a:pt x="286" y="101"/>
                  <a:pt x="285" y="102"/>
                  <a:pt x="284" y="103"/>
                </a:cubicBezTo>
                <a:cubicBezTo>
                  <a:pt x="279" y="106"/>
                  <a:pt x="273" y="108"/>
                  <a:pt x="267" y="108"/>
                </a:cubicBezTo>
                <a:cubicBezTo>
                  <a:pt x="261" y="108"/>
                  <a:pt x="255" y="106"/>
                  <a:pt x="251" y="103"/>
                </a:cubicBezTo>
                <a:cubicBezTo>
                  <a:pt x="249" y="102"/>
                  <a:pt x="248" y="101"/>
                  <a:pt x="247" y="99"/>
                </a:cubicBezTo>
                <a:cubicBezTo>
                  <a:pt x="247" y="99"/>
                  <a:pt x="246" y="99"/>
                  <a:pt x="246" y="99"/>
                </a:cubicBezTo>
                <a:cubicBezTo>
                  <a:pt x="246" y="103"/>
                  <a:pt x="246" y="103"/>
                  <a:pt x="246" y="103"/>
                </a:cubicBezTo>
                <a:cubicBezTo>
                  <a:pt x="246" y="155"/>
                  <a:pt x="246" y="155"/>
                  <a:pt x="246" y="155"/>
                </a:cubicBezTo>
                <a:cubicBezTo>
                  <a:pt x="246" y="196"/>
                  <a:pt x="246" y="196"/>
                  <a:pt x="246" y="196"/>
                </a:cubicBezTo>
                <a:cubicBezTo>
                  <a:pt x="246" y="228"/>
                  <a:pt x="230" y="244"/>
                  <a:pt x="198" y="244"/>
                </a:cubicBezTo>
                <a:cubicBezTo>
                  <a:pt x="48" y="244"/>
                  <a:pt x="48" y="244"/>
                  <a:pt x="48" y="244"/>
                </a:cubicBezTo>
                <a:cubicBezTo>
                  <a:pt x="16" y="244"/>
                  <a:pt x="0" y="228"/>
                  <a:pt x="0" y="196"/>
                </a:cubicBezTo>
                <a:cubicBezTo>
                  <a:pt x="0" y="0"/>
                  <a:pt x="0" y="0"/>
                  <a:pt x="0" y="0"/>
                </a:cubicBezTo>
                <a:lnTo>
                  <a:pt x="103" y="0"/>
                </a:lnTo>
                <a:close/>
              </a:path>
            </a:pathLst>
          </a:custGeom>
          <a:solidFill>
            <a:schemeClr val="bg1">
              <a:lumMod val="65000"/>
            </a:schemeClr>
          </a:solidFill>
          <a:ln w="19050">
            <a:solidFill>
              <a:schemeClr val="bg1"/>
            </a:solidFill>
            <a:round/>
          </a:ln>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8202" name="Freeform 10"/>
          <p:cNvSpPr/>
          <p:nvPr/>
        </p:nvSpPr>
        <p:spPr bwMode="auto">
          <a:xfrm>
            <a:off x="1469339" y="2759624"/>
            <a:ext cx="562481" cy="1389667"/>
          </a:xfrm>
          <a:custGeom>
            <a:avLst/>
            <a:gdLst/>
            <a:ahLst/>
            <a:cxnLst>
              <a:cxn ang="0">
                <a:pos x="162" y="400"/>
              </a:cxn>
              <a:cxn ang="0">
                <a:pos x="78" y="324"/>
              </a:cxn>
              <a:cxn ang="0">
                <a:pos x="3" y="318"/>
              </a:cxn>
              <a:cxn ang="0">
                <a:pos x="0" y="318"/>
              </a:cxn>
              <a:cxn ang="0">
                <a:pos x="0" y="266"/>
              </a:cxn>
              <a:cxn ang="0">
                <a:pos x="5" y="266"/>
              </a:cxn>
              <a:cxn ang="0">
                <a:pos x="21" y="271"/>
              </a:cxn>
              <a:cxn ang="0">
                <a:pos x="38" y="266"/>
              </a:cxn>
              <a:cxn ang="0">
                <a:pos x="42" y="262"/>
              </a:cxn>
              <a:cxn ang="0">
                <a:pos x="50" y="242"/>
              </a:cxn>
              <a:cxn ang="0">
                <a:pos x="42" y="221"/>
              </a:cxn>
              <a:cxn ang="0">
                <a:pos x="21" y="213"/>
              </a:cxn>
              <a:cxn ang="0">
                <a:pos x="1" y="221"/>
              </a:cxn>
              <a:cxn ang="0">
                <a:pos x="0" y="221"/>
              </a:cxn>
              <a:cxn ang="0">
                <a:pos x="0" y="163"/>
              </a:cxn>
              <a:cxn ang="0">
                <a:pos x="0" y="140"/>
              </a:cxn>
              <a:cxn ang="0">
                <a:pos x="1" y="140"/>
              </a:cxn>
              <a:cxn ang="0">
                <a:pos x="5" y="143"/>
              </a:cxn>
              <a:cxn ang="0">
                <a:pos x="21" y="149"/>
              </a:cxn>
              <a:cxn ang="0">
                <a:pos x="38" y="143"/>
              </a:cxn>
              <a:cxn ang="0">
                <a:pos x="42" y="140"/>
              </a:cxn>
              <a:cxn ang="0">
                <a:pos x="50" y="120"/>
              </a:cxn>
              <a:cxn ang="0">
                <a:pos x="42" y="99"/>
              </a:cxn>
              <a:cxn ang="0">
                <a:pos x="21" y="91"/>
              </a:cxn>
              <a:cxn ang="0">
                <a:pos x="1" y="99"/>
              </a:cxn>
              <a:cxn ang="0">
                <a:pos x="0" y="99"/>
              </a:cxn>
              <a:cxn ang="0">
                <a:pos x="0" y="53"/>
              </a:cxn>
              <a:cxn ang="0">
                <a:pos x="67" y="53"/>
              </a:cxn>
              <a:cxn ang="0">
                <a:pos x="63" y="50"/>
              </a:cxn>
              <a:cxn ang="0">
                <a:pos x="54" y="29"/>
              </a:cxn>
              <a:cxn ang="0">
                <a:pos x="63" y="9"/>
              </a:cxn>
              <a:cxn ang="0">
                <a:pos x="83" y="0"/>
              </a:cxn>
              <a:cxn ang="0">
                <a:pos x="104" y="9"/>
              </a:cxn>
              <a:cxn ang="0">
                <a:pos x="112" y="29"/>
              </a:cxn>
              <a:cxn ang="0">
                <a:pos x="104" y="50"/>
              </a:cxn>
              <a:cxn ang="0">
                <a:pos x="100" y="53"/>
              </a:cxn>
              <a:cxn ang="0">
                <a:pos x="162" y="53"/>
              </a:cxn>
              <a:cxn ang="0">
                <a:pos x="162" y="195"/>
              </a:cxn>
              <a:cxn ang="0">
                <a:pos x="147" y="190"/>
              </a:cxn>
              <a:cxn ang="0">
                <a:pos x="127" y="199"/>
              </a:cxn>
              <a:cxn ang="0">
                <a:pos x="127" y="199"/>
              </a:cxn>
              <a:cxn ang="0">
                <a:pos x="118" y="219"/>
              </a:cxn>
              <a:cxn ang="0">
                <a:pos x="127" y="240"/>
              </a:cxn>
              <a:cxn ang="0">
                <a:pos x="127" y="240"/>
              </a:cxn>
              <a:cxn ang="0">
                <a:pos x="131" y="243"/>
              </a:cxn>
              <a:cxn ang="0">
                <a:pos x="147" y="248"/>
              </a:cxn>
              <a:cxn ang="0">
                <a:pos x="162" y="244"/>
              </a:cxn>
              <a:cxn ang="0">
                <a:pos x="162" y="400"/>
              </a:cxn>
            </a:cxnLst>
            <a:rect l="0" t="0" r="r" b="b"/>
            <a:pathLst>
              <a:path w="162" h="400">
                <a:moveTo>
                  <a:pt x="162" y="400"/>
                </a:moveTo>
                <a:cubicBezTo>
                  <a:pt x="142" y="371"/>
                  <a:pt x="114" y="346"/>
                  <a:pt x="78" y="324"/>
                </a:cubicBezTo>
                <a:cubicBezTo>
                  <a:pt x="53" y="314"/>
                  <a:pt x="28" y="312"/>
                  <a:pt x="3" y="318"/>
                </a:cubicBezTo>
                <a:cubicBezTo>
                  <a:pt x="0" y="318"/>
                  <a:pt x="0" y="318"/>
                  <a:pt x="0" y="318"/>
                </a:cubicBezTo>
                <a:cubicBezTo>
                  <a:pt x="0" y="266"/>
                  <a:pt x="0" y="266"/>
                  <a:pt x="0" y="266"/>
                </a:cubicBezTo>
                <a:cubicBezTo>
                  <a:pt x="5" y="266"/>
                  <a:pt x="5" y="266"/>
                  <a:pt x="5" y="266"/>
                </a:cubicBezTo>
                <a:cubicBezTo>
                  <a:pt x="9" y="269"/>
                  <a:pt x="15" y="271"/>
                  <a:pt x="21" y="271"/>
                </a:cubicBezTo>
                <a:cubicBezTo>
                  <a:pt x="27" y="271"/>
                  <a:pt x="33" y="269"/>
                  <a:pt x="38" y="266"/>
                </a:cubicBezTo>
                <a:cubicBezTo>
                  <a:pt x="39" y="265"/>
                  <a:pt x="40" y="264"/>
                  <a:pt x="42" y="262"/>
                </a:cubicBezTo>
                <a:cubicBezTo>
                  <a:pt x="47" y="257"/>
                  <a:pt x="50" y="250"/>
                  <a:pt x="50" y="242"/>
                </a:cubicBezTo>
                <a:cubicBezTo>
                  <a:pt x="50" y="234"/>
                  <a:pt x="47" y="227"/>
                  <a:pt x="42" y="221"/>
                </a:cubicBezTo>
                <a:cubicBezTo>
                  <a:pt x="36" y="216"/>
                  <a:pt x="29" y="213"/>
                  <a:pt x="21" y="213"/>
                </a:cubicBezTo>
                <a:cubicBezTo>
                  <a:pt x="13" y="213"/>
                  <a:pt x="6" y="216"/>
                  <a:pt x="1" y="221"/>
                </a:cubicBezTo>
                <a:cubicBezTo>
                  <a:pt x="1" y="221"/>
                  <a:pt x="0" y="221"/>
                  <a:pt x="0" y="221"/>
                </a:cubicBezTo>
                <a:cubicBezTo>
                  <a:pt x="0" y="163"/>
                  <a:pt x="0" y="163"/>
                  <a:pt x="0" y="163"/>
                </a:cubicBezTo>
                <a:cubicBezTo>
                  <a:pt x="0" y="140"/>
                  <a:pt x="0" y="140"/>
                  <a:pt x="0" y="140"/>
                </a:cubicBezTo>
                <a:cubicBezTo>
                  <a:pt x="0" y="140"/>
                  <a:pt x="1" y="140"/>
                  <a:pt x="1" y="140"/>
                </a:cubicBezTo>
                <a:cubicBezTo>
                  <a:pt x="2" y="141"/>
                  <a:pt x="3" y="142"/>
                  <a:pt x="5" y="143"/>
                </a:cubicBezTo>
                <a:cubicBezTo>
                  <a:pt x="9" y="147"/>
                  <a:pt x="15" y="149"/>
                  <a:pt x="21" y="149"/>
                </a:cubicBezTo>
                <a:cubicBezTo>
                  <a:pt x="27" y="149"/>
                  <a:pt x="33" y="147"/>
                  <a:pt x="38" y="143"/>
                </a:cubicBezTo>
                <a:cubicBezTo>
                  <a:pt x="39" y="142"/>
                  <a:pt x="40" y="141"/>
                  <a:pt x="42" y="140"/>
                </a:cubicBezTo>
                <a:cubicBezTo>
                  <a:pt x="47" y="134"/>
                  <a:pt x="50" y="128"/>
                  <a:pt x="50" y="120"/>
                </a:cubicBezTo>
                <a:cubicBezTo>
                  <a:pt x="50" y="112"/>
                  <a:pt x="47" y="105"/>
                  <a:pt x="42" y="99"/>
                </a:cubicBezTo>
                <a:cubicBezTo>
                  <a:pt x="36" y="93"/>
                  <a:pt x="29" y="91"/>
                  <a:pt x="21" y="91"/>
                </a:cubicBezTo>
                <a:cubicBezTo>
                  <a:pt x="13" y="91"/>
                  <a:pt x="6" y="93"/>
                  <a:pt x="1" y="99"/>
                </a:cubicBezTo>
                <a:cubicBezTo>
                  <a:pt x="1" y="99"/>
                  <a:pt x="0" y="99"/>
                  <a:pt x="0" y="99"/>
                </a:cubicBezTo>
                <a:cubicBezTo>
                  <a:pt x="0" y="53"/>
                  <a:pt x="0" y="53"/>
                  <a:pt x="0" y="53"/>
                </a:cubicBezTo>
                <a:cubicBezTo>
                  <a:pt x="67" y="53"/>
                  <a:pt x="67" y="53"/>
                  <a:pt x="67" y="53"/>
                </a:cubicBezTo>
                <a:cubicBezTo>
                  <a:pt x="65" y="52"/>
                  <a:pt x="64" y="51"/>
                  <a:pt x="63" y="50"/>
                </a:cubicBezTo>
                <a:cubicBezTo>
                  <a:pt x="57" y="44"/>
                  <a:pt x="54" y="37"/>
                  <a:pt x="54" y="29"/>
                </a:cubicBezTo>
                <a:cubicBezTo>
                  <a:pt x="54" y="21"/>
                  <a:pt x="57" y="15"/>
                  <a:pt x="63" y="9"/>
                </a:cubicBezTo>
                <a:cubicBezTo>
                  <a:pt x="69" y="3"/>
                  <a:pt x="75" y="0"/>
                  <a:pt x="83" y="0"/>
                </a:cubicBezTo>
                <a:cubicBezTo>
                  <a:pt x="91" y="0"/>
                  <a:pt x="98" y="3"/>
                  <a:pt x="104" y="9"/>
                </a:cubicBezTo>
                <a:cubicBezTo>
                  <a:pt x="110" y="15"/>
                  <a:pt x="112" y="21"/>
                  <a:pt x="112" y="29"/>
                </a:cubicBezTo>
                <a:cubicBezTo>
                  <a:pt x="112" y="37"/>
                  <a:pt x="110" y="44"/>
                  <a:pt x="104" y="50"/>
                </a:cubicBezTo>
                <a:cubicBezTo>
                  <a:pt x="103" y="51"/>
                  <a:pt x="101" y="52"/>
                  <a:pt x="100" y="53"/>
                </a:cubicBezTo>
                <a:cubicBezTo>
                  <a:pt x="162" y="53"/>
                  <a:pt x="162" y="53"/>
                  <a:pt x="162" y="53"/>
                </a:cubicBezTo>
                <a:cubicBezTo>
                  <a:pt x="162" y="195"/>
                  <a:pt x="162" y="195"/>
                  <a:pt x="162" y="195"/>
                </a:cubicBezTo>
                <a:cubicBezTo>
                  <a:pt x="158" y="192"/>
                  <a:pt x="153" y="190"/>
                  <a:pt x="147" y="190"/>
                </a:cubicBezTo>
                <a:cubicBezTo>
                  <a:pt x="139" y="190"/>
                  <a:pt x="133" y="193"/>
                  <a:pt x="127" y="199"/>
                </a:cubicBezTo>
                <a:cubicBezTo>
                  <a:pt x="127" y="199"/>
                  <a:pt x="127" y="199"/>
                  <a:pt x="127" y="199"/>
                </a:cubicBezTo>
                <a:cubicBezTo>
                  <a:pt x="121" y="205"/>
                  <a:pt x="118" y="212"/>
                  <a:pt x="118" y="219"/>
                </a:cubicBezTo>
                <a:cubicBezTo>
                  <a:pt x="118" y="227"/>
                  <a:pt x="121" y="234"/>
                  <a:pt x="127" y="240"/>
                </a:cubicBezTo>
                <a:cubicBezTo>
                  <a:pt x="127" y="240"/>
                  <a:pt x="127" y="240"/>
                  <a:pt x="127" y="240"/>
                </a:cubicBezTo>
                <a:cubicBezTo>
                  <a:pt x="128" y="241"/>
                  <a:pt x="129" y="242"/>
                  <a:pt x="131" y="243"/>
                </a:cubicBezTo>
                <a:cubicBezTo>
                  <a:pt x="136" y="247"/>
                  <a:pt x="141" y="248"/>
                  <a:pt x="147" y="248"/>
                </a:cubicBezTo>
                <a:cubicBezTo>
                  <a:pt x="153" y="248"/>
                  <a:pt x="158" y="247"/>
                  <a:pt x="162" y="244"/>
                </a:cubicBezTo>
                <a:lnTo>
                  <a:pt x="162" y="400"/>
                </a:lnTo>
                <a:close/>
              </a:path>
            </a:pathLst>
          </a:custGeom>
          <a:solidFill>
            <a:schemeClr val="accent4"/>
          </a:solidFill>
          <a:ln w="19050">
            <a:solidFill>
              <a:schemeClr val="bg1"/>
            </a:solidFill>
            <a:round/>
          </a:ln>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8203" name="Freeform 11"/>
          <p:cNvSpPr/>
          <p:nvPr/>
        </p:nvSpPr>
        <p:spPr bwMode="auto">
          <a:xfrm>
            <a:off x="1880040" y="2759624"/>
            <a:ext cx="982109" cy="1389667"/>
          </a:xfrm>
          <a:custGeom>
            <a:avLst/>
            <a:gdLst/>
            <a:ahLst/>
            <a:cxnLst>
              <a:cxn ang="0">
                <a:pos x="235" y="400"/>
              </a:cxn>
              <a:cxn ang="0">
                <a:pos x="44" y="400"/>
              </a:cxn>
              <a:cxn ang="0">
                <a:pos x="44" y="244"/>
              </a:cxn>
              <a:cxn ang="0">
                <a:pos x="29" y="248"/>
              </a:cxn>
              <a:cxn ang="0">
                <a:pos x="13" y="243"/>
              </a:cxn>
              <a:cxn ang="0">
                <a:pos x="9" y="240"/>
              </a:cxn>
              <a:cxn ang="0">
                <a:pos x="9" y="240"/>
              </a:cxn>
              <a:cxn ang="0">
                <a:pos x="0" y="219"/>
              </a:cxn>
              <a:cxn ang="0">
                <a:pos x="9" y="199"/>
              </a:cxn>
              <a:cxn ang="0">
                <a:pos x="9" y="199"/>
              </a:cxn>
              <a:cxn ang="0">
                <a:pos x="29" y="190"/>
              </a:cxn>
              <a:cxn ang="0">
                <a:pos x="44" y="195"/>
              </a:cxn>
              <a:cxn ang="0">
                <a:pos x="44" y="53"/>
              </a:cxn>
              <a:cxn ang="0">
                <a:pos x="129" y="53"/>
              </a:cxn>
              <a:cxn ang="0">
                <a:pos x="125" y="50"/>
              </a:cxn>
              <a:cxn ang="0">
                <a:pos x="117" y="29"/>
              </a:cxn>
              <a:cxn ang="0">
                <a:pos x="125" y="9"/>
              </a:cxn>
              <a:cxn ang="0">
                <a:pos x="146" y="0"/>
              </a:cxn>
              <a:cxn ang="0">
                <a:pos x="166" y="9"/>
              </a:cxn>
              <a:cxn ang="0">
                <a:pos x="175" y="29"/>
              </a:cxn>
              <a:cxn ang="0">
                <a:pos x="166" y="50"/>
              </a:cxn>
              <a:cxn ang="0">
                <a:pos x="162" y="53"/>
              </a:cxn>
              <a:cxn ang="0">
                <a:pos x="235" y="53"/>
              </a:cxn>
              <a:cxn ang="0">
                <a:pos x="235" y="82"/>
              </a:cxn>
              <a:cxn ang="0">
                <a:pos x="254" y="75"/>
              </a:cxn>
              <a:cxn ang="0">
                <a:pos x="274" y="83"/>
              </a:cxn>
              <a:cxn ang="0">
                <a:pos x="283" y="104"/>
              </a:cxn>
              <a:cxn ang="0">
                <a:pos x="274" y="124"/>
              </a:cxn>
              <a:cxn ang="0">
                <a:pos x="254" y="133"/>
              </a:cxn>
              <a:cxn ang="0">
                <a:pos x="235" y="126"/>
              </a:cxn>
              <a:cxn ang="0">
                <a:pos x="235" y="154"/>
              </a:cxn>
              <a:cxn ang="0">
                <a:pos x="235" y="196"/>
              </a:cxn>
              <a:cxn ang="0">
                <a:pos x="218" y="190"/>
              </a:cxn>
              <a:cxn ang="0">
                <a:pos x="197" y="199"/>
              </a:cxn>
              <a:cxn ang="0">
                <a:pos x="191" y="207"/>
              </a:cxn>
              <a:cxn ang="0">
                <a:pos x="189" y="219"/>
              </a:cxn>
              <a:cxn ang="0">
                <a:pos x="194" y="236"/>
              </a:cxn>
              <a:cxn ang="0">
                <a:pos x="197" y="240"/>
              </a:cxn>
              <a:cxn ang="0">
                <a:pos x="218" y="248"/>
              </a:cxn>
              <a:cxn ang="0">
                <a:pos x="235" y="243"/>
              </a:cxn>
              <a:cxn ang="0">
                <a:pos x="235" y="274"/>
              </a:cxn>
              <a:cxn ang="0">
                <a:pos x="235" y="317"/>
              </a:cxn>
              <a:cxn ang="0">
                <a:pos x="218" y="312"/>
              </a:cxn>
              <a:cxn ang="0">
                <a:pos x="210" y="313"/>
              </a:cxn>
              <a:cxn ang="0">
                <a:pos x="197" y="320"/>
              </a:cxn>
              <a:cxn ang="0">
                <a:pos x="189" y="341"/>
              </a:cxn>
              <a:cxn ang="0">
                <a:pos x="197" y="361"/>
              </a:cxn>
              <a:cxn ang="0">
                <a:pos x="215" y="370"/>
              </a:cxn>
              <a:cxn ang="0">
                <a:pos x="218" y="370"/>
              </a:cxn>
              <a:cxn ang="0">
                <a:pos x="235" y="364"/>
              </a:cxn>
              <a:cxn ang="0">
                <a:pos x="235" y="400"/>
              </a:cxn>
            </a:cxnLst>
            <a:rect l="0" t="0" r="r" b="b"/>
            <a:pathLst>
              <a:path w="283" h="400">
                <a:moveTo>
                  <a:pt x="235" y="400"/>
                </a:moveTo>
                <a:cubicBezTo>
                  <a:pt x="44" y="400"/>
                  <a:pt x="44" y="400"/>
                  <a:pt x="44" y="400"/>
                </a:cubicBezTo>
                <a:cubicBezTo>
                  <a:pt x="44" y="244"/>
                  <a:pt x="44" y="244"/>
                  <a:pt x="44" y="244"/>
                </a:cubicBezTo>
                <a:cubicBezTo>
                  <a:pt x="40" y="247"/>
                  <a:pt x="35" y="248"/>
                  <a:pt x="29" y="248"/>
                </a:cubicBezTo>
                <a:cubicBezTo>
                  <a:pt x="23" y="248"/>
                  <a:pt x="18" y="247"/>
                  <a:pt x="13" y="243"/>
                </a:cubicBezTo>
                <a:cubicBezTo>
                  <a:pt x="11" y="242"/>
                  <a:pt x="10" y="241"/>
                  <a:pt x="9" y="240"/>
                </a:cubicBezTo>
                <a:cubicBezTo>
                  <a:pt x="9" y="240"/>
                  <a:pt x="9" y="240"/>
                  <a:pt x="9" y="240"/>
                </a:cubicBezTo>
                <a:cubicBezTo>
                  <a:pt x="3" y="234"/>
                  <a:pt x="0" y="227"/>
                  <a:pt x="0" y="219"/>
                </a:cubicBezTo>
                <a:cubicBezTo>
                  <a:pt x="0" y="212"/>
                  <a:pt x="3" y="205"/>
                  <a:pt x="9" y="199"/>
                </a:cubicBezTo>
                <a:cubicBezTo>
                  <a:pt x="9" y="199"/>
                  <a:pt x="9" y="199"/>
                  <a:pt x="9" y="199"/>
                </a:cubicBezTo>
                <a:cubicBezTo>
                  <a:pt x="15" y="193"/>
                  <a:pt x="21" y="190"/>
                  <a:pt x="29" y="190"/>
                </a:cubicBezTo>
                <a:cubicBezTo>
                  <a:pt x="35" y="190"/>
                  <a:pt x="40" y="192"/>
                  <a:pt x="44" y="195"/>
                </a:cubicBezTo>
                <a:cubicBezTo>
                  <a:pt x="44" y="53"/>
                  <a:pt x="44" y="53"/>
                  <a:pt x="44" y="53"/>
                </a:cubicBezTo>
                <a:cubicBezTo>
                  <a:pt x="129" y="53"/>
                  <a:pt x="129" y="53"/>
                  <a:pt x="129" y="53"/>
                </a:cubicBezTo>
                <a:cubicBezTo>
                  <a:pt x="128" y="52"/>
                  <a:pt x="126" y="51"/>
                  <a:pt x="125" y="50"/>
                </a:cubicBezTo>
                <a:cubicBezTo>
                  <a:pt x="119" y="44"/>
                  <a:pt x="117" y="37"/>
                  <a:pt x="117" y="29"/>
                </a:cubicBezTo>
                <a:cubicBezTo>
                  <a:pt x="117" y="21"/>
                  <a:pt x="119" y="15"/>
                  <a:pt x="125" y="9"/>
                </a:cubicBezTo>
                <a:cubicBezTo>
                  <a:pt x="131" y="3"/>
                  <a:pt x="138" y="0"/>
                  <a:pt x="146" y="0"/>
                </a:cubicBezTo>
                <a:cubicBezTo>
                  <a:pt x="154" y="0"/>
                  <a:pt x="160" y="3"/>
                  <a:pt x="166" y="9"/>
                </a:cubicBezTo>
                <a:cubicBezTo>
                  <a:pt x="172" y="15"/>
                  <a:pt x="175" y="21"/>
                  <a:pt x="175" y="29"/>
                </a:cubicBezTo>
                <a:cubicBezTo>
                  <a:pt x="175" y="37"/>
                  <a:pt x="172" y="44"/>
                  <a:pt x="166" y="50"/>
                </a:cubicBezTo>
                <a:cubicBezTo>
                  <a:pt x="165" y="51"/>
                  <a:pt x="163" y="52"/>
                  <a:pt x="162" y="53"/>
                </a:cubicBezTo>
                <a:cubicBezTo>
                  <a:pt x="235" y="53"/>
                  <a:pt x="235" y="53"/>
                  <a:pt x="235" y="53"/>
                </a:cubicBezTo>
                <a:cubicBezTo>
                  <a:pt x="235" y="82"/>
                  <a:pt x="235" y="82"/>
                  <a:pt x="235" y="82"/>
                </a:cubicBezTo>
                <a:cubicBezTo>
                  <a:pt x="240" y="77"/>
                  <a:pt x="247" y="75"/>
                  <a:pt x="254" y="75"/>
                </a:cubicBezTo>
                <a:cubicBezTo>
                  <a:pt x="262" y="75"/>
                  <a:pt x="269" y="78"/>
                  <a:pt x="274" y="83"/>
                </a:cubicBezTo>
                <a:cubicBezTo>
                  <a:pt x="280" y="89"/>
                  <a:pt x="283" y="96"/>
                  <a:pt x="283" y="104"/>
                </a:cubicBezTo>
                <a:cubicBezTo>
                  <a:pt x="283" y="112"/>
                  <a:pt x="280" y="119"/>
                  <a:pt x="274" y="124"/>
                </a:cubicBezTo>
                <a:cubicBezTo>
                  <a:pt x="269" y="130"/>
                  <a:pt x="262" y="133"/>
                  <a:pt x="254" y="133"/>
                </a:cubicBezTo>
                <a:cubicBezTo>
                  <a:pt x="247" y="133"/>
                  <a:pt x="240" y="130"/>
                  <a:pt x="235" y="126"/>
                </a:cubicBezTo>
                <a:cubicBezTo>
                  <a:pt x="235" y="154"/>
                  <a:pt x="235" y="154"/>
                  <a:pt x="235" y="154"/>
                </a:cubicBezTo>
                <a:cubicBezTo>
                  <a:pt x="235" y="196"/>
                  <a:pt x="235" y="196"/>
                  <a:pt x="235" y="196"/>
                </a:cubicBezTo>
                <a:cubicBezTo>
                  <a:pt x="230" y="192"/>
                  <a:pt x="224" y="190"/>
                  <a:pt x="218" y="190"/>
                </a:cubicBezTo>
                <a:cubicBezTo>
                  <a:pt x="210" y="190"/>
                  <a:pt x="203" y="193"/>
                  <a:pt x="197" y="199"/>
                </a:cubicBezTo>
                <a:cubicBezTo>
                  <a:pt x="195" y="201"/>
                  <a:pt x="193" y="204"/>
                  <a:pt x="191" y="207"/>
                </a:cubicBezTo>
                <a:cubicBezTo>
                  <a:pt x="190" y="211"/>
                  <a:pt x="189" y="215"/>
                  <a:pt x="189" y="219"/>
                </a:cubicBezTo>
                <a:cubicBezTo>
                  <a:pt x="189" y="226"/>
                  <a:pt x="191" y="231"/>
                  <a:pt x="194" y="236"/>
                </a:cubicBezTo>
                <a:cubicBezTo>
                  <a:pt x="195" y="237"/>
                  <a:pt x="196" y="239"/>
                  <a:pt x="197" y="240"/>
                </a:cubicBezTo>
                <a:cubicBezTo>
                  <a:pt x="203" y="246"/>
                  <a:pt x="210" y="248"/>
                  <a:pt x="218" y="248"/>
                </a:cubicBezTo>
                <a:cubicBezTo>
                  <a:pt x="224" y="248"/>
                  <a:pt x="230" y="247"/>
                  <a:pt x="235" y="243"/>
                </a:cubicBezTo>
                <a:cubicBezTo>
                  <a:pt x="235" y="274"/>
                  <a:pt x="235" y="274"/>
                  <a:pt x="235" y="274"/>
                </a:cubicBezTo>
                <a:cubicBezTo>
                  <a:pt x="235" y="317"/>
                  <a:pt x="235" y="317"/>
                  <a:pt x="235" y="317"/>
                </a:cubicBezTo>
                <a:cubicBezTo>
                  <a:pt x="230" y="313"/>
                  <a:pt x="224" y="312"/>
                  <a:pt x="218" y="312"/>
                </a:cubicBezTo>
                <a:cubicBezTo>
                  <a:pt x="215" y="312"/>
                  <a:pt x="213" y="312"/>
                  <a:pt x="210" y="313"/>
                </a:cubicBezTo>
                <a:cubicBezTo>
                  <a:pt x="205" y="314"/>
                  <a:pt x="201" y="316"/>
                  <a:pt x="197" y="320"/>
                </a:cubicBezTo>
                <a:cubicBezTo>
                  <a:pt x="192" y="326"/>
                  <a:pt x="189" y="333"/>
                  <a:pt x="189" y="341"/>
                </a:cubicBezTo>
                <a:cubicBezTo>
                  <a:pt x="189" y="349"/>
                  <a:pt x="192" y="355"/>
                  <a:pt x="197" y="361"/>
                </a:cubicBezTo>
                <a:cubicBezTo>
                  <a:pt x="202" y="366"/>
                  <a:pt x="208" y="369"/>
                  <a:pt x="215" y="370"/>
                </a:cubicBezTo>
                <a:cubicBezTo>
                  <a:pt x="216" y="370"/>
                  <a:pt x="217" y="370"/>
                  <a:pt x="218" y="370"/>
                </a:cubicBezTo>
                <a:cubicBezTo>
                  <a:pt x="224" y="370"/>
                  <a:pt x="230" y="368"/>
                  <a:pt x="235" y="364"/>
                </a:cubicBezTo>
                <a:lnTo>
                  <a:pt x="235" y="400"/>
                </a:lnTo>
                <a:close/>
              </a:path>
            </a:pathLst>
          </a:custGeom>
          <a:solidFill>
            <a:schemeClr val="bg1">
              <a:lumMod val="65000"/>
            </a:schemeClr>
          </a:solidFill>
          <a:ln w="19050">
            <a:solidFill>
              <a:schemeClr val="bg1"/>
            </a:solidFill>
            <a:round/>
          </a:ln>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8204" name="Freeform 12"/>
          <p:cNvSpPr/>
          <p:nvPr/>
        </p:nvSpPr>
        <p:spPr bwMode="auto">
          <a:xfrm>
            <a:off x="2535374" y="3295486"/>
            <a:ext cx="1171389" cy="430476"/>
          </a:xfrm>
          <a:custGeom>
            <a:avLst/>
            <a:gdLst/>
            <a:ahLst/>
            <a:cxnLst>
              <a:cxn ang="0">
                <a:pos x="292" y="2"/>
              </a:cxn>
              <a:cxn ang="0">
                <a:pos x="319" y="18"/>
              </a:cxn>
              <a:cxn ang="0">
                <a:pos x="337" y="62"/>
              </a:cxn>
              <a:cxn ang="0">
                <a:pos x="319" y="105"/>
              </a:cxn>
              <a:cxn ang="0">
                <a:pos x="276" y="124"/>
              </a:cxn>
              <a:cxn ang="0">
                <a:pos x="260" y="124"/>
              </a:cxn>
              <a:cxn ang="0">
                <a:pos x="237" y="120"/>
              </a:cxn>
              <a:cxn ang="0">
                <a:pos x="145" y="120"/>
              </a:cxn>
              <a:cxn ang="0">
                <a:pos x="150" y="103"/>
              </a:cxn>
              <a:cxn ang="0">
                <a:pos x="141" y="83"/>
              </a:cxn>
              <a:cxn ang="0">
                <a:pos x="121" y="74"/>
              </a:cxn>
              <a:cxn ang="0">
                <a:pos x="100" y="83"/>
              </a:cxn>
              <a:cxn ang="0">
                <a:pos x="92" y="103"/>
              </a:cxn>
              <a:cxn ang="0">
                <a:pos x="97" y="120"/>
              </a:cxn>
              <a:cxn ang="0">
                <a:pos x="46" y="120"/>
              </a:cxn>
              <a:cxn ang="0">
                <a:pos x="46" y="89"/>
              </a:cxn>
              <a:cxn ang="0">
                <a:pos x="29" y="94"/>
              </a:cxn>
              <a:cxn ang="0">
                <a:pos x="8" y="86"/>
              </a:cxn>
              <a:cxn ang="0">
                <a:pos x="5" y="82"/>
              </a:cxn>
              <a:cxn ang="0">
                <a:pos x="0" y="65"/>
              </a:cxn>
              <a:cxn ang="0">
                <a:pos x="2" y="53"/>
              </a:cxn>
              <a:cxn ang="0">
                <a:pos x="8" y="45"/>
              </a:cxn>
              <a:cxn ang="0">
                <a:pos x="29" y="36"/>
              </a:cxn>
              <a:cxn ang="0">
                <a:pos x="46" y="42"/>
              </a:cxn>
              <a:cxn ang="0">
                <a:pos x="46" y="0"/>
              </a:cxn>
              <a:cxn ang="0">
                <a:pos x="52" y="0"/>
              </a:cxn>
              <a:cxn ang="0">
                <a:pos x="52" y="1"/>
              </a:cxn>
              <a:cxn ang="0">
                <a:pos x="54" y="1"/>
              </a:cxn>
              <a:cxn ang="0">
                <a:pos x="62" y="0"/>
              </a:cxn>
              <a:cxn ang="0">
                <a:pos x="189" y="0"/>
              </a:cxn>
              <a:cxn ang="0">
                <a:pos x="181" y="20"/>
              </a:cxn>
              <a:cxn ang="0">
                <a:pos x="189" y="40"/>
              </a:cxn>
              <a:cxn ang="0">
                <a:pos x="210" y="49"/>
              </a:cxn>
              <a:cxn ang="0">
                <a:pos x="230" y="40"/>
              </a:cxn>
              <a:cxn ang="0">
                <a:pos x="239" y="20"/>
              </a:cxn>
              <a:cxn ang="0">
                <a:pos x="231" y="0"/>
              </a:cxn>
              <a:cxn ang="0">
                <a:pos x="276" y="0"/>
              </a:cxn>
              <a:cxn ang="0">
                <a:pos x="292" y="2"/>
              </a:cxn>
            </a:cxnLst>
            <a:rect l="0" t="0" r="r" b="b"/>
            <a:pathLst>
              <a:path w="337" h="124">
                <a:moveTo>
                  <a:pt x="292" y="2"/>
                </a:moveTo>
                <a:cubicBezTo>
                  <a:pt x="302" y="5"/>
                  <a:pt x="311" y="10"/>
                  <a:pt x="319" y="18"/>
                </a:cubicBezTo>
                <a:cubicBezTo>
                  <a:pt x="331" y="31"/>
                  <a:pt x="337" y="45"/>
                  <a:pt x="337" y="62"/>
                </a:cubicBezTo>
                <a:cubicBezTo>
                  <a:pt x="337" y="79"/>
                  <a:pt x="331" y="93"/>
                  <a:pt x="319" y="105"/>
                </a:cubicBezTo>
                <a:cubicBezTo>
                  <a:pt x="307" y="118"/>
                  <a:pt x="293" y="124"/>
                  <a:pt x="276" y="124"/>
                </a:cubicBezTo>
                <a:cubicBezTo>
                  <a:pt x="260" y="124"/>
                  <a:pt x="260" y="124"/>
                  <a:pt x="260" y="124"/>
                </a:cubicBezTo>
                <a:cubicBezTo>
                  <a:pt x="253" y="121"/>
                  <a:pt x="245" y="120"/>
                  <a:pt x="237" y="120"/>
                </a:cubicBezTo>
                <a:cubicBezTo>
                  <a:pt x="145" y="120"/>
                  <a:pt x="145" y="120"/>
                  <a:pt x="145" y="120"/>
                </a:cubicBezTo>
                <a:cubicBezTo>
                  <a:pt x="148" y="115"/>
                  <a:pt x="150" y="109"/>
                  <a:pt x="150" y="103"/>
                </a:cubicBezTo>
                <a:cubicBezTo>
                  <a:pt x="150" y="95"/>
                  <a:pt x="147" y="89"/>
                  <a:pt x="141" y="83"/>
                </a:cubicBezTo>
                <a:cubicBezTo>
                  <a:pt x="136" y="77"/>
                  <a:pt x="129" y="74"/>
                  <a:pt x="121" y="74"/>
                </a:cubicBezTo>
                <a:cubicBezTo>
                  <a:pt x="113" y="74"/>
                  <a:pt x="106" y="77"/>
                  <a:pt x="100" y="83"/>
                </a:cubicBezTo>
                <a:cubicBezTo>
                  <a:pt x="95" y="89"/>
                  <a:pt x="92" y="95"/>
                  <a:pt x="92" y="103"/>
                </a:cubicBezTo>
                <a:cubicBezTo>
                  <a:pt x="92" y="109"/>
                  <a:pt x="94" y="115"/>
                  <a:pt x="97" y="120"/>
                </a:cubicBezTo>
                <a:cubicBezTo>
                  <a:pt x="46" y="120"/>
                  <a:pt x="46" y="120"/>
                  <a:pt x="46" y="120"/>
                </a:cubicBezTo>
                <a:cubicBezTo>
                  <a:pt x="46" y="89"/>
                  <a:pt x="46" y="89"/>
                  <a:pt x="46" y="89"/>
                </a:cubicBezTo>
                <a:cubicBezTo>
                  <a:pt x="41" y="93"/>
                  <a:pt x="35" y="94"/>
                  <a:pt x="29" y="94"/>
                </a:cubicBezTo>
                <a:cubicBezTo>
                  <a:pt x="21" y="94"/>
                  <a:pt x="14" y="92"/>
                  <a:pt x="8" y="86"/>
                </a:cubicBezTo>
                <a:cubicBezTo>
                  <a:pt x="7" y="85"/>
                  <a:pt x="6" y="83"/>
                  <a:pt x="5" y="82"/>
                </a:cubicBezTo>
                <a:cubicBezTo>
                  <a:pt x="2" y="77"/>
                  <a:pt x="0" y="72"/>
                  <a:pt x="0" y="65"/>
                </a:cubicBezTo>
                <a:cubicBezTo>
                  <a:pt x="0" y="61"/>
                  <a:pt x="1" y="57"/>
                  <a:pt x="2" y="53"/>
                </a:cubicBezTo>
                <a:cubicBezTo>
                  <a:pt x="4" y="50"/>
                  <a:pt x="6" y="47"/>
                  <a:pt x="8" y="45"/>
                </a:cubicBezTo>
                <a:cubicBezTo>
                  <a:pt x="14" y="39"/>
                  <a:pt x="21" y="36"/>
                  <a:pt x="29" y="36"/>
                </a:cubicBezTo>
                <a:cubicBezTo>
                  <a:pt x="35" y="36"/>
                  <a:pt x="41" y="38"/>
                  <a:pt x="46" y="42"/>
                </a:cubicBezTo>
                <a:cubicBezTo>
                  <a:pt x="46" y="0"/>
                  <a:pt x="46" y="0"/>
                  <a:pt x="46" y="0"/>
                </a:cubicBezTo>
                <a:cubicBezTo>
                  <a:pt x="52" y="0"/>
                  <a:pt x="52" y="0"/>
                  <a:pt x="52" y="0"/>
                </a:cubicBezTo>
                <a:cubicBezTo>
                  <a:pt x="52" y="1"/>
                  <a:pt x="52" y="1"/>
                  <a:pt x="52" y="1"/>
                </a:cubicBezTo>
                <a:cubicBezTo>
                  <a:pt x="53" y="1"/>
                  <a:pt x="54" y="1"/>
                  <a:pt x="54" y="1"/>
                </a:cubicBezTo>
                <a:cubicBezTo>
                  <a:pt x="57" y="1"/>
                  <a:pt x="60" y="0"/>
                  <a:pt x="62" y="0"/>
                </a:cubicBezTo>
                <a:cubicBezTo>
                  <a:pt x="189" y="0"/>
                  <a:pt x="189" y="0"/>
                  <a:pt x="189" y="0"/>
                </a:cubicBezTo>
                <a:cubicBezTo>
                  <a:pt x="184" y="6"/>
                  <a:pt x="181" y="12"/>
                  <a:pt x="181" y="20"/>
                </a:cubicBezTo>
                <a:cubicBezTo>
                  <a:pt x="181" y="28"/>
                  <a:pt x="184" y="35"/>
                  <a:pt x="189" y="40"/>
                </a:cubicBezTo>
                <a:cubicBezTo>
                  <a:pt x="195" y="46"/>
                  <a:pt x="202" y="49"/>
                  <a:pt x="210" y="49"/>
                </a:cubicBezTo>
                <a:cubicBezTo>
                  <a:pt x="218" y="49"/>
                  <a:pt x="225" y="46"/>
                  <a:pt x="230" y="40"/>
                </a:cubicBezTo>
                <a:cubicBezTo>
                  <a:pt x="236" y="35"/>
                  <a:pt x="239" y="28"/>
                  <a:pt x="239" y="20"/>
                </a:cubicBezTo>
                <a:cubicBezTo>
                  <a:pt x="239" y="12"/>
                  <a:pt x="236" y="6"/>
                  <a:pt x="231" y="0"/>
                </a:cubicBezTo>
                <a:cubicBezTo>
                  <a:pt x="276" y="0"/>
                  <a:pt x="276" y="0"/>
                  <a:pt x="276" y="0"/>
                </a:cubicBezTo>
                <a:cubicBezTo>
                  <a:pt x="281" y="0"/>
                  <a:pt x="287" y="1"/>
                  <a:pt x="292" y="2"/>
                </a:cubicBezTo>
                <a:close/>
              </a:path>
            </a:pathLst>
          </a:custGeom>
          <a:solidFill>
            <a:schemeClr val="bg1">
              <a:lumMod val="65000"/>
            </a:schemeClr>
          </a:solidFill>
          <a:ln w="19050">
            <a:solidFill>
              <a:schemeClr val="bg1"/>
            </a:solidFill>
            <a:round/>
          </a:ln>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8205" name="Freeform 13"/>
          <p:cNvSpPr/>
          <p:nvPr/>
        </p:nvSpPr>
        <p:spPr bwMode="auto">
          <a:xfrm>
            <a:off x="2696083" y="2718541"/>
            <a:ext cx="1062464" cy="746633"/>
          </a:xfrm>
          <a:custGeom>
            <a:avLst/>
            <a:gdLst/>
            <a:ahLst/>
            <a:cxnLst>
              <a:cxn ang="0">
                <a:pos x="0" y="166"/>
              </a:cxn>
              <a:cxn ang="0">
                <a:pos x="0" y="138"/>
              </a:cxn>
              <a:cxn ang="0">
                <a:pos x="19" y="145"/>
              </a:cxn>
              <a:cxn ang="0">
                <a:pos x="39" y="136"/>
              </a:cxn>
              <a:cxn ang="0">
                <a:pos x="48" y="116"/>
              </a:cxn>
              <a:cxn ang="0">
                <a:pos x="39" y="95"/>
              </a:cxn>
              <a:cxn ang="0">
                <a:pos x="19" y="87"/>
              </a:cxn>
              <a:cxn ang="0">
                <a:pos x="0" y="94"/>
              </a:cxn>
              <a:cxn ang="0">
                <a:pos x="0" y="65"/>
              </a:cxn>
              <a:cxn ang="0">
                <a:pos x="19" y="65"/>
              </a:cxn>
              <a:cxn ang="0">
                <a:pos x="19" y="48"/>
              </a:cxn>
              <a:cxn ang="0">
                <a:pos x="22" y="48"/>
              </a:cxn>
              <a:cxn ang="0">
                <a:pos x="182" y="48"/>
              </a:cxn>
              <a:cxn ang="0">
                <a:pos x="175" y="29"/>
              </a:cxn>
              <a:cxn ang="0">
                <a:pos x="184" y="9"/>
              </a:cxn>
              <a:cxn ang="0">
                <a:pos x="204" y="0"/>
              </a:cxn>
              <a:cxn ang="0">
                <a:pos x="225" y="9"/>
              </a:cxn>
              <a:cxn ang="0">
                <a:pos x="233" y="29"/>
              </a:cxn>
              <a:cxn ang="0">
                <a:pos x="226" y="48"/>
              </a:cxn>
              <a:cxn ang="0">
                <a:pos x="246" y="48"/>
              </a:cxn>
              <a:cxn ang="0">
                <a:pos x="262" y="50"/>
              </a:cxn>
              <a:cxn ang="0">
                <a:pos x="288" y="65"/>
              </a:cxn>
              <a:cxn ang="0">
                <a:pos x="289" y="66"/>
              </a:cxn>
              <a:cxn ang="0">
                <a:pos x="306" y="108"/>
              </a:cxn>
              <a:cxn ang="0">
                <a:pos x="306" y="108"/>
              </a:cxn>
              <a:cxn ang="0">
                <a:pos x="289" y="151"/>
              </a:cxn>
              <a:cxn ang="0">
                <a:pos x="246" y="168"/>
              </a:cxn>
              <a:cxn ang="0">
                <a:pos x="246" y="168"/>
              </a:cxn>
              <a:cxn ang="0">
                <a:pos x="230" y="166"/>
              </a:cxn>
              <a:cxn ang="0">
                <a:pos x="185" y="166"/>
              </a:cxn>
              <a:cxn ang="0">
                <a:pos x="193" y="186"/>
              </a:cxn>
              <a:cxn ang="0">
                <a:pos x="184" y="206"/>
              </a:cxn>
              <a:cxn ang="0">
                <a:pos x="164" y="215"/>
              </a:cxn>
              <a:cxn ang="0">
                <a:pos x="143" y="206"/>
              </a:cxn>
              <a:cxn ang="0">
                <a:pos x="135" y="186"/>
              </a:cxn>
              <a:cxn ang="0">
                <a:pos x="143" y="166"/>
              </a:cxn>
              <a:cxn ang="0">
                <a:pos x="16" y="166"/>
              </a:cxn>
              <a:cxn ang="0">
                <a:pos x="8" y="167"/>
              </a:cxn>
              <a:cxn ang="0">
                <a:pos x="6" y="167"/>
              </a:cxn>
              <a:cxn ang="0">
                <a:pos x="6" y="166"/>
              </a:cxn>
              <a:cxn ang="0">
                <a:pos x="0" y="166"/>
              </a:cxn>
            </a:cxnLst>
            <a:rect l="0" t="0" r="r" b="b"/>
            <a:pathLst>
              <a:path w="306" h="215">
                <a:moveTo>
                  <a:pt x="0" y="166"/>
                </a:moveTo>
                <a:cubicBezTo>
                  <a:pt x="0" y="138"/>
                  <a:pt x="0" y="138"/>
                  <a:pt x="0" y="138"/>
                </a:cubicBezTo>
                <a:cubicBezTo>
                  <a:pt x="5" y="142"/>
                  <a:pt x="12" y="145"/>
                  <a:pt x="19" y="145"/>
                </a:cubicBezTo>
                <a:cubicBezTo>
                  <a:pt x="27" y="145"/>
                  <a:pt x="34" y="142"/>
                  <a:pt x="39" y="136"/>
                </a:cubicBezTo>
                <a:cubicBezTo>
                  <a:pt x="45" y="131"/>
                  <a:pt x="48" y="124"/>
                  <a:pt x="48" y="116"/>
                </a:cubicBezTo>
                <a:cubicBezTo>
                  <a:pt x="48" y="108"/>
                  <a:pt x="45" y="101"/>
                  <a:pt x="39" y="95"/>
                </a:cubicBezTo>
                <a:cubicBezTo>
                  <a:pt x="34" y="90"/>
                  <a:pt x="27" y="87"/>
                  <a:pt x="19" y="87"/>
                </a:cubicBezTo>
                <a:cubicBezTo>
                  <a:pt x="12" y="87"/>
                  <a:pt x="5" y="89"/>
                  <a:pt x="0" y="94"/>
                </a:cubicBezTo>
                <a:cubicBezTo>
                  <a:pt x="0" y="65"/>
                  <a:pt x="0" y="65"/>
                  <a:pt x="0" y="65"/>
                </a:cubicBezTo>
                <a:cubicBezTo>
                  <a:pt x="19" y="65"/>
                  <a:pt x="19" y="65"/>
                  <a:pt x="19" y="65"/>
                </a:cubicBezTo>
                <a:cubicBezTo>
                  <a:pt x="19" y="48"/>
                  <a:pt x="19" y="48"/>
                  <a:pt x="19" y="48"/>
                </a:cubicBezTo>
                <a:cubicBezTo>
                  <a:pt x="20" y="48"/>
                  <a:pt x="21" y="48"/>
                  <a:pt x="22" y="48"/>
                </a:cubicBezTo>
                <a:cubicBezTo>
                  <a:pt x="182" y="48"/>
                  <a:pt x="182" y="48"/>
                  <a:pt x="182" y="48"/>
                </a:cubicBezTo>
                <a:cubicBezTo>
                  <a:pt x="178" y="43"/>
                  <a:pt x="175" y="37"/>
                  <a:pt x="175" y="29"/>
                </a:cubicBezTo>
                <a:cubicBezTo>
                  <a:pt x="175" y="21"/>
                  <a:pt x="178" y="15"/>
                  <a:pt x="184" y="9"/>
                </a:cubicBezTo>
                <a:cubicBezTo>
                  <a:pt x="189" y="3"/>
                  <a:pt x="196" y="0"/>
                  <a:pt x="204" y="0"/>
                </a:cubicBezTo>
                <a:cubicBezTo>
                  <a:pt x="212" y="0"/>
                  <a:pt x="219" y="3"/>
                  <a:pt x="225" y="9"/>
                </a:cubicBezTo>
                <a:cubicBezTo>
                  <a:pt x="230" y="15"/>
                  <a:pt x="233" y="21"/>
                  <a:pt x="233" y="29"/>
                </a:cubicBezTo>
                <a:cubicBezTo>
                  <a:pt x="233" y="37"/>
                  <a:pt x="231" y="43"/>
                  <a:pt x="226" y="48"/>
                </a:cubicBezTo>
                <a:cubicBezTo>
                  <a:pt x="246" y="48"/>
                  <a:pt x="246" y="48"/>
                  <a:pt x="246" y="48"/>
                </a:cubicBezTo>
                <a:cubicBezTo>
                  <a:pt x="252" y="48"/>
                  <a:pt x="257" y="49"/>
                  <a:pt x="262" y="50"/>
                </a:cubicBezTo>
                <a:cubicBezTo>
                  <a:pt x="272" y="53"/>
                  <a:pt x="280" y="58"/>
                  <a:pt x="288" y="65"/>
                </a:cubicBezTo>
                <a:cubicBezTo>
                  <a:pt x="288" y="65"/>
                  <a:pt x="289" y="66"/>
                  <a:pt x="289" y="66"/>
                </a:cubicBezTo>
                <a:cubicBezTo>
                  <a:pt x="301" y="78"/>
                  <a:pt x="306" y="92"/>
                  <a:pt x="306" y="108"/>
                </a:cubicBezTo>
                <a:cubicBezTo>
                  <a:pt x="306" y="108"/>
                  <a:pt x="306" y="108"/>
                  <a:pt x="306" y="108"/>
                </a:cubicBezTo>
                <a:cubicBezTo>
                  <a:pt x="306" y="125"/>
                  <a:pt x="301" y="139"/>
                  <a:pt x="289" y="151"/>
                </a:cubicBezTo>
                <a:cubicBezTo>
                  <a:pt x="277" y="163"/>
                  <a:pt x="263" y="168"/>
                  <a:pt x="246" y="168"/>
                </a:cubicBezTo>
                <a:cubicBezTo>
                  <a:pt x="246" y="168"/>
                  <a:pt x="246" y="168"/>
                  <a:pt x="246" y="168"/>
                </a:cubicBezTo>
                <a:cubicBezTo>
                  <a:pt x="241" y="167"/>
                  <a:pt x="235" y="166"/>
                  <a:pt x="230" y="166"/>
                </a:cubicBezTo>
                <a:cubicBezTo>
                  <a:pt x="185" y="166"/>
                  <a:pt x="185" y="166"/>
                  <a:pt x="185" y="166"/>
                </a:cubicBezTo>
                <a:cubicBezTo>
                  <a:pt x="190" y="172"/>
                  <a:pt x="193" y="178"/>
                  <a:pt x="193" y="186"/>
                </a:cubicBezTo>
                <a:cubicBezTo>
                  <a:pt x="193" y="194"/>
                  <a:pt x="190" y="201"/>
                  <a:pt x="184" y="206"/>
                </a:cubicBezTo>
                <a:cubicBezTo>
                  <a:pt x="179" y="212"/>
                  <a:pt x="172" y="215"/>
                  <a:pt x="164" y="215"/>
                </a:cubicBezTo>
                <a:cubicBezTo>
                  <a:pt x="156" y="215"/>
                  <a:pt x="149" y="212"/>
                  <a:pt x="143" y="206"/>
                </a:cubicBezTo>
                <a:cubicBezTo>
                  <a:pt x="138" y="201"/>
                  <a:pt x="135" y="194"/>
                  <a:pt x="135" y="186"/>
                </a:cubicBezTo>
                <a:cubicBezTo>
                  <a:pt x="135" y="178"/>
                  <a:pt x="138" y="172"/>
                  <a:pt x="143" y="166"/>
                </a:cubicBezTo>
                <a:cubicBezTo>
                  <a:pt x="16" y="166"/>
                  <a:pt x="16" y="166"/>
                  <a:pt x="16" y="166"/>
                </a:cubicBezTo>
                <a:cubicBezTo>
                  <a:pt x="14" y="166"/>
                  <a:pt x="11" y="167"/>
                  <a:pt x="8" y="167"/>
                </a:cubicBezTo>
                <a:cubicBezTo>
                  <a:pt x="8" y="167"/>
                  <a:pt x="7" y="167"/>
                  <a:pt x="6" y="167"/>
                </a:cubicBezTo>
                <a:cubicBezTo>
                  <a:pt x="6" y="166"/>
                  <a:pt x="6" y="166"/>
                  <a:pt x="6" y="166"/>
                </a:cubicBezTo>
                <a:lnTo>
                  <a:pt x="0" y="166"/>
                </a:lnTo>
                <a:close/>
              </a:path>
            </a:pathLst>
          </a:custGeom>
          <a:solidFill>
            <a:schemeClr val="accent4"/>
          </a:solidFill>
          <a:ln w="19050">
            <a:solidFill>
              <a:schemeClr val="bg1"/>
            </a:solidFill>
            <a:round/>
          </a:ln>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8206" name="Freeform 14"/>
          <p:cNvSpPr/>
          <p:nvPr/>
        </p:nvSpPr>
        <p:spPr bwMode="auto">
          <a:xfrm>
            <a:off x="2660371" y="2439893"/>
            <a:ext cx="1094606" cy="451910"/>
          </a:xfrm>
          <a:custGeom>
            <a:avLst/>
            <a:gdLst/>
            <a:ahLst/>
            <a:cxnLst>
              <a:cxn ang="0">
                <a:pos x="272" y="130"/>
              </a:cxn>
              <a:cxn ang="0">
                <a:pos x="256" y="128"/>
              </a:cxn>
              <a:cxn ang="0">
                <a:pos x="236" y="128"/>
              </a:cxn>
              <a:cxn ang="0">
                <a:pos x="243" y="109"/>
              </a:cxn>
              <a:cxn ang="0">
                <a:pos x="235" y="89"/>
              </a:cxn>
              <a:cxn ang="0">
                <a:pos x="214" y="80"/>
              </a:cxn>
              <a:cxn ang="0">
                <a:pos x="194" y="89"/>
              </a:cxn>
              <a:cxn ang="0">
                <a:pos x="185" y="109"/>
              </a:cxn>
              <a:cxn ang="0">
                <a:pos x="192" y="128"/>
              </a:cxn>
              <a:cxn ang="0">
                <a:pos x="32" y="128"/>
              </a:cxn>
              <a:cxn ang="0">
                <a:pos x="29" y="128"/>
              </a:cxn>
              <a:cxn ang="0">
                <a:pos x="29" y="97"/>
              </a:cxn>
              <a:cxn ang="0">
                <a:pos x="10" y="90"/>
              </a:cxn>
              <a:cxn ang="0">
                <a:pos x="8" y="89"/>
              </a:cxn>
              <a:cxn ang="0">
                <a:pos x="0" y="68"/>
              </a:cxn>
              <a:cxn ang="0">
                <a:pos x="8" y="48"/>
              </a:cxn>
              <a:cxn ang="0">
                <a:pos x="10" y="46"/>
              </a:cxn>
              <a:cxn ang="0">
                <a:pos x="29" y="39"/>
              </a:cxn>
              <a:cxn ang="0">
                <a:pos x="29" y="0"/>
              </a:cxn>
              <a:cxn ang="0">
                <a:pos x="248" y="0"/>
              </a:cxn>
              <a:cxn ang="0">
                <a:pos x="296" y="20"/>
              </a:cxn>
              <a:cxn ang="0">
                <a:pos x="315" y="67"/>
              </a:cxn>
              <a:cxn ang="0">
                <a:pos x="315" y="67"/>
              </a:cxn>
              <a:cxn ang="0">
                <a:pos x="296" y="115"/>
              </a:cxn>
              <a:cxn ang="0">
                <a:pos x="272" y="130"/>
              </a:cxn>
            </a:cxnLst>
            <a:rect l="0" t="0" r="r" b="b"/>
            <a:pathLst>
              <a:path w="315" h="130">
                <a:moveTo>
                  <a:pt x="272" y="130"/>
                </a:moveTo>
                <a:cubicBezTo>
                  <a:pt x="267" y="129"/>
                  <a:pt x="262" y="128"/>
                  <a:pt x="256" y="128"/>
                </a:cubicBezTo>
                <a:cubicBezTo>
                  <a:pt x="236" y="128"/>
                  <a:pt x="236" y="128"/>
                  <a:pt x="236" y="128"/>
                </a:cubicBezTo>
                <a:cubicBezTo>
                  <a:pt x="241" y="123"/>
                  <a:pt x="243" y="117"/>
                  <a:pt x="243" y="109"/>
                </a:cubicBezTo>
                <a:cubicBezTo>
                  <a:pt x="243" y="101"/>
                  <a:pt x="240" y="95"/>
                  <a:pt x="235" y="89"/>
                </a:cubicBezTo>
                <a:cubicBezTo>
                  <a:pt x="229" y="83"/>
                  <a:pt x="222" y="80"/>
                  <a:pt x="214" y="80"/>
                </a:cubicBezTo>
                <a:cubicBezTo>
                  <a:pt x="206" y="80"/>
                  <a:pt x="199" y="83"/>
                  <a:pt x="194" y="89"/>
                </a:cubicBezTo>
                <a:cubicBezTo>
                  <a:pt x="188" y="95"/>
                  <a:pt x="185" y="101"/>
                  <a:pt x="185" y="109"/>
                </a:cubicBezTo>
                <a:cubicBezTo>
                  <a:pt x="185" y="117"/>
                  <a:pt x="188" y="123"/>
                  <a:pt x="192" y="128"/>
                </a:cubicBezTo>
                <a:cubicBezTo>
                  <a:pt x="32" y="128"/>
                  <a:pt x="32" y="128"/>
                  <a:pt x="32" y="128"/>
                </a:cubicBezTo>
                <a:cubicBezTo>
                  <a:pt x="31" y="128"/>
                  <a:pt x="30" y="128"/>
                  <a:pt x="29" y="128"/>
                </a:cubicBezTo>
                <a:cubicBezTo>
                  <a:pt x="29" y="97"/>
                  <a:pt x="29" y="97"/>
                  <a:pt x="29" y="97"/>
                </a:cubicBezTo>
                <a:cubicBezTo>
                  <a:pt x="22" y="97"/>
                  <a:pt x="15" y="95"/>
                  <a:pt x="10" y="90"/>
                </a:cubicBezTo>
                <a:cubicBezTo>
                  <a:pt x="9" y="90"/>
                  <a:pt x="9" y="89"/>
                  <a:pt x="8" y="89"/>
                </a:cubicBezTo>
                <a:cubicBezTo>
                  <a:pt x="3" y="83"/>
                  <a:pt x="0" y="76"/>
                  <a:pt x="0" y="68"/>
                </a:cubicBezTo>
                <a:cubicBezTo>
                  <a:pt x="0" y="60"/>
                  <a:pt x="3" y="53"/>
                  <a:pt x="8" y="48"/>
                </a:cubicBezTo>
                <a:cubicBezTo>
                  <a:pt x="9" y="47"/>
                  <a:pt x="9" y="47"/>
                  <a:pt x="10" y="46"/>
                </a:cubicBezTo>
                <a:cubicBezTo>
                  <a:pt x="15" y="42"/>
                  <a:pt x="22" y="39"/>
                  <a:pt x="29" y="39"/>
                </a:cubicBezTo>
                <a:cubicBezTo>
                  <a:pt x="29" y="0"/>
                  <a:pt x="29" y="0"/>
                  <a:pt x="29" y="0"/>
                </a:cubicBezTo>
                <a:cubicBezTo>
                  <a:pt x="248" y="0"/>
                  <a:pt x="248" y="0"/>
                  <a:pt x="248" y="0"/>
                </a:cubicBezTo>
                <a:cubicBezTo>
                  <a:pt x="267" y="0"/>
                  <a:pt x="283" y="7"/>
                  <a:pt x="296" y="20"/>
                </a:cubicBezTo>
                <a:cubicBezTo>
                  <a:pt x="309" y="33"/>
                  <a:pt x="315" y="48"/>
                  <a:pt x="315" y="67"/>
                </a:cubicBezTo>
                <a:cubicBezTo>
                  <a:pt x="315" y="67"/>
                  <a:pt x="315" y="67"/>
                  <a:pt x="315" y="67"/>
                </a:cubicBezTo>
                <a:cubicBezTo>
                  <a:pt x="315" y="86"/>
                  <a:pt x="309" y="102"/>
                  <a:pt x="296" y="115"/>
                </a:cubicBezTo>
                <a:cubicBezTo>
                  <a:pt x="289" y="122"/>
                  <a:pt x="281" y="127"/>
                  <a:pt x="272" y="130"/>
                </a:cubicBezTo>
                <a:close/>
              </a:path>
            </a:pathLst>
          </a:custGeom>
          <a:solidFill>
            <a:schemeClr val="bg1">
              <a:lumMod val="65000"/>
            </a:schemeClr>
          </a:solidFill>
          <a:ln w="19050">
            <a:solidFill>
              <a:schemeClr val="bg1"/>
            </a:solidFill>
            <a:round/>
          </a:ln>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8207" name="Freeform 15"/>
          <p:cNvSpPr/>
          <p:nvPr/>
        </p:nvSpPr>
        <p:spPr bwMode="auto">
          <a:xfrm>
            <a:off x="2535375" y="3552699"/>
            <a:ext cx="1042822" cy="596592"/>
          </a:xfrm>
          <a:custGeom>
            <a:avLst/>
            <a:gdLst/>
            <a:ahLst/>
            <a:cxnLst>
              <a:cxn ang="0">
                <a:pos x="46" y="172"/>
              </a:cxn>
              <a:cxn ang="0">
                <a:pos x="46" y="136"/>
              </a:cxn>
              <a:cxn ang="0">
                <a:pos x="29" y="142"/>
              </a:cxn>
              <a:cxn ang="0">
                <a:pos x="26" y="142"/>
              </a:cxn>
              <a:cxn ang="0">
                <a:pos x="8" y="133"/>
              </a:cxn>
              <a:cxn ang="0">
                <a:pos x="0" y="113"/>
              </a:cxn>
              <a:cxn ang="0">
                <a:pos x="8" y="92"/>
              </a:cxn>
              <a:cxn ang="0">
                <a:pos x="21" y="85"/>
              </a:cxn>
              <a:cxn ang="0">
                <a:pos x="29" y="84"/>
              </a:cxn>
              <a:cxn ang="0">
                <a:pos x="46" y="89"/>
              </a:cxn>
              <a:cxn ang="0">
                <a:pos x="46" y="46"/>
              </a:cxn>
              <a:cxn ang="0">
                <a:pos x="97" y="46"/>
              </a:cxn>
              <a:cxn ang="0">
                <a:pos x="92" y="29"/>
              </a:cxn>
              <a:cxn ang="0">
                <a:pos x="100" y="9"/>
              </a:cxn>
              <a:cxn ang="0">
                <a:pos x="121" y="0"/>
              </a:cxn>
              <a:cxn ang="0">
                <a:pos x="141" y="9"/>
              </a:cxn>
              <a:cxn ang="0">
                <a:pos x="150" y="29"/>
              </a:cxn>
              <a:cxn ang="0">
                <a:pos x="145" y="46"/>
              </a:cxn>
              <a:cxn ang="0">
                <a:pos x="237" y="46"/>
              </a:cxn>
              <a:cxn ang="0">
                <a:pos x="260" y="50"/>
              </a:cxn>
              <a:cxn ang="0">
                <a:pos x="282" y="64"/>
              </a:cxn>
              <a:cxn ang="0">
                <a:pos x="300" y="109"/>
              </a:cxn>
              <a:cxn ang="0">
                <a:pos x="300" y="109"/>
              </a:cxn>
              <a:cxn ang="0">
                <a:pos x="282" y="153"/>
              </a:cxn>
              <a:cxn ang="0">
                <a:pos x="239" y="172"/>
              </a:cxn>
              <a:cxn ang="0">
                <a:pos x="46" y="172"/>
              </a:cxn>
            </a:cxnLst>
            <a:rect l="0" t="0" r="r" b="b"/>
            <a:pathLst>
              <a:path w="300" h="172">
                <a:moveTo>
                  <a:pt x="46" y="172"/>
                </a:moveTo>
                <a:cubicBezTo>
                  <a:pt x="46" y="136"/>
                  <a:pt x="46" y="136"/>
                  <a:pt x="46" y="136"/>
                </a:cubicBezTo>
                <a:cubicBezTo>
                  <a:pt x="41" y="140"/>
                  <a:pt x="35" y="142"/>
                  <a:pt x="29" y="142"/>
                </a:cubicBezTo>
                <a:cubicBezTo>
                  <a:pt x="28" y="142"/>
                  <a:pt x="27" y="142"/>
                  <a:pt x="26" y="142"/>
                </a:cubicBezTo>
                <a:cubicBezTo>
                  <a:pt x="19" y="141"/>
                  <a:pt x="13" y="138"/>
                  <a:pt x="8" y="133"/>
                </a:cubicBezTo>
                <a:cubicBezTo>
                  <a:pt x="3" y="127"/>
                  <a:pt x="0" y="121"/>
                  <a:pt x="0" y="113"/>
                </a:cubicBezTo>
                <a:cubicBezTo>
                  <a:pt x="0" y="105"/>
                  <a:pt x="3" y="98"/>
                  <a:pt x="8" y="92"/>
                </a:cubicBezTo>
                <a:cubicBezTo>
                  <a:pt x="12" y="88"/>
                  <a:pt x="16" y="86"/>
                  <a:pt x="21" y="85"/>
                </a:cubicBezTo>
                <a:cubicBezTo>
                  <a:pt x="24" y="84"/>
                  <a:pt x="26" y="84"/>
                  <a:pt x="29" y="84"/>
                </a:cubicBezTo>
                <a:cubicBezTo>
                  <a:pt x="35" y="84"/>
                  <a:pt x="41" y="85"/>
                  <a:pt x="46" y="89"/>
                </a:cubicBezTo>
                <a:cubicBezTo>
                  <a:pt x="46" y="46"/>
                  <a:pt x="46" y="46"/>
                  <a:pt x="46" y="46"/>
                </a:cubicBezTo>
                <a:cubicBezTo>
                  <a:pt x="97" y="46"/>
                  <a:pt x="97" y="46"/>
                  <a:pt x="97" y="46"/>
                </a:cubicBezTo>
                <a:cubicBezTo>
                  <a:pt x="94" y="41"/>
                  <a:pt x="92" y="35"/>
                  <a:pt x="92" y="29"/>
                </a:cubicBezTo>
                <a:cubicBezTo>
                  <a:pt x="92" y="21"/>
                  <a:pt x="95" y="15"/>
                  <a:pt x="100" y="9"/>
                </a:cubicBezTo>
                <a:cubicBezTo>
                  <a:pt x="106" y="3"/>
                  <a:pt x="113" y="0"/>
                  <a:pt x="121" y="0"/>
                </a:cubicBezTo>
                <a:cubicBezTo>
                  <a:pt x="129" y="0"/>
                  <a:pt x="136" y="3"/>
                  <a:pt x="141" y="9"/>
                </a:cubicBezTo>
                <a:cubicBezTo>
                  <a:pt x="147" y="15"/>
                  <a:pt x="150" y="21"/>
                  <a:pt x="150" y="29"/>
                </a:cubicBezTo>
                <a:cubicBezTo>
                  <a:pt x="150" y="35"/>
                  <a:pt x="148" y="41"/>
                  <a:pt x="145" y="46"/>
                </a:cubicBezTo>
                <a:cubicBezTo>
                  <a:pt x="237" y="46"/>
                  <a:pt x="237" y="46"/>
                  <a:pt x="237" y="46"/>
                </a:cubicBezTo>
                <a:cubicBezTo>
                  <a:pt x="245" y="46"/>
                  <a:pt x="253" y="47"/>
                  <a:pt x="260" y="50"/>
                </a:cubicBezTo>
                <a:cubicBezTo>
                  <a:pt x="268" y="53"/>
                  <a:pt x="275" y="57"/>
                  <a:pt x="282" y="64"/>
                </a:cubicBezTo>
                <a:cubicBezTo>
                  <a:pt x="294" y="76"/>
                  <a:pt x="300" y="91"/>
                  <a:pt x="300" y="109"/>
                </a:cubicBezTo>
                <a:cubicBezTo>
                  <a:pt x="300" y="109"/>
                  <a:pt x="300" y="109"/>
                  <a:pt x="300" y="109"/>
                </a:cubicBezTo>
                <a:cubicBezTo>
                  <a:pt x="300" y="126"/>
                  <a:pt x="294" y="141"/>
                  <a:pt x="282" y="153"/>
                </a:cubicBezTo>
                <a:cubicBezTo>
                  <a:pt x="270" y="165"/>
                  <a:pt x="255" y="171"/>
                  <a:pt x="239" y="172"/>
                </a:cubicBezTo>
                <a:lnTo>
                  <a:pt x="46" y="172"/>
                </a:lnTo>
                <a:close/>
              </a:path>
            </a:pathLst>
          </a:custGeom>
          <a:solidFill>
            <a:schemeClr val="accent4"/>
          </a:solidFill>
          <a:ln w="19050">
            <a:solidFill>
              <a:schemeClr val="bg1"/>
            </a:solidFill>
            <a:round/>
          </a:ln>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32" name="Oval 31"/>
          <p:cNvSpPr/>
          <p:nvPr/>
        </p:nvSpPr>
        <p:spPr>
          <a:xfrm>
            <a:off x="5949417" y="2465123"/>
            <a:ext cx="835480" cy="835736"/>
          </a:xfrm>
          <a:prstGeom prst="ellipse">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sz="2400" dirty="0">
              <a:solidFill>
                <a:schemeClr val="accent1">
                  <a:lumMod val="50000"/>
                </a:schemeClr>
              </a:solidFill>
              <a:latin typeface="FontAwesome" pitchFamily="2" charset="0"/>
            </a:endParaRPr>
          </a:p>
        </p:txBody>
      </p:sp>
      <p:sp>
        <p:nvSpPr>
          <p:cNvPr id="34" name="Freeform 154"/>
          <p:cNvSpPr/>
          <p:nvPr/>
        </p:nvSpPr>
        <p:spPr bwMode="auto">
          <a:xfrm>
            <a:off x="6172193" y="2727536"/>
            <a:ext cx="389929" cy="310909"/>
          </a:xfrm>
          <a:custGeom>
            <a:avLst/>
            <a:gdLst/>
            <a:ahLst/>
            <a:cxnLst>
              <a:cxn ang="0">
                <a:pos x="57" y="12"/>
              </a:cxn>
              <a:cxn ang="0">
                <a:pos x="57" y="14"/>
              </a:cxn>
              <a:cxn ang="0">
                <a:pos x="20" y="51"/>
              </a:cxn>
              <a:cxn ang="0">
                <a:pos x="0" y="45"/>
              </a:cxn>
              <a:cxn ang="0">
                <a:pos x="3" y="45"/>
              </a:cxn>
              <a:cxn ang="0">
                <a:pos x="19" y="40"/>
              </a:cxn>
              <a:cxn ang="0">
                <a:pos x="7" y="31"/>
              </a:cxn>
              <a:cxn ang="0">
                <a:pos x="10" y="31"/>
              </a:cxn>
              <a:cxn ang="0">
                <a:pos x="13" y="31"/>
              </a:cxn>
              <a:cxn ang="0">
                <a:pos x="3" y="18"/>
              </a:cxn>
              <a:cxn ang="0">
                <a:pos x="3" y="18"/>
              </a:cxn>
              <a:cxn ang="0">
                <a:pos x="9" y="19"/>
              </a:cxn>
              <a:cxn ang="0">
                <a:pos x="3" y="9"/>
              </a:cxn>
              <a:cxn ang="0">
                <a:pos x="5" y="2"/>
              </a:cxn>
              <a:cxn ang="0">
                <a:pos x="31" y="16"/>
              </a:cxn>
              <a:cxn ang="0">
                <a:pos x="31" y="13"/>
              </a:cxn>
              <a:cxn ang="0">
                <a:pos x="44" y="0"/>
              </a:cxn>
              <a:cxn ang="0">
                <a:pos x="54" y="4"/>
              </a:cxn>
              <a:cxn ang="0">
                <a:pos x="62" y="1"/>
              </a:cxn>
              <a:cxn ang="0">
                <a:pos x="56" y="8"/>
              </a:cxn>
              <a:cxn ang="0">
                <a:pos x="64" y="6"/>
              </a:cxn>
              <a:cxn ang="0">
                <a:pos x="57" y="12"/>
              </a:cxn>
            </a:cxnLst>
            <a:rect l="0" t="0" r="r" b="b"/>
            <a:pathLst>
              <a:path w="64" h="51">
                <a:moveTo>
                  <a:pt x="57" y="12"/>
                </a:moveTo>
                <a:cubicBezTo>
                  <a:pt x="57" y="13"/>
                  <a:pt x="57" y="14"/>
                  <a:pt x="57" y="14"/>
                </a:cubicBezTo>
                <a:cubicBezTo>
                  <a:pt x="57" y="31"/>
                  <a:pt x="44" y="51"/>
                  <a:pt x="20" y="51"/>
                </a:cubicBezTo>
                <a:cubicBezTo>
                  <a:pt x="13" y="51"/>
                  <a:pt x="6" y="49"/>
                  <a:pt x="0" y="45"/>
                </a:cubicBezTo>
                <a:cubicBezTo>
                  <a:pt x="1" y="45"/>
                  <a:pt x="2" y="45"/>
                  <a:pt x="3" y="45"/>
                </a:cubicBezTo>
                <a:cubicBezTo>
                  <a:pt x="9" y="45"/>
                  <a:pt x="15" y="43"/>
                  <a:pt x="19" y="40"/>
                </a:cubicBezTo>
                <a:cubicBezTo>
                  <a:pt x="14" y="40"/>
                  <a:pt x="9" y="36"/>
                  <a:pt x="7" y="31"/>
                </a:cubicBezTo>
                <a:cubicBezTo>
                  <a:pt x="8" y="31"/>
                  <a:pt x="9" y="31"/>
                  <a:pt x="10" y="31"/>
                </a:cubicBezTo>
                <a:cubicBezTo>
                  <a:pt x="11" y="31"/>
                  <a:pt x="12" y="31"/>
                  <a:pt x="13" y="31"/>
                </a:cubicBezTo>
                <a:cubicBezTo>
                  <a:pt x="7" y="29"/>
                  <a:pt x="3" y="24"/>
                  <a:pt x="3" y="18"/>
                </a:cubicBezTo>
                <a:cubicBezTo>
                  <a:pt x="3" y="18"/>
                  <a:pt x="3" y="18"/>
                  <a:pt x="3" y="18"/>
                </a:cubicBezTo>
                <a:cubicBezTo>
                  <a:pt x="5" y="19"/>
                  <a:pt x="7" y="19"/>
                  <a:pt x="9" y="19"/>
                </a:cubicBezTo>
                <a:cubicBezTo>
                  <a:pt x="5" y="17"/>
                  <a:pt x="3" y="13"/>
                  <a:pt x="3" y="9"/>
                </a:cubicBezTo>
                <a:cubicBezTo>
                  <a:pt x="3" y="6"/>
                  <a:pt x="4" y="4"/>
                  <a:pt x="5" y="2"/>
                </a:cubicBezTo>
                <a:cubicBezTo>
                  <a:pt x="11" y="10"/>
                  <a:pt x="21" y="15"/>
                  <a:pt x="31" y="16"/>
                </a:cubicBezTo>
                <a:cubicBezTo>
                  <a:pt x="31" y="15"/>
                  <a:pt x="31" y="14"/>
                  <a:pt x="31" y="13"/>
                </a:cubicBezTo>
                <a:cubicBezTo>
                  <a:pt x="31" y="5"/>
                  <a:pt x="37" y="0"/>
                  <a:pt x="44" y="0"/>
                </a:cubicBezTo>
                <a:cubicBezTo>
                  <a:pt x="48" y="0"/>
                  <a:pt x="51" y="1"/>
                  <a:pt x="54" y="4"/>
                </a:cubicBezTo>
                <a:cubicBezTo>
                  <a:pt x="56" y="3"/>
                  <a:pt x="59" y="2"/>
                  <a:pt x="62" y="1"/>
                </a:cubicBezTo>
                <a:cubicBezTo>
                  <a:pt x="61" y="4"/>
                  <a:pt x="59" y="6"/>
                  <a:pt x="56" y="8"/>
                </a:cubicBezTo>
                <a:cubicBezTo>
                  <a:pt x="59" y="7"/>
                  <a:pt x="61" y="7"/>
                  <a:pt x="64" y="6"/>
                </a:cubicBezTo>
                <a:cubicBezTo>
                  <a:pt x="62" y="8"/>
                  <a:pt x="60" y="11"/>
                  <a:pt x="57" y="12"/>
                </a:cubicBezTo>
                <a:close/>
              </a:path>
            </a:pathLst>
          </a:custGeom>
          <a:solidFill>
            <a:schemeClr val="accent3"/>
          </a:solidFill>
          <a:ln w="9525">
            <a:noFill/>
            <a:round/>
          </a:ln>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33" name="Oval 32"/>
          <p:cNvSpPr/>
          <p:nvPr/>
        </p:nvSpPr>
        <p:spPr>
          <a:xfrm>
            <a:off x="7562412" y="2465123"/>
            <a:ext cx="835480" cy="835736"/>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sz="2400" dirty="0">
              <a:solidFill>
                <a:schemeClr val="accent1">
                  <a:lumMod val="50000"/>
                </a:schemeClr>
              </a:solidFill>
              <a:latin typeface="FontAwesome" pitchFamily="2" charset="0"/>
            </a:endParaRPr>
          </a:p>
        </p:txBody>
      </p:sp>
      <p:sp>
        <p:nvSpPr>
          <p:cNvPr id="36" name="Freeform 141"/>
          <p:cNvSpPr>
            <a:spLocks noEditPoints="1"/>
          </p:cNvSpPr>
          <p:nvPr/>
        </p:nvSpPr>
        <p:spPr bwMode="auto">
          <a:xfrm>
            <a:off x="7800778" y="2753605"/>
            <a:ext cx="358751" cy="258771"/>
          </a:xfrm>
          <a:custGeom>
            <a:avLst/>
            <a:gdLst/>
            <a:ahLst/>
            <a:cxnLst>
              <a:cxn ang="0">
                <a:pos x="67" y="41"/>
              </a:cxn>
              <a:cxn ang="0">
                <a:pos x="59" y="48"/>
              </a:cxn>
              <a:cxn ang="0">
                <a:pos x="34" y="49"/>
              </a:cxn>
              <a:cxn ang="0">
                <a:pos x="8" y="48"/>
              </a:cxn>
              <a:cxn ang="0">
                <a:pos x="1" y="41"/>
              </a:cxn>
              <a:cxn ang="0">
                <a:pos x="0" y="25"/>
              </a:cxn>
              <a:cxn ang="0">
                <a:pos x="1" y="8"/>
              </a:cxn>
              <a:cxn ang="0">
                <a:pos x="8" y="1"/>
              </a:cxn>
              <a:cxn ang="0">
                <a:pos x="34" y="0"/>
              </a:cxn>
              <a:cxn ang="0">
                <a:pos x="59" y="1"/>
              </a:cxn>
              <a:cxn ang="0">
                <a:pos x="67" y="8"/>
              </a:cxn>
              <a:cxn ang="0">
                <a:pos x="68" y="25"/>
              </a:cxn>
              <a:cxn ang="0">
                <a:pos x="67" y="41"/>
              </a:cxn>
              <a:cxn ang="0">
                <a:pos x="47" y="23"/>
              </a:cxn>
              <a:cxn ang="0">
                <a:pos x="28" y="11"/>
              </a:cxn>
              <a:cxn ang="0">
                <a:pos x="25" y="10"/>
              </a:cxn>
              <a:cxn ang="0">
                <a:pos x="24" y="13"/>
              </a:cxn>
              <a:cxn ang="0">
                <a:pos x="24" y="37"/>
              </a:cxn>
              <a:cxn ang="0">
                <a:pos x="25" y="39"/>
              </a:cxn>
              <a:cxn ang="0">
                <a:pos x="26" y="39"/>
              </a:cxn>
              <a:cxn ang="0">
                <a:pos x="28" y="39"/>
              </a:cxn>
              <a:cxn ang="0">
                <a:pos x="47" y="27"/>
              </a:cxn>
              <a:cxn ang="0">
                <a:pos x="48" y="25"/>
              </a:cxn>
              <a:cxn ang="0">
                <a:pos x="47" y="23"/>
              </a:cxn>
            </a:cxnLst>
            <a:rect l="0" t="0" r="r" b="b"/>
            <a:pathLst>
              <a:path w="68" h="49">
                <a:moveTo>
                  <a:pt x="67" y="41"/>
                </a:moveTo>
                <a:cubicBezTo>
                  <a:pt x="66" y="45"/>
                  <a:pt x="63" y="48"/>
                  <a:pt x="59" y="48"/>
                </a:cubicBezTo>
                <a:cubicBezTo>
                  <a:pt x="51" y="49"/>
                  <a:pt x="42" y="49"/>
                  <a:pt x="34" y="49"/>
                </a:cubicBezTo>
                <a:cubicBezTo>
                  <a:pt x="25" y="49"/>
                  <a:pt x="17" y="49"/>
                  <a:pt x="8" y="48"/>
                </a:cubicBezTo>
                <a:cubicBezTo>
                  <a:pt x="5" y="48"/>
                  <a:pt x="2" y="45"/>
                  <a:pt x="1" y="41"/>
                </a:cubicBezTo>
                <a:cubicBezTo>
                  <a:pt x="0" y="36"/>
                  <a:pt x="0" y="30"/>
                  <a:pt x="0" y="25"/>
                </a:cubicBezTo>
                <a:cubicBezTo>
                  <a:pt x="0" y="19"/>
                  <a:pt x="0" y="14"/>
                  <a:pt x="1" y="8"/>
                </a:cubicBezTo>
                <a:cubicBezTo>
                  <a:pt x="2" y="5"/>
                  <a:pt x="5" y="2"/>
                  <a:pt x="8" y="1"/>
                </a:cubicBezTo>
                <a:cubicBezTo>
                  <a:pt x="17" y="0"/>
                  <a:pt x="25" y="0"/>
                  <a:pt x="34" y="0"/>
                </a:cubicBezTo>
                <a:cubicBezTo>
                  <a:pt x="42" y="0"/>
                  <a:pt x="51" y="0"/>
                  <a:pt x="59" y="1"/>
                </a:cubicBezTo>
                <a:cubicBezTo>
                  <a:pt x="63" y="2"/>
                  <a:pt x="66" y="5"/>
                  <a:pt x="67" y="8"/>
                </a:cubicBezTo>
                <a:cubicBezTo>
                  <a:pt x="68" y="14"/>
                  <a:pt x="68" y="19"/>
                  <a:pt x="68" y="25"/>
                </a:cubicBezTo>
                <a:cubicBezTo>
                  <a:pt x="68" y="30"/>
                  <a:pt x="68" y="36"/>
                  <a:pt x="67" y="41"/>
                </a:cubicBezTo>
                <a:close/>
                <a:moveTo>
                  <a:pt x="47" y="23"/>
                </a:moveTo>
                <a:cubicBezTo>
                  <a:pt x="28" y="11"/>
                  <a:pt x="28" y="11"/>
                  <a:pt x="28" y="11"/>
                </a:cubicBezTo>
                <a:cubicBezTo>
                  <a:pt x="27" y="10"/>
                  <a:pt x="26" y="10"/>
                  <a:pt x="25" y="10"/>
                </a:cubicBezTo>
                <a:cubicBezTo>
                  <a:pt x="25" y="11"/>
                  <a:pt x="24" y="12"/>
                  <a:pt x="24" y="13"/>
                </a:cubicBezTo>
                <a:cubicBezTo>
                  <a:pt x="24" y="37"/>
                  <a:pt x="24" y="37"/>
                  <a:pt x="24" y="37"/>
                </a:cubicBezTo>
                <a:cubicBezTo>
                  <a:pt x="24" y="38"/>
                  <a:pt x="25" y="39"/>
                  <a:pt x="25" y="39"/>
                </a:cubicBezTo>
                <a:cubicBezTo>
                  <a:pt x="26" y="39"/>
                  <a:pt x="26" y="39"/>
                  <a:pt x="26" y="39"/>
                </a:cubicBezTo>
                <a:cubicBezTo>
                  <a:pt x="27" y="39"/>
                  <a:pt x="27" y="39"/>
                  <a:pt x="28" y="39"/>
                </a:cubicBezTo>
                <a:cubicBezTo>
                  <a:pt x="47" y="27"/>
                  <a:pt x="47" y="27"/>
                  <a:pt x="47" y="27"/>
                </a:cubicBezTo>
                <a:cubicBezTo>
                  <a:pt x="48" y="26"/>
                  <a:pt x="48" y="26"/>
                  <a:pt x="48" y="25"/>
                </a:cubicBezTo>
                <a:cubicBezTo>
                  <a:pt x="48" y="24"/>
                  <a:pt x="48" y="23"/>
                  <a:pt x="47" y="23"/>
                </a:cubicBezTo>
                <a:close/>
              </a:path>
            </a:pathLst>
          </a:custGeom>
          <a:solidFill>
            <a:schemeClr val="accent1"/>
          </a:solidFill>
          <a:ln w="9525">
            <a:solidFill>
              <a:srgbClr val="595959"/>
            </a:solidFill>
            <a:round/>
          </a:ln>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31" name="Oval 30"/>
          <p:cNvSpPr/>
          <p:nvPr/>
        </p:nvSpPr>
        <p:spPr>
          <a:xfrm>
            <a:off x="4302645" y="2465123"/>
            <a:ext cx="835480" cy="835736"/>
          </a:xfrm>
          <a:prstGeom prst="ellipse">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sz="2400" dirty="0">
              <a:solidFill>
                <a:schemeClr val="accent1">
                  <a:lumMod val="50000"/>
                </a:schemeClr>
              </a:solidFill>
              <a:latin typeface="FontAwesome" pitchFamily="2" charset="0"/>
            </a:endParaRPr>
          </a:p>
        </p:txBody>
      </p:sp>
      <p:sp>
        <p:nvSpPr>
          <p:cNvPr id="38" name="Freeform 83"/>
          <p:cNvSpPr/>
          <p:nvPr/>
        </p:nvSpPr>
        <p:spPr bwMode="auto">
          <a:xfrm>
            <a:off x="4577465" y="2740026"/>
            <a:ext cx="285841" cy="285929"/>
          </a:xfrm>
          <a:custGeom>
            <a:avLst/>
            <a:gdLst/>
            <a:ahLst/>
            <a:cxnLst>
              <a:cxn ang="0">
                <a:pos x="44" y="55"/>
              </a:cxn>
              <a:cxn ang="0">
                <a:pos x="37" y="55"/>
              </a:cxn>
              <a:cxn ang="0">
                <a:pos x="37" y="33"/>
              </a:cxn>
              <a:cxn ang="0">
                <a:pos x="45" y="33"/>
              </a:cxn>
              <a:cxn ang="0">
                <a:pos x="46" y="25"/>
              </a:cxn>
              <a:cxn ang="0">
                <a:pos x="37" y="25"/>
              </a:cxn>
              <a:cxn ang="0">
                <a:pos x="37" y="20"/>
              </a:cxn>
              <a:cxn ang="0">
                <a:pos x="42" y="16"/>
              </a:cxn>
              <a:cxn ang="0">
                <a:pos x="47" y="16"/>
              </a:cxn>
              <a:cxn ang="0">
                <a:pos x="47" y="9"/>
              </a:cxn>
              <a:cxn ang="0">
                <a:pos x="40" y="8"/>
              </a:cxn>
              <a:cxn ang="0">
                <a:pos x="29" y="19"/>
              </a:cxn>
              <a:cxn ang="0">
                <a:pos x="29" y="25"/>
              </a:cxn>
              <a:cxn ang="0">
                <a:pos x="21" y="25"/>
              </a:cxn>
              <a:cxn ang="0">
                <a:pos x="21" y="33"/>
              </a:cxn>
              <a:cxn ang="0">
                <a:pos x="29" y="33"/>
              </a:cxn>
              <a:cxn ang="0">
                <a:pos x="29" y="55"/>
              </a:cxn>
              <a:cxn ang="0">
                <a:pos x="10" y="55"/>
              </a:cxn>
              <a:cxn ang="0">
                <a:pos x="0" y="45"/>
              </a:cxn>
              <a:cxn ang="0">
                <a:pos x="0" y="10"/>
              </a:cxn>
              <a:cxn ang="0">
                <a:pos x="10" y="0"/>
              </a:cxn>
              <a:cxn ang="0">
                <a:pos x="44" y="0"/>
              </a:cxn>
              <a:cxn ang="0">
                <a:pos x="55" y="10"/>
              </a:cxn>
              <a:cxn ang="0">
                <a:pos x="55" y="45"/>
              </a:cxn>
              <a:cxn ang="0">
                <a:pos x="44" y="55"/>
              </a:cxn>
            </a:cxnLst>
            <a:rect l="0" t="0" r="r" b="b"/>
            <a:pathLst>
              <a:path w="55" h="55">
                <a:moveTo>
                  <a:pt x="44" y="55"/>
                </a:moveTo>
                <a:cubicBezTo>
                  <a:pt x="37" y="55"/>
                  <a:pt x="37" y="55"/>
                  <a:pt x="37" y="55"/>
                </a:cubicBezTo>
                <a:cubicBezTo>
                  <a:pt x="37" y="33"/>
                  <a:pt x="37" y="33"/>
                  <a:pt x="37" y="33"/>
                </a:cubicBezTo>
                <a:cubicBezTo>
                  <a:pt x="45" y="33"/>
                  <a:pt x="45" y="33"/>
                  <a:pt x="45" y="33"/>
                </a:cubicBezTo>
                <a:cubicBezTo>
                  <a:pt x="46" y="25"/>
                  <a:pt x="46" y="25"/>
                  <a:pt x="46" y="25"/>
                </a:cubicBezTo>
                <a:cubicBezTo>
                  <a:pt x="37" y="25"/>
                  <a:pt x="37" y="25"/>
                  <a:pt x="37" y="25"/>
                </a:cubicBezTo>
                <a:cubicBezTo>
                  <a:pt x="37" y="20"/>
                  <a:pt x="37" y="20"/>
                  <a:pt x="37" y="20"/>
                </a:cubicBezTo>
                <a:cubicBezTo>
                  <a:pt x="37" y="18"/>
                  <a:pt x="38" y="16"/>
                  <a:pt x="42" y="16"/>
                </a:cubicBezTo>
                <a:cubicBezTo>
                  <a:pt x="47" y="16"/>
                  <a:pt x="47" y="16"/>
                  <a:pt x="47" y="16"/>
                </a:cubicBezTo>
                <a:cubicBezTo>
                  <a:pt x="47" y="9"/>
                  <a:pt x="47" y="9"/>
                  <a:pt x="47" y="9"/>
                </a:cubicBezTo>
                <a:cubicBezTo>
                  <a:pt x="45" y="9"/>
                  <a:pt x="43" y="8"/>
                  <a:pt x="40" y="8"/>
                </a:cubicBezTo>
                <a:cubicBezTo>
                  <a:pt x="34" y="8"/>
                  <a:pt x="29" y="12"/>
                  <a:pt x="29" y="19"/>
                </a:cubicBezTo>
                <a:cubicBezTo>
                  <a:pt x="29" y="25"/>
                  <a:pt x="29" y="25"/>
                  <a:pt x="29" y="25"/>
                </a:cubicBezTo>
                <a:cubicBezTo>
                  <a:pt x="21" y="25"/>
                  <a:pt x="21" y="25"/>
                  <a:pt x="21" y="25"/>
                </a:cubicBezTo>
                <a:cubicBezTo>
                  <a:pt x="21" y="33"/>
                  <a:pt x="21" y="33"/>
                  <a:pt x="21" y="33"/>
                </a:cubicBezTo>
                <a:cubicBezTo>
                  <a:pt x="29" y="33"/>
                  <a:pt x="29" y="33"/>
                  <a:pt x="29" y="33"/>
                </a:cubicBezTo>
                <a:cubicBezTo>
                  <a:pt x="29" y="55"/>
                  <a:pt x="29" y="55"/>
                  <a:pt x="29" y="55"/>
                </a:cubicBezTo>
                <a:cubicBezTo>
                  <a:pt x="10" y="55"/>
                  <a:pt x="10" y="55"/>
                  <a:pt x="10" y="55"/>
                </a:cubicBezTo>
                <a:cubicBezTo>
                  <a:pt x="4" y="55"/>
                  <a:pt x="0" y="50"/>
                  <a:pt x="0" y="45"/>
                </a:cubicBezTo>
                <a:cubicBezTo>
                  <a:pt x="0" y="10"/>
                  <a:pt x="0" y="10"/>
                  <a:pt x="0" y="10"/>
                </a:cubicBezTo>
                <a:cubicBezTo>
                  <a:pt x="0" y="5"/>
                  <a:pt x="4" y="0"/>
                  <a:pt x="10" y="0"/>
                </a:cubicBezTo>
                <a:cubicBezTo>
                  <a:pt x="44" y="0"/>
                  <a:pt x="44" y="0"/>
                  <a:pt x="44" y="0"/>
                </a:cubicBezTo>
                <a:cubicBezTo>
                  <a:pt x="50" y="0"/>
                  <a:pt x="55" y="5"/>
                  <a:pt x="55" y="10"/>
                </a:cubicBezTo>
                <a:cubicBezTo>
                  <a:pt x="55" y="45"/>
                  <a:pt x="55" y="45"/>
                  <a:pt x="55" y="45"/>
                </a:cubicBezTo>
                <a:cubicBezTo>
                  <a:pt x="55" y="50"/>
                  <a:pt x="50" y="55"/>
                  <a:pt x="44" y="55"/>
                </a:cubicBezTo>
                <a:close/>
              </a:path>
            </a:pathLst>
          </a:custGeom>
          <a:solidFill>
            <a:schemeClr val="accent4"/>
          </a:solidFill>
          <a:ln w="9525">
            <a:noFill/>
            <a:round/>
          </a:ln>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35" name="TextBox 51"/>
          <p:cNvSpPr txBox="1"/>
          <p:nvPr/>
        </p:nvSpPr>
        <p:spPr>
          <a:xfrm>
            <a:off x="3909822" y="1437024"/>
            <a:ext cx="4809884" cy="526298"/>
          </a:xfrm>
          <a:prstGeom prst="rect">
            <a:avLst/>
          </a:prstGeom>
          <a:noFill/>
        </p:spPr>
        <p:txBody>
          <a:bodyPr wrap="square" lIns="68580" tIns="34290" rIns="68580" bIns="34290" rtlCol="0">
            <a:spAutoFit/>
          </a:bodyPr>
          <a:lstStyle/>
          <a:p>
            <a:pPr>
              <a:lnSpc>
                <a:spcPct val="110000"/>
              </a:lnSpc>
              <a:spcBef>
                <a:spcPct val="0"/>
              </a:spcBef>
              <a:buNone/>
            </a:pPr>
            <a:r>
              <a:rPr sz="900" dirty="0">
                <a:solidFill>
                  <a:schemeClr val="bg1">
                    <a:lumMod val="65000"/>
                  </a:schemeClr>
                </a:solidFill>
                <a:latin typeface="微软雅黑" panose="020B0503020204020204" pitchFamily="34" charset="-122"/>
                <a:ea typeface="微软雅黑" panose="020B0503020204020204" pitchFamily="34" charset="-122"/>
              </a:rPr>
              <a:t>单击此处编辑内容，建议您在展示时采用微软雅黑字体单击此处编辑内容，建议您在展示时采用微软雅黑字体单击此处编辑内容，建议您在展示时采用微软雅黑字体单击此处编辑内容，建议您在展示时采用微软雅黑字体单击此处编辑内容</a:t>
            </a:r>
          </a:p>
        </p:txBody>
      </p:sp>
      <p:sp>
        <p:nvSpPr>
          <p:cNvPr id="37" name="文本框 36"/>
          <p:cNvSpPr txBox="1"/>
          <p:nvPr/>
        </p:nvSpPr>
        <p:spPr>
          <a:xfrm>
            <a:off x="3911253" y="1142495"/>
            <a:ext cx="1771873" cy="253916"/>
          </a:xfrm>
          <a:prstGeom prst="rect">
            <a:avLst/>
          </a:prstGeom>
          <a:noFill/>
        </p:spPr>
        <p:txBody>
          <a:bodyPr wrap="square" lIns="68580" tIns="34290" rIns="68580" bIns="34290" rtlCol="0">
            <a:spAutoFit/>
          </a:bodyPr>
          <a:lstStyle/>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单击添加标题</a:t>
            </a:r>
          </a:p>
        </p:txBody>
      </p:sp>
      <p:sp>
        <p:nvSpPr>
          <p:cNvPr id="39" name="文本框 38"/>
          <p:cNvSpPr txBox="1"/>
          <p:nvPr/>
        </p:nvSpPr>
        <p:spPr>
          <a:xfrm>
            <a:off x="4177542" y="3465174"/>
            <a:ext cx="1173079" cy="253994"/>
          </a:xfrm>
          <a:prstGeom prst="rect">
            <a:avLst/>
          </a:prstGeom>
          <a:noFill/>
        </p:spPr>
        <p:txBody>
          <a:bodyPr wrap="square" lIns="68580" tIns="34290" rIns="68580" bIns="34290" rtlCol="0">
            <a:spAutoFit/>
          </a:bodyPr>
          <a:lstStyle/>
          <a:p>
            <a:pPr algn="ct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单击添加标题</a:t>
            </a:r>
          </a:p>
        </p:txBody>
      </p:sp>
      <p:sp>
        <p:nvSpPr>
          <p:cNvPr id="40" name="Text Placeholder 1"/>
          <p:cNvSpPr txBox="1"/>
          <p:nvPr/>
        </p:nvSpPr>
        <p:spPr>
          <a:xfrm>
            <a:off x="4060066" y="3721635"/>
            <a:ext cx="1408031" cy="402860"/>
          </a:xfrm>
          <a:prstGeom prst="rect">
            <a:avLst/>
          </a:prstGeom>
        </p:spPr>
        <p:txBody>
          <a:bodyPr vert="horz" lIns="0" tIns="34290" rIns="68580" bIns="34290" rtlCol="0" anchor="ctr">
            <a:no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900" dirty="0">
                <a:solidFill>
                  <a:schemeClr val="bg1">
                    <a:lumMod val="65000"/>
                  </a:schemeClr>
                </a:solidFill>
                <a:latin typeface="Adobe Arabic" panose="02040503050201020203" pitchFamily="18" charset="-78"/>
                <a:ea typeface="微软雅黑" panose="020B0503020204020204" pitchFamily="34" charset="-122"/>
                <a:cs typeface="Adobe Arabic" panose="02040503050201020203" pitchFamily="18" charset="-78"/>
              </a:rPr>
              <a:t>单击此处编辑内容，建议您在展示时采用微软雅黑字体</a:t>
            </a:r>
            <a:endParaRPr lang="en-US" sz="900" dirty="0">
              <a:solidFill>
                <a:schemeClr val="bg1">
                  <a:lumMod val="65000"/>
                </a:schemeClr>
              </a:solidFill>
              <a:latin typeface="Adobe Arabic" panose="02040503050201020203" pitchFamily="18" charset="-78"/>
              <a:ea typeface="微软雅黑" panose="020B0503020204020204" pitchFamily="34" charset="-122"/>
              <a:cs typeface="Adobe Arabic" panose="02040503050201020203" pitchFamily="18" charset="-78"/>
            </a:endParaRPr>
          </a:p>
        </p:txBody>
      </p:sp>
      <p:sp>
        <p:nvSpPr>
          <p:cNvPr id="41" name="文本框 40"/>
          <p:cNvSpPr txBox="1"/>
          <p:nvPr/>
        </p:nvSpPr>
        <p:spPr>
          <a:xfrm>
            <a:off x="5800602" y="3465174"/>
            <a:ext cx="1173079" cy="253994"/>
          </a:xfrm>
          <a:prstGeom prst="rect">
            <a:avLst/>
          </a:prstGeom>
          <a:noFill/>
        </p:spPr>
        <p:txBody>
          <a:bodyPr wrap="square" lIns="68580" tIns="34290" rIns="68580" bIns="34290" rtlCol="0">
            <a:spAutoFit/>
          </a:bodyPr>
          <a:lstStyle/>
          <a:p>
            <a:pPr algn="ct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单击添加标题</a:t>
            </a:r>
          </a:p>
        </p:txBody>
      </p:sp>
      <p:sp>
        <p:nvSpPr>
          <p:cNvPr id="42" name="Text Placeholder 1"/>
          <p:cNvSpPr txBox="1"/>
          <p:nvPr/>
        </p:nvSpPr>
        <p:spPr>
          <a:xfrm>
            <a:off x="5683126" y="3721635"/>
            <a:ext cx="1408031" cy="402860"/>
          </a:xfrm>
          <a:prstGeom prst="rect">
            <a:avLst/>
          </a:prstGeom>
        </p:spPr>
        <p:txBody>
          <a:bodyPr vert="horz" lIns="0" tIns="34290" rIns="68580" bIns="34290" rtlCol="0" anchor="ctr">
            <a:no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900" dirty="0">
                <a:solidFill>
                  <a:schemeClr val="bg1">
                    <a:lumMod val="65000"/>
                  </a:schemeClr>
                </a:solidFill>
                <a:latin typeface="Adobe Arabic" panose="02040503050201020203" pitchFamily="18" charset="-78"/>
                <a:ea typeface="微软雅黑" panose="020B0503020204020204" pitchFamily="34" charset="-122"/>
                <a:cs typeface="Adobe Arabic" panose="02040503050201020203" pitchFamily="18" charset="-78"/>
              </a:rPr>
              <a:t>单击此处编辑内容，建议您在展示时采用微软雅黑字体</a:t>
            </a:r>
            <a:endParaRPr lang="en-US" sz="900" dirty="0">
              <a:solidFill>
                <a:schemeClr val="bg1">
                  <a:lumMod val="65000"/>
                </a:schemeClr>
              </a:solidFill>
              <a:latin typeface="Adobe Arabic" panose="02040503050201020203" pitchFamily="18" charset="-78"/>
              <a:ea typeface="微软雅黑" panose="020B0503020204020204" pitchFamily="34" charset="-122"/>
              <a:cs typeface="Adobe Arabic" panose="02040503050201020203" pitchFamily="18" charset="-78"/>
            </a:endParaRPr>
          </a:p>
        </p:txBody>
      </p:sp>
      <p:sp>
        <p:nvSpPr>
          <p:cNvPr id="43" name="文本框 42"/>
          <p:cNvSpPr txBox="1"/>
          <p:nvPr/>
        </p:nvSpPr>
        <p:spPr>
          <a:xfrm>
            <a:off x="7429152" y="3462707"/>
            <a:ext cx="1173079" cy="253994"/>
          </a:xfrm>
          <a:prstGeom prst="rect">
            <a:avLst/>
          </a:prstGeom>
          <a:noFill/>
        </p:spPr>
        <p:txBody>
          <a:bodyPr wrap="square" lIns="68580" tIns="34290" rIns="68580" bIns="34290" rtlCol="0">
            <a:spAutoFit/>
          </a:bodyPr>
          <a:lstStyle/>
          <a:p>
            <a:pPr algn="ct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单击添加标题</a:t>
            </a:r>
          </a:p>
        </p:txBody>
      </p:sp>
      <p:sp>
        <p:nvSpPr>
          <p:cNvPr id="44" name="Text Placeholder 1"/>
          <p:cNvSpPr txBox="1"/>
          <p:nvPr/>
        </p:nvSpPr>
        <p:spPr>
          <a:xfrm>
            <a:off x="7311675" y="3719168"/>
            <a:ext cx="1408031" cy="402860"/>
          </a:xfrm>
          <a:prstGeom prst="rect">
            <a:avLst/>
          </a:prstGeom>
        </p:spPr>
        <p:txBody>
          <a:bodyPr vert="horz" lIns="0" tIns="34290" rIns="68580" bIns="34290" rtlCol="0" anchor="ctr">
            <a:no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900" dirty="0">
                <a:solidFill>
                  <a:schemeClr val="bg1">
                    <a:lumMod val="65000"/>
                  </a:schemeClr>
                </a:solidFill>
                <a:latin typeface="Adobe Arabic" panose="02040503050201020203" pitchFamily="18" charset="-78"/>
                <a:ea typeface="微软雅黑" panose="020B0503020204020204" pitchFamily="34" charset="-122"/>
                <a:cs typeface="Adobe Arabic" panose="02040503050201020203" pitchFamily="18" charset="-78"/>
              </a:rPr>
              <a:t>单击此处编辑内容，建议您在展示时采用微软雅黑字体</a:t>
            </a:r>
            <a:endParaRPr lang="en-US" sz="900" dirty="0">
              <a:solidFill>
                <a:schemeClr val="bg1">
                  <a:lumMod val="65000"/>
                </a:schemeClr>
              </a:solidFill>
              <a:latin typeface="Adobe Arabic" panose="02040503050201020203" pitchFamily="18" charset="-78"/>
              <a:ea typeface="微软雅黑" panose="020B0503020204020204" pitchFamily="34" charset="-122"/>
              <a:cs typeface="Adobe Arabic" panose="02040503050201020203" pitchFamily="18" charset="-78"/>
            </a:endParaRPr>
          </a:p>
        </p:txBody>
      </p:sp>
    </p:spTree>
    <p:extLst>
      <p:ext uri="{BB962C8B-B14F-4D97-AF65-F5344CB8AC3E}">
        <p14:creationId xmlns:p14="http://schemas.microsoft.com/office/powerpoint/2010/main" val="312813960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fracture"/>
      </p:transition>
    </mc:Choice>
    <mc:Fallback xmlns="">
      <p:transition spd="slow" advClick="0" advTm="0">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7" name="Straight Connector 26"/>
          <p:cNvCxnSpPr/>
          <p:nvPr/>
        </p:nvCxnSpPr>
        <p:spPr>
          <a:xfrm>
            <a:off x="4572000" y="1543526"/>
            <a:ext cx="0" cy="2744047"/>
          </a:xfrm>
          <a:prstGeom prst="line">
            <a:avLst/>
          </a:prstGeom>
          <a:ln w="95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8" name="Oval 27"/>
          <p:cNvSpPr/>
          <p:nvPr/>
        </p:nvSpPr>
        <p:spPr>
          <a:xfrm>
            <a:off x="5061628" y="1546788"/>
            <a:ext cx="357791" cy="357901"/>
          </a:xfrm>
          <a:prstGeom prst="ellipse">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sz="1600" dirty="0"/>
          </a:p>
        </p:txBody>
      </p:sp>
      <p:sp>
        <p:nvSpPr>
          <p:cNvPr id="32" name="TextBox 31"/>
          <p:cNvSpPr txBox="1"/>
          <p:nvPr/>
        </p:nvSpPr>
        <p:spPr>
          <a:xfrm>
            <a:off x="5096929" y="1627569"/>
            <a:ext cx="280805" cy="184723"/>
          </a:xfrm>
          <a:prstGeom prst="rect">
            <a:avLst/>
          </a:prstGeom>
          <a:noFill/>
        </p:spPr>
        <p:txBody>
          <a:bodyPr wrap="square" lIns="0" tIns="0" rIns="0" bIns="0" rtlCol="0">
            <a:spAutoFit/>
          </a:bodyPr>
          <a:lstStyle/>
          <a:p>
            <a:pPr algn="ctr"/>
            <a:r>
              <a:rPr lang="en-US" sz="1200" b="1" cap="all" spc="20" dirty="0">
                <a:solidFill>
                  <a:schemeClr val="bg1"/>
                </a:solidFill>
                <a:latin typeface="微软雅黑" panose="020B0503020204020204" pitchFamily="34" charset="-122"/>
              </a:rPr>
              <a:t>01</a:t>
            </a:r>
          </a:p>
        </p:txBody>
      </p:sp>
      <p:sp>
        <p:nvSpPr>
          <p:cNvPr id="67" name="Oval 66"/>
          <p:cNvSpPr/>
          <p:nvPr/>
        </p:nvSpPr>
        <p:spPr>
          <a:xfrm>
            <a:off x="5061628" y="2310740"/>
            <a:ext cx="357791" cy="357901"/>
          </a:xfrm>
          <a:prstGeom prst="ellipse">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sz="1600" dirty="0"/>
          </a:p>
        </p:txBody>
      </p:sp>
      <p:sp>
        <p:nvSpPr>
          <p:cNvPr id="68" name="TextBox 67"/>
          <p:cNvSpPr txBox="1"/>
          <p:nvPr/>
        </p:nvSpPr>
        <p:spPr>
          <a:xfrm>
            <a:off x="5096929" y="2391522"/>
            <a:ext cx="280805" cy="184723"/>
          </a:xfrm>
          <a:prstGeom prst="rect">
            <a:avLst/>
          </a:prstGeom>
          <a:noFill/>
        </p:spPr>
        <p:txBody>
          <a:bodyPr wrap="square" lIns="0" tIns="0" rIns="0" bIns="0" rtlCol="0">
            <a:spAutoFit/>
          </a:bodyPr>
          <a:lstStyle/>
          <a:p>
            <a:pPr algn="ctr"/>
            <a:r>
              <a:rPr lang="en-US" sz="1200" b="1" cap="all" spc="20" dirty="0">
                <a:solidFill>
                  <a:schemeClr val="bg1"/>
                </a:solidFill>
                <a:latin typeface="微软雅黑" panose="020B0503020204020204" pitchFamily="34" charset="-122"/>
              </a:rPr>
              <a:t>02</a:t>
            </a:r>
          </a:p>
        </p:txBody>
      </p:sp>
      <p:sp>
        <p:nvSpPr>
          <p:cNvPr id="72" name="Oval 71"/>
          <p:cNvSpPr/>
          <p:nvPr/>
        </p:nvSpPr>
        <p:spPr>
          <a:xfrm>
            <a:off x="5061628" y="3838645"/>
            <a:ext cx="357791" cy="357901"/>
          </a:xfrm>
          <a:prstGeom prst="ellips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sz="1600" dirty="0"/>
          </a:p>
        </p:txBody>
      </p:sp>
      <p:sp>
        <p:nvSpPr>
          <p:cNvPr id="73" name="TextBox 72"/>
          <p:cNvSpPr txBox="1"/>
          <p:nvPr/>
        </p:nvSpPr>
        <p:spPr>
          <a:xfrm>
            <a:off x="5096929" y="3919426"/>
            <a:ext cx="280805" cy="184723"/>
          </a:xfrm>
          <a:prstGeom prst="rect">
            <a:avLst/>
          </a:prstGeom>
          <a:noFill/>
        </p:spPr>
        <p:txBody>
          <a:bodyPr wrap="square" lIns="0" tIns="0" rIns="0" bIns="0" rtlCol="0">
            <a:spAutoFit/>
          </a:bodyPr>
          <a:lstStyle/>
          <a:p>
            <a:pPr algn="ctr"/>
            <a:r>
              <a:rPr lang="en-US" sz="1200" b="1" cap="all" spc="20" dirty="0">
                <a:solidFill>
                  <a:schemeClr val="bg1"/>
                </a:solidFill>
                <a:latin typeface="微软雅黑" panose="020B0503020204020204" pitchFamily="34" charset="-122"/>
              </a:rPr>
              <a:t>04</a:t>
            </a:r>
          </a:p>
        </p:txBody>
      </p:sp>
      <p:sp>
        <p:nvSpPr>
          <p:cNvPr id="77" name="Oval 76"/>
          <p:cNvSpPr/>
          <p:nvPr/>
        </p:nvSpPr>
        <p:spPr>
          <a:xfrm>
            <a:off x="5061628" y="3074693"/>
            <a:ext cx="357791" cy="357901"/>
          </a:xfrm>
          <a:prstGeom prst="ellips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sz="1600" dirty="0"/>
          </a:p>
        </p:txBody>
      </p:sp>
      <p:sp>
        <p:nvSpPr>
          <p:cNvPr id="78" name="TextBox 77"/>
          <p:cNvSpPr txBox="1"/>
          <p:nvPr/>
        </p:nvSpPr>
        <p:spPr>
          <a:xfrm>
            <a:off x="5096929" y="3155474"/>
            <a:ext cx="280805" cy="184723"/>
          </a:xfrm>
          <a:prstGeom prst="rect">
            <a:avLst/>
          </a:prstGeom>
          <a:noFill/>
        </p:spPr>
        <p:txBody>
          <a:bodyPr wrap="square" lIns="0" tIns="0" rIns="0" bIns="0" rtlCol="0">
            <a:spAutoFit/>
          </a:bodyPr>
          <a:lstStyle/>
          <a:p>
            <a:pPr algn="ctr"/>
            <a:r>
              <a:rPr lang="en-US" sz="1200" b="1" cap="all" spc="20" dirty="0">
                <a:solidFill>
                  <a:schemeClr val="bg1"/>
                </a:solidFill>
                <a:latin typeface="微软雅黑" panose="020B0503020204020204" pitchFamily="34" charset="-122"/>
              </a:rPr>
              <a:t>03</a:t>
            </a:r>
          </a:p>
        </p:txBody>
      </p:sp>
      <p:sp>
        <p:nvSpPr>
          <p:cNvPr id="20" name="Oval 5"/>
          <p:cNvSpPr>
            <a:spLocks noChangeArrowheads="1"/>
          </p:cNvSpPr>
          <p:nvPr/>
        </p:nvSpPr>
        <p:spPr bwMode="auto">
          <a:xfrm>
            <a:off x="2503867" y="2429017"/>
            <a:ext cx="212649" cy="215495"/>
          </a:xfrm>
          <a:prstGeom prst="ellipse">
            <a:avLst/>
          </a:prstGeom>
          <a:solidFill>
            <a:schemeClr val="accent1"/>
          </a:solidFill>
          <a:ln>
            <a:noFill/>
          </a:ln>
          <a:extLst/>
        </p:spPr>
        <p:txBody>
          <a:bodyPr vert="horz" wrap="square" lIns="91440" tIns="45720" rIns="91440" bIns="45720" numCol="1" anchor="t" anchorCtr="0" compatLnSpc="1"/>
          <a:lstStyle/>
          <a:p>
            <a:endParaRPr lang="en-US" sz="1600" dirty="0"/>
          </a:p>
        </p:txBody>
      </p:sp>
      <p:sp>
        <p:nvSpPr>
          <p:cNvPr id="22" name="Freeform 7"/>
          <p:cNvSpPr/>
          <p:nvPr/>
        </p:nvSpPr>
        <p:spPr bwMode="auto">
          <a:xfrm>
            <a:off x="2338473" y="2665366"/>
            <a:ext cx="544825" cy="1148378"/>
          </a:xfrm>
          <a:custGeom>
            <a:avLst/>
            <a:gdLst>
              <a:gd name="T0" fmla="*/ 728 w 916"/>
              <a:gd name="T1" fmla="*/ 0 h 1939"/>
              <a:gd name="T2" fmla="*/ 589 w 916"/>
              <a:gd name="T3" fmla="*/ 0 h 1939"/>
              <a:gd name="T4" fmla="*/ 569 w 916"/>
              <a:gd name="T5" fmla="*/ 148 h 1939"/>
              <a:gd name="T6" fmla="*/ 525 w 916"/>
              <a:gd name="T7" fmla="*/ 294 h 1939"/>
              <a:gd name="T8" fmla="*/ 498 w 916"/>
              <a:gd name="T9" fmla="*/ 186 h 1939"/>
              <a:gd name="T10" fmla="*/ 476 w 916"/>
              <a:gd name="T11" fmla="*/ 127 h 1939"/>
              <a:gd name="T12" fmla="*/ 504 w 916"/>
              <a:gd name="T13" fmla="*/ 90 h 1939"/>
              <a:gd name="T14" fmla="*/ 458 w 916"/>
              <a:gd name="T15" fmla="*/ 46 h 1939"/>
              <a:gd name="T16" fmla="*/ 412 w 916"/>
              <a:gd name="T17" fmla="*/ 90 h 1939"/>
              <a:gd name="T18" fmla="*/ 440 w 916"/>
              <a:gd name="T19" fmla="*/ 127 h 1939"/>
              <a:gd name="T20" fmla="*/ 417 w 916"/>
              <a:gd name="T21" fmla="*/ 186 h 1939"/>
              <a:gd name="T22" fmla="*/ 391 w 916"/>
              <a:gd name="T23" fmla="*/ 294 h 1939"/>
              <a:gd name="T24" fmla="*/ 347 w 916"/>
              <a:gd name="T25" fmla="*/ 148 h 1939"/>
              <a:gd name="T26" fmla="*/ 327 w 916"/>
              <a:gd name="T27" fmla="*/ 0 h 1939"/>
              <a:gd name="T28" fmla="*/ 187 w 916"/>
              <a:gd name="T29" fmla="*/ 0 h 1939"/>
              <a:gd name="T30" fmla="*/ 0 w 916"/>
              <a:gd name="T31" fmla="*/ 189 h 1939"/>
              <a:gd name="T32" fmla="*/ 0 w 916"/>
              <a:gd name="T33" fmla="*/ 869 h 1939"/>
              <a:gd name="T34" fmla="*/ 76 w 916"/>
              <a:gd name="T35" fmla="*/ 945 h 1939"/>
              <a:gd name="T36" fmla="*/ 149 w 916"/>
              <a:gd name="T37" fmla="*/ 869 h 1939"/>
              <a:gd name="T38" fmla="*/ 149 w 916"/>
              <a:gd name="T39" fmla="*/ 302 h 1939"/>
              <a:gd name="T40" fmla="*/ 223 w 916"/>
              <a:gd name="T41" fmla="*/ 302 h 1939"/>
              <a:gd name="T42" fmla="*/ 223 w 916"/>
              <a:gd name="T43" fmla="*/ 1837 h 1939"/>
              <a:gd name="T44" fmla="*/ 326 w 916"/>
              <a:gd name="T45" fmla="*/ 1939 h 1939"/>
              <a:gd name="T46" fmla="*/ 427 w 916"/>
              <a:gd name="T47" fmla="*/ 1837 h 1939"/>
              <a:gd name="T48" fmla="*/ 427 w 916"/>
              <a:gd name="T49" fmla="*/ 932 h 1939"/>
              <a:gd name="T50" fmla="*/ 490 w 916"/>
              <a:gd name="T51" fmla="*/ 932 h 1939"/>
              <a:gd name="T52" fmla="*/ 490 w 916"/>
              <a:gd name="T53" fmla="*/ 1837 h 1939"/>
              <a:gd name="T54" fmla="*/ 591 w 916"/>
              <a:gd name="T55" fmla="*/ 1939 h 1939"/>
              <a:gd name="T56" fmla="*/ 693 w 916"/>
              <a:gd name="T57" fmla="*/ 1837 h 1939"/>
              <a:gd name="T58" fmla="*/ 693 w 916"/>
              <a:gd name="T59" fmla="*/ 302 h 1939"/>
              <a:gd name="T60" fmla="*/ 766 w 916"/>
              <a:gd name="T61" fmla="*/ 302 h 1939"/>
              <a:gd name="T62" fmla="*/ 766 w 916"/>
              <a:gd name="T63" fmla="*/ 869 h 1939"/>
              <a:gd name="T64" fmla="*/ 840 w 916"/>
              <a:gd name="T65" fmla="*/ 945 h 1939"/>
              <a:gd name="T66" fmla="*/ 916 w 916"/>
              <a:gd name="T67" fmla="*/ 869 h 1939"/>
              <a:gd name="T68" fmla="*/ 916 w 916"/>
              <a:gd name="T69" fmla="*/ 189 h 1939"/>
              <a:gd name="T70" fmla="*/ 728 w 916"/>
              <a:gd name="T71" fmla="*/ 0 h 19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16" h="1939">
                <a:moveTo>
                  <a:pt x="728" y="0"/>
                </a:moveTo>
                <a:cubicBezTo>
                  <a:pt x="677" y="0"/>
                  <a:pt x="631" y="0"/>
                  <a:pt x="589" y="0"/>
                </a:cubicBezTo>
                <a:cubicBezTo>
                  <a:pt x="587" y="18"/>
                  <a:pt x="582" y="81"/>
                  <a:pt x="569" y="148"/>
                </a:cubicBezTo>
                <a:cubicBezTo>
                  <a:pt x="561" y="186"/>
                  <a:pt x="525" y="294"/>
                  <a:pt x="525" y="294"/>
                </a:cubicBezTo>
                <a:cubicBezTo>
                  <a:pt x="525" y="294"/>
                  <a:pt x="505" y="211"/>
                  <a:pt x="498" y="186"/>
                </a:cubicBezTo>
                <a:cubicBezTo>
                  <a:pt x="494" y="167"/>
                  <a:pt x="476" y="127"/>
                  <a:pt x="476" y="127"/>
                </a:cubicBezTo>
                <a:cubicBezTo>
                  <a:pt x="504" y="90"/>
                  <a:pt x="504" y="90"/>
                  <a:pt x="504" y="90"/>
                </a:cubicBezTo>
                <a:cubicBezTo>
                  <a:pt x="458" y="46"/>
                  <a:pt x="458" y="46"/>
                  <a:pt x="458" y="46"/>
                </a:cubicBezTo>
                <a:cubicBezTo>
                  <a:pt x="412" y="90"/>
                  <a:pt x="412" y="90"/>
                  <a:pt x="412" y="90"/>
                </a:cubicBezTo>
                <a:cubicBezTo>
                  <a:pt x="440" y="127"/>
                  <a:pt x="440" y="127"/>
                  <a:pt x="440" y="127"/>
                </a:cubicBezTo>
                <a:cubicBezTo>
                  <a:pt x="440" y="127"/>
                  <a:pt x="422" y="167"/>
                  <a:pt x="417" y="186"/>
                </a:cubicBezTo>
                <a:cubicBezTo>
                  <a:pt x="410" y="211"/>
                  <a:pt x="391" y="294"/>
                  <a:pt x="391" y="294"/>
                </a:cubicBezTo>
                <a:cubicBezTo>
                  <a:pt x="391" y="294"/>
                  <a:pt x="355" y="186"/>
                  <a:pt x="347" y="148"/>
                </a:cubicBezTo>
                <a:cubicBezTo>
                  <a:pt x="333" y="81"/>
                  <a:pt x="328" y="18"/>
                  <a:pt x="327" y="0"/>
                </a:cubicBezTo>
                <a:cubicBezTo>
                  <a:pt x="187" y="0"/>
                  <a:pt x="187" y="0"/>
                  <a:pt x="187" y="0"/>
                </a:cubicBezTo>
                <a:cubicBezTo>
                  <a:pt x="84" y="0"/>
                  <a:pt x="0" y="85"/>
                  <a:pt x="0" y="189"/>
                </a:cubicBezTo>
                <a:cubicBezTo>
                  <a:pt x="0" y="270"/>
                  <a:pt x="0" y="869"/>
                  <a:pt x="0" y="869"/>
                </a:cubicBezTo>
                <a:cubicBezTo>
                  <a:pt x="0" y="911"/>
                  <a:pt x="34" y="945"/>
                  <a:pt x="76" y="945"/>
                </a:cubicBezTo>
                <a:cubicBezTo>
                  <a:pt x="116" y="945"/>
                  <a:pt x="149" y="911"/>
                  <a:pt x="149" y="869"/>
                </a:cubicBezTo>
                <a:cubicBezTo>
                  <a:pt x="149" y="805"/>
                  <a:pt x="149" y="302"/>
                  <a:pt x="149" y="302"/>
                </a:cubicBezTo>
                <a:cubicBezTo>
                  <a:pt x="223" y="302"/>
                  <a:pt x="223" y="302"/>
                  <a:pt x="223" y="302"/>
                </a:cubicBezTo>
                <a:cubicBezTo>
                  <a:pt x="223" y="782"/>
                  <a:pt x="223" y="1837"/>
                  <a:pt x="223" y="1837"/>
                </a:cubicBezTo>
                <a:cubicBezTo>
                  <a:pt x="223" y="1894"/>
                  <a:pt x="269" y="1939"/>
                  <a:pt x="326" y="1939"/>
                </a:cubicBezTo>
                <a:cubicBezTo>
                  <a:pt x="381" y="1939"/>
                  <a:pt x="427" y="1894"/>
                  <a:pt x="427" y="1837"/>
                </a:cubicBezTo>
                <a:cubicBezTo>
                  <a:pt x="427" y="932"/>
                  <a:pt x="427" y="932"/>
                  <a:pt x="427" y="932"/>
                </a:cubicBezTo>
                <a:cubicBezTo>
                  <a:pt x="490" y="932"/>
                  <a:pt x="490" y="932"/>
                  <a:pt x="490" y="932"/>
                </a:cubicBezTo>
                <a:cubicBezTo>
                  <a:pt x="490" y="1837"/>
                  <a:pt x="490" y="1837"/>
                  <a:pt x="490" y="1837"/>
                </a:cubicBezTo>
                <a:cubicBezTo>
                  <a:pt x="490" y="1894"/>
                  <a:pt x="535" y="1939"/>
                  <a:pt x="591" y="1939"/>
                </a:cubicBezTo>
                <a:cubicBezTo>
                  <a:pt x="646" y="1939"/>
                  <a:pt x="693" y="1894"/>
                  <a:pt x="693" y="1837"/>
                </a:cubicBezTo>
                <a:cubicBezTo>
                  <a:pt x="693" y="805"/>
                  <a:pt x="693" y="302"/>
                  <a:pt x="693" y="302"/>
                </a:cubicBezTo>
                <a:cubicBezTo>
                  <a:pt x="766" y="302"/>
                  <a:pt x="766" y="302"/>
                  <a:pt x="766" y="302"/>
                </a:cubicBezTo>
                <a:cubicBezTo>
                  <a:pt x="766" y="777"/>
                  <a:pt x="766" y="869"/>
                  <a:pt x="766" y="869"/>
                </a:cubicBezTo>
                <a:cubicBezTo>
                  <a:pt x="766" y="911"/>
                  <a:pt x="800" y="945"/>
                  <a:pt x="840" y="945"/>
                </a:cubicBezTo>
                <a:cubicBezTo>
                  <a:pt x="882" y="945"/>
                  <a:pt x="916" y="911"/>
                  <a:pt x="916" y="869"/>
                </a:cubicBezTo>
                <a:cubicBezTo>
                  <a:pt x="916" y="593"/>
                  <a:pt x="916" y="189"/>
                  <a:pt x="916" y="189"/>
                </a:cubicBezTo>
                <a:cubicBezTo>
                  <a:pt x="916" y="85"/>
                  <a:pt x="831" y="0"/>
                  <a:pt x="728" y="0"/>
                </a:cubicBezTo>
                <a:close/>
              </a:path>
            </a:pathLst>
          </a:custGeom>
          <a:solidFill>
            <a:schemeClr val="accent1"/>
          </a:solidFill>
          <a:ln>
            <a:noFill/>
          </a:ln>
          <a:extLst/>
        </p:spPr>
        <p:txBody>
          <a:bodyPr vert="horz" wrap="square" lIns="91440" tIns="45720" rIns="91440" bIns="45720" numCol="1" anchor="t" anchorCtr="0" compatLnSpc="1"/>
          <a:lstStyle/>
          <a:p>
            <a:endParaRPr lang="en-US" sz="1600" dirty="0"/>
          </a:p>
        </p:txBody>
      </p:sp>
      <p:sp>
        <p:nvSpPr>
          <p:cNvPr id="15" name="Freeform 18"/>
          <p:cNvSpPr/>
          <p:nvPr/>
        </p:nvSpPr>
        <p:spPr bwMode="auto">
          <a:xfrm>
            <a:off x="2943274" y="3034299"/>
            <a:ext cx="530567" cy="946031"/>
          </a:xfrm>
          <a:custGeom>
            <a:avLst/>
            <a:gdLst>
              <a:gd name="T0" fmla="*/ 1668 w 1668"/>
              <a:gd name="T1" fmla="*/ 339 h 2965"/>
              <a:gd name="T2" fmla="*/ 1330 w 1668"/>
              <a:gd name="T3" fmla="*/ 0 h 2965"/>
              <a:gd name="T4" fmla="*/ 1092 w 1668"/>
              <a:gd name="T5" fmla="*/ 98 h 2965"/>
              <a:gd name="T6" fmla="*/ 1063 w 1668"/>
              <a:gd name="T7" fmla="*/ 119 h 2965"/>
              <a:gd name="T8" fmla="*/ 636 w 1668"/>
              <a:gd name="T9" fmla="*/ 546 h 2965"/>
              <a:gd name="T10" fmla="*/ 123 w 1668"/>
              <a:gd name="T11" fmla="*/ 546 h 2965"/>
              <a:gd name="T12" fmla="*/ 0 w 1668"/>
              <a:gd name="T13" fmla="*/ 668 h 2965"/>
              <a:gd name="T14" fmla="*/ 123 w 1668"/>
              <a:gd name="T15" fmla="*/ 790 h 2965"/>
              <a:gd name="T16" fmla="*/ 664 w 1668"/>
              <a:gd name="T17" fmla="*/ 790 h 2965"/>
              <a:gd name="T18" fmla="*/ 664 w 1668"/>
              <a:gd name="T19" fmla="*/ 790 h 2965"/>
              <a:gd name="T20" fmla="*/ 692 w 1668"/>
              <a:gd name="T21" fmla="*/ 790 h 2965"/>
              <a:gd name="T22" fmla="*/ 692 w 1668"/>
              <a:gd name="T23" fmla="*/ 787 h 2965"/>
              <a:gd name="T24" fmla="*/ 744 w 1668"/>
              <a:gd name="T25" fmla="*/ 757 h 2965"/>
              <a:gd name="T26" fmla="*/ 991 w 1668"/>
              <a:gd name="T27" fmla="*/ 510 h 2965"/>
              <a:gd name="T28" fmla="*/ 991 w 1668"/>
              <a:gd name="T29" fmla="*/ 1283 h 2965"/>
              <a:gd name="T30" fmla="*/ 209 w 1668"/>
              <a:gd name="T31" fmla="*/ 1283 h 2965"/>
              <a:gd name="T32" fmla="*/ 196 w 1668"/>
              <a:gd name="T33" fmla="*/ 1283 h 2965"/>
              <a:gd name="T34" fmla="*/ 184 w 1668"/>
              <a:gd name="T35" fmla="*/ 1283 h 2965"/>
              <a:gd name="T36" fmla="*/ 0 w 1668"/>
              <a:gd name="T37" fmla="*/ 1467 h 2965"/>
              <a:gd name="T38" fmla="*/ 0 w 1668"/>
              <a:gd name="T39" fmla="*/ 1491 h 2965"/>
              <a:gd name="T40" fmla="*/ 0 w 1668"/>
              <a:gd name="T41" fmla="*/ 1491 h 2965"/>
              <a:gd name="T42" fmla="*/ 0 w 1668"/>
              <a:gd name="T43" fmla="*/ 1491 h 2965"/>
              <a:gd name="T44" fmla="*/ 0 w 1668"/>
              <a:gd name="T45" fmla="*/ 2780 h 2965"/>
              <a:gd name="T46" fmla="*/ 184 w 1668"/>
              <a:gd name="T47" fmla="*/ 2965 h 2965"/>
              <a:gd name="T48" fmla="*/ 369 w 1668"/>
              <a:gd name="T49" fmla="*/ 2780 h 2965"/>
              <a:gd name="T50" fmla="*/ 369 w 1668"/>
              <a:gd name="T51" fmla="*/ 1700 h 2965"/>
              <a:gd name="T52" fmla="*/ 1460 w 1668"/>
              <a:gd name="T53" fmla="*/ 1700 h 2965"/>
              <a:gd name="T54" fmla="*/ 1668 w 1668"/>
              <a:gd name="T55" fmla="*/ 1491 h 2965"/>
              <a:gd name="T56" fmla="*/ 1668 w 1668"/>
              <a:gd name="T57" fmla="*/ 1361 h 2965"/>
              <a:gd name="T58" fmla="*/ 1668 w 1668"/>
              <a:gd name="T59" fmla="*/ 339 h 29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68" h="2965">
                <a:moveTo>
                  <a:pt x="1668" y="339"/>
                </a:moveTo>
                <a:cubicBezTo>
                  <a:pt x="1668" y="152"/>
                  <a:pt x="1517" y="0"/>
                  <a:pt x="1330" y="0"/>
                </a:cubicBezTo>
                <a:cubicBezTo>
                  <a:pt x="1237" y="0"/>
                  <a:pt x="1153" y="37"/>
                  <a:pt x="1092" y="98"/>
                </a:cubicBezTo>
                <a:cubicBezTo>
                  <a:pt x="1081" y="103"/>
                  <a:pt x="1072" y="110"/>
                  <a:pt x="1063" y="119"/>
                </a:cubicBezTo>
                <a:cubicBezTo>
                  <a:pt x="636" y="546"/>
                  <a:pt x="636" y="546"/>
                  <a:pt x="636" y="546"/>
                </a:cubicBezTo>
                <a:cubicBezTo>
                  <a:pt x="123" y="546"/>
                  <a:pt x="123" y="546"/>
                  <a:pt x="123" y="546"/>
                </a:cubicBezTo>
                <a:cubicBezTo>
                  <a:pt x="55" y="546"/>
                  <a:pt x="0" y="600"/>
                  <a:pt x="0" y="668"/>
                </a:cubicBezTo>
                <a:cubicBezTo>
                  <a:pt x="0" y="736"/>
                  <a:pt x="55" y="790"/>
                  <a:pt x="123" y="790"/>
                </a:cubicBezTo>
                <a:cubicBezTo>
                  <a:pt x="664" y="790"/>
                  <a:pt x="664" y="790"/>
                  <a:pt x="664" y="790"/>
                </a:cubicBezTo>
                <a:cubicBezTo>
                  <a:pt x="664" y="790"/>
                  <a:pt x="664" y="790"/>
                  <a:pt x="664" y="790"/>
                </a:cubicBezTo>
                <a:cubicBezTo>
                  <a:pt x="692" y="790"/>
                  <a:pt x="692" y="790"/>
                  <a:pt x="692" y="790"/>
                </a:cubicBezTo>
                <a:cubicBezTo>
                  <a:pt x="692" y="787"/>
                  <a:pt x="692" y="787"/>
                  <a:pt x="692" y="787"/>
                </a:cubicBezTo>
                <a:cubicBezTo>
                  <a:pt x="711" y="782"/>
                  <a:pt x="729" y="772"/>
                  <a:pt x="744" y="757"/>
                </a:cubicBezTo>
                <a:cubicBezTo>
                  <a:pt x="991" y="510"/>
                  <a:pt x="991" y="510"/>
                  <a:pt x="991" y="510"/>
                </a:cubicBezTo>
                <a:cubicBezTo>
                  <a:pt x="991" y="1283"/>
                  <a:pt x="991" y="1283"/>
                  <a:pt x="991" y="1283"/>
                </a:cubicBezTo>
                <a:cubicBezTo>
                  <a:pt x="209" y="1283"/>
                  <a:pt x="209" y="1283"/>
                  <a:pt x="209" y="1283"/>
                </a:cubicBezTo>
                <a:cubicBezTo>
                  <a:pt x="205" y="1283"/>
                  <a:pt x="200" y="1283"/>
                  <a:pt x="196" y="1283"/>
                </a:cubicBezTo>
                <a:cubicBezTo>
                  <a:pt x="192" y="1283"/>
                  <a:pt x="188" y="1283"/>
                  <a:pt x="184" y="1283"/>
                </a:cubicBezTo>
                <a:cubicBezTo>
                  <a:pt x="83" y="1283"/>
                  <a:pt x="0" y="1365"/>
                  <a:pt x="0" y="1467"/>
                </a:cubicBezTo>
                <a:cubicBezTo>
                  <a:pt x="0" y="1491"/>
                  <a:pt x="0" y="1491"/>
                  <a:pt x="0" y="1491"/>
                </a:cubicBezTo>
                <a:cubicBezTo>
                  <a:pt x="0" y="1491"/>
                  <a:pt x="0" y="1491"/>
                  <a:pt x="0" y="1491"/>
                </a:cubicBezTo>
                <a:cubicBezTo>
                  <a:pt x="0" y="1491"/>
                  <a:pt x="0" y="1491"/>
                  <a:pt x="0" y="1491"/>
                </a:cubicBezTo>
                <a:cubicBezTo>
                  <a:pt x="0" y="2780"/>
                  <a:pt x="0" y="2780"/>
                  <a:pt x="0" y="2780"/>
                </a:cubicBezTo>
                <a:cubicBezTo>
                  <a:pt x="0" y="2882"/>
                  <a:pt x="83" y="2965"/>
                  <a:pt x="184" y="2965"/>
                </a:cubicBezTo>
                <a:cubicBezTo>
                  <a:pt x="286" y="2965"/>
                  <a:pt x="369" y="2882"/>
                  <a:pt x="369" y="2780"/>
                </a:cubicBezTo>
                <a:cubicBezTo>
                  <a:pt x="369" y="1700"/>
                  <a:pt x="369" y="1700"/>
                  <a:pt x="369" y="1700"/>
                </a:cubicBezTo>
                <a:cubicBezTo>
                  <a:pt x="1460" y="1700"/>
                  <a:pt x="1460" y="1700"/>
                  <a:pt x="1460" y="1700"/>
                </a:cubicBezTo>
                <a:cubicBezTo>
                  <a:pt x="1575" y="1700"/>
                  <a:pt x="1668" y="1606"/>
                  <a:pt x="1668" y="1491"/>
                </a:cubicBezTo>
                <a:cubicBezTo>
                  <a:pt x="1668" y="1471"/>
                  <a:pt x="1668" y="1386"/>
                  <a:pt x="1668" y="1361"/>
                </a:cubicBezTo>
                <a:lnTo>
                  <a:pt x="1668" y="339"/>
                </a:lnTo>
                <a:close/>
              </a:path>
            </a:pathLst>
          </a:custGeom>
          <a:solidFill>
            <a:schemeClr val="accent1"/>
          </a:solidFill>
          <a:ln>
            <a:noFill/>
          </a:ln>
          <a:extLst/>
        </p:spPr>
        <p:txBody>
          <a:bodyPr vert="horz" wrap="square" lIns="91440" tIns="45720" rIns="91440" bIns="45720" numCol="1" anchor="t" anchorCtr="0" compatLnSpc="1"/>
          <a:lstStyle/>
          <a:p>
            <a:endParaRPr lang="en-US" sz="1600" dirty="0"/>
          </a:p>
        </p:txBody>
      </p:sp>
      <p:sp>
        <p:nvSpPr>
          <p:cNvPr id="16" name="Oval 19"/>
          <p:cNvSpPr>
            <a:spLocks noChangeArrowheads="1"/>
          </p:cNvSpPr>
          <p:nvPr/>
        </p:nvSpPr>
        <p:spPr bwMode="auto">
          <a:xfrm>
            <a:off x="3249321" y="2784616"/>
            <a:ext cx="216993" cy="217060"/>
          </a:xfrm>
          <a:prstGeom prst="ellipse">
            <a:avLst/>
          </a:prstGeom>
          <a:solidFill>
            <a:schemeClr val="accent1"/>
          </a:solidFill>
          <a:ln>
            <a:noFill/>
          </a:ln>
          <a:extLst/>
        </p:spPr>
        <p:txBody>
          <a:bodyPr vert="horz" wrap="square" lIns="91440" tIns="45720" rIns="91440" bIns="45720" numCol="1" anchor="t" anchorCtr="0" compatLnSpc="1"/>
          <a:lstStyle/>
          <a:p>
            <a:endParaRPr lang="en-US" sz="1600" dirty="0"/>
          </a:p>
        </p:txBody>
      </p:sp>
      <p:sp>
        <p:nvSpPr>
          <p:cNvPr id="9" name="Freeform 20"/>
          <p:cNvSpPr/>
          <p:nvPr/>
        </p:nvSpPr>
        <p:spPr bwMode="auto">
          <a:xfrm>
            <a:off x="3073720" y="3113344"/>
            <a:ext cx="543110" cy="952305"/>
          </a:xfrm>
          <a:custGeom>
            <a:avLst/>
            <a:gdLst>
              <a:gd name="T0" fmla="*/ 1521 w 1705"/>
              <a:gd name="T1" fmla="*/ 0 h 2985"/>
              <a:gd name="T2" fmla="*/ 1521 w 1705"/>
              <a:gd name="T3" fmla="*/ 0 h 2985"/>
              <a:gd name="T4" fmla="*/ 1338 w 1705"/>
              <a:gd name="T5" fmla="*/ 184 h 2985"/>
              <a:gd name="T6" fmla="*/ 1338 w 1705"/>
              <a:gd name="T7" fmla="*/ 1507 h 2985"/>
              <a:gd name="T8" fmla="*/ 184 w 1705"/>
              <a:gd name="T9" fmla="*/ 1507 h 2985"/>
              <a:gd name="T10" fmla="*/ 0 w 1705"/>
              <a:gd name="T11" fmla="*/ 1691 h 2985"/>
              <a:gd name="T12" fmla="*/ 184 w 1705"/>
              <a:gd name="T13" fmla="*/ 1874 h 2985"/>
              <a:gd name="T14" fmla="*/ 789 w 1705"/>
              <a:gd name="T15" fmla="*/ 1874 h 2985"/>
              <a:gd name="T16" fmla="*/ 789 w 1705"/>
              <a:gd name="T17" fmla="*/ 2818 h 2985"/>
              <a:gd name="T18" fmla="*/ 368 w 1705"/>
              <a:gd name="T19" fmla="*/ 2818 h 2985"/>
              <a:gd name="T20" fmla="*/ 284 w 1705"/>
              <a:gd name="T21" fmla="*/ 2901 h 2985"/>
              <a:gd name="T22" fmla="*/ 368 w 1705"/>
              <a:gd name="T23" fmla="*/ 2985 h 2985"/>
              <a:gd name="T24" fmla="*/ 1280 w 1705"/>
              <a:gd name="T25" fmla="*/ 2985 h 2985"/>
              <a:gd name="T26" fmla="*/ 1363 w 1705"/>
              <a:gd name="T27" fmla="*/ 2901 h 2985"/>
              <a:gd name="T28" fmla="*/ 1280 w 1705"/>
              <a:gd name="T29" fmla="*/ 2818 h 2985"/>
              <a:gd name="T30" fmla="*/ 917 w 1705"/>
              <a:gd name="T31" fmla="*/ 2818 h 2985"/>
              <a:gd name="T32" fmla="*/ 917 w 1705"/>
              <a:gd name="T33" fmla="*/ 1874 h 2985"/>
              <a:gd name="T34" fmla="*/ 1521 w 1705"/>
              <a:gd name="T35" fmla="*/ 1874 h 2985"/>
              <a:gd name="T36" fmla="*/ 1521 w 1705"/>
              <a:gd name="T37" fmla="*/ 1874 h 2985"/>
              <a:gd name="T38" fmla="*/ 1705 w 1705"/>
              <a:gd name="T39" fmla="*/ 1691 h 2985"/>
              <a:gd name="T40" fmla="*/ 1705 w 1705"/>
              <a:gd name="T41" fmla="*/ 184 h 2985"/>
              <a:gd name="T42" fmla="*/ 1521 w 1705"/>
              <a:gd name="T43" fmla="*/ 0 h 29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05" h="2985">
                <a:moveTo>
                  <a:pt x="1521" y="0"/>
                </a:moveTo>
                <a:cubicBezTo>
                  <a:pt x="1521" y="0"/>
                  <a:pt x="1521" y="0"/>
                  <a:pt x="1521" y="0"/>
                </a:cubicBezTo>
                <a:cubicBezTo>
                  <a:pt x="1420" y="0"/>
                  <a:pt x="1338" y="82"/>
                  <a:pt x="1338" y="184"/>
                </a:cubicBezTo>
                <a:cubicBezTo>
                  <a:pt x="1338" y="1507"/>
                  <a:pt x="1338" y="1507"/>
                  <a:pt x="1338" y="1507"/>
                </a:cubicBezTo>
                <a:cubicBezTo>
                  <a:pt x="184" y="1507"/>
                  <a:pt x="184" y="1507"/>
                  <a:pt x="184" y="1507"/>
                </a:cubicBezTo>
                <a:cubicBezTo>
                  <a:pt x="83" y="1507"/>
                  <a:pt x="0" y="1590"/>
                  <a:pt x="0" y="1691"/>
                </a:cubicBezTo>
                <a:cubicBezTo>
                  <a:pt x="0" y="1792"/>
                  <a:pt x="83" y="1874"/>
                  <a:pt x="184" y="1874"/>
                </a:cubicBezTo>
                <a:cubicBezTo>
                  <a:pt x="789" y="1874"/>
                  <a:pt x="789" y="1874"/>
                  <a:pt x="789" y="1874"/>
                </a:cubicBezTo>
                <a:cubicBezTo>
                  <a:pt x="789" y="2818"/>
                  <a:pt x="789" y="2818"/>
                  <a:pt x="789" y="2818"/>
                </a:cubicBezTo>
                <a:cubicBezTo>
                  <a:pt x="368" y="2818"/>
                  <a:pt x="368" y="2818"/>
                  <a:pt x="368" y="2818"/>
                </a:cubicBezTo>
                <a:cubicBezTo>
                  <a:pt x="322" y="2818"/>
                  <a:pt x="284" y="2855"/>
                  <a:pt x="284" y="2901"/>
                </a:cubicBezTo>
                <a:cubicBezTo>
                  <a:pt x="284" y="2948"/>
                  <a:pt x="322" y="2985"/>
                  <a:pt x="368" y="2985"/>
                </a:cubicBezTo>
                <a:cubicBezTo>
                  <a:pt x="1280" y="2985"/>
                  <a:pt x="1280" y="2985"/>
                  <a:pt x="1280" y="2985"/>
                </a:cubicBezTo>
                <a:cubicBezTo>
                  <a:pt x="1326" y="2985"/>
                  <a:pt x="1363" y="2948"/>
                  <a:pt x="1363" y="2901"/>
                </a:cubicBezTo>
                <a:cubicBezTo>
                  <a:pt x="1363" y="2855"/>
                  <a:pt x="1326" y="2818"/>
                  <a:pt x="1280" y="2818"/>
                </a:cubicBezTo>
                <a:cubicBezTo>
                  <a:pt x="917" y="2818"/>
                  <a:pt x="917" y="2818"/>
                  <a:pt x="917" y="2818"/>
                </a:cubicBezTo>
                <a:cubicBezTo>
                  <a:pt x="917" y="1874"/>
                  <a:pt x="917" y="1874"/>
                  <a:pt x="917" y="1874"/>
                </a:cubicBezTo>
                <a:cubicBezTo>
                  <a:pt x="1521" y="1874"/>
                  <a:pt x="1521" y="1874"/>
                  <a:pt x="1521" y="1874"/>
                </a:cubicBezTo>
                <a:cubicBezTo>
                  <a:pt x="1521" y="1874"/>
                  <a:pt x="1521" y="1874"/>
                  <a:pt x="1521" y="1874"/>
                </a:cubicBezTo>
                <a:cubicBezTo>
                  <a:pt x="1623" y="1874"/>
                  <a:pt x="1705" y="1792"/>
                  <a:pt x="1705" y="1691"/>
                </a:cubicBezTo>
                <a:cubicBezTo>
                  <a:pt x="1705" y="184"/>
                  <a:pt x="1705" y="184"/>
                  <a:pt x="1705" y="184"/>
                </a:cubicBezTo>
                <a:cubicBezTo>
                  <a:pt x="1705" y="82"/>
                  <a:pt x="1623" y="0"/>
                  <a:pt x="1521" y="0"/>
                </a:cubicBezTo>
                <a:close/>
              </a:path>
            </a:pathLst>
          </a:custGeom>
          <a:solidFill>
            <a:schemeClr val="accent3"/>
          </a:solidFill>
          <a:ln>
            <a:noFill/>
          </a:ln>
        </p:spPr>
        <p:txBody>
          <a:bodyPr vert="horz" wrap="square" lIns="91440" tIns="45720" rIns="91440" bIns="45720" numCol="1" anchor="t" anchorCtr="0" compatLnSpc="1"/>
          <a:lstStyle/>
          <a:p>
            <a:endParaRPr lang="en-US" sz="1600" dirty="0"/>
          </a:p>
        </p:txBody>
      </p:sp>
      <p:sp>
        <p:nvSpPr>
          <p:cNvPr id="13" name="Freeform 21"/>
          <p:cNvSpPr/>
          <p:nvPr/>
        </p:nvSpPr>
        <p:spPr bwMode="auto">
          <a:xfrm>
            <a:off x="1747930" y="3034299"/>
            <a:ext cx="530567" cy="946031"/>
          </a:xfrm>
          <a:custGeom>
            <a:avLst/>
            <a:gdLst>
              <a:gd name="T0" fmla="*/ 0 w 1668"/>
              <a:gd name="T1" fmla="*/ 339 h 2965"/>
              <a:gd name="T2" fmla="*/ 339 w 1668"/>
              <a:gd name="T3" fmla="*/ 0 h 2965"/>
              <a:gd name="T4" fmla="*/ 577 w 1668"/>
              <a:gd name="T5" fmla="*/ 98 h 2965"/>
              <a:gd name="T6" fmla="*/ 606 w 1668"/>
              <a:gd name="T7" fmla="*/ 119 h 2965"/>
              <a:gd name="T8" fmla="*/ 1033 w 1668"/>
              <a:gd name="T9" fmla="*/ 546 h 2965"/>
              <a:gd name="T10" fmla="*/ 1546 w 1668"/>
              <a:gd name="T11" fmla="*/ 546 h 2965"/>
              <a:gd name="T12" fmla="*/ 1668 w 1668"/>
              <a:gd name="T13" fmla="*/ 668 h 2965"/>
              <a:gd name="T14" fmla="*/ 1546 w 1668"/>
              <a:gd name="T15" fmla="*/ 790 h 2965"/>
              <a:gd name="T16" fmla="*/ 1005 w 1668"/>
              <a:gd name="T17" fmla="*/ 790 h 2965"/>
              <a:gd name="T18" fmla="*/ 1005 w 1668"/>
              <a:gd name="T19" fmla="*/ 790 h 2965"/>
              <a:gd name="T20" fmla="*/ 977 w 1668"/>
              <a:gd name="T21" fmla="*/ 790 h 2965"/>
              <a:gd name="T22" fmla="*/ 977 w 1668"/>
              <a:gd name="T23" fmla="*/ 787 h 2965"/>
              <a:gd name="T24" fmla="*/ 925 w 1668"/>
              <a:gd name="T25" fmla="*/ 757 h 2965"/>
              <a:gd name="T26" fmla="*/ 678 w 1668"/>
              <a:gd name="T27" fmla="*/ 510 h 2965"/>
              <a:gd name="T28" fmla="*/ 678 w 1668"/>
              <a:gd name="T29" fmla="*/ 1283 h 2965"/>
              <a:gd name="T30" fmla="*/ 1460 w 1668"/>
              <a:gd name="T31" fmla="*/ 1283 h 2965"/>
              <a:gd name="T32" fmla="*/ 1472 w 1668"/>
              <a:gd name="T33" fmla="*/ 1283 h 2965"/>
              <a:gd name="T34" fmla="*/ 1484 w 1668"/>
              <a:gd name="T35" fmla="*/ 1283 h 2965"/>
              <a:gd name="T36" fmla="*/ 1668 w 1668"/>
              <a:gd name="T37" fmla="*/ 1467 h 2965"/>
              <a:gd name="T38" fmla="*/ 1668 w 1668"/>
              <a:gd name="T39" fmla="*/ 1491 h 2965"/>
              <a:gd name="T40" fmla="*/ 1668 w 1668"/>
              <a:gd name="T41" fmla="*/ 1491 h 2965"/>
              <a:gd name="T42" fmla="*/ 1668 w 1668"/>
              <a:gd name="T43" fmla="*/ 1491 h 2965"/>
              <a:gd name="T44" fmla="*/ 1668 w 1668"/>
              <a:gd name="T45" fmla="*/ 2780 h 2965"/>
              <a:gd name="T46" fmla="*/ 1484 w 1668"/>
              <a:gd name="T47" fmla="*/ 2965 h 2965"/>
              <a:gd name="T48" fmla="*/ 1300 w 1668"/>
              <a:gd name="T49" fmla="*/ 2780 h 2965"/>
              <a:gd name="T50" fmla="*/ 1300 w 1668"/>
              <a:gd name="T51" fmla="*/ 1700 h 2965"/>
              <a:gd name="T52" fmla="*/ 209 w 1668"/>
              <a:gd name="T53" fmla="*/ 1700 h 2965"/>
              <a:gd name="T54" fmla="*/ 0 w 1668"/>
              <a:gd name="T55" fmla="*/ 1491 h 2965"/>
              <a:gd name="T56" fmla="*/ 0 w 1668"/>
              <a:gd name="T57" fmla="*/ 1361 h 2965"/>
              <a:gd name="T58" fmla="*/ 0 w 1668"/>
              <a:gd name="T59" fmla="*/ 339 h 29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68" h="2965">
                <a:moveTo>
                  <a:pt x="0" y="339"/>
                </a:moveTo>
                <a:cubicBezTo>
                  <a:pt x="0" y="152"/>
                  <a:pt x="152" y="0"/>
                  <a:pt x="339" y="0"/>
                </a:cubicBezTo>
                <a:cubicBezTo>
                  <a:pt x="432" y="0"/>
                  <a:pt x="516" y="37"/>
                  <a:pt x="577" y="98"/>
                </a:cubicBezTo>
                <a:cubicBezTo>
                  <a:pt x="587" y="103"/>
                  <a:pt x="597" y="110"/>
                  <a:pt x="606" y="119"/>
                </a:cubicBezTo>
                <a:cubicBezTo>
                  <a:pt x="1033" y="546"/>
                  <a:pt x="1033" y="546"/>
                  <a:pt x="1033" y="546"/>
                </a:cubicBezTo>
                <a:cubicBezTo>
                  <a:pt x="1546" y="546"/>
                  <a:pt x="1546" y="546"/>
                  <a:pt x="1546" y="546"/>
                </a:cubicBezTo>
                <a:cubicBezTo>
                  <a:pt x="1613" y="546"/>
                  <a:pt x="1668" y="600"/>
                  <a:pt x="1668" y="668"/>
                </a:cubicBezTo>
                <a:cubicBezTo>
                  <a:pt x="1668" y="736"/>
                  <a:pt x="1613" y="790"/>
                  <a:pt x="1546" y="790"/>
                </a:cubicBezTo>
                <a:cubicBezTo>
                  <a:pt x="1005" y="790"/>
                  <a:pt x="1005" y="790"/>
                  <a:pt x="1005" y="790"/>
                </a:cubicBezTo>
                <a:cubicBezTo>
                  <a:pt x="1005" y="790"/>
                  <a:pt x="1005" y="790"/>
                  <a:pt x="1005" y="790"/>
                </a:cubicBezTo>
                <a:cubicBezTo>
                  <a:pt x="977" y="790"/>
                  <a:pt x="977" y="790"/>
                  <a:pt x="977" y="790"/>
                </a:cubicBezTo>
                <a:cubicBezTo>
                  <a:pt x="977" y="787"/>
                  <a:pt x="977" y="787"/>
                  <a:pt x="977" y="787"/>
                </a:cubicBezTo>
                <a:cubicBezTo>
                  <a:pt x="958" y="782"/>
                  <a:pt x="940" y="772"/>
                  <a:pt x="925" y="757"/>
                </a:cubicBezTo>
                <a:cubicBezTo>
                  <a:pt x="678" y="510"/>
                  <a:pt x="678" y="510"/>
                  <a:pt x="678" y="510"/>
                </a:cubicBezTo>
                <a:cubicBezTo>
                  <a:pt x="678" y="1283"/>
                  <a:pt x="678" y="1283"/>
                  <a:pt x="678" y="1283"/>
                </a:cubicBezTo>
                <a:cubicBezTo>
                  <a:pt x="1460" y="1283"/>
                  <a:pt x="1460" y="1283"/>
                  <a:pt x="1460" y="1283"/>
                </a:cubicBezTo>
                <a:cubicBezTo>
                  <a:pt x="1464" y="1283"/>
                  <a:pt x="1468" y="1283"/>
                  <a:pt x="1472" y="1283"/>
                </a:cubicBezTo>
                <a:cubicBezTo>
                  <a:pt x="1476" y="1283"/>
                  <a:pt x="1480" y="1283"/>
                  <a:pt x="1484" y="1283"/>
                </a:cubicBezTo>
                <a:cubicBezTo>
                  <a:pt x="1586" y="1283"/>
                  <a:pt x="1668" y="1365"/>
                  <a:pt x="1668" y="1467"/>
                </a:cubicBezTo>
                <a:cubicBezTo>
                  <a:pt x="1668" y="1491"/>
                  <a:pt x="1668" y="1491"/>
                  <a:pt x="1668" y="1491"/>
                </a:cubicBezTo>
                <a:cubicBezTo>
                  <a:pt x="1668" y="1491"/>
                  <a:pt x="1668" y="1491"/>
                  <a:pt x="1668" y="1491"/>
                </a:cubicBezTo>
                <a:cubicBezTo>
                  <a:pt x="1668" y="1491"/>
                  <a:pt x="1668" y="1491"/>
                  <a:pt x="1668" y="1491"/>
                </a:cubicBezTo>
                <a:cubicBezTo>
                  <a:pt x="1668" y="2780"/>
                  <a:pt x="1668" y="2780"/>
                  <a:pt x="1668" y="2780"/>
                </a:cubicBezTo>
                <a:cubicBezTo>
                  <a:pt x="1668" y="2882"/>
                  <a:pt x="1586" y="2965"/>
                  <a:pt x="1484" y="2965"/>
                </a:cubicBezTo>
                <a:cubicBezTo>
                  <a:pt x="1382" y="2965"/>
                  <a:pt x="1300" y="2882"/>
                  <a:pt x="1300" y="2780"/>
                </a:cubicBezTo>
                <a:cubicBezTo>
                  <a:pt x="1300" y="1700"/>
                  <a:pt x="1300" y="1700"/>
                  <a:pt x="1300" y="1700"/>
                </a:cubicBezTo>
                <a:cubicBezTo>
                  <a:pt x="209" y="1700"/>
                  <a:pt x="209" y="1700"/>
                  <a:pt x="209" y="1700"/>
                </a:cubicBezTo>
                <a:cubicBezTo>
                  <a:pt x="94" y="1700"/>
                  <a:pt x="0" y="1606"/>
                  <a:pt x="0" y="1491"/>
                </a:cubicBezTo>
                <a:cubicBezTo>
                  <a:pt x="0" y="1471"/>
                  <a:pt x="0" y="1386"/>
                  <a:pt x="0" y="1361"/>
                </a:cubicBezTo>
                <a:lnTo>
                  <a:pt x="0" y="339"/>
                </a:lnTo>
                <a:close/>
              </a:path>
            </a:pathLst>
          </a:custGeom>
          <a:solidFill>
            <a:schemeClr val="accent1"/>
          </a:solidFill>
          <a:ln>
            <a:noFill/>
          </a:ln>
          <a:extLst/>
        </p:spPr>
        <p:txBody>
          <a:bodyPr vert="horz" wrap="square" lIns="91440" tIns="45720" rIns="91440" bIns="45720" numCol="1" anchor="t" anchorCtr="0" compatLnSpc="1"/>
          <a:lstStyle/>
          <a:p>
            <a:endParaRPr lang="en-US" sz="1600" dirty="0"/>
          </a:p>
        </p:txBody>
      </p:sp>
      <p:sp>
        <p:nvSpPr>
          <p:cNvPr id="14" name="Oval 22"/>
          <p:cNvSpPr>
            <a:spLocks noChangeArrowheads="1"/>
          </p:cNvSpPr>
          <p:nvPr/>
        </p:nvSpPr>
        <p:spPr bwMode="auto">
          <a:xfrm>
            <a:off x="1755455" y="2784616"/>
            <a:ext cx="216993" cy="217060"/>
          </a:xfrm>
          <a:prstGeom prst="ellipse">
            <a:avLst/>
          </a:prstGeom>
          <a:solidFill>
            <a:schemeClr val="accent1"/>
          </a:solidFill>
          <a:ln>
            <a:noFill/>
          </a:ln>
          <a:extLst/>
        </p:spPr>
        <p:txBody>
          <a:bodyPr vert="horz" wrap="square" lIns="91440" tIns="45720" rIns="91440" bIns="45720" numCol="1" anchor="t" anchorCtr="0" compatLnSpc="1"/>
          <a:lstStyle/>
          <a:p>
            <a:endParaRPr lang="en-US" sz="1600" dirty="0"/>
          </a:p>
        </p:txBody>
      </p:sp>
      <p:sp>
        <p:nvSpPr>
          <p:cNvPr id="11" name="Freeform 23"/>
          <p:cNvSpPr/>
          <p:nvPr/>
        </p:nvSpPr>
        <p:spPr bwMode="auto">
          <a:xfrm>
            <a:off x="1604940" y="3113344"/>
            <a:ext cx="543110" cy="952305"/>
          </a:xfrm>
          <a:custGeom>
            <a:avLst/>
            <a:gdLst>
              <a:gd name="T0" fmla="*/ 184 w 1705"/>
              <a:gd name="T1" fmla="*/ 0 h 2985"/>
              <a:gd name="T2" fmla="*/ 184 w 1705"/>
              <a:gd name="T3" fmla="*/ 0 h 2985"/>
              <a:gd name="T4" fmla="*/ 368 w 1705"/>
              <a:gd name="T5" fmla="*/ 184 h 2985"/>
              <a:gd name="T6" fmla="*/ 368 w 1705"/>
              <a:gd name="T7" fmla="*/ 1507 h 2985"/>
              <a:gd name="T8" fmla="*/ 1521 w 1705"/>
              <a:gd name="T9" fmla="*/ 1507 h 2985"/>
              <a:gd name="T10" fmla="*/ 1705 w 1705"/>
              <a:gd name="T11" fmla="*/ 1691 h 2985"/>
              <a:gd name="T12" fmla="*/ 1521 w 1705"/>
              <a:gd name="T13" fmla="*/ 1874 h 2985"/>
              <a:gd name="T14" fmla="*/ 917 w 1705"/>
              <a:gd name="T15" fmla="*/ 1874 h 2985"/>
              <a:gd name="T16" fmla="*/ 917 w 1705"/>
              <a:gd name="T17" fmla="*/ 2818 h 2985"/>
              <a:gd name="T18" fmla="*/ 1337 w 1705"/>
              <a:gd name="T19" fmla="*/ 2818 h 2985"/>
              <a:gd name="T20" fmla="*/ 1421 w 1705"/>
              <a:gd name="T21" fmla="*/ 2901 h 2985"/>
              <a:gd name="T22" fmla="*/ 1337 w 1705"/>
              <a:gd name="T23" fmla="*/ 2985 h 2985"/>
              <a:gd name="T24" fmla="*/ 426 w 1705"/>
              <a:gd name="T25" fmla="*/ 2985 h 2985"/>
              <a:gd name="T26" fmla="*/ 342 w 1705"/>
              <a:gd name="T27" fmla="*/ 2901 h 2985"/>
              <a:gd name="T28" fmla="*/ 426 w 1705"/>
              <a:gd name="T29" fmla="*/ 2818 h 2985"/>
              <a:gd name="T30" fmla="*/ 789 w 1705"/>
              <a:gd name="T31" fmla="*/ 2818 h 2985"/>
              <a:gd name="T32" fmla="*/ 789 w 1705"/>
              <a:gd name="T33" fmla="*/ 1874 h 2985"/>
              <a:gd name="T34" fmla="*/ 184 w 1705"/>
              <a:gd name="T35" fmla="*/ 1874 h 2985"/>
              <a:gd name="T36" fmla="*/ 184 w 1705"/>
              <a:gd name="T37" fmla="*/ 1874 h 2985"/>
              <a:gd name="T38" fmla="*/ 0 w 1705"/>
              <a:gd name="T39" fmla="*/ 1691 h 2985"/>
              <a:gd name="T40" fmla="*/ 0 w 1705"/>
              <a:gd name="T41" fmla="*/ 184 h 2985"/>
              <a:gd name="T42" fmla="*/ 184 w 1705"/>
              <a:gd name="T43" fmla="*/ 0 h 29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05" h="2985">
                <a:moveTo>
                  <a:pt x="184" y="0"/>
                </a:moveTo>
                <a:cubicBezTo>
                  <a:pt x="184" y="0"/>
                  <a:pt x="184" y="0"/>
                  <a:pt x="184" y="0"/>
                </a:cubicBezTo>
                <a:cubicBezTo>
                  <a:pt x="285" y="0"/>
                  <a:pt x="368" y="82"/>
                  <a:pt x="368" y="184"/>
                </a:cubicBezTo>
                <a:cubicBezTo>
                  <a:pt x="368" y="1507"/>
                  <a:pt x="368" y="1507"/>
                  <a:pt x="368" y="1507"/>
                </a:cubicBezTo>
                <a:cubicBezTo>
                  <a:pt x="1521" y="1507"/>
                  <a:pt x="1521" y="1507"/>
                  <a:pt x="1521" y="1507"/>
                </a:cubicBezTo>
                <a:cubicBezTo>
                  <a:pt x="1622" y="1507"/>
                  <a:pt x="1705" y="1590"/>
                  <a:pt x="1705" y="1691"/>
                </a:cubicBezTo>
                <a:cubicBezTo>
                  <a:pt x="1705" y="1792"/>
                  <a:pt x="1622" y="1874"/>
                  <a:pt x="1521" y="1874"/>
                </a:cubicBezTo>
                <a:cubicBezTo>
                  <a:pt x="917" y="1874"/>
                  <a:pt x="917" y="1874"/>
                  <a:pt x="917" y="1874"/>
                </a:cubicBezTo>
                <a:cubicBezTo>
                  <a:pt x="917" y="2818"/>
                  <a:pt x="917" y="2818"/>
                  <a:pt x="917" y="2818"/>
                </a:cubicBezTo>
                <a:cubicBezTo>
                  <a:pt x="1337" y="2818"/>
                  <a:pt x="1337" y="2818"/>
                  <a:pt x="1337" y="2818"/>
                </a:cubicBezTo>
                <a:cubicBezTo>
                  <a:pt x="1384" y="2818"/>
                  <a:pt x="1421" y="2855"/>
                  <a:pt x="1421" y="2901"/>
                </a:cubicBezTo>
                <a:cubicBezTo>
                  <a:pt x="1421" y="2948"/>
                  <a:pt x="1384" y="2985"/>
                  <a:pt x="1337" y="2985"/>
                </a:cubicBezTo>
                <a:cubicBezTo>
                  <a:pt x="426" y="2985"/>
                  <a:pt x="426" y="2985"/>
                  <a:pt x="426" y="2985"/>
                </a:cubicBezTo>
                <a:cubicBezTo>
                  <a:pt x="380" y="2985"/>
                  <a:pt x="342" y="2948"/>
                  <a:pt x="342" y="2901"/>
                </a:cubicBezTo>
                <a:cubicBezTo>
                  <a:pt x="342" y="2855"/>
                  <a:pt x="380" y="2818"/>
                  <a:pt x="426" y="2818"/>
                </a:cubicBezTo>
                <a:cubicBezTo>
                  <a:pt x="789" y="2818"/>
                  <a:pt x="789" y="2818"/>
                  <a:pt x="789" y="2818"/>
                </a:cubicBezTo>
                <a:cubicBezTo>
                  <a:pt x="789" y="1874"/>
                  <a:pt x="789" y="1874"/>
                  <a:pt x="789" y="1874"/>
                </a:cubicBezTo>
                <a:cubicBezTo>
                  <a:pt x="184" y="1874"/>
                  <a:pt x="184" y="1874"/>
                  <a:pt x="184" y="1874"/>
                </a:cubicBezTo>
                <a:cubicBezTo>
                  <a:pt x="184" y="1874"/>
                  <a:pt x="184" y="1874"/>
                  <a:pt x="184" y="1874"/>
                </a:cubicBezTo>
                <a:cubicBezTo>
                  <a:pt x="83" y="1874"/>
                  <a:pt x="0" y="1792"/>
                  <a:pt x="0" y="1691"/>
                </a:cubicBezTo>
                <a:cubicBezTo>
                  <a:pt x="0" y="184"/>
                  <a:pt x="0" y="184"/>
                  <a:pt x="0" y="184"/>
                </a:cubicBezTo>
                <a:cubicBezTo>
                  <a:pt x="0" y="82"/>
                  <a:pt x="83" y="0"/>
                  <a:pt x="184" y="0"/>
                </a:cubicBezTo>
                <a:close/>
              </a:path>
            </a:pathLst>
          </a:custGeom>
          <a:solidFill>
            <a:schemeClr val="accent3"/>
          </a:solidFill>
          <a:ln>
            <a:noFill/>
          </a:ln>
        </p:spPr>
        <p:txBody>
          <a:bodyPr vert="horz" wrap="square" lIns="91440" tIns="45720" rIns="91440" bIns="45720" numCol="1" anchor="t" anchorCtr="0" compatLnSpc="1"/>
          <a:lstStyle/>
          <a:p>
            <a:endParaRPr lang="en-US" sz="1600" dirty="0"/>
          </a:p>
        </p:txBody>
      </p:sp>
      <p:sp>
        <p:nvSpPr>
          <p:cNvPr id="12" name="Freeform 24"/>
          <p:cNvSpPr/>
          <p:nvPr/>
        </p:nvSpPr>
        <p:spPr bwMode="auto">
          <a:xfrm>
            <a:off x="2048961" y="3311584"/>
            <a:ext cx="1123849" cy="754064"/>
          </a:xfrm>
          <a:custGeom>
            <a:avLst/>
            <a:gdLst>
              <a:gd name="T0" fmla="*/ 3346 w 3529"/>
              <a:gd name="T1" fmla="*/ 0 h 2365"/>
              <a:gd name="T2" fmla="*/ 184 w 3529"/>
              <a:gd name="T3" fmla="*/ 0 h 2365"/>
              <a:gd name="T4" fmla="*/ 0 w 3529"/>
              <a:gd name="T5" fmla="*/ 129 h 2365"/>
              <a:gd name="T6" fmla="*/ 184 w 3529"/>
              <a:gd name="T7" fmla="*/ 258 h 2365"/>
              <a:gd name="T8" fmla="*/ 991 w 3529"/>
              <a:gd name="T9" fmla="*/ 258 h 2365"/>
              <a:gd name="T10" fmla="*/ 991 w 3529"/>
              <a:gd name="T11" fmla="*/ 2161 h 2365"/>
              <a:gd name="T12" fmla="*/ 844 w 3529"/>
              <a:gd name="T13" fmla="*/ 2161 h 2365"/>
              <a:gd name="T14" fmla="*/ 742 w 3529"/>
              <a:gd name="T15" fmla="*/ 2263 h 2365"/>
              <a:gd name="T16" fmla="*/ 844 w 3529"/>
              <a:gd name="T17" fmla="*/ 2365 h 2365"/>
              <a:gd name="T18" fmla="*/ 991 w 3529"/>
              <a:gd name="T19" fmla="*/ 2365 h 2365"/>
              <a:gd name="T20" fmla="*/ 2538 w 3529"/>
              <a:gd name="T21" fmla="*/ 2365 h 2365"/>
              <a:gd name="T22" fmla="*/ 2686 w 3529"/>
              <a:gd name="T23" fmla="*/ 2365 h 2365"/>
              <a:gd name="T24" fmla="*/ 2788 w 3529"/>
              <a:gd name="T25" fmla="*/ 2263 h 2365"/>
              <a:gd name="T26" fmla="*/ 2686 w 3529"/>
              <a:gd name="T27" fmla="*/ 2161 h 2365"/>
              <a:gd name="T28" fmla="*/ 2538 w 3529"/>
              <a:gd name="T29" fmla="*/ 2161 h 2365"/>
              <a:gd name="T30" fmla="*/ 2538 w 3529"/>
              <a:gd name="T31" fmla="*/ 258 h 2365"/>
              <a:gd name="T32" fmla="*/ 3346 w 3529"/>
              <a:gd name="T33" fmla="*/ 258 h 2365"/>
              <a:gd name="T34" fmla="*/ 3529 w 3529"/>
              <a:gd name="T35" fmla="*/ 129 h 2365"/>
              <a:gd name="T36" fmla="*/ 3346 w 3529"/>
              <a:gd name="T37" fmla="*/ 0 h 2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529" h="2365">
                <a:moveTo>
                  <a:pt x="3346" y="0"/>
                </a:moveTo>
                <a:cubicBezTo>
                  <a:pt x="184" y="0"/>
                  <a:pt x="184" y="0"/>
                  <a:pt x="184" y="0"/>
                </a:cubicBezTo>
                <a:cubicBezTo>
                  <a:pt x="83" y="0"/>
                  <a:pt x="0" y="58"/>
                  <a:pt x="0" y="129"/>
                </a:cubicBezTo>
                <a:cubicBezTo>
                  <a:pt x="0" y="200"/>
                  <a:pt x="83" y="258"/>
                  <a:pt x="184" y="258"/>
                </a:cubicBezTo>
                <a:cubicBezTo>
                  <a:pt x="991" y="258"/>
                  <a:pt x="991" y="258"/>
                  <a:pt x="991" y="258"/>
                </a:cubicBezTo>
                <a:cubicBezTo>
                  <a:pt x="991" y="2161"/>
                  <a:pt x="991" y="2161"/>
                  <a:pt x="991" y="2161"/>
                </a:cubicBezTo>
                <a:cubicBezTo>
                  <a:pt x="844" y="2161"/>
                  <a:pt x="844" y="2161"/>
                  <a:pt x="844" y="2161"/>
                </a:cubicBezTo>
                <a:cubicBezTo>
                  <a:pt x="787" y="2161"/>
                  <a:pt x="742" y="2207"/>
                  <a:pt x="742" y="2263"/>
                </a:cubicBezTo>
                <a:cubicBezTo>
                  <a:pt x="742" y="2320"/>
                  <a:pt x="787" y="2365"/>
                  <a:pt x="844" y="2365"/>
                </a:cubicBezTo>
                <a:cubicBezTo>
                  <a:pt x="991" y="2365"/>
                  <a:pt x="991" y="2365"/>
                  <a:pt x="991" y="2365"/>
                </a:cubicBezTo>
                <a:cubicBezTo>
                  <a:pt x="2538" y="2365"/>
                  <a:pt x="2538" y="2365"/>
                  <a:pt x="2538" y="2365"/>
                </a:cubicBezTo>
                <a:cubicBezTo>
                  <a:pt x="2686" y="2365"/>
                  <a:pt x="2686" y="2365"/>
                  <a:pt x="2686" y="2365"/>
                </a:cubicBezTo>
                <a:cubicBezTo>
                  <a:pt x="2742" y="2365"/>
                  <a:pt x="2788" y="2320"/>
                  <a:pt x="2788" y="2263"/>
                </a:cubicBezTo>
                <a:cubicBezTo>
                  <a:pt x="2788" y="2207"/>
                  <a:pt x="2742" y="2161"/>
                  <a:pt x="2686" y="2161"/>
                </a:cubicBezTo>
                <a:cubicBezTo>
                  <a:pt x="2538" y="2161"/>
                  <a:pt x="2538" y="2161"/>
                  <a:pt x="2538" y="2161"/>
                </a:cubicBezTo>
                <a:cubicBezTo>
                  <a:pt x="2538" y="258"/>
                  <a:pt x="2538" y="258"/>
                  <a:pt x="2538" y="258"/>
                </a:cubicBezTo>
                <a:cubicBezTo>
                  <a:pt x="3346" y="258"/>
                  <a:pt x="3346" y="258"/>
                  <a:pt x="3346" y="258"/>
                </a:cubicBezTo>
                <a:cubicBezTo>
                  <a:pt x="3447" y="258"/>
                  <a:pt x="3529" y="200"/>
                  <a:pt x="3529" y="129"/>
                </a:cubicBezTo>
                <a:cubicBezTo>
                  <a:pt x="3529" y="58"/>
                  <a:pt x="3447" y="0"/>
                  <a:pt x="3346" y="0"/>
                </a:cubicBezTo>
                <a:close/>
              </a:path>
            </a:pathLst>
          </a:custGeom>
          <a:solidFill>
            <a:schemeClr val="accent2"/>
          </a:solidFill>
          <a:ln>
            <a:noFill/>
          </a:ln>
        </p:spPr>
        <p:txBody>
          <a:bodyPr vert="horz" wrap="square" lIns="91440" tIns="45720" rIns="91440" bIns="45720" numCol="1" anchor="t" anchorCtr="0" compatLnSpc="1"/>
          <a:lstStyle/>
          <a:p>
            <a:endParaRPr lang="en-US" sz="1600" dirty="0"/>
          </a:p>
        </p:txBody>
      </p:sp>
      <p:sp>
        <p:nvSpPr>
          <p:cNvPr id="21" name="Rectangle 6"/>
          <p:cNvSpPr>
            <a:spLocks noChangeArrowheads="1"/>
          </p:cNvSpPr>
          <p:nvPr/>
        </p:nvSpPr>
        <p:spPr bwMode="auto">
          <a:xfrm>
            <a:off x="2793786" y="2447094"/>
            <a:ext cx="1588" cy="1588"/>
          </a:xfrm>
          <a:prstGeom prst="rect">
            <a:avLst/>
          </a:prstGeom>
          <a:solidFill>
            <a:srgbClr val="ED1C2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sz="1600" dirty="0"/>
          </a:p>
        </p:txBody>
      </p:sp>
      <p:sp>
        <p:nvSpPr>
          <p:cNvPr id="39" name="Oval Callout 38"/>
          <p:cNvSpPr/>
          <p:nvPr/>
        </p:nvSpPr>
        <p:spPr>
          <a:xfrm flipH="1">
            <a:off x="1639091" y="2406858"/>
            <a:ext cx="384048" cy="316686"/>
          </a:xfrm>
          <a:prstGeom prst="wedgeEllipseCallout">
            <a:avLst>
              <a:gd name="adj1" fmla="val -25369"/>
              <a:gd name="adj2" fmla="val 70022"/>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sz="1600" dirty="0"/>
          </a:p>
        </p:txBody>
      </p:sp>
      <p:sp>
        <p:nvSpPr>
          <p:cNvPr id="42" name="Freeform 52"/>
          <p:cNvSpPr>
            <a:spLocks noEditPoints="1"/>
          </p:cNvSpPr>
          <p:nvPr/>
        </p:nvSpPr>
        <p:spPr bwMode="auto">
          <a:xfrm>
            <a:off x="1766159" y="2487463"/>
            <a:ext cx="123705" cy="155472"/>
          </a:xfrm>
          <a:custGeom>
            <a:avLst/>
            <a:gdLst>
              <a:gd name="T0" fmla="*/ 226 w 226"/>
              <a:gd name="T1" fmla="*/ 173 h 286"/>
              <a:gd name="T2" fmla="*/ 113 w 226"/>
              <a:gd name="T3" fmla="*/ 286 h 286"/>
              <a:gd name="T4" fmla="*/ 0 w 226"/>
              <a:gd name="T5" fmla="*/ 173 h 286"/>
              <a:gd name="T6" fmla="*/ 69 w 226"/>
              <a:gd name="T7" fmla="*/ 70 h 286"/>
              <a:gd name="T8" fmla="*/ 41 w 226"/>
              <a:gd name="T9" fmla="*/ 8 h 286"/>
              <a:gd name="T10" fmla="*/ 50 w 226"/>
              <a:gd name="T11" fmla="*/ 0 h 286"/>
              <a:gd name="T12" fmla="*/ 176 w 226"/>
              <a:gd name="T13" fmla="*/ 0 h 286"/>
              <a:gd name="T14" fmla="*/ 186 w 226"/>
              <a:gd name="T15" fmla="*/ 8 h 286"/>
              <a:gd name="T16" fmla="*/ 158 w 226"/>
              <a:gd name="T17" fmla="*/ 70 h 286"/>
              <a:gd name="T18" fmla="*/ 226 w 226"/>
              <a:gd name="T19" fmla="*/ 173 h 286"/>
              <a:gd name="T20" fmla="*/ 156 w 226"/>
              <a:gd name="T21" fmla="*/ 145 h 286"/>
              <a:gd name="T22" fmla="*/ 159 w 226"/>
              <a:gd name="T23" fmla="*/ 146 h 286"/>
              <a:gd name="T24" fmla="*/ 174 w 226"/>
              <a:gd name="T25" fmla="*/ 115 h 286"/>
              <a:gd name="T26" fmla="*/ 172 w 226"/>
              <a:gd name="T27" fmla="*/ 114 h 286"/>
              <a:gd name="T28" fmla="*/ 167 w 226"/>
              <a:gd name="T29" fmla="*/ 116 h 286"/>
              <a:gd name="T30" fmla="*/ 163 w 226"/>
              <a:gd name="T31" fmla="*/ 115 h 286"/>
              <a:gd name="T32" fmla="*/ 119 w 226"/>
              <a:gd name="T33" fmla="*/ 103 h 286"/>
              <a:gd name="T34" fmla="*/ 119 w 226"/>
              <a:gd name="T35" fmla="*/ 97 h 286"/>
              <a:gd name="T36" fmla="*/ 126 w 226"/>
              <a:gd name="T37" fmla="*/ 90 h 286"/>
              <a:gd name="T38" fmla="*/ 126 w 226"/>
              <a:gd name="T39" fmla="*/ 87 h 286"/>
              <a:gd name="T40" fmla="*/ 99 w 226"/>
              <a:gd name="T41" fmla="*/ 87 h 286"/>
              <a:gd name="T42" fmla="*/ 99 w 226"/>
              <a:gd name="T43" fmla="*/ 90 h 286"/>
              <a:gd name="T44" fmla="*/ 105 w 226"/>
              <a:gd name="T45" fmla="*/ 97 h 286"/>
              <a:gd name="T46" fmla="*/ 105 w 226"/>
              <a:gd name="T47" fmla="*/ 102 h 286"/>
              <a:gd name="T48" fmla="*/ 52 w 226"/>
              <a:gd name="T49" fmla="*/ 144 h 286"/>
              <a:gd name="T50" fmla="*/ 105 w 226"/>
              <a:gd name="T51" fmla="*/ 182 h 286"/>
              <a:gd name="T52" fmla="*/ 105 w 226"/>
              <a:gd name="T53" fmla="*/ 215 h 286"/>
              <a:gd name="T54" fmla="*/ 65 w 226"/>
              <a:gd name="T55" fmla="*/ 193 h 286"/>
              <a:gd name="T56" fmla="*/ 62 w 226"/>
              <a:gd name="T57" fmla="*/ 192 h 286"/>
              <a:gd name="T58" fmla="*/ 48 w 226"/>
              <a:gd name="T59" fmla="*/ 224 h 286"/>
              <a:gd name="T60" fmla="*/ 50 w 226"/>
              <a:gd name="T61" fmla="*/ 226 h 286"/>
              <a:gd name="T62" fmla="*/ 54 w 226"/>
              <a:gd name="T63" fmla="*/ 224 h 286"/>
              <a:gd name="T64" fmla="*/ 57 w 226"/>
              <a:gd name="T65" fmla="*/ 225 h 286"/>
              <a:gd name="T66" fmla="*/ 105 w 226"/>
              <a:gd name="T67" fmla="*/ 239 h 286"/>
              <a:gd name="T68" fmla="*/ 105 w 226"/>
              <a:gd name="T69" fmla="*/ 245 h 286"/>
              <a:gd name="T70" fmla="*/ 99 w 226"/>
              <a:gd name="T71" fmla="*/ 252 h 286"/>
              <a:gd name="T72" fmla="*/ 99 w 226"/>
              <a:gd name="T73" fmla="*/ 255 h 286"/>
              <a:gd name="T74" fmla="*/ 126 w 226"/>
              <a:gd name="T75" fmla="*/ 255 h 286"/>
              <a:gd name="T76" fmla="*/ 126 w 226"/>
              <a:gd name="T77" fmla="*/ 252 h 286"/>
              <a:gd name="T78" fmla="*/ 119 w 226"/>
              <a:gd name="T79" fmla="*/ 245 h 286"/>
              <a:gd name="T80" fmla="*/ 119 w 226"/>
              <a:gd name="T81" fmla="*/ 239 h 286"/>
              <a:gd name="T82" fmla="*/ 174 w 226"/>
              <a:gd name="T83" fmla="*/ 195 h 286"/>
              <a:gd name="T84" fmla="*/ 123 w 226"/>
              <a:gd name="T85" fmla="*/ 155 h 286"/>
              <a:gd name="T86" fmla="*/ 119 w 226"/>
              <a:gd name="T87" fmla="*/ 155 h 286"/>
              <a:gd name="T88" fmla="*/ 119 w 226"/>
              <a:gd name="T89" fmla="*/ 125 h 286"/>
              <a:gd name="T90" fmla="*/ 144 w 226"/>
              <a:gd name="T91" fmla="*/ 132 h 286"/>
              <a:gd name="T92" fmla="*/ 156 w 226"/>
              <a:gd name="T93" fmla="*/ 145 h 286"/>
              <a:gd name="T94" fmla="*/ 105 w 226"/>
              <a:gd name="T95" fmla="*/ 125 h 286"/>
              <a:gd name="T96" fmla="*/ 105 w 226"/>
              <a:gd name="T97" fmla="*/ 154 h 286"/>
              <a:gd name="T98" fmla="*/ 79 w 226"/>
              <a:gd name="T99" fmla="*/ 141 h 286"/>
              <a:gd name="T100" fmla="*/ 82 w 226"/>
              <a:gd name="T101" fmla="*/ 133 h 286"/>
              <a:gd name="T102" fmla="*/ 105 w 226"/>
              <a:gd name="T103" fmla="*/ 125 h 286"/>
              <a:gd name="T104" fmla="*/ 119 w 226"/>
              <a:gd name="T105" fmla="*/ 185 h 286"/>
              <a:gd name="T106" fmla="*/ 146 w 226"/>
              <a:gd name="T107" fmla="*/ 197 h 286"/>
              <a:gd name="T108" fmla="*/ 119 w 226"/>
              <a:gd name="T109" fmla="*/ 216 h 286"/>
              <a:gd name="T110" fmla="*/ 119 w 226"/>
              <a:gd name="T111" fmla="*/ 185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6" h="286">
                <a:moveTo>
                  <a:pt x="226" y="173"/>
                </a:moveTo>
                <a:cubicBezTo>
                  <a:pt x="226" y="236"/>
                  <a:pt x="175" y="286"/>
                  <a:pt x="113" y="286"/>
                </a:cubicBezTo>
                <a:cubicBezTo>
                  <a:pt x="51" y="286"/>
                  <a:pt x="0" y="236"/>
                  <a:pt x="0" y="173"/>
                </a:cubicBezTo>
                <a:cubicBezTo>
                  <a:pt x="0" y="127"/>
                  <a:pt x="28" y="87"/>
                  <a:pt x="69" y="70"/>
                </a:cubicBezTo>
                <a:cubicBezTo>
                  <a:pt x="41" y="8"/>
                  <a:pt x="41" y="8"/>
                  <a:pt x="41" y="8"/>
                </a:cubicBezTo>
                <a:cubicBezTo>
                  <a:pt x="41" y="2"/>
                  <a:pt x="44" y="0"/>
                  <a:pt x="50" y="0"/>
                </a:cubicBezTo>
                <a:cubicBezTo>
                  <a:pt x="176" y="0"/>
                  <a:pt x="176" y="0"/>
                  <a:pt x="176" y="0"/>
                </a:cubicBezTo>
                <a:cubicBezTo>
                  <a:pt x="182" y="0"/>
                  <a:pt x="186" y="2"/>
                  <a:pt x="186" y="8"/>
                </a:cubicBezTo>
                <a:cubicBezTo>
                  <a:pt x="158" y="70"/>
                  <a:pt x="158" y="70"/>
                  <a:pt x="158" y="70"/>
                </a:cubicBezTo>
                <a:cubicBezTo>
                  <a:pt x="198" y="87"/>
                  <a:pt x="226" y="127"/>
                  <a:pt x="226" y="173"/>
                </a:cubicBezTo>
                <a:close/>
                <a:moveTo>
                  <a:pt x="156" y="145"/>
                </a:moveTo>
                <a:cubicBezTo>
                  <a:pt x="159" y="146"/>
                  <a:pt x="159" y="146"/>
                  <a:pt x="159" y="146"/>
                </a:cubicBezTo>
                <a:cubicBezTo>
                  <a:pt x="174" y="115"/>
                  <a:pt x="174" y="115"/>
                  <a:pt x="174" y="115"/>
                </a:cubicBezTo>
                <a:cubicBezTo>
                  <a:pt x="172" y="114"/>
                  <a:pt x="172" y="114"/>
                  <a:pt x="172" y="114"/>
                </a:cubicBezTo>
                <a:cubicBezTo>
                  <a:pt x="170" y="115"/>
                  <a:pt x="169" y="116"/>
                  <a:pt x="167" y="116"/>
                </a:cubicBezTo>
                <a:cubicBezTo>
                  <a:pt x="166" y="116"/>
                  <a:pt x="165" y="116"/>
                  <a:pt x="163" y="115"/>
                </a:cubicBezTo>
                <a:cubicBezTo>
                  <a:pt x="142" y="107"/>
                  <a:pt x="132" y="103"/>
                  <a:pt x="119" y="103"/>
                </a:cubicBezTo>
                <a:cubicBezTo>
                  <a:pt x="119" y="97"/>
                  <a:pt x="119" y="97"/>
                  <a:pt x="119" y="97"/>
                </a:cubicBezTo>
                <a:cubicBezTo>
                  <a:pt x="119" y="94"/>
                  <a:pt x="121" y="92"/>
                  <a:pt x="126" y="90"/>
                </a:cubicBezTo>
                <a:cubicBezTo>
                  <a:pt x="126" y="87"/>
                  <a:pt x="126" y="87"/>
                  <a:pt x="126" y="87"/>
                </a:cubicBezTo>
                <a:cubicBezTo>
                  <a:pt x="99" y="87"/>
                  <a:pt x="99" y="87"/>
                  <a:pt x="99" y="87"/>
                </a:cubicBezTo>
                <a:cubicBezTo>
                  <a:pt x="99" y="90"/>
                  <a:pt x="99" y="90"/>
                  <a:pt x="99" y="90"/>
                </a:cubicBezTo>
                <a:cubicBezTo>
                  <a:pt x="104" y="92"/>
                  <a:pt x="105" y="94"/>
                  <a:pt x="105" y="97"/>
                </a:cubicBezTo>
                <a:cubicBezTo>
                  <a:pt x="105" y="102"/>
                  <a:pt x="105" y="102"/>
                  <a:pt x="105" y="102"/>
                </a:cubicBezTo>
                <a:cubicBezTo>
                  <a:pt x="72" y="103"/>
                  <a:pt x="52" y="119"/>
                  <a:pt x="52" y="144"/>
                </a:cubicBezTo>
                <a:cubicBezTo>
                  <a:pt x="52" y="170"/>
                  <a:pt x="66" y="179"/>
                  <a:pt x="105" y="182"/>
                </a:cubicBezTo>
                <a:cubicBezTo>
                  <a:pt x="105" y="215"/>
                  <a:pt x="105" y="215"/>
                  <a:pt x="105" y="215"/>
                </a:cubicBezTo>
                <a:cubicBezTo>
                  <a:pt x="78" y="213"/>
                  <a:pt x="65" y="202"/>
                  <a:pt x="65" y="193"/>
                </a:cubicBezTo>
                <a:cubicBezTo>
                  <a:pt x="62" y="192"/>
                  <a:pt x="62" y="192"/>
                  <a:pt x="62" y="192"/>
                </a:cubicBezTo>
                <a:cubicBezTo>
                  <a:pt x="48" y="224"/>
                  <a:pt x="48" y="224"/>
                  <a:pt x="48" y="224"/>
                </a:cubicBezTo>
                <a:cubicBezTo>
                  <a:pt x="50" y="226"/>
                  <a:pt x="50" y="226"/>
                  <a:pt x="50" y="226"/>
                </a:cubicBezTo>
                <a:cubicBezTo>
                  <a:pt x="52" y="224"/>
                  <a:pt x="53" y="224"/>
                  <a:pt x="54" y="224"/>
                </a:cubicBezTo>
                <a:cubicBezTo>
                  <a:pt x="55" y="224"/>
                  <a:pt x="56" y="224"/>
                  <a:pt x="57" y="225"/>
                </a:cubicBezTo>
                <a:cubicBezTo>
                  <a:pt x="74" y="233"/>
                  <a:pt x="90" y="238"/>
                  <a:pt x="105" y="239"/>
                </a:cubicBezTo>
                <a:cubicBezTo>
                  <a:pt x="105" y="245"/>
                  <a:pt x="105" y="245"/>
                  <a:pt x="105" y="245"/>
                </a:cubicBezTo>
                <a:cubicBezTo>
                  <a:pt x="105" y="249"/>
                  <a:pt x="104" y="251"/>
                  <a:pt x="99" y="252"/>
                </a:cubicBezTo>
                <a:cubicBezTo>
                  <a:pt x="99" y="255"/>
                  <a:pt x="99" y="255"/>
                  <a:pt x="99" y="255"/>
                </a:cubicBezTo>
                <a:cubicBezTo>
                  <a:pt x="126" y="255"/>
                  <a:pt x="126" y="255"/>
                  <a:pt x="126" y="255"/>
                </a:cubicBezTo>
                <a:cubicBezTo>
                  <a:pt x="126" y="252"/>
                  <a:pt x="126" y="252"/>
                  <a:pt x="126" y="252"/>
                </a:cubicBezTo>
                <a:cubicBezTo>
                  <a:pt x="121" y="251"/>
                  <a:pt x="119" y="249"/>
                  <a:pt x="119" y="245"/>
                </a:cubicBezTo>
                <a:cubicBezTo>
                  <a:pt x="119" y="239"/>
                  <a:pt x="119" y="239"/>
                  <a:pt x="119" y="239"/>
                </a:cubicBezTo>
                <a:cubicBezTo>
                  <a:pt x="153" y="237"/>
                  <a:pt x="174" y="220"/>
                  <a:pt x="174" y="195"/>
                </a:cubicBezTo>
                <a:cubicBezTo>
                  <a:pt x="174" y="171"/>
                  <a:pt x="156" y="159"/>
                  <a:pt x="123" y="155"/>
                </a:cubicBezTo>
                <a:cubicBezTo>
                  <a:pt x="119" y="155"/>
                  <a:pt x="119" y="155"/>
                  <a:pt x="119" y="155"/>
                </a:cubicBezTo>
                <a:cubicBezTo>
                  <a:pt x="119" y="125"/>
                  <a:pt x="119" y="125"/>
                  <a:pt x="119" y="125"/>
                </a:cubicBezTo>
                <a:cubicBezTo>
                  <a:pt x="127" y="126"/>
                  <a:pt x="135" y="128"/>
                  <a:pt x="144" y="132"/>
                </a:cubicBezTo>
                <a:cubicBezTo>
                  <a:pt x="154" y="138"/>
                  <a:pt x="156" y="140"/>
                  <a:pt x="156" y="145"/>
                </a:cubicBezTo>
                <a:close/>
                <a:moveTo>
                  <a:pt x="105" y="125"/>
                </a:moveTo>
                <a:cubicBezTo>
                  <a:pt x="105" y="154"/>
                  <a:pt x="105" y="154"/>
                  <a:pt x="105" y="154"/>
                </a:cubicBezTo>
                <a:cubicBezTo>
                  <a:pt x="88" y="152"/>
                  <a:pt x="79" y="151"/>
                  <a:pt x="79" y="141"/>
                </a:cubicBezTo>
                <a:cubicBezTo>
                  <a:pt x="79" y="138"/>
                  <a:pt x="80" y="136"/>
                  <a:pt x="82" y="133"/>
                </a:cubicBezTo>
                <a:cubicBezTo>
                  <a:pt x="87" y="127"/>
                  <a:pt x="94" y="126"/>
                  <a:pt x="105" y="125"/>
                </a:cubicBezTo>
                <a:close/>
                <a:moveTo>
                  <a:pt x="119" y="185"/>
                </a:moveTo>
                <a:cubicBezTo>
                  <a:pt x="140" y="187"/>
                  <a:pt x="146" y="188"/>
                  <a:pt x="146" y="197"/>
                </a:cubicBezTo>
                <a:cubicBezTo>
                  <a:pt x="146" y="207"/>
                  <a:pt x="138" y="214"/>
                  <a:pt x="119" y="216"/>
                </a:cubicBezTo>
                <a:lnTo>
                  <a:pt x="119" y="185"/>
                </a:lnTo>
                <a:close/>
              </a:path>
            </a:pathLst>
          </a:custGeom>
          <a:solidFill>
            <a:schemeClr val="bg1"/>
          </a:solidFill>
          <a:ln>
            <a:noFill/>
          </a:ln>
        </p:spPr>
        <p:txBody>
          <a:bodyPr vert="horz" wrap="square" lIns="91440" tIns="45720" rIns="91440" bIns="45720" numCol="1" anchor="t" anchorCtr="0" compatLnSpc="1"/>
          <a:lstStyle/>
          <a:p>
            <a:endParaRPr lang="en-US" sz="1600" dirty="0"/>
          </a:p>
        </p:txBody>
      </p:sp>
      <p:sp>
        <p:nvSpPr>
          <p:cNvPr id="4" name="Oval Callout 3"/>
          <p:cNvSpPr/>
          <p:nvPr/>
        </p:nvSpPr>
        <p:spPr>
          <a:xfrm>
            <a:off x="3217045" y="2406858"/>
            <a:ext cx="384048" cy="316686"/>
          </a:xfrm>
          <a:prstGeom prst="wedgeEllipseCallout">
            <a:avLst>
              <a:gd name="adj1" fmla="val -25369"/>
              <a:gd name="adj2" fmla="val 70022"/>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sz="1600" dirty="0"/>
          </a:p>
        </p:txBody>
      </p:sp>
      <p:sp>
        <p:nvSpPr>
          <p:cNvPr id="43" name="Freeform 70"/>
          <p:cNvSpPr>
            <a:spLocks noEditPoints="1"/>
          </p:cNvSpPr>
          <p:nvPr/>
        </p:nvSpPr>
        <p:spPr bwMode="auto">
          <a:xfrm>
            <a:off x="3324450" y="2483695"/>
            <a:ext cx="169240" cy="169292"/>
          </a:xfrm>
          <a:custGeom>
            <a:avLst/>
            <a:gdLst>
              <a:gd name="T0" fmla="*/ 280 w 280"/>
              <a:gd name="T1" fmla="*/ 140 h 280"/>
              <a:gd name="T2" fmla="*/ 140 w 280"/>
              <a:gd name="T3" fmla="*/ 280 h 280"/>
              <a:gd name="T4" fmla="*/ 0 w 280"/>
              <a:gd name="T5" fmla="*/ 140 h 280"/>
              <a:gd name="T6" fmla="*/ 140 w 280"/>
              <a:gd name="T7" fmla="*/ 0 h 280"/>
              <a:gd name="T8" fmla="*/ 280 w 280"/>
              <a:gd name="T9" fmla="*/ 140 h 280"/>
              <a:gd name="T10" fmla="*/ 249 w 280"/>
              <a:gd name="T11" fmla="*/ 140 h 280"/>
              <a:gd name="T12" fmla="*/ 140 w 280"/>
              <a:gd name="T13" fmla="*/ 31 h 280"/>
              <a:gd name="T14" fmla="*/ 30 w 280"/>
              <a:gd name="T15" fmla="*/ 140 h 280"/>
              <a:gd name="T16" fmla="*/ 140 w 280"/>
              <a:gd name="T17" fmla="*/ 249 h 280"/>
              <a:gd name="T18" fmla="*/ 249 w 280"/>
              <a:gd name="T19" fmla="*/ 140 h 280"/>
              <a:gd name="T20" fmla="*/ 57 w 280"/>
              <a:gd name="T21" fmla="*/ 131 h 280"/>
              <a:gd name="T22" fmla="*/ 65 w 280"/>
              <a:gd name="T23" fmla="*/ 139 h 280"/>
              <a:gd name="T24" fmla="*/ 57 w 280"/>
              <a:gd name="T25" fmla="*/ 148 h 280"/>
              <a:gd name="T26" fmla="*/ 49 w 280"/>
              <a:gd name="T27" fmla="*/ 139 h 280"/>
              <a:gd name="T28" fmla="*/ 57 w 280"/>
              <a:gd name="T29" fmla="*/ 131 h 280"/>
              <a:gd name="T30" fmla="*/ 181 w 280"/>
              <a:gd name="T31" fmla="*/ 126 h 280"/>
              <a:gd name="T32" fmla="*/ 144 w 280"/>
              <a:gd name="T33" fmla="*/ 126 h 280"/>
              <a:gd name="T34" fmla="*/ 99 w 280"/>
              <a:gd name="T35" fmla="*/ 77 h 280"/>
              <a:gd name="T36" fmla="*/ 77 w 280"/>
              <a:gd name="T37" fmla="*/ 98 h 280"/>
              <a:gd name="T38" fmla="*/ 126 w 280"/>
              <a:gd name="T39" fmla="*/ 152 h 280"/>
              <a:gd name="T40" fmla="*/ 137 w 280"/>
              <a:gd name="T41" fmla="*/ 157 h 280"/>
              <a:gd name="T42" fmla="*/ 181 w 280"/>
              <a:gd name="T43" fmla="*/ 157 h 280"/>
              <a:gd name="T44" fmla="*/ 181 w 280"/>
              <a:gd name="T45" fmla="*/ 126 h 280"/>
              <a:gd name="T46" fmla="*/ 83 w 280"/>
              <a:gd name="T47" fmla="*/ 192 h 280"/>
              <a:gd name="T48" fmla="*/ 91 w 280"/>
              <a:gd name="T49" fmla="*/ 200 h 280"/>
              <a:gd name="T50" fmla="*/ 83 w 280"/>
              <a:gd name="T51" fmla="*/ 208 h 280"/>
              <a:gd name="T52" fmla="*/ 75 w 280"/>
              <a:gd name="T53" fmla="*/ 200 h 280"/>
              <a:gd name="T54" fmla="*/ 83 w 280"/>
              <a:gd name="T55" fmla="*/ 192 h 280"/>
              <a:gd name="T56" fmla="*/ 139 w 280"/>
              <a:gd name="T57" fmla="*/ 214 h 280"/>
              <a:gd name="T58" fmla="*/ 147 w 280"/>
              <a:gd name="T59" fmla="*/ 222 h 280"/>
              <a:gd name="T60" fmla="*/ 139 w 280"/>
              <a:gd name="T61" fmla="*/ 230 h 280"/>
              <a:gd name="T62" fmla="*/ 131 w 280"/>
              <a:gd name="T63" fmla="*/ 222 h 280"/>
              <a:gd name="T64" fmla="*/ 139 w 280"/>
              <a:gd name="T65" fmla="*/ 214 h 280"/>
              <a:gd name="T66" fmla="*/ 139 w 280"/>
              <a:gd name="T67" fmla="*/ 50 h 280"/>
              <a:gd name="T68" fmla="*/ 148 w 280"/>
              <a:gd name="T69" fmla="*/ 58 h 280"/>
              <a:gd name="T70" fmla="*/ 139 w 280"/>
              <a:gd name="T71" fmla="*/ 66 h 280"/>
              <a:gd name="T72" fmla="*/ 131 w 280"/>
              <a:gd name="T73" fmla="*/ 58 h 280"/>
              <a:gd name="T74" fmla="*/ 139 w 280"/>
              <a:gd name="T75" fmla="*/ 50 h 280"/>
              <a:gd name="T76" fmla="*/ 197 w 280"/>
              <a:gd name="T77" fmla="*/ 72 h 280"/>
              <a:gd name="T78" fmla="*/ 205 w 280"/>
              <a:gd name="T79" fmla="*/ 80 h 280"/>
              <a:gd name="T80" fmla="*/ 197 w 280"/>
              <a:gd name="T81" fmla="*/ 89 h 280"/>
              <a:gd name="T82" fmla="*/ 189 w 280"/>
              <a:gd name="T83" fmla="*/ 80 h 280"/>
              <a:gd name="T84" fmla="*/ 197 w 280"/>
              <a:gd name="T85" fmla="*/ 72 h 280"/>
              <a:gd name="T86" fmla="*/ 199 w 280"/>
              <a:gd name="T87" fmla="*/ 189 h 280"/>
              <a:gd name="T88" fmla="*/ 208 w 280"/>
              <a:gd name="T89" fmla="*/ 197 h 280"/>
              <a:gd name="T90" fmla="*/ 199 w 280"/>
              <a:gd name="T91" fmla="*/ 205 h 280"/>
              <a:gd name="T92" fmla="*/ 191 w 280"/>
              <a:gd name="T93" fmla="*/ 197 h 280"/>
              <a:gd name="T94" fmla="*/ 199 w 280"/>
              <a:gd name="T95" fmla="*/ 189 h 280"/>
              <a:gd name="T96" fmla="*/ 222 w 280"/>
              <a:gd name="T97" fmla="*/ 131 h 280"/>
              <a:gd name="T98" fmla="*/ 230 w 280"/>
              <a:gd name="T99" fmla="*/ 139 h 280"/>
              <a:gd name="T100" fmla="*/ 222 w 280"/>
              <a:gd name="T101" fmla="*/ 148 h 280"/>
              <a:gd name="T102" fmla="*/ 214 w 280"/>
              <a:gd name="T103" fmla="*/ 139 h 280"/>
              <a:gd name="T104" fmla="*/ 222 w 280"/>
              <a:gd name="T105" fmla="*/ 131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80" h="280">
                <a:moveTo>
                  <a:pt x="280" y="140"/>
                </a:moveTo>
                <a:cubicBezTo>
                  <a:pt x="280" y="217"/>
                  <a:pt x="217" y="280"/>
                  <a:pt x="140" y="280"/>
                </a:cubicBezTo>
                <a:cubicBezTo>
                  <a:pt x="62" y="280"/>
                  <a:pt x="0" y="217"/>
                  <a:pt x="0" y="140"/>
                </a:cubicBezTo>
                <a:cubicBezTo>
                  <a:pt x="0" y="63"/>
                  <a:pt x="62" y="0"/>
                  <a:pt x="140" y="0"/>
                </a:cubicBezTo>
                <a:cubicBezTo>
                  <a:pt x="217" y="0"/>
                  <a:pt x="280" y="63"/>
                  <a:pt x="280" y="140"/>
                </a:cubicBezTo>
                <a:close/>
                <a:moveTo>
                  <a:pt x="249" y="140"/>
                </a:moveTo>
                <a:cubicBezTo>
                  <a:pt x="249" y="80"/>
                  <a:pt x="200" y="31"/>
                  <a:pt x="140" y="31"/>
                </a:cubicBezTo>
                <a:cubicBezTo>
                  <a:pt x="80" y="31"/>
                  <a:pt x="30" y="80"/>
                  <a:pt x="30" y="140"/>
                </a:cubicBezTo>
                <a:cubicBezTo>
                  <a:pt x="30" y="200"/>
                  <a:pt x="80" y="249"/>
                  <a:pt x="140" y="249"/>
                </a:cubicBezTo>
                <a:cubicBezTo>
                  <a:pt x="200" y="249"/>
                  <a:pt x="249" y="200"/>
                  <a:pt x="249" y="140"/>
                </a:cubicBezTo>
                <a:close/>
                <a:moveTo>
                  <a:pt x="57" y="131"/>
                </a:moveTo>
                <a:cubicBezTo>
                  <a:pt x="61" y="131"/>
                  <a:pt x="65" y="135"/>
                  <a:pt x="65" y="139"/>
                </a:cubicBezTo>
                <a:cubicBezTo>
                  <a:pt x="65" y="144"/>
                  <a:pt x="61" y="148"/>
                  <a:pt x="57" y="148"/>
                </a:cubicBezTo>
                <a:cubicBezTo>
                  <a:pt x="53" y="148"/>
                  <a:pt x="49" y="144"/>
                  <a:pt x="49" y="139"/>
                </a:cubicBezTo>
                <a:cubicBezTo>
                  <a:pt x="49" y="135"/>
                  <a:pt x="53" y="131"/>
                  <a:pt x="57" y="131"/>
                </a:cubicBezTo>
                <a:close/>
                <a:moveTo>
                  <a:pt x="181" y="126"/>
                </a:moveTo>
                <a:cubicBezTo>
                  <a:pt x="144" y="126"/>
                  <a:pt x="144" y="126"/>
                  <a:pt x="144" y="126"/>
                </a:cubicBezTo>
                <a:cubicBezTo>
                  <a:pt x="99" y="77"/>
                  <a:pt x="99" y="77"/>
                  <a:pt x="99" y="77"/>
                </a:cubicBezTo>
                <a:cubicBezTo>
                  <a:pt x="85" y="63"/>
                  <a:pt x="63" y="84"/>
                  <a:pt x="77" y="98"/>
                </a:cubicBezTo>
                <a:cubicBezTo>
                  <a:pt x="126" y="152"/>
                  <a:pt x="126" y="152"/>
                  <a:pt x="126" y="152"/>
                </a:cubicBezTo>
                <a:cubicBezTo>
                  <a:pt x="129" y="155"/>
                  <a:pt x="133" y="157"/>
                  <a:pt x="137" y="157"/>
                </a:cubicBezTo>
                <a:cubicBezTo>
                  <a:pt x="181" y="157"/>
                  <a:pt x="181" y="157"/>
                  <a:pt x="181" y="157"/>
                </a:cubicBezTo>
                <a:cubicBezTo>
                  <a:pt x="200" y="157"/>
                  <a:pt x="202" y="126"/>
                  <a:pt x="181" y="126"/>
                </a:cubicBezTo>
                <a:close/>
                <a:moveTo>
                  <a:pt x="83" y="192"/>
                </a:moveTo>
                <a:cubicBezTo>
                  <a:pt x="87" y="192"/>
                  <a:pt x="91" y="195"/>
                  <a:pt x="91" y="200"/>
                </a:cubicBezTo>
                <a:cubicBezTo>
                  <a:pt x="91" y="204"/>
                  <a:pt x="87" y="208"/>
                  <a:pt x="83" y="208"/>
                </a:cubicBezTo>
                <a:cubicBezTo>
                  <a:pt x="79" y="208"/>
                  <a:pt x="75" y="204"/>
                  <a:pt x="75" y="200"/>
                </a:cubicBezTo>
                <a:cubicBezTo>
                  <a:pt x="75" y="195"/>
                  <a:pt x="79" y="192"/>
                  <a:pt x="83" y="192"/>
                </a:cubicBezTo>
                <a:close/>
                <a:moveTo>
                  <a:pt x="139" y="214"/>
                </a:moveTo>
                <a:cubicBezTo>
                  <a:pt x="143" y="214"/>
                  <a:pt x="147" y="218"/>
                  <a:pt x="147" y="222"/>
                </a:cubicBezTo>
                <a:cubicBezTo>
                  <a:pt x="147" y="226"/>
                  <a:pt x="143" y="230"/>
                  <a:pt x="139" y="230"/>
                </a:cubicBezTo>
                <a:cubicBezTo>
                  <a:pt x="135" y="230"/>
                  <a:pt x="131" y="226"/>
                  <a:pt x="131" y="222"/>
                </a:cubicBezTo>
                <a:cubicBezTo>
                  <a:pt x="131" y="218"/>
                  <a:pt x="135" y="214"/>
                  <a:pt x="139" y="214"/>
                </a:cubicBezTo>
                <a:close/>
                <a:moveTo>
                  <a:pt x="139" y="50"/>
                </a:moveTo>
                <a:cubicBezTo>
                  <a:pt x="144" y="50"/>
                  <a:pt x="148" y="54"/>
                  <a:pt x="148" y="58"/>
                </a:cubicBezTo>
                <a:cubicBezTo>
                  <a:pt x="148" y="62"/>
                  <a:pt x="144" y="66"/>
                  <a:pt x="139" y="66"/>
                </a:cubicBezTo>
                <a:cubicBezTo>
                  <a:pt x="135" y="66"/>
                  <a:pt x="131" y="62"/>
                  <a:pt x="131" y="58"/>
                </a:cubicBezTo>
                <a:cubicBezTo>
                  <a:pt x="131" y="54"/>
                  <a:pt x="135" y="50"/>
                  <a:pt x="139" y="50"/>
                </a:cubicBezTo>
                <a:close/>
                <a:moveTo>
                  <a:pt x="197" y="72"/>
                </a:moveTo>
                <a:cubicBezTo>
                  <a:pt x="201" y="72"/>
                  <a:pt x="205" y="76"/>
                  <a:pt x="205" y="80"/>
                </a:cubicBezTo>
                <a:cubicBezTo>
                  <a:pt x="205" y="85"/>
                  <a:pt x="201" y="89"/>
                  <a:pt x="197" y="89"/>
                </a:cubicBezTo>
                <a:cubicBezTo>
                  <a:pt x="192" y="89"/>
                  <a:pt x="189" y="85"/>
                  <a:pt x="189" y="80"/>
                </a:cubicBezTo>
                <a:cubicBezTo>
                  <a:pt x="189" y="76"/>
                  <a:pt x="192" y="72"/>
                  <a:pt x="197" y="72"/>
                </a:cubicBezTo>
                <a:close/>
                <a:moveTo>
                  <a:pt x="199" y="189"/>
                </a:moveTo>
                <a:cubicBezTo>
                  <a:pt x="204" y="189"/>
                  <a:pt x="208" y="193"/>
                  <a:pt x="208" y="197"/>
                </a:cubicBezTo>
                <a:cubicBezTo>
                  <a:pt x="208" y="201"/>
                  <a:pt x="204" y="205"/>
                  <a:pt x="199" y="205"/>
                </a:cubicBezTo>
                <a:cubicBezTo>
                  <a:pt x="195" y="205"/>
                  <a:pt x="191" y="201"/>
                  <a:pt x="191" y="197"/>
                </a:cubicBezTo>
                <a:cubicBezTo>
                  <a:pt x="191" y="193"/>
                  <a:pt x="195" y="189"/>
                  <a:pt x="199" y="189"/>
                </a:cubicBezTo>
                <a:close/>
                <a:moveTo>
                  <a:pt x="222" y="131"/>
                </a:moveTo>
                <a:cubicBezTo>
                  <a:pt x="227" y="131"/>
                  <a:pt x="230" y="135"/>
                  <a:pt x="230" y="139"/>
                </a:cubicBezTo>
                <a:cubicBezTo>
                  <a:pt x="230" y="144"/>
                  <a:pt x="227" y="148"/>
                  <a:pt x="222" y="148"/>
                </a:cubicBezTo>
                <a:cubicBezTo>
                  <a:pt x="218" y="148"/>
                  <a:pt x="214" y="144"/>
                  <a:pt x="214" y="139"/>
                </a:cubicBezTo>
                <a:cubicBezTo>
                  <a:pt x="214" y="135"/>
                  <a:pt x="218" y="131"/>
                  <a:pt x="222" y="131"/>
                </a:cubicBezTo>
                <a:close/>
              </a:path>
            </a:pathLst>
          </a:custGeom>
          <a:solidFill>
            <a:schemeClr val="bg1"/>
          </a:solidFill>
          <a:ln>
            <a:noFill/>
          </a:ln>
        </p:spPr>
        <p:txBody>
          <a:bodyPr vert="horz" wrap="square" lIns="91440" tIns="45720" rIns="91440" bIns="45720" numCol="1" anchor="t" anchorCtr="0" compatLnSpc="1"/>
          <a:lstStyle/>
          <a:p>
            <a:endParaRPr lang="en-US" sz="1600" dirty="0"/>
          </a:p>
        </p:txBody>
      </p:sp>
      <p:sp>
        <p:nvSpPr>
          <p:cNvPr id="49" name="TextBox 51"/>
          <p:cNvSpPr txBox="1"/>
          <p:nvPr/>
        </p:nvSpPr>
        <p:spPr>
          <a:xfrm>
            <a:off x="893196" y="1560915"/>
            <a:ext cx="3433991" cy="373949"/>
          </a:xfrm>
          <a:prstGeom prst="rect">
            <a:avLst/>
          </a:prstGeom>
          <a:noFill/>
        </p:spPr>
        <p:txBody>
          <a:bodyPr wrap="square" lIns="68580" tIns="34290" rIns="68580" bIns="34290" rtlCol="0">
            <a:spAutoFit/>
          </a:bodyPr>
          <a:lstStyle/>
          <a:p>
            <a:pPr algn="ctr">
              <a:lnSpc>
                <a:spcPct val="110000"/>
              </a:lnSpc>
              <a:spcBef>
                <a:spcPct val="0"/>
              </a:spcBef>
              <a:buNone/>
            </a:pPr>
            <a:r>
              <a:rPr sz="900" dirty="0">
                <a:solidFill>
                  <a:schemeClr val="tx1">
                    <a:lumMod val="50000"/>
                    <a:lumOff val="50000"/>
                  </a:schemeClr>
                </a:solidFill>
                <a:latin typeface="微软雅黑" panose="020B0503020204020204" pitchFamily="34" charset="-122"/>
                <a:ea typeface="微软雅黑" panose="020B0503020204020204" pitchFamily="34" charset="-122"/>
              </a:rPr>
              <a:t>单击此处编辑内容，建议您在展示时采用微软雅黑字体单击此处编辑内容，建议您在展示时采用微软雅黑字体</a:t>
            </a:r>
          </a:p>
        </p:txBody>
      </p:sp>
      <p:sp>
        <p:nvSpPr>
          <p:cNvPr id="50" name="Text Placeholder 2"/>
          <p:cNvSpPr txBox="1"/>
          <p:nvPr/>
        </p:nvSpPr>
        <p:spPr>
          <a:xfrm>
            <a:off x="5527063" y="1519414"/>
            <a:ext cx="2199245" cy="299825"/>
          </a:xfrm>
          <a:prstGeom prst="rect">
            <a:avLst/>
          </a:prstGeom>
          <a:noFill/>
        </p:spPr>
        <p:txBody>
          <a:bodyPr vert="horz" lIns="84407" tIns="42203" rIns="84407" bIns="42203"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单击添加标题</a:t>
            </a:r>
            <a:endParaRPr lang="en-US" altLang="zh-CN" sz="1400" dirty="0">
              <a:solidFill>
                <a:schemeClr val="tx1">
                  <a:lumMod val="50000"/>
                  <a:lumOff val="50000"/>
                </a:schemeClr>
              </a:solidFill>
              <a:latin typeface="Bebas Neue" panose="020B0606020202050201" pitchFamily="34" charset="0"/>
              <a:ea typeface="微软雅黑" panose="020B0503020204020204" pitchFamily="34" charset="-122"/>
            </a:endParaRPr>
          </a:p>
        </p:txBody>
      </p:sp>
      <p:sp>
        <p:nvSpPr>
          <p:cNvPr id="51" name="TextBox 61"/>
          <p:cNvSpPr txBox="1"/>
          <p:nvPr/>
        </p:nvSpPr>
        <p:spPr>
          <a:xfrm>
            <a:off x="5612082" y="1819239"/>
            <a:ext cx="2544088" cy="304793"/>
          </a:xfrm>
          <a:prstGeom prst="rect">
            <a:avLst/>
          </a:prstGeom>
          <a:noFill/>
        </p:spPr>
        <p:txBody>
          <a:bodyPr wrap="square" lIns="0" tIns="0" rIns="0" bIns="0" rtlCol="0">
            <a:spAutoFit/>
          </a:bodyPr>
          <a:lstStyle/>
          <a:p>
            <a:pPr>
              <a:lnSpc>
                <a:spcPct val="110000"/>
              </a:lnSpc>
              <a:spcBef>
                <a:spcPct val="0"/>
              </a:spcBef>
            </a:pPr>
            <a:r>
              <a:rPr lang="zh-CN" altLang="en-US" sz="900" dirty="0">
                <a:solidFill>
                  <a:schemeClr val="bg1">
                    <a:lumMod val="65000"/>
                  </a:schemeClr>
                </a:solidFill>
                <a:latin typeface="微软雅黑" panose="020B0503020204020204" pitchFamily="34" charset="-122"/>
                <a:ea typeface="微软雅黑" panose="020B0503020204020204" pitchFamily="34" charset="-122"/>
                <a:cs typeface="Adobe Arabic" panose="02040503050201020203" pitchFamily="18" charset="-78"/>
              </a:rPr>
              <a:t>单击此处编辑内容，建议您在展示时采用微软雅黑字体</a:t>
            </a:r>
            <a:endParaRPr lang="en-US" sz="900" dirty="0">
              <a:solidFill>
                <a:schemeClr val="bg1">
                  <a:lumMod val="65000"/>
                </a:schemeClr>
              </a:solidFill>
              <a:latin typeface="微软雅黑" panose="020B0503020204020204" pitchFamily="34" charset="-122"/>
              <a:ea typeface="微软雅黑" panose="020B0503020204020204" pitchFamily="34" charset="-122"/>
              <a:cs typeface="Adobe Arabic" panose="02040503050201020203" pitchFamily="18" charset="-78"/>
            </a:endParaRPr>
          </a:p>
        </p:txBody>
      </p:sp>
      <p:sp>
        <p:nvSpPr>
          <p:cNvPr id="52" name="Text Placeholder 2"/>
          <p:cNvSpPr txBox="1"/>
          <p:nvPr/>
        </p:nvSpPr>
        <p:spPr>
          <a:xfrm>
            <a:off x="5530533" y="2310740"/>
            <a:ext cx="2199245" cy="299825"/>
          </a:xfrm>
          <a:prstGeom prst="rect">
            <a:avLst/>
          </a:prstGeom>
          <a:noFill/>
        </p:spPr>
        <p:txBody>
          <a:bodyPr vert="horz" lIns="84407" tIns="42203" rIns="84407" bIns="42203"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单击添加标题</a:t>
            </a:r>
            <a:endParaRPr lang="en-US" altLang="zh-CN"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3" name="TextBox 61"/>
          <p:cNvSpPr txBox="1"/>
          <p:nvPr/>
        </p:nvSpPr>
        <p:spPr>
          <a:xfrm>
            <a:off x="5615551" y="2610566"/>
            <a:ext cx="2544088" cy="304793"/>
          </a:xfrm>
          <a:prstGeom prst="rect">
            <a:avLst/>
          </a:prstGeom>
          <a:noFill/>
        </p:spPr>
        <p:txBody>
          <a:bodyPr wrap="square" lIns="0" tIns="0" rIns="0" bIns="0" rtlCol="0">
            <a:spAutoFit/>
          </a:bodyPr>
          <a:lstStyle/>
          <a:p>
            <a:pPr>
              <a:lnSpc>
                <a:spcPct val="110000"/>
              </a:lnSpc>
              <a:spcBef>
                <a:spcPct val="0"/>
              </a:spcBef>
            </a:pPr>
            <a:r>
              <a:rPr lang="zh-CN" altLang="en-US" sz="900" dirty="0">
                <a:solidFill>
                  <a:schemeClr val="bg1">
                    <a:lumMod val="65000"/>
                  </a:schemeClr>
                </a:solidFill>
                <a:latin typeface="微软雅黑" panose="020B0503020204020204" pitchFamily="34" charset="-122"/>
                <a:ea typeface="微软雅黑" panose="020B0503020204020204" pitchFamily="34" charset="-122"/>
                <a:cs typeface="Adobe Arabic" panose="02040503050201020203" pitchFamily="18" charset="-78"/>
              </a:rPr>
              <a:t>单击此处编辑内容，建议您在展示时采用微软雅黑字体</a:t>
            </a:r>
            <a:endParaRPr lang="en-US" sz="900" dirty="0">
              <a:solidFill>
                <a:schemeClr val="bg1">
                  <a:lumMod val="65000"/>
                </a:schemeClr>
              </a:solidFill>
              <a:latin typeface="微软雅黑" panose="020B0503020204020204" pitchFamily="34" charset="-122"/>
              <a:ea typeface="微软雅黑" panose="020B0503020204020204" pitchFamily="34" charset="-122"/>
              <a:cs typeface="Adobe Arabic" panose="02040503050201020203" pitchFamily="18" charset="-78"/>
            </a:endParaRPr>
          </a:p>
        </p:txBody>
      </p:sp>
      <p:sp>
        <p:nvSpPr>
          <p:cNvPr id="54" name="Text Placeholder 2"/>
          <p:cNvSpPr txBox="1"/>
          <p:nvPr/>
        </p:nvSpPr>
        <p:spPr>
          <a:xfrm>
            <a:off x="5527063" y="3034299"/>
            <a:ext cx="2199245" cy="299825"/>
          </a:xfrm>
          <a:prstGeom prst="rect">
            <a:avLst/>
          </a:prstGeom>
          <a:noFill/>
        </p:spPr>
        <p:txBody>
          <a:bodyPr vert="horz" lIns="84407" tIns="42203" rIns="84407" bIns="42203"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单击添加标题</a:t>
            </a:r>
            <a:endParaRPr lang="en-US" altLang="zh-CN"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5" name="TextBox 61"/>
          <p:cNvSpPr txBox="1"/>
          <p:nvPr/>
        </p:nvSpPr>
        <p:spPr>
          <a:xfrm>
            <a:off x="5612082" y="3334124"/>
            <a:ext cx="2544088" cy="304793"/>
          </a:xfrm>
          <a:prstGeom prst="rect">
            <a:avLst/>
          </a:prstGeom>
          <a:noFill/>
        </p:spPr>
        <p:txBody>
          <a:bodyPr wrap="square" lIns="0" tIns="0" rIns="0" bIns="0" rtlCol="0">
            <a:spAutoFit/>
          </a:bodyPr>
          <a:lstStyle/>
          <a:p>
            <a:pPr>
              <a:lnSpc>
                <a:spcPct val="110000"/>
              </a:lnSpc>
              <a:spcBef>
                <a:spcPct val="0"/>
              </a:spcBef>
            </a:pPr>
            <a:r>
              <a:rPr lang="zh-CN" altLang="en-US" sz="900" dirty="0">
                <a:solidFill>
                  <a:schemeClr val="bg1">
                    <a:lumMod val="65000"/>
                  </a:schemeClr>
                </a:solidFill>
                <a:latin typeface="微软雅黑" panose="020B0503020204020204" pitchFamily="34" charset="-122"/>
                <a:ea typeface="微软雅黑" panose="020B0503020204020204" pitchFamily="34" charset="-122"/>
                <a:cs typeface="Adobe Arabic" panose="02040503050201020203" pitchFamily="18" charset="-78"/>
              </a:rPr>
              <a:t>单击此处编辑内容，建议您在展示时采用微软雅黑字体</a:t>
            </a:r>
            <a:endParaRPr lang="en-US" sz="900" dirty="0">
              <a:solidFill>
                <a:schemeClr val="bg1">
                  <a:lumMod val="65000"/>
                </a:schemeClr>
              </a:solidFill>
              <a:latin typeface="微软雅黑" panose="020B0503020204020204" pitchFamily="34" charset="-122"/>
              <a:ea typeface="微软雅黑" panose="020B0503020204020204" pitchFamily="34" charset="-122"/>
              <a:cs typeface="Adobe Arabic" panose="02040503050201020203" pitchFamily="18" charset="-78"/>
            </a:endParaRPr>
          </a:p>
        </p:txBody>
      </p:sp>
      <p:sp>
        <p:nvSpPr>
          <p:cNvPr id="56" name="Text Placeholder 2"/>
          <p:cNvSpPr txBox="1"/>
          <p:nvPr/>
        </p:nvSpPr>
        <p:spPr>
          <a:xfrm>
            <a:off x="5527063" y="3840926"/>
            <a:ext cx="2199245" cy="299825"/>
          </a:xfrm>
          <a:prstGeom prst="rect">
            <a:avLst/>
          </a:prstGeom>
          <a:noFill/>
        </p:spPr>
        <p:txBody>
          <a:bodyPr vert="horz" lIns="84407" tIns="42203" rIns="84407" bIns="42203"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单击添加标题</a:t>
            </a:r>
            <a:endParaRPr lang="en-US" altLang="zh-CN"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7" name="TextBox 61"/>
          <p:cNvSpPr txBox="1"/>
          <p:nvPr/>
        </p:nvSpPr>
        <p:spPr>
          <a:xfrm>
            <a:off x="5612082" y="4140751"/>
            <a:ext cx="2544088" cy="304793"/>
          </a:xfrm>
          <a:prstGeom prst="rect">
            <a:avLst/>
          </a:prstGeom>
          <a:noFill/>
        </p:spPr>
        <p:txBody>
          <a:bodyPr wrap="square" lIns="0" tIns="0" rIns="0" bIns="0" rtlCol="0">
            <a:spAutoFit/>
          </a:bodyPr>
          <a:lstStyle/>
          <a:p>
            <a:pPr>
              <a:lnSpc>
                <a:spcPct val="110000"/>
              </a:lnSpc>
              <a:spcBef>
                <a:spcPct val="0"/>
              </a:spcBef>
            </a:pPr>
            <a:r>
              <a:rPr lang="zh-CN" altLang="en-US" sz="900" dirty="0">
                <a:solidFill>
                  <a:schemeClr val="bg1">
                    <a:lumMod val="65000"/>
                  </a:schemeClr>
                </a:solidFill>
                <a:latin typeface="微软雅黑" panose="020B0503020204020204" pitchFamily="34" charset="-122"/>
                <a:ea typeface="微软雅黑" panose="020B0503020204020204" pitchFamily="34" charset="-122"/>
                <a:cs typeface="Adobe Arabic" panose="02040503050201020203" pitchFamily="18" charset="-78"/>
              </a:rPr>
              <a:t>单击此处编辑内容，建议您在展示时采用微软雅黑字体</a:t>
            </a:r>
            <a:endParaRPr lang="en-US" sz="900" dirty="0">
              <a:solidFill>
                <a:schemeClr val="bg1">
                  <a:lumMod val="65000"/>
                </a:schemeClr>
              </a:solidFill>
              <a:latin typeface="微软雅黑" panose="020B0503020204020204" pitchFamily="34" charset="-122"/>
              <a:ea typeface="微软雅黑" panose="020B0503020204020204" pitchFamily="34" charset="-122"/>
              <a:cs typeface="Adobe Arabic" panose="02040503050201020203" pitchFamily="18" charset="-78"/>
            </a:endParaRPr>
          </a:p>
        </p:txBody>
      </p:sp>
    </p:spTree>
    <p:extLst>
      <p:ext uri="{BB962C8B-B14F-4D97-AF65-F5344CB8AC3E}">
        <p14:creationId xmlns:p14="http://schemas.microsoft.com/office/powerpoint/2010/main" val="27034965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fracture"/>
      </p:transition>
    </mc:Choice>
    <mc:Fallback xmlns="">
      <p:transition spd="slow" advClick="0" advTm="0">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a:grpSpLocks/>
          </p:cNvGrpSpPr>
          <p:nvPr/>
        </p:nvGrpSpPr>
        <p:grpSpPr bwMode="auto">
          <a:xfrm>
            <a:off x="2205037" y="1404385"/>
            <a:ext cx="1076325" cy="1613515"/>
            <a:chOff x="2940145" y="1870999"/>
            <a:chExt cx="1434905" cy="2152357"/>
          </a:xfrm>
        </p:grpSpPr>
        <p:sp>
          <p:nvSpPr>
            <p:cNvPr id="14" name="Pentagon 13"/>
            <p:cNvSpPr/>
            <p:nvPr/>
          </p:nvSpPr>
          <p:spPr>
            <a:xfrm rot="5400000">
              <a:off x="2581419" y="2229725"/>
              <a:ext cx="2152357" cy="1434905"/>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a:solidFill>
                  <a:srgbClr val="FFFFFF"/>
                </a:solidFill>
              </a:endParaRPr>
            </a:p>
          </p:txBody>
        </p:sp>
        <p:sp>
          <p:nvSpPr>
            <p:cNvPr id="15" name="Rectangle 14"/>
            <p:cNvSpPr/>
            <p:nvPr/>
          </p:nvSpPr>
          <p:spPr>
            <a:xfrm>
              <a:off x="2940145" y="1870999"/>
              <a:ext cx="1434905" cy="449532"/>
            </a:xfrm>
            <a:prstGeom prst="rect">
              <a:avLst/>
            </a:prstGeom>
            <a:solidFill>
              <a:schemeClr val="accent3">
                <a:lumMod val="75000"/>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d-ID" sz="900" b="1" dirty="0">
                  <a:solidFill>
                    <a:schemeClr val="bg1">
                      <a:lumMod val="95000"/>
                    </a:schemeClr>
                  </a:solidFill>
                </a:rPr>
                <a:t>GOLDEN AWARD 2012</a:t>
              </a:r>
            </a:p>
          </p:txBody>
        </p:sp>
      </p:grpSp>
      <p:cxnSp>
        <p:nvCxnSpPr>
          <p:cNvPr id="36" name="Straight Connector 35"/>
          <p:cNvCxnSpPr/>
          <p:nvPr/>
        </p:nvCxnSpPr>
        <p:spPr>
          <a:xfrm flipH="1">
            <a:off x="2732484" y="3039336"/>
            <a:ext cx="0" cy="464406"/>
          </a:xfrm>
          <a:prstGeom prst="line">
            <a:avLst/>
          </a:prstGeom>
          <a:ln>
            <a:solidFill>
              <a:schemeClr val="accent3"/>
            </a:solidFill>
            <a:tailEnd type="oval" w="lg" len="lg"/>
          </a:ln>
        </p:spPr>
        <p:style>
          <a:lnRef idx="1">
            <a:schemeClr val="accent1"/>
          </a:lnRef>
          <a:fillRef idx="0">
            <a:schemeClr val="accent1"/>
          </a:fillRef>
          <a:effectRef idx="0">
            <a:schemeClr val="accent1"/>
          </a:effectRef>
          <a:fontRef idx="minor">
            <a:schemeClr val="tx1"/>
          </a:fontRef>
        </p:style>
      </p:cxnSp>
      <p:pic>
        <p:nvPicPr>
          <p:cNvPr id="16" name="Picture 20"/>
          <p:cNvPicPr>
            <a:picLocks noChangeAspect="1" noChangeArrowheads="1"/>
          </p:cNvPicPr>
          <p:nvPr/>
        </p:nvPicPr>
        <p:blipFill>
          <a:blip r:embed="rId3" cstate="print">
            <a:lum bright="70000" contrast="-70000"/>
          </a:blip>
          <a:srcRect/>
          <a:stretch>
            <a:fillRect/>
          </a:stretch>
        </p:blipFill>
        <p:spPr bwMode="auto">
          <a:xfrm>
            <a:off x="2494359" y="1931904"/>
            <a:ext cx="497682" cy="747813"/>
          </a:xfrm>
          <a:prstGeom prst="rect">
            <a:avLst/>
          </a:prstGeom>
          <a:noFill/>
          <a:ln w="12700">
            <a:noFill/>
            <a:miter lim="800000"/>
            <a:headEnd/>
            <a:tailEnd/>
          </a:ln>
        </p:spPr>
      </p:pic>
      <p:grpSp>
        <p:nvGrpSpPr>
          <p:cNvPr id="3" name="Group 17"/>
          <p:cNvGrpSpPr>
            <a:grpSpLocks noChangeAspect="1"/>
          </p:cNvGrpSpPr>
          <p:nvPr/>
        </p:nvGrpSpPr>
        <p:grpSpPr>
          <a:xfrm>
            <a:off x="3665958" y="1562167"/>
            <a:ext cx="965478" cy="1448412"/>
            <a:chOff x="3038621" y="2053883"/>
            <a:chExt cx="1434905" cy="2152357"/>
          </a:xfrm>
          <a:solidFill>
            <a:schemeClr val="accent1">
              <a:lumMod val="75000"/>
            </a:schemeClr>
          </a:solidFill>
        </p:grpSpPr>
        <p:sp>
          <p:nvSpPr>
            <p:cNvPr id="19" name="Pentagon 18"/>
            <p:cNvSpPr/>
            <p:nvPr/>
          </p:nvSpPr>
          <p:spPr>
            <a:xfrm rot="5400000">
              <a:off x="2679895" y="2412610"/>
              <a:ext cx="2152357" cy="1434904"/>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dirty="0"/>
            </a:p>
          </p:txBody>
        </p:sp>
        <p:sp>
          <p:nvSpPr>
            <p:cNvPr id="20" name="Rectangle 19"/>
            <p:cNvSpPr/>
            <p:nvPr/>
          </p:nvSpPr>
          <p:spPr>
            <a:xfrm>
              <a:off x="3038621" y="2053883"/>
              <a:ext cx="1434905" cy="450166"/>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d-ID" sz="900" b="1" dirty="0">
                  <a:solidFill>
                    <a:schemeClr val="bg1">
                      <a:lumMod val="95000"/>
                    </a:schemeClr>
                  </a:solidFill>
                </a:rPr>
                <a:t>BROWN AWARD 2013</a:t>
              </a:r>
            </a:p>
          </p:txBody>
        </p:sp>
      </p:grpSp>
      <p:pic>
        <p:nvPicPr>
          <p:cNvPr id="21" name="Picture 19"/>
          <p:cNvPicPr>
            <a:picLocks noChangeAspect="1" noChangeArrowheads="1"/>
          </p:cNvPicPr>
          <p:nvPr/>
        </p:nvPicPr>
        <p:blipFill>
          <a:blip r:embed="rId4" cstate="print">
            <a:lum bright="70000" contrast="-70000"/>
          </a:blip>
          <a:srcRect/>
          <a:stretch>
            <a:fillRect/>
          </a:stretch>
        </p:blipFill>
        <p:spPr bwMode="auto">
          <a:xfrm>
            <a:off x="3981451" y="1960480"/>
            <a:ext cx="329804" cy="784728"/>
          </a:xfrm>
          <a:prstGeom prst="rect">
            <a:avLst/>
          </a:prstGeom>
          <a:noFill/>
          <a:ln w="12700">
            <a:noFill/>
            <a:miter lim="800000"/>
            <a:headEnd/>
            <a:tailEnd/>
          </a:ln>
        </p:spPr>
      </p:pic>
      <p:grpSp>
        <p:nvGrpSpPr>
          <p:cNvPr id="4" name="Group 23"/>
          <p:cNvGrpSpPr>
            <a:grpSpLocks noChangeAspect="1"/>
          </p:cNvGrpSpPr>
          <p:nvPr/>
        </p:nvGrpSpPr>
        <p:grpSpPr>
          <a:xfrm>
            <a:off x="5016110" y="1709893"/>
            <a:ext cx="852839" cy="1279431"/>
            <a:chOff x="3038621" y="2053883"/>
            <a:chExt cx="1434905" cy="2152357"/>
          </a:xfrm>
          <a:solidFill>
            <a:schemeClr val="tx1">
              <a:lumMod val="75000"/>
              <a:lumOff val="25000"/>
            </a:schemeClr>
          </a:solidFill>
        </p:grpSpPr>
        <p:sp>
          <p:nvSpPr>
            <p:cNvPr id="25" name="Pentagon 24"/>
            <p:cNvSpPr/>
            <p:nvPr/>
          </p:nvSpPr>
          <p:spPr>
            <a:xfrm rot="5400000">
              <a:off x="2679895" y="2412610"/>
              <a:ext cx="2152357" cy="1434904"/>
            </a:xfrm>
            <a:prstGeom prst="homePlat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dirty="0"/>
            </a:p>
          </p:txBody>
        </p:sp>
        <p:sp>
          <p:nvSpPr>
            <p:cNvPr id="26" name="Rectangle 25"/>
            <p:cNvSpPr/>
            <p:nvPr/>
          </p:nvSpPr>
          <p:spPr>
            <a:xfrm>
              <a:off x="3038621" y="2053883"/>
              <a:ext cx="1434905" cy="450166"/>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d-ID" sz="800" b="1" dirty="0">
                  <a:solidFill>
                    <a:schemeClr val="bg1">
                      <a:lumMod val="95000"/>
                    </a:schemeClr>
                  </a:solidFill>
                </a:rPr>
                <a:t>BEST AWARD 2014</a:t>
              </a:r>
            </a:p>
          </p:txBody>
        </p:sp>
      </p:grpSp>
      <p:pic>
        <p:nvPicPr>
          <p:cNvPr id="27" name="Picture 21"/>
          <p:cNvPicPr>
            <a:picLocks noChangeAspect="1" noChangeArrowheads="1"/>
          </p:cNvPicPr>
          <p:nvPr/>
        </p:nvPicPr>
        <p:blipFill>
          <a:blip r:embed="rId5" cstate="print">
            <a:lum bright="70000" contrast="-70000"/>
          </a:blip>
          <a:srcRect/>
          <a:stretch>
            <a:fillRect/>
          </a:stretch>
        </p:blipFill>
        <p:spPr bwMode="auto">
          <a:xfrm>
            <a:off x="5313760" y="2046217"/>
            <a:ext cx="244078" cy="678748"/>
          </a:xfrm>
          <a:prstGeom prst="rect">
            <a:avLst/>
          </a:prstGeom>
          <a:noFill/>
          <a:ln w="12700">
            <a:noFill/>
            <a:miter lim="800000"/>
            <a:headEnd/>
            <a:tailEnd/>
          </a:ln>
        </p:spPr>
      </p:pic>
      <p:grpSp>
        <p:nvGrpSpPr>
          <p:cNvPr id="5" name="Group 27"/>
          <p:cNvGrpSpPr>
            <a:grpSpLocks noChangeAspect="1"/>
          </p:cNvGrpSpPr>
          <p:nvPr/>
        </p:nvGrpSpPr>
        <p:grpSpPr>
          <a:xfrm>
            <a:off x="6253620" y="1861410"/>
            <a:ext cx="756292" cy="1134590"/>
            <a:chOff x="3038621" y="2053883"/>
            <a:chExt cx="1434905" cy="2152357"/>
          </a:xfrm>
          <a:solidFill>
            <a:schemeClr val="bg2">
              <a:lumMod val="75000"/>
            </a:schemeClr>
          </a:solidFill>
        </p:grpSpPr>
        <p:sp>
          <p:nvSpPr>
            <p:cNvPr id="29" name="Pentagon 28"/>
            <p:cNvSpPr/>
            <p:nvPr/>
          </p:nvSpPr>
          <p:spPr>
            <a:xfrm rot="5400000">
              <a:off x="2679895" y="2412610"/>
              <a:ext cx="2152357" cy="1434904"/>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dirty="0"/>
            </a:p>
          </p:txBody>
        </p:sp>
        <p:sp>
          <p:nvSpPr>
            <p:cNvPr id="30" name="Rectangle 29"/>
            <p:cNvSpPr/>
            <p:nvPr/>
          </p:nvSpPr>
          <p:spPr>
            <a:xfrm>
              <a:off x="3038621" y="2053883"/>
              <a:ext cx="1434905" cy="450166"/>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d-ID" sz="800" b="1" dirty="0">
                  <a:solidFill>
                    <a:schemeClr val="bg1">
                      <a:lumMod val="95000"/>
                    </a:schemeClr>
                  </a:solidFill>
                </a:rPr>
                <a:t>AWARD 2015</a:t>
              </a:r>
            </a:p>
          </p:txBody>
        </p:sp>
      </p:grpSp>
      <p:sp>
        <p:nvSpPr>
          <p:cNvPr id="34" name="Freeform 55"/>
          <p:cNvSpPr>
            <a:spLocks noChangeAspect="1" noEditPoints="1"/>
          </p:cNvSpPr>
          <p:nvPr/>
        </p:nvSpPr>
        <p:spPr bwMode="auto">
          <a:xfrm>
            <a:off x="6432949" y="2298666"/>
            <a:ext cx="397669" cy="415585"/>
          </a:xfrm>
          <a:custGeom>
            <a:avLst/>
            <a:gdLst>
              <a:gd name="T0" fmla="*/ 340985 w 129"/>
              <a:gd name="T1" fmla="*/ 377958 h 135"/>
              <a:gd name="T2" fmla="*/ 521748 w 129"/>
              <a:gd name="T3" fmla="*/ 106814 h 135"/>
              <a:gd name="T4" fmla="*/ 521748 w 129"/>
              <a:gd name="T5" fmla="*/ 86273 h 135"/>
              <a:gd name="T6" fmla="*/ 480665 w 129"/>
              <a:gd name="T7" fmla="*/ 41082 h 135"/>
              <a:gd name="T8" fmla="*/ 460124 w 129"/>
              <a:gd name="T9" fmla="*/ 41082 h 135"/>
              <a:gd name="T10" fmla="*/ 439583 w 129"/>
              <a:gd name="T11" fmla="*/ 65732 h 135"/>
              <a:gd name="T12" fmla="*/ 414933 w 129"/>
              <a:gd name="T13" fmla="*/ 65732 h 135"/>
              <a:gd name="T14" fmla="*/ 414933 w 129"/>
              <a:gd name="T15" fmla="*/ 0 h 135"/>
              <a:gd name="T16" fmla="*/ 110923 w 129"/>
              <a:gd name="T17" fmla="*/ 0 h 135"/>
              <a:gd name="T18" fmla="*/ 110923 w 129"/>
              <a:gd name="T19" fmla="*/ 65732 h 135"/>
              <a:gd name="T20" fmla="*/ 90381 w 129"/>
              <a:gd name="T21" fmla="*/ 65732 h 135"/>
              <a:gd name="T22" fmla="*/ 69840 w 129"/>
              <a:gd name="T23" fmla="*/ 41082 h 135"/>
              <a:gd name="T24" fmla="*/ 49299 w 129"/>
              <a:gd name="T25" fmla="*/ 41082 h 135"/>
              <a:gd name="T26" fmla="*/ 4108 w 129"/>
              <a:gd name="T27" fmla="*/ 86273 h 135"/>
              <a:gd name="T28" fmla="*/ 4108 w 129"/>
              <a:gd name="T29" fmla="*/ 106814 h 135"/>
              <a:gd name="T30" fmla="*/ 188979 w 129"/>
              <a:gd name="T31" fmla="*/ 377958 h 135"/>
              <a:gd name="T32" fmla="*/ 242387 w 129"/>
              <a:gd name="T33" fmla="*/ 402608 h 135"/>
              <a:gd name="T34" fmla="*/ 242387 w 129"/>
              <a:gd name="T35" fmla="*/ 423149 h 135"/>
              <a:gd name="T36" fmla="*/ 221845 w 129"/>
              <a:gd name="T37" fmla="*/ 435474 h 135"/>
              <a:gd name="T38" fmla="*/ 242387 w 129"/>
              <a:gd name="T39" fmla="*/ 443690 h 135"/>
              <a:gd name="T40" fmla="*/ 242387 w 129"/>
              <a:gd name="T41" fmla="*/ 468340 h 135"/>
              <a:gd name="T42" fmla="*/ 221845 w 129"/>
              <a:gd name="T43" fmla="*/ 488881 h 135"/>
              <a:gd name="T44" fmla="*/ 197196 w 129"/>
              <a:gd name="T45" fmla="*/ 509422 h 135"/>
              <a:gd name="T46" fmla="*/ 176655 w 129"/>
              <a:gd name="T47" fmla="*/ 529964 h 135"/>
              <a:gd name="T48" fmla="*/ 201304 w 129"/>
              <a:gd name="T49" fmla="*/ 554613 h 135"/>
              <a:gd name="T50" fmla="*/ 328660 w 129"/>
              <a:gd name="T51" fmla="*/ 554613 h 135"/>
              <a:gd name="T52" fmla="*/ 349201 w 129"/>
              <a:gd name="T53" fmla="*/ 529964 h 135"/>
              <a:gd name="T54" fmla="*/ 328660 w 129"/>
              <a:gd name="T55" fmla="*/ 509422 h 135"/>
              <a:gd name="T56" fmla="*/ 304010 w 129"/>
              <a:gd name="T57" fmla="*/ 488881 h 135"/>
              <a:gd name="T58" fmla="*/ 283469 w 129"/>
              <a:gd name="T59" fmla="*/ 468340 h 135"/>
              <a:gd name="T60" fmla="*/ 283469 w 129"/>
              <a:gd name="T61" fmla="*/ 443690 h 135"/>
              <a:gd name="T62" fmla="*/ 308119 w 129"/>
              <a:gd name="T63" fmla="*/ 435474 h 135"/>
              <a:gd name="T64" fmla="*/ 283469 w 129"/>
              <a:gd name="T65" fmla="*/ 423149 h 135"/>
              <a:gd name="T66" fmla="*/ 283469 w 129"/>
              <a:gd name="T67" fmla="*/ 402608 h 135"/>
              <a:gd name="T68" fmla="*/ 340985 w 129"/>
              <a:gd name="T69" fmla="*/ 377958 h 135"/>
              <a:gd name="T70" fmla="*/ 414933 w 129"/>
              <a:gd name="T71" fmla="*/ 86273 h 135"/>
              <a:gd name="T72" fmla="*/ 439583 w 129"/>
              <a:gd name="T73" fmla="*/ 86273 h 135"/>
              <a:gd name="T74" fmla="*/ 460124 w 129"/>
              <a:gd name="T75" fmla="*/ 65732 h 135"/>
              <a:gd name="T76" fmla="*/ 480665 w 129"/>
              <a:gd name="T77" fmla="*/ 86273 h 135"/>
              <a:gd name="T78" fmla="*/ 480665 w 129"/>
              <a:gd name="T79" fmla="*/ 106814 h 135"/>
              <a:gd name="T80" fmla="*/ 373851 w 129"/>
              <a:gd name="T81" fmla="*/ 291685 h 135"/>
              <a:gd name="T82" fmla="*/ 414933 w 129"/>
              <a:gd name="T83" fmla="*/ 86273 h 135"/>
              <a:gd name="T84" fmla="*/ 147897 w 129"/>
              <a:gd name="T85" fmla="*/ 295794 h 135"/>
              <a:gd name="T86" fmla="*/ 41082 w 129"/>
              <a:gd name="T87" fmla="*/ 110923 h 135"/>
              <a:gd name="T88" fmla="*/ 41082 w 129"/>
              <a:gd name="T89" fmla="*/ 90381 h 135"/>
              <a:gd name="T90" fmla="*/ 61624 w 129"/>
              <a:gd name="T91" fmla="*/ 69840 h 135"/>
              <a:gd name="T92" fmla="*/ 82165 w 129"/>
              <a:gd name="T93" fmla="*/ 90381 h 135"/>
              <a:gd name="T94" fmla="*/ 106814 w 129"/>
              <a:gd name="T95" fmla="*/ 90381 h 135"/>
              <a:gd name="T96" fmla="*/ 147897 w 129"/>
              <a:gd name="T97" fmla="*/ 295794 h 13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129" h="135">
                <a:moveTo>
                  <a:pt x="83" y="92"/>
                </a:moveTo>
                <a:cubicBezTo>
                  <a:pt x="129" y="63"/>
                  <a:pt x="127" y="26"/>
                  <a:pt x="127" y="26"/>
                </a:cubicBezTo>
                <a:cubicBezTo>
                  <a:pt x="127" y="21"/>
                  <a:pt x="127" y="21"/>
                  <a:pt x="127" y="21"/>
                </a:cubicBezTo>
                <a:cubicBezTo>
                  <a:pt x="127" y="21"/>
                  <a:pt x="128" y="10"/>
                  <a:pt x="117" y="10"/>
                </a:cubicBezTo>
                <a:cubicBezTo>
                  <a:pt x="114" y="10"/>
                  <a:pt x="112" y="10"/>
                  <a:pt x="112" y="10"/>
                </a:cubicBezTo>
                <a:cubicBezTo>
                  <a:pt x="107" y="10"/>
                  <a:pt x="107" y="16"/>
                  <a:pt x="107" y="16"/>
                </a:cubicBezTo>
                <a:cubicBezTo>
                  <a:pt x="107" y="16"/>
                  <a:pt x="104" y="16"/>
                  <a:pt x="101" y="16"/>
                </a:cubicBezTo>
                <a:cubicBezTo>
                  <a:pt x="101" y="12"/>
                  <a:pt x="101" y="0"/>
                  <a:pt x="101" y="0"/>
                </a:cubicBezTo>
                <a:cubicBezTo>
                  <a:pt x="56" y="7"/>
                  <a:pt x="27" y="0"/>
                  <a:pt x="27" y="0"/>
                </a:cubicBezTo>
                <a:cubicBezTo>
                  <a:pt x="27" y="16"/>
                  <a:pt x="27" y="16"/>
                  <a:pt x="27" y="16"/>
                </a:cubicBezTo>
                <a:cubicBezTo>
                  <a:pt x="23" y="16"/>
                  <a:pt x="22" y="16"/>
                  <a:pt x="22" y="16"/>
                </a:cubicBezTo>
                <a:cubicBezTo>
                  <a:pt x="22" y="16"/>
                  <a:pt x="22" y="10"/>
                  <a:pt x="17" y="10"/>
                </a:cubicBezTo>
                <a:cubicBezTo>
                  <a:pt x="17" y="10"/>
                  <a:pt x="15" y="10"/>
                  <a:pt x="12" y="10"/>
                </a:cubicBezTo>
                <a:cubicBezTo>
                  <a:pt x="1" y="10"/>
                  <a:pt x="1" y="21"/>
                  <a:pt x="1" y="21"/>
                </a:cubicBezTo>
                <a:cubicBezTo>
                  <a:pt x="1" y="26"/>
                  <a:pt x="1" y="26"/>
                  <a:pt x="1" y="26"/>
                </a:cubicBezTo>
                <a:cubicBezTo>
                  <a:pt x="1" y="26"/>
                  <a:pt x="0" y="63"/>
                  <a:pt x="46" y="92"/>
                </a:cubicBezTo>
                <a:cubicBezTo>
                  <a:pt x="46" y="92"/>
                  <a:pt x="52" y="98"/>
                  <a:pt x="59" y="98"/>
                </a:cubicBezTo>
                <a:cubicBezTo>
                  <a:pt x="59" y="103"/>
                  <a:pt x="59" y="103"/>
                  <a:pt x="59" y="103"/>
                </a:cubicBezTo>
                <a:cubicBezTo>
                  <a:pt x="59" y="103"/>
                  <a:pt x="54" y="103"/>
                  <a:pt x="54" y="106"/>
                </a:cubicBezTo>
                <a:cubicBezTo>
                  <a:pt x="54" y="109"/>
                  <a:pt x="59" y="108"/>
                  <a:pt x="59" y="108"/>
                </a:cubicBezTo>
                <a:cubicBezTo>
                  <a:pt x="59" y="114"/>
                  <a:pt x="59" y="114"/>
                  <a:pt x="59" y="114"/>
                </a:cubicBezTo>
                <a:cubicBezTo>
                  <a:pt x="59" y="114"/>
                  <a:pt x="58" y="119"/>
                  <a:pt x="54" y="119"/>
                </a:cubicBezTo>
                <a:cubicBezTo>
                  <a:pt x="54" y="124"/>
                  <a:pt x="48" y="124"/>
                  <a:pt x="48" y="124"/>
                </a:cubicBezTo>
                <a:cubicBezTo>
                  <a:pt x="48" y="124"/>
                  <a:pt x="43" y="125"/>
                  <a:pt x="43" y="129"/>
                </a:cubicBezTo>
                <a:cubicBezTo>
                  <a:pt x="43" y="129"/>
                  <a:pt x="42" y="135"/>
                  <a:pt x="49" y="135"/>
                </a:cubicBezTo>
                <a:cubicBezTo>
                  <a:pt x="56" y="135"/>
                  <a:pt x="80" y="135"/>
                  <a:pt x="80" y="135"/>
                </a:cubicBezTo>
                <a:cubicBezTo>
                  <a:pt x="85" y="135"/>
                  <a:pt x="85" y="129"/>
                  <a:pt x="85" y="129"/>
                </a:cubicBezTo>
                <a:cubicBezTo>
                  <a:pt x="85" y="129"/>
                  <a:pt x="85" y="124"/>
                  <a:pt x="80" y="124"/>
                </a:cubicBezTo>
                <a:cubicBezTo>
                  <a:pt x="74" y="124"/>
                  <a:pt x="74" y="119"/>
                  <a:pt x="74" y="119"/>
                </a:cubicBezTo>
                <a:cubicBezTo>
                  <a:pt x="74" y="119"/>
                  <a:pt x="69" y="119"/>
                  <a:pt x="69" y="114"/>
                </a:cubicBezTo>
                <a:cubicBezTo>
                  <a:pt x="69" y="108"/>
                  <a:pt x="69" y="108"/>
                  <a:pt x="69" y="108"/>
                </a:cubicBezTo>
                <a:cubicBezTo>
                  <a:pt x="69" y="108"/>
                  <a:pt x="75" y="109"/>
                  <a:pt x="75" y="106"/>
                </a:cubicBezTo>
                <a:cubicBezTo>
                  <a:pt x="75" y="103"/>
                  <a:pt x="69" y="103"/>
                  <a:pt x="69" y="103"/>
                </a:cubicBezTo>
                <a:cubicBezTo>
                  <a:pt x="69" y="98"/>
                  <a:pt x="69" y="98"/>
                  <a:pt x="69" y="98"/>
                </a:cubicBezTo>
                <a:cubicBezTo>
                  <a:pt x="75" y="98"/>
                  <a:pt x="79" y="96"/>
                  <a:pt x="83" y="92"/>
                </a:cubicBezTo>
                <a:close/>
                <a:moveTo>
                  <a:pt x="101" y="21"/>
                </a:moveTo>
                <a:cubicBezTo>
                  <a:pt x="103" y="21"/>
                  <a:pt x="107" y="21"/>
                  <a:pt x="107" y="21"/>
                </a:cubicBezTo>
                <a:cubicBezTo>
                  <a:pt x="112" y="21"/>
                  <a:pt x="112" y="16"/>
                  <a:pt x="112" y="16"/>
                </a:cubicBezTo>
                <a:cubicBezTo>
                  <a:pt x="117" y="16"/>
                  <a:pt x="117" y="21"/>
                  <a:pt x="117" y="21"/>
                </a:cubicBezTo>
                <a:cubicBezTo>
                  <a:pt x="117" y="26"/>
                  <a:pt x="117" y="26"/>
                  <a:pt x="117" y="26"/>
                </a:cubicBezTo>
                <a:cubicBezTo>
                  <a:pt x="117" y="26"/>
                  <a:pt x="116" y="47"/>
                  <a:pt x="91" y="71"/>
                </a:cubicBezTo>
                <a:cubicBezTo>
                  <a:pt x="96" y="61"/>
                  <a:pt x="101" y="38"/>
                  <a:pt x="101" y="21"/>
                </a:cubicBezTo>
                <a:close/>
                <a:moveTo>
                  <a:pt x="36" y="72"/>
                </a:moveTo>
                <a:cubicBezTo>
                  <a:pt x="11" y="48"/>
                  <a:pt x="10" y="27"/>
                  <a:pt x="10" y="27"/>
                </a:cubicBezTo>
                <a:cubicBezTo>
                  <a:pt x="10" y="22"/>
                  <a:pt x="10" y="22"/>
                  <a:pt x="10" y="22"/>
                </a:cubicBezTo>
                <a:cubicBezTo>
                  <a:pt x="10" y="22"/>
                  <a:pt x="10" y="17"/>
                  <a:pt x="15" y="17"/>
                </a:cubicBezTo>
                <a:cubicBezTo>
                  <a:pt x="15" y="17"/>
                  <a:pt x="15" y="22"/>
                  <a:pt x="20" y="22"/>
                </a:cubicBezTo>
                <a:cubicBezTo>
                  <a:pt x="20" y="22"/>
                  <a:pt x="24" y="22"/>
                  <a:pt x="26" y="22"/>
                </a:cubicBezTo>
                <a:cubicBezTo>
                  <a:pt x="26" y="39"/>
                  <a:pt x="30" y="62"/>
                  <a:pt x="36" y="72"/>
                </a:cubicBezTo>
                <a:close/>
              </a:path>
            </a:pathLst>
          </a:custGeom>
          <a:solidFill>
            <a:schemeClr val="bg1"/>
          </a:solidFill>
          <a:ln w="9525">
            <a:noFill/>
            <a:round/>
            <a:headEnd/>
            <a:tailEnd/>
          </a:ln>
        </p:spPr>
        <p:txBody>
          <a:bodyPr lIns="68577" tIns="34289" rIns="68577" bIns="34289"/>
          <a:lstStyle/>
          <a:p>
            <a:endParaRPr lang="zh-CN" altLang="en-US"/>
          </a:p>
        </p:txBody>
      </p:sp>
      <p:cxnSp>
        <p:nvCxnSpPr>
          <p:cNvPr id="38" name="Straight Connector 37"/>
          <p:cNvCxnSpPr/>
          <p:nvPr/>
        </p:nvCxnSpPr>
        <p:spPr>
          <a:xfrm flipH="1">
            <a:off x="4145756" y="3028619"/>
            <a:ext cx="0" cy="464406"/>
          </a:xfrm>
          <a:prstGeom prst="line">
            <a:avLst/>
          </a:prstGeom>
          <a:ln>
            <a:solidFill>
              <a:schemeClr val="accent3"/>
            </a:solidFill>
            <a:tailEnd type="oval" w="lg" len="lg"/>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flipH="1">
            <a:off x="5436394" y="3004803"/>
            <a:ext cx="0" cy="464406"/>
          </a:xfrm>
          <a:prstGeom prst="line">
            <a:avLst/>
          </a:prstGeom>
          <a:ln>
            <a:solidFill>
              <a:schemeClr val="accent5"/>
            </a:solidFill>
            <a:tailEnd type="oval" w="lg" len="lg"/>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flipH="1">
            <a:off x="6621066" y="3015520"/>
            <a:ext cx="0" cy="464406"/>
          </a:xfrm>
          <a:prstGeom prst="line">
            <a:avLst/>
          </a:prstGeom>
          <a:ln>
            <a:solidFill>
              <a:schemeClr val="bg2">
                <a:lumMod val="75000"/>
              </a:schemeClr>
            </a:solidFill>
            <a:tailEnd type="oval" w="lg" len="lg"/>
          </a:ln>
        </p:spPr>
        <p:style>
          <a:lnRef idx="1">
            <a:schemeClr val="accent1"/>
          </a:lnRef>
          <a:fillRef idx="0">
            <a:schemeClr val="accent1"/>
          </a:fillRef>
          <a:effectRef idx="0">
            <a:schemeClr val="accent1"/>
          </a:effectRef>
          <a:fontRef idx="minor">
            <a:schemeClr val="tx1"/>
          </a:fontRef>
        </p:style>
      </p:cxnSp>
      <p:sp>
        <p:nvSpPr>
          <p:cNvPr id="60" name="Title 13"/>
          <p:cNvSpPr txBox="1">
            <a:spLocks/>
          </p:cNvSpPr>
          <p:nvPr/>
        </p:nvSpPr>
        <p:spPr>
          <a:xfrm>
            <a:off x="1943709" y="3588285"/>
            <a:ext cx="1326357" cy="679938"/>
          </a:xfrm>
          <a:prstGeom prst="rect">
            <a:avLst/>
          </a:prstGeom>
        </p:spPr>
        <p:txBody>
          <a:bodyPr lIns="68577" tIns="34289" rIns="68577" bIns="34289" anchor="ctr">
            <a:normAutofit/>
          </a:bodyPr>
          <a:lstStyle/>
          <a:p>
            <a:pPr algn="ct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单击编辑标题</a:t>
            </a:r>
          </a:p>
          <a:p>
            <a:pPr defTabSz="912613">
              <a:spcBef>
                <a:spcPct val="20000"/>
              </a:spcBef>
              <a:defRPr/>
            </a:pPr>
            <a:r>
              <a:rPr lang="zh-CN" altLang="en-US" sz="8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8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61" name="Title 13"/>
          <p:cNvSpPr txBox="1">
            <a:spLocks/>
          </p:cNvSpPr>
          <p:nvPr/>
        </p:nvSpPr>
        <p:spPr>
          <a:xfrm>
            <a:off x="3348645" y="3588285"/>
            <a:ext cx="1327547" cy="679938"/>
          </a:xfrm>
          <a:prstGeom prst="rect">
            <a:avLst/>
          </a:prstGeom>
        </p:spPr>
        <p:txBody>
          <a:bodyPr lIns="68577" tIns="34289" rIns="68577" bIns="34289" anchor="ctr">
            <a:normAutofit/>
          </a:bodyPr>
          <a:lstStyle/>
          <a:p>
            <a:pPr algn="ct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单击编辑标题</a:t>
            </a:r>
          </a:p>
          <a:p>
            <a:pPr defTabSz="912613">
              <a:spcBef>
                <a:spcPct val="20000"/>
              </a:spcBef>
              <a:defRPr/>
            </a:pPr>
            <a:r>
              <a:rPr lang="zh-CN" altLang="en-US" sz="8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8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62" name="Title 13"/>
          <p:cNvSpPr txBox="1">
            <a:spLocks/>
          </p:cNvSpPr>
          <p:nvPr/>
        </p:nvSpPr>
        <p:spPr>
          <a:xfrm>
            <a:off x="4676191" y="3588285"/>
            <a:ext cx="1327548" cy="679938"/>
          </a:xfrm>
          <a:prstGeom prst="rect">
            <a:avLst/>
          </a:prstGeom>
        </p:spPr>
        <p:txBody>
          <a:bodyPr lIns="68577" tIns="34289" rIns="68577" bIns="34289" anchor="ctr">
            <a:normAutofit/>
          </a:bodyPr>
          <a:lstStyle/>
          <a:p>
            <a:pPr algn="ct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单击编辑标题</a:t>
            </a:r>
          </a:p>
          <a:p>
            <a:pPr defTabSz="912613">
              <a:spcBef>
                <a:spcPct val="20000"/>
              </a:spcBef>
              <a:defRPr/>
            </a:pPr>
            <a:r>
              <a:rPr lang="zh-CN" altLang="en-US" sz="8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8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63" name="Title 13"/>
          <p:cNvSpPr txBox="1">
            <a:spLocks/>
          </p:cNvSpPr>
          <p:nvPr/>
        </p:nvSpPr>
        <p:spPr>
          <a:xfrm>
            <a:off x="6052766" y="3588285"/>
            <a:ext cx="1327547" cy="679938"/>
          </a:xfrm>
          <a:prstGeom prst="rect">
            <a:avLst/>
          </a:prstGeom>
        </p:spPr>
        <p:txBody>
          <a:bodyPr lIns="68577" tIns="34289" rIns="68577" bIns="34289" anchor="ctr">
            <a:normAutofit/>
          </a:bodyPr>
          <a:lstStyle/>
          <a:p>
            <a:pPr algn="ct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单击编辑标题</a:t>
            </a:r>
          </a:p>
          <a:p>
            <a:pPr defTabSz="912613">
              <a:spcBef>
                <a:spcPct val="20000"/>
              </a:spcBef>
              <a:defRPr/>
            </a:pPr>
            <a:r>
              <a:rPr lang="zh-CN" altLang="en-US" sz="8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8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74305582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fractur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2000"/>
                                  </p:stCondLst>
                                  <p:childTnLst>
                                    <p:set>
                                      <p:cBhvr>
                                        <p:cTn id="6" dur="1" fill="hold">
                                          <p:stCondLst>
                                            <p:cond delay="0"/>
                                          </p:stCondLst>
                                        </p:cTn>
                                        <p:tgtEl>
                                          <p:spTgt spid="36"/>
                                        </p:tgtEl>
                                        <p:attrNameLst>
                                          <p:attrName>style.visibility</p:attrName>
                                        </p:attrNameLst>
                                      </p:cBhvr>
                                      <p:to>
                                        <p:strVal val="visible"/>
                                      </p:to>
                                    </p:set>
                                    <p:animEffect transition="in" filter="wipe(down)">
                                      <p:cBhvr>
                                        <p:cTn id="7" dur="500"/>
                                        <p:tgtEl>
                                          <p:spTgt spid="36"/>
                                        </p:tgtEl>
                                      </p:cBhvr>
                                    </p:animEffect>
                                  </p:childTnLst>
                                </p:cTn>
                              </p:par>
                              <p:par>
                                <p:cTn id="8" presetID="22" presetClass="entr" presetSubtype="4" fill="hold" nodeType="withEffect">
                                  <p:stCondLst>
                                    <p:cond delay="250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1000"/>
                                        <p:tgtEl>
                                          <p:spTgt spid="2"/>
                                        </p:tgtEl>
                                      </p:cBhvr>
                                    </p:animEffect>
                                  </p:childTnLst>
                                </p:cTn>
                              </p:par>
                              <p:par>
                                <p:cTn id="11" presetID="53" presetClass="entr" presetSubtype="16" fill="hold" nodeType="withEffect">
                                  <p:stCondLst>
                                    <p:cond delay="3500"/>
                                  </p:stCondLst>
                                  <p:childTnLst>
                                    <p:set>
                                      <p:cBhvr>
                                        <p:cTn id="12" dur="1" fill="hold">
                                          <p:stCondLst>
                                            <p:cond delay="0"/>
                                          </p:stCondLst>
                                        </p:cTn>
                                        <p:tgtEl>
                                          <p:spTgt spid="16"/>
                                        </p:tgtEl>
                                        <p:attrNameLst>
                                          <p:attrName>style.visibility</p:attrName>
                                        </p:attrNameLst>
                                      </p:cBhvr>
                                      <p:to>
                                        <p:strVal val="visible"/>
                                      </p:to>
                                    </p:set>
                                    <p:anim calcmode="lin" valueType="num">
                                      <p:cBhvr>
                                        <p:cTn id="13" dur="500" fill="hold"/>
                                        <p:tgtEl>
                                          <p:spTgt spid="16"/>
                                        </p:tgtEl>
                                        <p:attrNameLst>
                                          <p:attrName>ppt_w</p:attrName>
                                        </p:attrNameLst>
                                      </p:cBhvr>
                                      <p:tavLst>
                                        <p:tav tm="0">
                                          <p:val>
                                            <p:fltVal val="0"/>
                                          </p:val>
                                        </p:tav>
                                        <p:tav tm="100000">
                                          <p:val>
                                            <p:strVal val="#ppt_w"/>
                                          </p:val>
                                        </p:tav>
                                      </p:tavLst>
                                    </p:anim>
                                    <p:anim calcmode="lin" valueType="num">
                                      <p:cBhvr>
                                        <p:cTn id="14" dur="500" fill="hold"/>
                                        <p:tgtEl>
                                          <p:spTgt spid="16"/>
                                        </p:tgtEl>
                                        <p:attrNameLst>
                                          <p:attrName>ppt_h</p:attrName>
                                        </p:attrNameLst>
                                      </p:cBhvr>
                                      <p:tavLst>
                                        <p:tav tm="0">
                                          <p:val>
                                            <p:fltVal val="0"/>
                                          </p:val>
                                        </p:tav>
                                        <p:tav tm="100000">
                                          <p:val>
                                            <p:strVal val="#ppt_h"/>
                                          </p:val>
                                        </p:tav>
                                      </p:tavLst>
                                    </p:anim>
                                    <p:animEffect transition="in" filter="fade">
                                      <p:cBhvr>
                                        <p:cTn id="15" dur="500"/>
                                        <p:tgtEl>
                                          <p:spTgt spid="16"/>
                                        </p:tgtEl>
                                      </p:cBhvr>
                                    </p:animEffect>
                                  </p:childTnLst>
                                </p:cTn>
                              </p:par>
                              <p:par>
                                <p:cTn id="16" presetID="22" presetClass="entr" presetSubtype="1" fill="hold" grpId="0" nodeType="withEffect">
                                  <p:stCondLst>
                                    <p:cond delay="2000"/>
                                  </p:stCondLst>
                                  <p:childTnLst>
                                    <p:set>
                                      <p:cBhvr>
                                        <p:cTn id="17" dur="1" fill="hold">
                                          <p:stCondLst>
                                            <p:cond delay="0"/>
                                          </p:stCondLst>
                                        </p:cTn>
                                        <p:tgtEl>
                                          <p:spTgt spid="60"/>
                                        </p:tgtEl>
                                        <p:attrNameLst>
                                          <p:attrName>style.visibility</p:attrName>
                                        </p:attrNameLst>
                                      </p:cBhvr>
                                      <p:to>
                                        <p:strVal val="visible"/>
                                      </p:to>
                                    </p:set>
                                    <p:animEffect transition="in" filter="wipe(up)">
                                      <p:cBhvr>
                                        <p:cTn id="18" dur="1000"/>
                                        <p:tgtEl>
                                          <p:spTgt spid="60"/>
                                        </p:tgtEl>
                                      </p:cBhvr>
                                    </p:animEffect>
                                  </p:childTnLst>
                                </p:cTn>
                              </p:par>
                              <p:par>
                                <p:cTn id="19" presetID="22" presetClass="entr" presetSubtype="4" fill="hold" nodeType="withEffect">
                                  <p:stCondLst>
                                    <p:cond delay="4000"/>
                                  </p:stCondLst>
                                  <p:childTnLst>
                                    <p:set>
                                      <p:cBhvr>
                                        <p:cTn id="20" dur="1" fill="hold">
                                          <p:stCondLst>
                                            <p:cond delay="0"/>
                                          </p:stCondLst>
                                        </p:cTn>
                                        <p:tgtEl>
                                          <p:spTgt spid="38"/>
                                        </p:tgtEl>
                                        <p:attrNameLst>
                                          <p:attrName>style.visibility</p:attrName>
                                        </p:attrNameLst>
                                      </p:cBhvr>
                                      <p:to>
                                        <p:strVal val="visible"/>
                                      </p:to>
                                    </p:set>
                                    <p:animEffect transition="in" filter="wipe(down)">
                                      <p:cBhvr>
                                        <p:cTn id="21" dur="500"/>
                                        <p:tgtEl>
                                          <p:spTgt spid="38"/>
                                        </p:tgtEl>
                                      </p:cBhvr>
                                    </p:animEffect>
                                  </p:childTnLst>
                                </p:cTn>
                              </p:par>
                              <p:par>
                                <p:cTn id="22" presetID="22" presetClass="entr" presetSubtype="4" fill="hold" nodeType="withEffect">
                                  <p:stCondLst>
                                    <p:cond delay="4500"/>
                                  </p:stCondLst>
                                  <p:childTnLst>
                                    <p:set>
                                      <p:cBhvr>
                                        <p:cTn id="23" dur="1" fill="hold">
                                          <p:stCondLst>
                                            <p:cond delay="0"/>
                                          </p:stCondLst>
                                        </p:cTn>
                                        <p:tgtEl>
                                          <p:spTgt spid="3"/>
                                        </p:tgtEl>
                                        <p:attrNameLst>
                                          <p:attrName>style.visibility</p:attrName>
                                        </p:attrNameLst>
                                      </p:cBhvr>
                                      <p:to>
                                        <p:strVal val="visible"/>
                                      </p:to>
                                    </p:set>
                                    <p:animEffect transition="in" filter="wipe(down)">
                                      <p:cBhvr>
                                        <p:cTn id="24" dur="1000"/>
                                        <p:tgtEl>
                                          <p:spTgt spid="3"/>
                                        </p:tgtEl>
                                      </p:cBhvr>
                                    </p:animEffect>
                                  </p:childTnLst>
                                </p:cTn>
                              </p:par>
                              <p:par>
                                <p:cTn id="25" presetID="53" presetClass="entr" presetSubtype="16" fill="hold" nodeType="withEffect">
                                  <p:stCondLst>
                                    <p:cond delay="5500"/>
                                  </p:stCondLst>
                                  <p:childTnLst>
                                    <p:set>
                                      <p:cBhvr>
                                        <p:cTn id="26" dur="1" fill="hold">
                                          <p:stCondLst>
                                            <p:cond delay="0"/>
                                          </p:stCondLst>
                                        </p:cTn>
                                        <p:tgtEl>
                                          <p:spTgt spid="21"/>
                                        </p:tgtEl>
                                        <p:attrNameLst>
                                          <p:attrName>style.visibility</p:attrName>
                                        </p:attrNameLst>
                                      </p:cBhvr>
                                      <p:to>
                                        <p:strVal val="visible"/>
                                      </p:to>
                                    </p:set>
                                    <p:anim calcmode="lin" valueType="num">
                                      <p:cBhvr>
                                        <p:cTn id="27" dur="500" fill="hold"/>
                                        <p:tgtEl>
                                          <p:spTgt spid="21"/>
                                        </p:tgtEl>
                                        <p:attrNameLst>
                                          <p:attrName>ppt_w</p:attrName>
                                        </p:attrNameLst>
                                      </p:cBhvr>
                                      <p:tavLst>
                                        <p:tav tm="0">
                                          <p:val>
                                            <p:fltVal val="0"/>
                                          </p:val>
                                        </p:tav>
                                        <p:tav tm="100000">
                                          <p:val>
                                            <p:strVal val="#ppt_w"/>
                                          </p:val>
                                        </p:tav>
                                      </p:tavLst>
                                    </p:anim>
                                    <p:anim calcmode="lin" valueType="num">
                                      <p:cBhvr>
                                        <p:cTn id="28" dur="500" fill="hold"/>
                                        <p:tgtEl>
                                          <p:spTgt spid="21"/>
                                        </p:tgtEl>
                                        <p:attrNameLst>
                                          <p:attrName>ppt_h</p:attrName>
                                        </p:attrNameLst>
                                      </p:cBhvr>
                                      <p:tavLst>
                                        <p:tav tm="0">
                                          <p:val>
                                            <p:fltVal val="0"/>
                                          </p:val>
                                        </p:tav>
                                        <p:tav tm="100000">
                                          <p:val>
                                            <p:strVal val="#ppt_h"/>
                                          </p:val>
                                        </p:tav>
                                      </p:tavLst>
                                    </p:anim>
                                    <p:animEffect transition="in" filter="fade">
                                      <p:cBhvr>
                                        <p:cTn id="29" dur="500"/>
                                        <p:tgtEl>
                                          <p:spTgt spid="21"/>
                                        </p:tgtEl>
                                      </p:cBhvr>
                                    </p:animEffect>
                                  </p:childTnLst>
                                </p:cTn>
                              </p:par>
                              <p:par>
                                <p:cTn id="30" presetID="22" presetClass="entr" presetSubtype="1" fill="hold" grpId="0" nodeType="withEffect">
                                  <p:stCondLst>
                                    <p:cond delay="4000"/>
                                  </p:stCondLst>
                                  <p:childTnLst>
                                    <p:set>
                                      <p:cBhvr>
                                        <p:cTn id="31" dur="1" fill="hold">
                                          <p:stCondLst>
                                            <p:cond delay="0"/>
                                          </p:stCondLst>
                                        </p:cTn>
                                        <p:tgtEl>
                                          <p:spTgt spid="61"/>
                                        </p:tgtEl>
                                        <p:attrNameLst>
                                          <p:attrName>style.visibility</p:attrName>
                                        </p:attrNameLst>
                                      </p:cBhvr>
                                      <p:to>
                                        <p:strVal val="visible"/>
                                      </p:to>
                                    </p:set>
                                    <p:animEffect transition="in" filter="wipe(up)">
                                      <p:cBhvr>
                                        <p:cTn id="32" dur="1000"/>
                                        <p:tgtEl>
                                          <p:spTgt spid="61"/>
                                        </p:tgtEl>
                                      </p:cBhvr>
                                    </p:animEffect>
                                  </p:childTnLst>
                                </p:cTn>
                              </p:par>
                              <p:par>
                                <p:cTn id="33" presetID="22" presetClass="entr" presetSubtype="4" fill="hold" nodeType="withEffect">
                                  <p:stCondLst>
                                    <p:cond delay="6000"/>
                                  </p:stCondLst>
                                  <p:childTnLst>
                                    <p:set>
                                      <p:cBhvr>
                                        <p:cTn id="34" dur="1" fill="hold">
                                          <p:stCondLst>
                                            <p:cond delay="0"/>
                                          </p:stCondLst>
                                        </p:cTn>
                                        <p:tgtEl>
                                          <p:spTgt spid="42"/>
                                        </p:tgtEl>
                                        <p:attrNameLst>
                                          <p:attrName>style.visibility</p:attrName>
                                        </p:attrNameLst>
                                      </p:cBhvr>
                                      <p:to>
                                        <p:strVal val="visible"/>
                                      </p:to>
                                    </p:set>
                                    <p:animEffect transition="in" filter="wipe(down)">
                                      <p:cBhvr>
                                        <p:cTn id="35" dur="500"/>
                                        <p:tgtEl>
                                          <p:spTgt spid="42"/>
                                        </p:tgtEl>
                                      </p:cBhvr>
                                    </p:animEffect>
                                  </p:childTnLst>
                                </p:cTn>
                              </p:par>
                              <p:par>
                                <p:cTn id="36" presetID="22" presetClass="entr" presetSubtype="4" fill="hold" nodeType="withEffect">
                                  <p:stCondLst>
                                    <p:cond delay="6500"/>
                                  </p:stCondLst>
                                  <p:childTnLst>
                                    <p:set>
                                      <p:cBhvr>
                                        <p:cTn id="37" dur="1" fill="hold">
                                          <p:stCondLst>
                                            <p:cond delay="0"/>
                                          </p:stCondLst>
                                        </p:cTn>
                                        <p:tgtEl>
                                          <p:spTgt spid="4"/>
                                        </p:tgtEl>
                                        <p:attrNameLst>
                                          <p:attrName>style.visibility</p:attrName>
                                        </p:attrNameLst>
                                      </p:cBhvr>
                                      <p:to>
                                        <p:strVal val="visible"/>
                                      </p:to>
                                    </p:set>
                                    <p:animEffect transition="in" filter="wipe(down)">
                                      <p:cBhvr>
                                        <p:cTn id="38" dur="1000"/>
                                        <p:tgtEl>
                                          <p:spTgt spid="4"/>
                                        </p:tgtEl>
                                      </p:cBhvr>
                                    </p:animEffect>
                                  </p:childTnLst>
                                </p:cTn>
                              </p:par>
                              <p:par>
                                <p:cTn id="39" presetID="53" presetClass="entr" presetSubtype="16" fill="hold" nodeType="withEffect">
                                  <p:stCondLst>
                                    <p:cond delay="7500"/>
                                  </p:stCondLst>
                                  <p:childTnLst>
                                    <p:set>
                                      <p:cBhvr>
                                        <p:cTn id="40" dur="1" fill="hold">
                                          <p:stCondLst>
                                            <p:cond delay="0"/>
                                          </p:stCondLst>
                                        </p:cTn>
                                        <p:tgtEl>
                                          <p:spTgt spid="27"/>
                                        </p:tgtEl>
                                        <p:attrNameLst>
                                          <p:attrName>style.visibility</p:attrName>
                                        </p:attrNameLst>
                                      </p:cBhvr>
                                      <p:to>
                                        <p:strVal val="visible"/>
                                      </p:to>
                                    </p:set>
                                    <p:anim calcmode="lin" valueType="num">
                                      <p:cBhvr>
                                        <p:cTn id="41" dur="500" fill="hold"/>
                                        <p:tgtEl>
                                          <p:spTgt spid="27"/>
                                        </p:tgtEl>
                                        <p:attrNameLst>
                                          <p:attrName>ppt_w</p:attrName>
                                        </p:attrNameLst>
                                      </p:cBhvr>
                                      <p:tavLst>
                                        <p:tav tm="0">
                                          <p:val>
                                            <p:fltVal val="0"/>
                                          </p:val>
                                        </p:tav>
                                        <p:tav tm="100000">
                                          <p:val>
                                            <p:strVal val="#ppt_w"/>
                                          </p:val>
                                        </p:tav>
                                      </p:tavLst>
                                    </p:anim>
                                    <p:anim calcmode="lin" valueType="num">
                                      <p:cBhvr>
                                        <p:cTn id="42" dur="500" fill="hold"/>
                                        <p:tgtEl>
                                          <p:spTgt spid="27"/>
                                        </p:tgtEl>
                                        <p:attrNameLst>
                                          <p:attrName>ppt_h</p:attrName>
                                        </p:attrNameLst>
                                      </p:cBhvr>
                                      <p:tavLst>
                                        <p:tav tm="0">
                                          <p:val>
                                            <p:fltVal val="0"/>
                                          </p:val>
                                        </p:tav>
                                        <p:tav tm="100000">
                                          <p:val>
                                            <p:strVal val="#ppt_h"/>
                                          </p:val>
                                        </p:tav>
                                      </p:tavLst>
                                    </p:anim>
                                    <p:animEffect transition="in" filter="fade">
                                      <p:cBhvr>
                                        <p:cTn id="43" dur="500"/>
                                        <p:tgtEl>
                                          <p:spTgt spid="27"/>
                                        </p:tgtEl>
                                      </p:cBhvr>
                                    </p:animEffect>
                                  </p:childTnLst>
                                </p:cTn>
                              </p:par>
                              <p:par>
                                <p:cTn id="44" presetID="22" presetClass="entr" presetSubtype="1" fill="hold" grpId="0" nodeType="withEffect">
                                  <p:stCondLst>
                                    <p:cond delay="6000"/>
                                  </p:stCondLst>
                                  <p:childTnLst>
                                    <p:set>
                                      <p:cBhvr>
                                        <p:cTn id="45" dur="1" fill="hold">
                                          <p:stCondLst>
                                            <p:cond delay="0"/>
                                          </p:stCondLst>
                                        </p:cTn>
                                        <p:tgtEl>
                                          <p:spTgt spid="62"/>
                                        </p:tgtEl>
                                        <p:attrNameLst>
                                          <p:attrName>style.visibility</p:attrName>
                                        </p:attrNameLst>
                                      </p:cBhvr>
                                      <p:to>
                                        <p:strVal val="visible"/>
                                      </p:to>
                                    </p:set>
                                    <p:animEffect transition="in" filter="wipe(up)">
                                      <p:cBhvr>
                                        <p:cTn id="46" dur="1000"/>
                                        <p:tgtEl>
                                          <p:spTgt spid="62"/>
                                        </p:tgtEl>
                                      </p:cBhvr>
                                    </p:animEffect>
                                  </p:childTnLst>
                                </p:cTn>
                              </p:par>
                              <p:par>
                                <p:cTn id="47" presetID="22" presetClass="entr" presetSubtype="4" fill="hold" nodeType="withEffect">
                                  <p:stCondLst>
                                    <p:cond delay="8000"/>
                                  </p:stCondLst>
                                  <p:childTnLst>
                                    <p:set>
                                      <p:cBhvr>
                                        <p:cTn id="48" dur="1" fill="hold">
                                          <p:stCondLst>
                                            <p:cond delay="0"/>
                                          </p:stCondLst>
                                        </p:cTn>
                                        <p:tgtEl>
                                          <p:spTgt spid="43"/>
                                        </p:tgtEl>
                                        <p:attrNameLst>
                                          <p:attrName>style.visibility</p:attrName>
                                        </p:attrNameLst>
                                      </p:cBhvr>
                                      <p:to>
                                        <p:strVal val="visible"/>
                                      </p:to>
                                    </p:set>
                                    <p:animEffect transition="in" filter="wipe(down)">
                                      <p:cBhvr>
                                        <p:cTn id="49" dur="500"/>
                                        <p:tgtEl>
                                          <p:spTgt spid="43"/>
                                        </p:tgtEl>
                                      </p:cBhvr>
                                    </p:animEffect>
                                  </p:childTnLst>
                                </p:cTn>
                              </p:par>
                              <p:par>
                                <p:cTn id="50" presetID="22" presetClass="entr" presetSubtype="4" fill="hold" nodeType="withEffect">
                                  <p:stCondLst>
                                    <p:cond delay="8500"/>
                                  </p:stCondLst>
                                  <p:childTnLst>
                                    <p:set>
                                      <p:cBhvr>
                                        <p:cTn id="51" dur="1" fill="hold">
                                          <p:stCondLst>
                                            <p:cond delay="0"/>
                                          </p:stCondLst>
                                        </p:cTn>
                                        <p:tgtEl>
                                          <p:spTgt spid="5"/>
                                        </p:tgtEl>
                                        <p:attrNameLst>
                                          <p:attrName>style.visibility</p:attrName>
                                        </p:attrNameLst>
                                      </p:cBhvr>
                                      <p:to>
                                        <p:strVal val="visible"/>
                                      </p:to>
                                    </p:set>
                                    <p:animEffect transition="in" filter="wipe(down)">
                                      <p:cBhvr>
                                        <p:cTn id="52" dur="1000"/>
                                        <p:tgtEl>
                                          <p:spTgt spid="5"/>
                                        </p:tgtEl>
                                      </p:cBhvr>
                                    </p:animEffect>
                                  </p:childTnLst>
                                </p:cTn>
                              </p:par>
                              <p:par>
                                <p:cTn id="53" presetID="53" presetClass="entr" presetSubtype="16" fill="hold" grpId="0" nodeType="withEffect">
                                  <p:stCondLst>
                                    <p:cond delay="9500"/>
                                  </p:stCondLst>
                                  <p:childTnLst>
                                    <p:set>
                                      <p:cBhvr>
                                        <p:cTn id="54" dur="1" fill="hold">
                                          <p:stCondLst>
                                            <p:cond delay="0"/>
                                          </p:stCondLst>
                                        </p:cTn>
                                        <p:tgtEl>
                                          <p:spTgt spid="34"/>
                                        </p:tgtEl>
                                        <p:attrNameLst>
                                          <p:attrName>style.visibility</p:attrName>
                                        </p:attrNameLst>
                                      </p:cBhvr>
                                      <p:to>
                                        <p:strVal val="visible"/>
                                      </p:to>
                                    </p:set>
                                    <p:anim calcmode="lin" valueType="num">
                                      <p:cBhvr>
                                        <p:cTn id="55" dur="500" fill="hold"/>
                                        <p:tgtEl>
                                          <p:spTgt spid="34"/>
                                        </p:tgtEl>
                                        <p:attrNameLst>
                                          <p:attrName>ppt_w</p:attrName>
                                        </p:attrNameLst>
                                      </p:cBhvr>
                                      <p:tavLst>
                                        <p:tav tm="0">
                                          <p:val>
                                            <p:fltVal val="0"/>
                                          </p:val>
                                        </p:tav>
                                        <p:tav tm="100000">
                                          <p:val>
                                            <p:strVal val="#ppt_w"/>
                                          </p:val>
                                        </p:tav>
                                      </p:tavLst>
                                    </p:anim>
                                    <p:anim calcmode="lin" valueType="num">
                                      <p:cBhvr>
                                        <p:cTn id="56" dur="500" fill="hold"/>
                                        <p:tgtEl>
                                          <p:spTgt spid="34"/>
                                        </p:tgtEl>
                                        <p:attrNameLst>
                                          <p:attrName>ppt_h</p:attrName>
                                        </p:attrNameLst>
                                      </p:cBhvr>
                                      <p:tavLst>
                                        <p:tav tm="0">
                                          <p:val>
                                            <p:fltVal val="0"/>
                                          </p:val>
                                        </p:tav>
                                        <p:tav tm="100000">
                                          <p:val>
                                            <p:strVal val="#ppt_h"/>
                                          </p:val>
                                        </p:tav>
                                      </p:tavLst>
                                    </p:anim>
                                    <p:animEffect transition="in" filter="fade">
                                      <p:cBhvr>
                                        <p:cTn id="57" dur="500"/>
                                        <p:tgtEl>
                                          <p:spTgt spid="34"/>
                                        </p:tgtEl>
                                      </p:cBhvr>
                                    </p:animEffect>
                                  </p:childTnLst>
                                </p:cTn>
                              </p:par>
                              <p:par>
                                <p:cTn id="58" presetID="22" presetClass="entr" presetSubtype="1" fill="hold" grpId="0" nodeType="withEffect">
                                  <p:stCondLst>
                                    <p:cond delay="8000"/>
                                  </p:stCondLst>
                                  <p:childTnLst>
                                    <p:set>
                                      <p:cBhvr>
                                        <p:cTn id="59" dur="1" fill="hold">
                                          <p:stCondLst>
                                            <p:cond delay="0"/>
                                          </p:stCondLst>
                                        </p:cTn>
                                        <p:tgtEl>
                                          <p:spTgt spid="63"/>
                                        </p:tgtEl>
                                        <p:attrNameLst>
                                          <p:attrName>style.visibility</p:attrName>
                                        </p:attrNameLst>
                                      </p:cBhvr>
                                      <p:to>
                                        <p:strVal val="visible"/>
                                      </p:to>
                                    </p:set>
                                    <p:animEffect transition="in" filter="wipe(up)">
                                      <p:cBhvr>
                                        <p:cTn id="60" dur="10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60" grpId="0"/>
      <p:bldP spid="61" grpId="0"/>
      <p:bldP spid="62" grpId="0"/>
      <p:bldP spid="6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56"/>
          <p:cNvGrpSpPr/>
          <p:nvPr/>
        </p:nvGrpSpPr>
        <p:grpSpPr>
          <a:xfrm flipH="1">
            <a:off x="0" y="1060376"/>
            <a:ext cx="4431974" cy="4084713"/>
            <a:chOff x="6342320" y="1435901"/>
            <a:chExt cx="5881430" cy="5418925"/>
          </a:xfrm>
        </p:grpSpPr>
        <p:sp>
          <p:nvSpPr>
            <p:cNvPr id="31" name="Freeform 5"/>
            <p:cNvSpPr>
              <a:spLocks/>
            </p:cNvSpPr>
            <p:nvPr/>
          </p:nvSpPr>
          <p:spPr bwMode="auto">
            <a:xfrm>
              <a:off x="6806080" y="1435901"/>
              <a:ext cx="5417670" cy="5418925"/>
            </a:xfrm>
            <a:custGeom>
              <a:avLst/>
              <a:gdLst>
                <a:gd name="T0" fmla="*/ 2874 w 2874"/>
                <a:gd name="T1" fmla="*/ 0 h 2875"/>
                <a:gd name="T2" fmla="*/ 0 w 2874"/>
                <a:gd name="T3" fmla="*/ 2875 h 2875"/>
                <a:gd name="T4" fmla="*/ 2874 w 2874"/>
                <a:gd name="T5" fmla="*/ 2875 h 2875"/>
                <a:gd name="T6" fmla="*/ 2874 w 2874"/>
                <a:gd name="T7" fmla="*/ 0 h 2875"/>
              </a:gdLst>
              <a:ahLst/>
              <a:cxnLst>
                <a:cxn ang="0">
                  <a:pos x="T0" y="T1"/>
                </a:cxn>
                <a:cxn ang="0">
                  <a:pos x="T2" y="T3"/>
                </a:cxn>
                <a:cxn ang="0">
                  <a:pos x="T4" y="T5"/>
                </a:cxn>
                <a:cxn ang="0">
                  <a:pos x="T6" y="T7"/>
                </a:cxn>
              </a:cxnLst>
              <a:rect l="0" t="0" r="r" b="b"/>
              <a:pathLst>
                <a:path w="2874" h="2875">
                  <a:moveTo>
                    <a:pt x="2874" y="0"/>
                  </a:moveTo>
                  <a:cubicBezTo>
                    <a:pt x="1287" y="0"/>
                    <a:pt x="0" y="1287"/>
                    <a:pt x="0" y="2875"/>
                  </a:cubicBezTo>
                  <a:cubicBezTo>
                    <a:pt x="2874" y="2875"/>
                    <a:pt x="2874" y="2875"/>
                    <a:pt x="2874" y="2875"/>
                  </a:cubicBezTo>
                  <a:cubicBezTo>
                    <a:pt x="2874" y="0"/>
                    <a:pt x="2874" y="0"/>
                    <a:pt x="2874" y="0"/>
                  </a:cubicBezTo>
                </a:path>
              </a:pathLst>
            </a:custGeom>
            <a:solidFill>
              <a:schemeClr val="bg1">
                <a:lumMod val="95000"/>
                <a:alpha val="5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32" name="Freeform 6"/>
            <p:cNvSpPr>
              <a:spLocks/>
            </p:cNvSpPr>
            <p:nvPr/>
          </p:nvSpPr>
          <p:spPr bwMode="auto">
            <a:xfrm>
              <a:off x="6873875" y="4833938"/>
              <a:ext cx="5349875" cy="2020888"/>
            </a:xfrm>
            <a:custGeom>
              <a:avLst/>
              <a:gdLst>
                <a:gd name="T0" fmla="*/ 2244 w 2244"/>
                <a:gd name="T1" fmla="*/ 848 h 848"/>
                <a:gd name="T2" fmla="*/ 0 w 2244"/>
                <a:gd name="T3" fmla="*/ 848 h 848"/>
                <a:gd name="T4" fmla="*/ 165 w 2244"/>
                <a:gd name="T5" fmla="*/ 0 h 848"/>
                <a:gd name="T6" fmla="*/ 2244 w 2244"/>
                <a:gd name="T7" fmla="*/ 848 h 848"/>
              </a:gdLst>
              <a:ahLst/>
              <a:cxnLst>
                <a:cxn ang="0">
                  <a:pos x="T0" y="T1"/>
                </a:cxn>
                <a:cxn ang="0">
                  <a:pos x="T2" y="T3"/>
                </a:cxn>
                <a:cxn ang="0">
                  <a:pos x="T4" y="T5"/>
                </a:cxn>
                <a:cxn ang="0">
                  <a:pos x="T6" y="T7"/>
                </a:cxn>
              </a:cxnLst>
              <a:rect l="0" t="0" r="r" b="b"/>
              <a:pathLst>
                <a:path w="2244" h="848">
                  <a:moveTo>
                    <a:pt x="2244" y="848"/>
                  </a:moveTo>
                  <a:cubicBezTo>
                    <a:pt x="0" y="848"/>
                    <a:pt x="0" y="848"/>
                    <a:pt x="0" y="848"/>
                  </a:cubicBezTo>
                  <a:cubicBezTo>
                    <a:pt x="0" y="548"/>
                    <a:pt x="59" y="262"/>
                    <a:pt x="165" y="0"/>
                  </a:cubicBezTo>
                  <a:cubicBezTo>
                    <a:pt x="618" y="181"/>
                    <a:pt x="2244" y="848"/>
                    <a:pt x="2244" y="848"/>
                  </a:cubicBezTo>
                  <a:close/>
                </a:path>
              </a:pathLst>
            </a:custGeom>
            <a:solidFill>
              <a:schemeClr val="accent1"/>
            </a:solidFill>
            <a:ln>
              <a:noFill/>
            </a:ln>
            <a:effectLst>
              <a:outerShdw blurRad="88900" dist="38100" dir="13500000" algn="br" rotWithShape="0">
                <a:prstClr val="black">
                  <a:alpha val="13000"/>
                </a:prstClr>
              </a:outerShdw>
            </a:effectLst>
          </p:spPr>
          <p:txBody>
            <a:bodyPr vert="horz" wrap="square" lIns="91440" tIns="45720" rIns="91440" bIns="45720" numCol="1" anchor="t" anchorCtr="0" compatLnSpc="1">
              <a:prstTxWarp prst="textNoShape">
                <a:avLst/>
              </a:prstTxWarp>
            </a:bodyPr>
            <a:lstStyle/>
            <a:p>
              <a:endParaRPr lang="id-ID"/>
            </a:p>
          </p:txBody>
        </p:sp>
        <p:sp>
          <p:nvSpPr>
            <p:cNvPr id="33" name="Freeform 7"/>
            <p:cNvSpPr>
              <a:spLocks/>
            </p:cNvSpPr>
            <p:nvPr/>
          </p:nvSpPr>
          <p:spPr bwMode="auto">
            <a:xfrm>
              <a:off x="7827963" y="3479800"/>
              <a:ext cx="4395787" cy="3375025"/>
            </a:xfrm>
            <a:custGeom>
              <a:avLst/>
              <a:gdLst>
                <a:gd name="T0" fmla="*/ 1844 w 1844"/>
                <a:gd name="T1" fmla="*/ 1416 h 1416"/>
                <a:gd name="T2" fmla="*/ 0 w 1844"/>
                <a:gd name="T3" fmla="*/ 668 h 1416"/>
                <a:gd name="T4" fmla="*/ 446 w 1844"/>
                <a:gd name="T5" fmla="*/ 0 h 1416"/>
                <a:gd name="T6" fmla="*/ 1844 w 1844"/>
                <a:gd name="T7" fmla="*/ 1416 h 1416"/>
              </a:gdLst>
              <a:ahLst/>
              <a:cxnLst>
                <a:cxn ang="0">
                  <a:pos x="T0" y="T1"/>
                </a:cxn>
                <a:cxn ang="0">
                  <a:pos x="T2" y="T3"/>
                </a:cxn>
                <a:cxn ang="0">
                  <a:pos x="T4" y="T5"/>
                </a:cxn>
                <a:cxn ang="0">
                  <a:pos x="T6" y="T7"/>
                </a:cxn>
              </a:cxnLst>
              <a:rect l="0" t="0" r="r" b="b"/>
              <a:pathLst>
                <a:path w="1844" h="1416">
                  <a:moveTo>
                    <a:pt x="1844" y="1416"/>
                  </a:moveTo>
                  <a:cubicBezTo>
                    <a:pt x="1844" y="1416"/>
                    <a:pt x="470" y="875"/>
                    <a:pt x="0" y="668"/>
                  </a:cubicBezTo>
                  <a:cubicBezTo>
                    <a:pt x="103" y="415"/>
                    <a:pt x="256" y="189"/>
                    <a:pt x="446" y="0"/>
                  </a:cubicBezTo>
                  <a:cubicBezTo>
                    <a:pt x="788" y="347"/>
                    <a:pt x="1844" y="1416"/>
                    <a:pt x="1844" y="1416"/>
                  </a:cubicBezTo>
                  <a:close/>
                </a:path>
              </a:pathLst>
            </a:custGeom>
            <a:solidFill>
              <a:schemeClr val="accent2"/>
            </a:solidFill>
            <a:ln>
              <a:noFill/>
            </a:ln>
            <a:effectLst>
              <a:outerShdw blurRad="88900" dist="38100" dir="13500000" algn="br" rotWithShape="0">
                <a:prstClr val="black">
                  <a:alpha val="13000"/>
                </a:prstClr>
              </a:outerShdw>
            </a:effectLst>
          </p:spPr>
          <p:txBody>
            <a:bodyPr vert="horz" wrap="square" lIns="91440" tIns="45720" rIns="91440" bIns="45720" numCol="1" anchor="t" anchorCtr="0" compatLnSpc="1">
              <a:prstTxWarp prst="textNoShape">
                <a:avLst/>
              </a:prstTxWarp>
            </a:bodyPr>
            <a:lstStyle/>
            <a:p>
              <a:endParaRPr lang="id-ID"/>
            </a:p>
          </p:txBody>
        </p:sp>
        <p:sp>
          <p:nvSpPr>
            <p:cNvPr id="34" name="Freeform 8"/>
            <p:cNvSpPr>
              <a:spLocks/>
            </p:cNvSpPr>
            <p:nvPr/>
          </p:nvSpPr>
          <p:spPr bwMode="auto">
            <a:xfrm>
              <a:off x="9310688" y="3052763"/>
              <a:ext cx="2913062" cy="3802063"/>
            </a:xfrm>
            <a:custGeom>
              <a:avLst/>
              <a:gdLst>
                <a:gd name="T0" fmla="*/ 1222 w 1222"/>
                <a:gd name="T1" fmla="*/ 1595 h 1595"/>
                <a:gd name="T2" fmla="*/ 0 w 1222"/>
                <a:gd name="T3" fmla="*/ 385 h 1595"/>
                <a:gd name="T4" fmla="*/ 578 w 1222"/>
                <a:gd name="T5" fmla="*/ 0 h 1595"/>
                <a:gd name="T6" fmla="*/ 1222 w 1222"/>
                <a:gd name="T7" fmla="*/ 1595 h 1595"/>
              </a:gdLst>
              <a:ahLst/>
              <a:cxnLst>
                <a:cxn ang="0">
                  <a:pos x="T0" y="T1"/>
                </a:cxn>
                <a:cxn ang="0">
                  <a:pos x="T2" y="T3"/>
                </a:cxn>
                <a:cxn ang="0">
                  <a:pos x="T4" y="T5"/>
                </a:cxn>
                <a:cxn ang="0">
                  <a:pos x="T6" y="T7"/>
                </a:cxn>
              </a:cxnLst>
              <a:rect l="0" t="0" r="r" b="b"/>
              <a:pathLst>
                <a:path w="1222" h="1595">
                  <a:moveTo>
                    <a:pt x="1222" y="1595"/>
                  </a:moveTo>
                  <a:cubicBezTo>
                    <a:pt x="1222" y="1595"/>
                    <a:pt x="442" y="808"/>
                    <a:pt x="0" y="385"/>
                  </a:cubicBezTo>
                  <a:cubicBezTo>
                    <a:pt x="163" y="220"/>
                    <a:pt x="360" y="88"/>
                    <a:pt x="578" y="0"/>
                  </a:cubicBezTo>
                  <a:cubicBezTo>
                    <a:pt x="688" y="292"/>
                    <a:pt x="1222" y="1595"/>
                    <a:pt x="1222" y="1595"/>
                  </a:cubicBezTo>
                  <a:close/>
                </a:path>
              </a:pathLst>
            </a:custGeom>
            <a:solidFill>
              <a:schemeClr val="accent3"/>
            </a:solidFill>
            <a:ln>
              <a:noFill/>
            </a:ln>
            <a:effectLst>
              <a:outerShdw blurRad="88900" dist="38100" dir="13500000" algn="br" rotWithShape="0">
                <a:prstClr val="black">
                  <a:alpha val="13000"/>
                </a:prstClr>
              </a:outerShdw>
            </a:effectLst>
          </p:spPr>
          <p:txBody>
            <a:bodyPr vert="horz" wrap="square" lIns="91440" tIns="45720" rIns="91440" bIns="45720" numCol="1" anchor="t" anchorCtr="0" compatLnSpc="1">
              <a:prstTxWarp prst="textNoShape">
                <a:avLst/>
              </a:prstTxWarp>
            </a:bodyPr>
            <a:lstStyle/>
            <a:p>
              <a:endParaRPr lang="id-ID"/>
            </a:p>
          </p:txBody>
        </p:sp>
        <p:sp>
          <p:nvSpPr>
            <p:cNvPr id="35" name="Freeform 9"/>
            <p:cNvSpPr>
              <a:spLocks/>
            </p:cNvSpPr>
            <p:nvPr/>
          </p:nvSpPr>
          <p:spPr bwMode="auto">
            <a:xfrm>
              <a:off x="10901362" y="3376652"/>
              <a:ext cx="1292225" cy="3462338"/>
            </a:xfrm>
            <a:custGeom>
              <a:avLst/>
              <a:gdLst>
                <a:gd name="T0" fmla="*/ 542 w 542"/>
                <a:gd name="T1" fmla="*/ 0 h 1453"/>
                <a:gd name="T2" fmla="*/ 542 w 542"/>
                <a:gd name="T3" fmla="*/ 1453 h 1453"/>
                <a:gd name="T4" fmla="*/ 0 w 542"/>
                <a:gd name="T5" fmla="*/ 105 h 1453"/>
                <a:gd name="T6" fmla="*/ 542 w 542"/>
                <a:gd name="T7" fmla="*/ 0 h 1453"/>
              </a:gdLst>
              <a:ahLst/>
              <a:cxnLst>
                <a:cxn ang="0">
                  <a:pos x="T0" y="T1"/>
                </a:cxn>
                <a:cxn ang="0">
                  <a:pos x="T2" y="T3"/>
                </a:cxn>
                <a:cxn ang="0">
                  <a:pos x="T4" y="T5"/>
                </a:cxn>
                <a:cxn ang="0">
                  <a:pos x="T6" y="T7"/>
                </a:cxn>
              </a:cxnLst>
              <a:rect l="0" t="0" r="r" b="b"/>
              <a:pathLst>
                <a:path w="542" h="1453">
                  <a:moveTo>
                    <a:pt x="542" y="0"/>
                  </a:moveTo>
                  <a:cubicBezTo>
                    <a:pt x="542" y="1453"/>
                    <a:pt x="542" y="1453"/>
                    <a:pt x="542" y="1453"/>
                  </a:cubicBezTo>
                  <a:cubicBezTo>
                    <a:pt x="542" y="1453"/>
                    <a:pt x="320" y="888"/>
                    <a:pt x="0" y="105"/>
                  </a:cubicBezTo>
                  <a:cubicBezTo>
                    <a:pt x="168" y="38"/>
                    <a:pt x="351" y="0"/>
                    <a:pt x="542" y="0"/>
                  </a:cubicBezTo>
                  <a:close/>
                </a:path>
              </a:pathLst>
            </a:custGeom>
            <a:solidFill>
              <a:schemeClr val="accent4"/>
            </a:solidFill>
            <a:ln>
              <a:noFill/>
            </a:ln>
            <a:effectLst/>
          </p:spPr>
          <p:txBody>
            <a:bodyPr vert="horz" wrap="square" lIns="91440" tIns="45720" rIns="91440" bIns="45720" numCol="1" anchor="t" anchorCtr="0" compatLnSpc="1">
              <a:prstTxWarp prst="textNoShape">
                <a:avLst/>
              </a:prstTxWarp>
            </a:bodyPr>
            <a:lstStyle/>
            <a:p>
              <a:endParaRPr lang="id-ID"/>
            </a:p>
          </p:txBody>
        </p:sp>
        <p:sp>
          <p:nvSpPr>
            <p:cNvPr id="36" name="Freeform 10"/>
            <p:cNvSpPr>
              <a:spLocks/>
            </p:cNvSpPr>
            <p:nvPr/>
          </p:nvSpPr>
          <p:spPr bwMode="auto">
            <a:xfrm>
              <a:off x="6342320" y="4425078"/>
              <a:ext cx="5881430" cy="2429746"/>
            </a:xfrm>
            <a:custGeom>
              <a:avLst/>
              <a:gdLst>
                <a:gd name="T0" fmla="*/ 17 w 2669"/>
                <a:gd name="T1" fmla="*/ 0 h 1110"/>
                <a:gd name="T2" fmla="*/ 2669 w 2669"/>
                <a:gd name="T3" fmla="*/ 1099 h 1110"/>
                <a:gd name="T4" fmla="*/ 2669 w 2669"/>
                <a:gd name="T5" fmla="*/ 1110 h 1110"/>
                <a:gd name="T6" fmla="*/ 2583 w 2669"/>
                <a:gd name="T7" fmla="*/ 1110 h 1110"/>
                <a:gd name="T8" fmla="*/ 0 w 2669"/>
                <a:gd name="T9" fmla="*/ 40 h 1110"/>
                <a:gd name="T10" fmla="*/ 17 w 2669"/>
                <a:gd name="T11" fmla="*/ 0 h 1110"/>
              </a:gdLst>
              <a:ahLst/>
              <a:cxnLst>
                <a:cxn ang="0">
                  <a:pos x="T0" y="T1"/>
                </a:cxn>
                <a:cxn ang="0">
                  <a:pos x="T2" y="T3"/>
                </a:cxn>
                <a:cxn ang="0">
                  <a:pos x="T4" y="T5"/>
                </a:cxn>
                <a:cxn ang="0">
                  <a:pos x="T6" y="T7"/>
                </a:cxn>
                <a:cxn ang="0">
                  <a:pos x="T8" y="T9"/>
                </a:cxn>
                <a:cxn ang="0">
                  <a:pos x="T10" y="T11"/>
                </a:cxn>
              </a:cxnLst>
              <a:rect l="0" t="0" r="r" b="b"/>
              <a:pathLst>
                <a:path w="2669" h="1110">
                  <a:moveTo>
                    <a:pt x="17" y="0"/>
                  </a:moveTo>
                  <a:cubicBezTo>
                    <a:pt x="2669" y="1099"/>
                    <a:pt x="2669" y="1099"/>
                    <a:pt x="2669" y="1099"/>
                  </a:cubicBezTo>
                  <a:cubicBezTo>
                    <a:pt x="2669" y="1110"/>
                    <a:pt x="2669" y="1110"/>
                    <a:pt x="2669" y="1110"/>
                  </a:cubicBezTo>
                  <a:cubicBezTo>
                    <a:pt x="2583" y="1110"/>
                    <a:pt x="2583" y="1110"/>
                    <a:pt x="2583" y="1110"/>
                  </a:cubicBezTo>
                  <a:cubicBezTo>
                    <a:pt x="0" y="40"/>
                    <a:pt x="0" y="40"/>
                    <a:pt x="0" y="40"/>
                  </a:cubicBezTo>
                  <a:cubicBezTo>
                    <a:pt x="6" y="27"/>
                    <a:pt x="11" y="13"/>
                    <a:pt x="17" y="0"/>
                  </a:cubicBezTo>
                  <a:close/>
                </a:path>
              </a:pathLst>
            </a:custGeom>
            <a:solidFill>
              <a:schemeClr val="bg1"/>
            </a:solidFill>
            <a:ln>
              <a:noFill/>
            </a:ln>
            <a:effectLst>
              <a:outerShdw blurRad="152400" dist="38100" dir="5400000" algn="t" rotWithShape="0">
                <a:prstClr val="black">
                  <a:alpha val="21000"/>
                </a:prstClr>
              </a:outerShdw>
            </a:effectLst>
          </p:spPr>
          <p:txBody>
            <a:bodyPr vert="horz" wrap="square" lIns="91440" tIns="45720" rIns="91440" bIns="45720" numCol="1" anchor="t" anchorCtr="0" compatLnSpc="1">
              <a:prstTxWarp prst="textNoShape">
                <a:avLst/>
              </a:prstTxWarp>
            </a:bodyPr>
            <a:lstStyle/>
            <a:p>
              <a:endParaRPr lang="id-ID"/>
            </a:p>
          </p:txBody>
        </p:sp>
        <p:sp>
          <p:nvSpPr>
            <p:cNvPr id="37" name="Freeform 11"/>
            <p:cNvSpPr>
              <a:spLocks/>
            </p:cNvSpPr>
            <p:nvPr/>
          </p:nvSpPr>
          <p:spPr bwMode="auto">
            <a:xfrm>
              <a:off x="7679180" y="2340220"/>
              <a:ext cx="4544570" cy="4514606"/>
            </a:xfrm>
            <a:custGeom>
              <a:avLst/>
              <a:gdLst>
                <a:gd name="T0" fmla="*/ 30 w 2047"/>
                <a:gd name="T1" fmla="*/ 0 h 2048"/>
                <a:gd name="T2" fmla="*/ 2047 w 2047"/>
                <a:gd name="T3" fmla="*/ 2017 h 2048"/>
                <a:gd name="T4" fmla="*/ 2047 w 2047"/>
                <a:gd name="T5" fmla="*/ 2048 h 2048"/>
                <a:gd name="T6" fmla="*/ 2017 w 2047"/>
                <a:gd name="T7" fmla="*/ 2048 h 2048"/>
                <a:gd name="T8" fmla="*/ 0 w 2047"/>
                <a:gd name="T9" fmla="*/ 31 h 2048"/>
                <a:gd name="T10" fmla="*/ 30 w 2047"/>
                <a:gd name="T11" fmla="*/ 0 h 2048"/>
              </a:gdLst>
              <a:ahLst/>
              <a:cxnLst>
                <a:cxn ang="0">
                  <a:pos x="T0" y="T1"/>
                </a:cxn>
                <a:cxn ang="0">
                  <a:pos x="T2" y="T3"/>
                </a:cxn>
                <a:cxn ang="0">
                  <a:pos x="T4" y="T5"/>
                </a:cxn>
                <a:cxn ang="0">
                  <a:pos x="T6" y="T7"/>
                </a:cxn>
                <a:cxn ang="0">
                  <a:pos x="T8" y="T9"/>
                </a:cxn>
                <a:cxn ang="0">
                  <a:pos x="T10" y="T11"/>
                </a:cxn>
              </a:cxnLst>
              <a:rect l="0" t="0" r="r" b="b"/>
              <a:pathLst>
                <a:path w="2047" h="2048">
                  <a:moveTo>
                    <a:pt x="30" y="0"/>
                  </a:moveTo>
                  <a:cubicBezTo>
                    <a:pt x="2047" y="2017"/>
                    <a:pt x="2047" y="2017"/>
                    <a:pt x="2047" y="2017"/>
                  </a:cubicBezTo>
                  <a:cubicBezTo>
                    <a:pt x="2047" y="2048"/>
                    <a:pt x="2047" y="2048"/>
                    <a:pt x="2047" y="2048"/>
                  </a:cubicBezTo>
                  <a:cubicBezTo>
                    <a:pt x="2017" y="2048"/>
                    <a:pt x="2017" y="2048"/>
                    <a:pt x="2017" y="2048"/>
                  </a:cubicBezTo>
                  <a:cubicBezTo>
                    <a:pt x="0" y="31"/>
                    <a:pt x="0" y="31"/>
                    <a:pt x="0" y="31"/>
                  </a:cubicBezTo>
                  <a:cubicBezTo>
                    <a:pt x="10" y="20"/>
                    <a:pt x="20" y="10"/>
                    <a:pt x="30" y="0"/>
                  </a:cubicBezTo>
                  <a:close/>
                </a:path>
              </a:pathLst>
            </a:custGeom>
            <a:solidFill>
              <a:schemeClr val="bg1"/>
            </a:solidFill>
            <a:ln>
              <a:noFill/>
            </a:ln>
            <a:effectLst>
              <a:outerShdw blurRad="152400" dist="38100" dir="5400000" algn="t" rotWithShape="0">
                <a:prstClr val="black">
                  <a:alpha val="21000"/>
                </a:prstClr>
              </a:outerShdw>
            </a:effectLst>
          </p:spPr>
          <p:txBody>
            <a:bodyPr vert="horz" wrap="square" lIns="91440" tIns="45720" rIns="91440" bIns="45720" numCol="1" anchor="t" anchorCtr="0" compatLnSpc="1">
              <a:prstTxWarp prst="textNoShape">
                <a:avLst/>
              </a:prstTxWarp>
            </a:bodyPr>
            <a:lstStyle/>
            <a:p>
              <a:endParaRPr lang="id-ID"/>
            </a:p>
          </p:txBody>
        </p:sp>
        <p:sp>
          <p:nvSpPr>
            <p:cNvPr id="38" name="Freeform 12"/>
            <p:cNvSpPr>
              <a:spLocks/>
            </p:cNvSpPr>
            <p:nvPr/>
          </p:nvSpPr>
          <p:spPr bwMode="auto">
            <a:xfrm>
              <a:off x="10032054" y="1698725"/>
              <a:ext cx="2191696" cy="5156101"/>
            </a:xfrm>
            <a:custGeom>
              <a:avLst/>
              <a:gdLst>
                <a:gd name="T0" fmla="*/ 40 w 1109"/>
                <a:gd name="T1" fmla="*/ 0 h 2669"/>
                <a:gd name="T2" fmla="*/ 1109 w 1109"/>
                <a:gd name="T3" fmla="*/ 2582 h 2669"/>
                <a:gd name="T4" fmla="*/ 1109 w 1109"/>
                <a:gd name="T5" fmla="*/ 2669 h 2669"/>
                <a:gd name="T6" fmla="*/ 1098 w 1109"/>
                <a:gd name="T7" fmla="*/ 2669 h 2669"/>
                <a:gd name="T8" fmla="*/ 0 w 1109"/>
                <a:gd name="T9" fmla="*/ 17 h 2669"/>
                <a:gd name="T10" fmla="*/ 40 w 1109"/>
                <a:gd name="T11" fmla="*/ 0 h 2669"/>
              </a:gdLst>
              <a:ahLst/>
              <a:cxnLst>
                <a:cxn ang="0">
                  <a:pos x="T0" y="T1"/>
                </a:cxn>
                <a:cxn ang="0">
                  <a:pos x="T2" y="T3"/>
                </a:cxn>
                <a:cxn ang="0">
                  <a:pos x="T4" y="T5"/>
                </a:cxn>
                <a:cxn ang="0">
                  <a:pos x="T6" y="T7"/>
                </a:cxn>
                <a:cxn ang="0">
                  <a:pos x="T8" y="T9"/>
                </a:cxn>
                <a:cxn ang="0">
                  <a:pos x="T10" y="T11"/>
                </a:cxn>
              </a:cxnLst>
              <a:rect l="0" t="0" r="r" b="b"/>
              <a:pathLst>
                <a:path w="1109" h="2669">
                  <a:moveTo>
                    <a:pt x="40" y="0"/>
                  </a:moveTo>
                  <a:cubicBezTo>
                    <a:pt x="1109" y="2582"/>
                    <a:pt x="1109" y="2582"/>
                    <a:pt x="1109" y="2582"/>
                  </a:cubicBezTo>
                  <a:cubicBezTo>
                    <a:pt x="1109" y="2669"/>
                    <a:pt x="1109" y="2669"/>
                    <a:pt x="1109" y="2669"/>
                  </a:cubicBezTo>
                  <a:cubicBezTo>
                    <a:pt x="1098" y="2669"/>
                    <a:pt x="1098" y="2669"/>
                    <a:pt x="1098" y="2669"/>
                  </a:cubicBezTo>
                  <a:cubicBezTo>
                    <a:pt x="0" y="17"/>
                    <a:pt x="0" y="17"/>
                    <a:pt x="0" y="17"/>
                  </a:cubicBezTo>
                  <a:cubicBezTo>
                    <a:pt x="13" y="11"/>
                    <a:pt x="26" y="5"/>
                    <a:pt x="40" y="0"/>
                  </a:cubicBezTo>
                  <a:close/>
                </a:path>
              </a:pathLst>
            </a:custGeom>
            <a:solidFill>
              <a:schemeClr val="bg1"/>
            </a:solidFill>
            <a:ln>
              <a:noFill/>
            </a:ln>
            <a:effectLst>
              <a:outerShdw blurRad="152400" dist="38100" dir="5400000" algn="t" rotWithShape="0">
                <a:prstClr val="black">
                  <a:alpha val="21000"/>
                </a:prstClr>
              </a:outerShdw>
            </a:effectLst>
          </p:spPr>
          <p:txBody>
            <a:bodyPr vert="horz" wrap="square" lIns="91440" tIns="45720" rIns="91440" bIns="45720" numCol="1" anchor="t" anchorCtr="0" compatLnSpc="1">
              <a:prstTxWarp prst="textNoShape">
                <a:avLst/>
              </a:prstTxWarp>
            </a:bodyPr>
            <a:lstStyle/>
            <a:p>
              <a:endParaRPr lang="id-ID"/>
            </a:p>
          </p:txBody>
        </p:sp>
      </p:grpSp>
      <p:sp>
        <p:nvSpPr>
          <p:cNvPr id="17" name="Text Placeholder 3"/>
          <p:cNvSpPr>
            <a:spLocks noGrp="1"/>
          </p:cNvSpPr>
          <p:nvPr>
            <p:ph type="body" sz="quarter" idx="4294967295"/>
          </p:nvPr>
        </p:nvSpPr>
        <p:spPr>
          <a:xfrm>
            <a:off x="0" y="2984500"/>
            <a:ext cx="642938" cy="354013"/>
          </a:xfrm>
        </p:spPr>
        <p:txBody>
          <a:bodyPr>
            <a:normAutofit fontScale="25000" lnSpcReduction="20000"/>
          </a:bodyPr>
          <a:lstStyle/>
          <a:p>
            <a:r>
              <a:rPr lang="id-ID" b="1" dirty="0">
                <a:solidFill>
                  <a:schemeClr val="bg1"/>
                </a:solidFill>
              </a:rPr>
              <a:t>45 %</a:t>
            </a:r>
            <a:endParaRPr lang="en-AU" b="1" dirty="0">
              <a:solidFill>
                <a:schemeClr val="bg1"/>
              </a:solidFill>
            </a:endParaRPr>
          </a:p>
        </p:txBody>
      </p:sp>
      <p:sp>
        <p:nvSpPr>
          <p:cNvPr id="18" name="Text Placeholder 3"/>
          <p:cNvSpPr>
            <a:spLocks noGrp="1"/>
          </p:cNvSpPr>
          <p:nvPr>
            <p:ph type="body" sz="quarter" idx="4294967295"/>
          </p:nvPr>
        </p:nvSpPr>
        <p:spPr>
          <a:xfrm>
            <a:off x="0" y="2938463"/>
            <a:ext cx="642938" cy="354012"/>
          </a:xfrm>
        </p:spPr>
        <p:txBody>
          <a:bodyPr>
            <a:normAutofit fontScale="25000" lnSpcReduction="20000"/>
          </a:bodyPr>
          <a:lstStyle/>
          <a:p>
            <a:r>
              <a:rPr lang="id-ID" b="1" dirty="0">
                <a:solidFill>
                  <a:schemeClr val="bg1"/>
                </a:solidFill>
              </a:rPr>
              <a:t>55 %</a:t>
            </a:r>
            <a:endParaRPr lang="en-AU" b="1" dirty="0">
              <a:solidFill>
                <a:schemeClr val="bg1"/>
              </a:solidFill>
            </a:endParaRPr>
          </a:p>
        </p:txBody>
      </p:sp>
      <p:sp>
        <p:nvSpPr>
          <p:cNvPr id="19" name="Text Placeholder 3"/>
          <p:cNvSpPr>
            <a:spLocks noGrp="1"/>
          </p:cNvSpPr>
          <p:nvPr>
            <p:ph type="body" sz="quarter" idx="4294967295"/>
          </p:nvPr>
        </p:nvSpPr>
        <p:spPr>
          <a:xfrm>
            <a:off x="0" y="3406775"/>
            <a:ext cx="642938" cy="354013"/>
          </a:xfrm>
        </p:spPr>
        <p:txBody>
          <a:bodyPr>
            <a:normAutofit fontScale="25000" lnSpcReduction="20000"/>
          </a:bodyPr>
          <a:lstStyle/>
          <a:p>
            <a:r>
              <a:rPr lang="id-ID" b="1" dirty="0">
                <a:solidFill>
                  <a:schemeClr val="bg1"/>
                </a:solidFill>
              </a:rPr>
              <a:t>65 %</a:t>
            </a:r>
            <a:endParaRPr lang="en-AU" b="1" dirty="0">
              <a:solidFill>
                <a:schemeClr val="bg1"/>
              </a:solidFill>
            </a:endParaRPr>
          </a:p>
        </p:txBody>
      </p:sp>
      <p:sp>
        <p:nvSpPr>
          <p:cNvPr id="20" name="Text Placeholder 3"/>
          <p:cNvSpPr>
            <a:spLocks noGrp="1"/>
          </p:cNvSpPr>
          <p:nvPr>
            <p:ph type="body" sz="quarter" idx="4294967295"/>
          </p:nvPr>
        </p:nvSpPr>
        <p:spPr>
          <a:xfrm>
            <a:off x="0" y="4386263"/>
            <a:ext cx="642938" cy="354012"/>
          </a:xfrm>
        </p:spPr>
        <p:txBody>
          <a:bodyPr>
            <a:normAutofit fontScale="25000" lnSpcReduction="20000"/>
          </a:bodyPr>
          <a:lstStyle/>
          <a:p>
            <a:r>
              <a:rPr lang="id-ID" b="1" dirty="0">
                <a:solidFill>
                  <a:schemeClr val="bg1"/>
                </a:solidFill>
              </a:rPr>
              <a:t>80 %</a:t>
            </a:r>
            <a:endParaRPr lang="en-AU" b="1" dirty="0">
              <a:solidFill>
                <a:schemeClr val="bg1"/>
              </a:solidFill>
            </a:endParaRPr>
          </a:p>
        </p:txBody>
      </p:sp>
      <p:sp>
        <p:nvSpPr>
          <p:cNvPr id="22" name="Text Placeholder 8"/>
          <p:cNvSpPr>
            <a:spLocks noGrp="1"/>
          </p:cNvSpPr>
          <p:nvPr>
            <p:ph type="body" sz="quarter" idx="4294967295"/>
          </p:nvPr>
        </p:nvSpPr>
        <p:spPr>
          <a:xfrm>
            <a:off x="6120172" y="1504950"/>
            <a:ext cx="2416175" cy="250825"/>
          </a:xfrm>
        </p:spPr>
        <p:txBody>
          <a:bodyPr>
            <a:noAutofit/>
          </a:bodyPr>
          <a:lstStyle/>
          <a:p>
            <a:r>
              <a:rPr lang="zh-CN" altLang="en-US" sz="1200" dirty="0">
                <a:solidFill>
                  <a:schemeClr val="tx1">
                    <a:lumMod val="75000"/>
                    <a:lumOff val="25000"/>
                  </a:schemeClr>
                </a:solidFill>
                <a:latin typeface="微软雅黑" pitchFamily="34" charset="-122"/>
                <a:ea typeface="微软雅黑" pitchFamily="34" charset="-122"/>
                <a:sym typeface="Arial" pitchFamily="34" charset="0"/>
              </a:rPr>
              <a:t>单击编辑标题</a:t>
            </a:r>
            <a:endParaRPr lang="en-US" altLang="zh-CN" sz="1200" dirty="0">
              <a:solidFill>
                <a:schemeClr val="tx1">
                  <a:lumMod val="75000"/>
                  <a:lumOff val="25000"/>
                </a:schemeClr>
              </a:solidFill>
              <a:latin typeface="微软雅黑" pitchFamily="34" charset="-122"/>
              <a:ea typeface="微软雅黑" pitchFamily="34" charset="-122"/>
              <a:sym typeface="Arial" pitchFamily="34" charset="0"/>
            </a:endParaRPr>
          </a:p>
        </p:txBody>
      </p:sp>
      <p:sp>
        <p:nvSpPr>
          <p:cNvPr id="23" name="Text Placeholder 9"/>
          <p:cNvSpPr>
            <a:spLocks noGrp="1"/>
          </p:cNvSpPr>
          <p:nvPr>
            <p:ph type="body" sz="quarter" idx="4294967295"/>
          </p:nvPr>
        </p:nvSpPr>
        <p:spPr>
          <a:xfrm>
            <a:off x="6120172" y="1755775"/>
            <a:ext cx="2416175" cy="423863"/>
          </a:xfrm>
        </p:spPr>
        <p:txBody>
          <a:bodyPr>
            <a:noAutofit/>
          </a:bodyPr>
          <a:lstStyle/>
          <a:p>
            <a:r>
              <a:rPr lang="zh-CN" altLang="en-US" sz="900" dirty="0">
                <a:solidFill>
                  <a:schemeClr val="tx1">
                    <a:lumMod val="50000"/>
                    <a:lumOff val="50000"/>
                  </a:schemeClr>
                </a:solidFill>
                <a:latin typeface="微软雅黑" pitchFamily="34" charset="-122"/>
                <a:ea typeface="微软雅黑" pitchFamily="34" charset="-122"/>
              </a:rPr>
              <a:t>请在此粘贴或者输入你的文字内容请在此粘贴或者输入你的文字内容请在此粘贴或者输入你的文字内容</a:t>
            </a:r>
            <a:endParaRPr lang="en-AU" sz="900" dirty="0">
              <a:solidFill>
                <a:schemeClr val="tx1">
                  <a:lumMod val="50000"/>
                  <a:lumOff val="50000"/>
                </a:schemeClr>
              </a:solidFill>
            </a:endParaRPr>
          </a:p>
        </p:txBody>
      </p:sp>
      <p:sp>
        <p:nvSpPr>
          <p:cNvPr id="24" name="Text Placeholder 8"/>
          <p:cNvSpPr>
            <a:spLocks noGrp="1"/>
          </p:cNvSpPr>
          <p:nvPr>
            <p:ph type="body" sz="quarter" idx="4294967295"/>
          </p:nvPr>
        </p:nvSpPr>
        <p:spPr>
          <a:xfrm>
            <a:off x="6120172" y="2320925"/>
            <a:ext cx="2416175" cy="252413"/>
          </a:xfrm>
        </p:spPr>
        <p:txBody>
          <a:bodyPr>
            <a:normAutofit fontScale="40000" lnSpcReduction="20000"/>
          </a:bodyPr>
          <a:lstStyle/>
          <a:p>
            <a:r>
              <a:rPr lang="zh-CN" altLang="en-US" dirty="0">
                <a:solidFill>
                  <a:schemeClr val="tx1">
                    <a:lumMod val="75000"/>
                    <a:lumOff val="25000"/>
                  </a:schemeClr>
                </a:solidFill>
                <a:latin typeface="微软雅黑" pitchFamily="34" charset="-122"/>
                <a:ea typeface="微软雅黑" pitchFamily="34" charset="-122"/>
                <a:sym typeface="Arial" pitchFamily="34" charset="0"/>
              </a:rPr>
              <a:t>单击编辑标题</a:t>
            </a:r>
            <a:endParaRPr lang="en-US" altLang="zh-CN" dirty="0">
              <a:solidFill>
                <a:schemeClr val="tx1">
                  <a:lumMod val="75000"/>
                  <a:lumOff val="25000"/>
                </a:schemeClr>
              </a:solidFill>
              <a:latin typeface="微软雅黑" pitchFamily="34" charset="-122"/>
              <a:ea typeface="微软雅黑" pitchFamily="34" charset="-122"/>
              <a:sym typeface="Arial" pitchFamily="34" charset="0"/>
            </a:endParaRPr>
          </a:p>
        </p:txBody>
      </p:sp>
      <p:sp>
        <p:nvSpPr>
          <p:cNvPr id="25" name="Text Placeholder 9"/>
          <p:cNvSpPr>
            <a:spLocks noGrp="1"/>
          </p:cNvSpPr>
          <p:nvPr>
            <p:ph type="body" sz="quarter" idx="4294967295"/>
          </p:nvPr>
        </p:nvSpPr>
        <p:spPr>
          <a:xfrm>
            <a:off x="6120172" y="2573338"/>
            <a:ext cx="2416175" cy="423862"/>
          </a:xfrm>
        </p:spPr>
        <p:txBody>
          <a:bodyPr>
            <a:noAutofit/>
          </a:bodyPr>
          <a:lstStyle/>
          <a:p>
            <a:r>
              <a:rPr lang="zh-CN" altLang="en-US" sz="900" dirty="0">
                <a:solidFill>
                  <a:schemeClr val="tx1">
                    <a:lumMod val="50000"/>
                    <a:lumOff val="50000"/>
                  </a:schemeClr>
                </a:solidFill>
                <a:latin typeface="微软雅黑" pitchFamily="34" charset="-122"/>
                <a:ea typeface="微软雅黑" pitchFamily="34" charset="-122"/>
              </a:rPr>
              <a:t>请在此粘贴或者输入你的文字内容请在此粘贴或者输入你的文字内容请在此粘贴或者输入你的文字内容</a:t>
            </a:r>
            <a:endParaRPr lang="en-AU" sz="900" dirty="0">
              <a:solidFill>
                <a:schemeClr val="tx1">
                  <a:lumMod val="50000"/>
                  <a:lumOff val="50000"/>
                </a:schemeClr>
              </a:solidFill>
            </a:endParaRPr>
          </a:p>
        </p:txBody>
      </p:sp>
      <p:sp>
        <p:nvSpPr>
          <p:cNvPr id="26" name="Text Placeholder 8"/>
          <p:cNvSpPr>
            <a:spLocks noGrp="1"/>
          </p:cNvSpPr>
          <p:nvPr>
            <p:ph type="body" sz="quarter" idx="4294967295"/>
          </p:nvPr>
        </p:nvSpPr>
        <p:spPr>
          <a:xfrm>
            <a:off x="6120172" y="3140075"/>
            <a:ext cx="2416175" cy="250825"/>
          </a:xfrm>
        </p:spPr>
        <p:txBody>
          <a:bodyPr>
            <a:normAutofit fontScale="40000" lnSpcReduction="20000"/>
          </a:bodyPr>
          <a:lstStyle/>
          <a:p>
            <a:r>
              <a:rPr lang="zh-CN" altLang="en-US" dirty="0">
                <a:solidFill>
                  <a:schemeClr val="tx1">
                    <a:lumMod val="75000"/>
                    <a:lumOff val="25000"/>
                  </a:schemeClr>
                </a:solidFill>
                <a:latin typeface="微软雅黑" pitchFamily="34" charset="-122"/>
                <a:ea typeface="微软雅黑" pitchFamily="34" charset="-122"/>
                <a:sym typeface="Arial" pitchFamily="34" charset="0"/>
              </a:rPr>
              <a:t>单击编辑标题</a:t>
            </a:r>
            <a:endParaRPr lang="en-US" altLang="zh-CN" dirty="0">
              <a:solidFill>
                <a:schemeClr val="tx1">
                  <a:lumMod val="75000"/>
                  <a:lumOff val="25000"/>
                </a:schemeClr>
              </a:solidFill>
              <a:latin typeface="微软雅黑" pitchFamily="34" charset="-122"/>
              <a:ea typeface="微软雅黑" pitchFamily="34" charset="-122"/>
              <a:sym typeface="Arial" pitchFamily="34" charset="0"/>
            </a:endParaRPr>
          </a:p>
        </p:txBody>
      </p:sp>
      <p:sp>
        <p:nvSpPr>
          <p:cNvPr id="27" name="Text Placeholder 9"/>
          <p:cNvSpPr>
            <a:spLocks noGrp="1"/>
          </p:cNvSpPr>
          <p:nvPr>
            <p:ph type="body" sz="quarter" idx="4294967295"/>
          </p:nvPr>
        </p:nvSpPr>
        <p:spPr>
          <a:xfrm>
            <a:off x="6120172" y="3390900"/>
            <a:ext cx="2416175" cy="423863"/>
          </a:xfrm>
        </p:spPr>
        <p:txBody>
          <a:bodyPr>
            <a:noAutofit/>
          </a:bodyPr>
          <a:lstStyle/>
          <a:p>
            <a:r>
              <a:rPr lang="zh-CN" altLang="en-US" sz="900" dirty="0">
                <a:solidFill>
                  <a:schemeClr val="tx1">
                    <a:lumMod val="50000"/>
                    <a:lumOff val="50000"/>
                  </a:schemeClr>
                </a:solidFill>
                <a:latin typeface="微软雅黑" pitchFamily="34" charset="-122"/>
                <a:ea typeface="微软雅黑" pitchFamily="34" charset="-122"/>
              </a:rPr>
              <a:t>请在此粘贴或者输入你的文字内容请在此粘贴或者输入你的文字内容请在此粘贴或者输入你的文字内容</a:t>
            </a:r>
            <a:endParaRPr lang="en-AU" sz="900" dirty="0">
              <a:solidFill>
                <a:schemeClr val="tx1">
                  <a:lumMod val="50000"/>
                  <a:lumOff val="50000"/>
                </a:schemeClr>
              </a:solidFill>
            </a:endParaRPr>
          </a:p>
        </p:txBody>
      </p:sp>
      <p:sp>
        <p:nvSpPr>
          <p:cNvPr id="28" name="Text Placeholder 8"/>
          <p:cNvSpPr>
            <a:spLocks noGrp="1"/>
          </p:cNvSpPr>
          <p:nvPr>
            <p:ph type="body" sz="quarter" idx="4294967295"/>
          </p:nvPr>
        </p:nvSpPr>
        <p:spPr>
          <a:xfrm>
            <a:off x="6120172" y="3951288"/>
            <a:ext cx="2416175" cy="250825"/>
          </a:xfrm>
        </p:spPr>
        <p:txBody>
          <a:bodyPr>
            <a:normAutofit fontScale="40000" lnSpcReduction="20000"/>
          </a:bodyPr>
          <a:lstStyle/>
          <a:p>
            <a:r>
              <a:rPr lang="zh-CN" altLang="en-US" dirty="0">
                <a:solidFill>
                  <a:schemeClr val="tx1">
                    <a:lumMod val="75000"/>
                    <a:lumOff val="25000"/>
                  </a:schemeClr>
                </a:solidFill>
                <a:latin typeface="微软雅黑" pitchFamily="34" charset="-122"/>
                <a:ea typeface="微软雅黑" pitchFamily="34" charset="-122"/>
                <a:sym typeface="Arial" pitchFamily="34" charset="0"/>
              </a:rPr>
              <a:t>单击编辑标题</a:t>
            </a:r>
            <a:endParaRPr lang="en-US" altLang="zh-CN" dirty="0">
              <a:solidFill>
                <a:schemeClr val="tx1">
                  <a:lumMod val="75000"/>
                  <a:lumOff val="25000"/>
                </a:schemeClr>
              </a:solidFill>
              <a:latin typeface="微软雅黑" pitchFamily="34" charset="-122"/>
              <a:ea typeface="微软雅黑" pitchFamily="34" charset="-122"/>
              <a:sym typeface="Arial" pitchFamily="34" charset="0"/>
            </a:endParaRPr>
          </a:p>
        </p:txBody>
      </p:sp>
      <p:sp>
        <p:nvSpPr>
          <p:cNvPr id="29" name="Text Placeholder 9"/>
          <p:cNvSpPr>
            <a:spLocks noGrp="1"/>
          </p:cNvSpPr>
          <p:nvPr>
            <p:ph type="body" sz="quarter" idx="4294967295"/>
          </p:nvPr>
        </p:nvSpPr>
        <p:spPr>
          <a:xfrm>
            <a:off x="6120172" y="4202113"/>
            <a:ext cx="2416175" cy="423862"/>
          </a:xfrm>
        </p:spPr>
        <p:txBody>
          <a:bodyPr>
            <a:noAutofit/>
          </a:bodyPr>
          <a:lstStyle/>
          <a:p>
            <a:r>
              <a:rPr lang="zh-CN" altLang="en-US" sz="900" dirty="0">
                <a:solidFill>
                  <a:schemeClr val="tx1">
                    <a:lumMod val="50000"/>
                    <a:lumOff val="50000"/>
                  </a:schemeClr>
                </a:solidFill>
                <a:latin typeface="微软雅黑" pitchFamily="34" charset="-122"/>
                <a:ea typeface="微软雅黑" pitchFamily="34" charset="-122"/>
              </a:rPr>
              <a:t>请在此粘贴或者输入你的文字内容请在此粘贴或者输入你的文字内容请在此粘贴或者输入你的文字内容</a:t>
            </a:r>
            <a:endParaRPr lang="en-AU" sz="900" dirty="0">
              <a:solidFill>
                <a:schemeClr val="tx1">
                  <a:lumMod val="50000"/>
                  <a:lumOff val="50000"/>
                </a:schemeClr>
              </a:solidFill>
            </a:endParaRPr>
          </a:p>
        </p:txBody>
      </p:sp>
      <p:grpSp>
        <p:nvGrpSpPr>
          <p:cNvPr id="5" name="Group 38"/>
          <p:cNvGrpSpPr/>
          <p:nvPr/>
        </p:nvGrpSpPr>
        <p:grpSpPr>
          <a:xfrm>
            <a:off x="5010793" y="1482785"/>
            <a:ext cx="615545" cy="615735"/>
            <a:chOff x="609600" y="1657350"/>
            <a:chExt cx="838200" cy="838200"/>
          </a:xfrm>
        </p:grpSpPr>
        <p:sp>
          <p:nvSpPr>
            <p:cNvPr id="40" name="Oval 39"/>
            <p:cNvSpPr/>
            <p:nvPr/>
          </p:nvSpPr>
          <p:spPr>
            <a:xfrm>
              <a:off x="609600" y="1657350"/>
              <a:ext cx="838200" cy="838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1" name="Freeform 33"/>
            <p:cNvSpPr>
              <a:spLocks noEditPoints="1"/>
            </p:cNvSpPr>
            <p:nvPr/>
          </p:nvSpPr>
          <p:spPr bwMode="auto">
            <a:xfrm>
              <a:off x="797599" y="1919103"/>
              <a:ext cx="462203" cy="314693"/>
            </a:xfrm>
            <a:custGeom>
              <a:avLst/>
              <a:gdLst>
                <a:gd name="T0" fmla="*/ 135 w 157"/>
                <a:gd name="T1" fmla="*/ 47 h 107"/>
                <a:gd name="T2" fmla="*/ 137 w 157"/>
                <a:gd name="T3" fmla="*/ 37 h 107"/>
                <a:gd name="T4" fmla="*/ 100 w 157"/>
                <a:gd name="T5" fmla="*/ 0 h 107"/>
                <a:gd name="T6" fmla="*/ 73 w 157"/>
                <a:gd name="T7" fmla="*/ 18 h 107"/>
                <a:gd name="T8" fmla="*/ 46 w 157"/>
                <a:gd name="T9" fmla="*/ 8 h 107"/>
                <a:gd name="T10" fmla="*/ 20 w 157"/>
                <a:gd name="T11" fmla="*/ 40 h 107"/>
                <a:gd name="T12" fmla="*/ 21 w 157"/>
                <a:gd name="T13" fmla="*/ 47 h 107"/>
                <a:gd name="T14" fmla="*/ 0 w 157"/>
                <a:gd name="T15" fmla="*/ 76 h 107"/>
                <a:gd name="T16" fmla="*/ 31 w 157"/>
                <a:gd name="T17" fmla="*/ 107 h 107"/>
                <a:gd name="T18" fmla="*/ 126 w 157"/>
                <a:gd name="T19" fmla="*/ 107 h 107"/>
                <a:gd name="T20" fmla="*/ 157 w 157"/>
                <a:gd name="T21" fmla="*/ 76 h 107"/>
                <a:gd name="T22" fmla="*/ 135 w 157"/>
                <a:gd name="T23" fmla="*/ 47 h 107"/>
                <a:gd name="T24" fmla="*/ 120 w 157"/>
                <a:gd name="T25" fmla="*/ 101 h 107"/>
                <a:gd name="T26" fmla="*/ 79 w 157"/>
                <a:gd name="T27" fmla="*/ 101 h 107"/>
                <a:gd name="T28" fmla="*/ 104 w 157"/>
                <a:gd name="T29" fmla="*/ 76 h 107"/>
                <a:gd name="T30" fmla="*/ 103 w 157"/>
                <a:gd name="T31" fmla="*/ 73 h 107"/>
                <a:gd name="T32" fmla="*/ 92 w 157"/>
                <a:gd name="T33" fmla="*/ 73 h 107"/>
                <a:gd name="T34" fmla="*/ 92 w 157"/>
                <a:gd name="T35" fmla="*/ 68 h 107"/>
                <a:gd name="T36" fmla="*/ 92 w 157"/>
                <a:gd name="T37" fmla="*/ 37 h 107"/>
                <a:gd name="T38" fmla="*/ 90 w 157"/>
                <a:gd name="T39" fmla="*/ 36 h 107"/>
                <a:gd name="T40" fmla="*/ 64 w 157"/>
                <a:gd name="T41" fmla="*/ 36 h 107"/>
                <a:gd name="T42" fmla="*/ 62 w 157"/>
                <a:gd name="T43" fmla="*/ 38 h 107"/>
                <a:gd name="T44" fmla="*/ 62 w 157"/>
                <a:gd name="T45" fmla="*/ 68 h 107"/>
                <a:gd name="T46" fmla="*/ 62 w 157"/>
                <a:gd name="T47" fmla="*/ 73 h 107"/>
                <a:gd name="T48" fmla="*/ 51 w 157"/>
                <a:gd name="T49" fmla="*/ 73 h 107"/>
                <a:gd name="T50" fmla="*/ 51 w 157"/>
                <a:gd name="T51" fmla="*/ 76 h 107"/>
                <a:gd name="T52" fmla="*/ 76 w 157"/>
                <a:gd name="T53" fmla="*/ 101 h 107"/>
                <a:gd name="T54" fmla="*/ 38 w 157"/>
                <a:gd name="T55" fmla="*/ 101 h 107"/>
                <a:gd name="T56" fmla="*/ 11 w 157"/>
                <a:gd name="T57" fmla="*/ 75 h 107"/>
                <a:gd name="T58" fmla="*/ 29 w 157"/>
                <a:gd name="T59" fmla="*/ 50 h 107"/>
                <a:gd name="T60" fmla="*/ 28 w 157"/>
                <a:gd name="T61" fmla="*/ 44 h 107"/>
                <a:gd name="T62" fmla="*/ 51 w 157"/>
                <a:gd name="T63" fmla="*/ 17 h 107"/>
                <a:gd name="T64" fmla="*/ 75 w 157"/>
                <a:gd name="T65" fmla="*/ 30 h 107"/>
                <a:gd name="T66" fmla="*/ 98 w 157"/>
                <a:gd name="T67" fmla="*/ 11 h 107"/>
                <a:gd name="T68" fmla="*/ 128 w 157"/>
                <a:gd name="T69" fmla="*/ 42 h 107"/>
                <a:gd name="T70" fmla="*/ 127 w 157"/>
                <a:gd name="T71" fmla="*/ 50 h 107"/>
                <a:gd name="T72" fmla="*/ 147 w 157"/>
                <a:gd name="T73" fmla="*/ 75 h 107"/>
                <a:gd name="T74" fmla="*/ 120 w 157"/>
                <a:gd name="T75" fmla="*/ 10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7">
                  <a:moveTo>
                    <a:pt x="135" y="47"/>
                  </a:moveTo>
                  <a:cubicBezTo>
                    <a:pt x="136" y="44"/>
                    <a:pt x="137" y="40"/>
                    <a:pt x="137" y="37"/>
                  </a:cubicBezTo>
                  <a:cubicBezTo>
                    <a:pt x="137" y="17"/>
                    <a:pt x="120" y="0"/>
                    <a:pt x="100" y="0"/>
                  </a:cubicBezTo>
                  <a:cubicBezTo>
                    <a:pt x="76" y="0"/>
                    <a:pt x="73" y="18"/>
                    <a:pt x="73" y="18"/>
                  </a:cubicBezTo>
                  <a:cubicBezTo>
                    <a:pt x="73" y="18"/>
                    <a:pt x="63" y="6"/>
                    <a:pt x="46" y="8"/>
                  </a:cubicBezTo>
                  <a:cubicBezTo>
                    <a:pt x="30" y="11"/>
                    <a:pt x="20" y="25"/>
                    <a:pt x="20" y="40"/>
                  </a:cubicBezTo>
                  <a:cubicBezTo>
                    <a:pt x="20" y="42"/>
                    <a:pt x="20" y="45"/>
                    <a:pt x="21" y="47"/>
                  </a:cubicBezTo>
                  <a:cubicBezTo>
                    <a:pt x="9" y="51"/>
                    <a:pt x="0" y="63"/>
                    <a:pt x="0" y="76"/>
                  </a:cubicBezTo>
                  <a:cubicBezTo>
                    <a:pt x="0" y="93"/>
                    <a:pt x="14" y="107"/>
                    <a:pt x="31" y="107"/>
                  </a:cubicBezTo>
                  <a:cubicBezTo>
                    <a:pt x="126" y="107"/>
                    <a:pt x="126" y="107"/>
                    <a:pt x="126" y="107"/>
                  </a:cubicBezTo>
                  <a:cubicBezTo>
                    <a:pt x="143" y="107"/>
                    <a:pt x="157" y="93"/>
                    <a:pt x="157" y="76"/>
                  </a:cubicBezTo>
                  <a:cubicBezTo>
                    <a:pt x="157" y="62"/>
                    <a:pt x="148" y="51"/>
                    <a:pt x="135" y="47"/>
                  </a:cubicBezTo>
                  <a:close/>
                  <a:moveTo>
                    <a:pt x="120" y="101"/>
                  </a:moveTo>
                  <a:cubicBezTo>
                    <a:pt x="79" y="101"/>
                    <a:pt x="79" y="101"/>
                    <a:pt x="79" y="101"/>
                  </a:cubicBezTo>
                  <a:cubicBezTo>
                    <a:pt x="82" y="97"/>
                    <a:pt x="104" y="76"/>
                    <a:pt x="104" y="76"/>
                  </a:cubicBezTo>
                  <a:cubicBezTo>
                    <a:pt x="104" y="76"/>
                    <a:pt x="107" y="73"/>
                    <a:pt x="103" y="73"/>
                  </a:cubicBezTo>
                  <a:cubicBezTo>
                    <a:pt x="99" y="73"/>
                    <a:pt x="92" y="73"/>
                    <a:pt x="92" y="73"/>
                  </a:cubicBezTo>
                  <a:cubicBezTo>
                    <a:pt x="92" y="73"/>
                    <a:pt x="92" y="71"/>
                    <a:pt x="92" y="68"/>
                  </a:cubicBezTo>
                  <a:cubicBezTo>
                    <a:pt x="92" y="60"/>
                    <a:pt x="92" y="44"/>
                    <a:pt x="92" y="37"/>
                  </a:cubicBezTo>
                  <a:cubicBezTo>
                    <a:pt x="92" y="37"/>
                    <a:pt x="92" y="36"/>
                    <a:pt x="90" y="36"/>
                  </a:cubicBezTo>
                  <a:cubicBezTo>
                    <a:pt x="88" y="36"/>
                    <a:pt x="67" y="36"/>
                    <a:pt x="64" y="36"/>
                  </a:cubicBezTo>
                  <a:cubicBezTo>
                    <a:pt x="62" y="36"/>
                    <a:pt x="62" y="38"/>
                    <a:pt x="62" y="38"/>
                  </a:cubicBezTo>
                  <a:cubicBezTo>
                    <a:pt x="62" y="44"/>
                    <a:pt x="62" y="60"/>
                    <a:pt x="62" y="68"/>
                  </a:cubicBezTo>
                  <a:cubicBezTo>
                    <a:pt x="62" y="71"/>
                    <a:pt x="62" y="73"/>
                    <a:pt x="62" y="73"/>
                  </a:cubicBezTo>
                  <a:cubicBezTo>
                    <a:pt x="62" y="73"/>
                    <a:pt x="54" y="73"/>
                    <a:pt x="51" y="73"/>
                  </a:cubicBezTo>
                  <a:cubicBezTo>
                    <a:pt x="48" y="73"/>
                    <a:pt x="51" y="76"/>
                    <a:pt x="51" y="76"/>
                  </a:cubicBezTo>
                  <a:cubicBezTo>
                    <a:pt x="76" y="101"/>
                    <a:pt x="76" y="101"/>
                    <a:pt x="76" y="101"/>
                  </a:cubicBezTo>
                  <a:cubicBezTo>
                    <a:pt x="38" y="101"/>
                    <a:pt x="38" y="101"/>
                    <a:pt x="38" y="101"/>
                  </a:cubicBezTo>
                  <a:cubicBezTo>
                    <a:pt x="23" y="101"/>
                    <a:pt x="11" y="89"/>
                    <a:pt x="11" y="75"/>
                  </a:cubicBezTo>
                  <a:cubicBezTo>
                    <a:pt x="11" y="63"/>
                    <a:pt x="19" y="54"/>
                    <a:pt x="29" y="50"/>
                  </a:cubicBezTo>
                  <a:cubicBezTo>
                    <a:pt x="28" y="48"/>
                    <a:pt x="28" y="46"/>
                    <a:pt x="28" y="44"/>
                  </a:cubicBezTo>
                  <a:cubicBezTo>
                    <a:pt x="28" y="32"/>
                    <a:pt x="37" y="20"/>
                    <a:pt x="51" y="17"/>
                  </a:cubicBezTo>
                  <a:cubicBezTo>
                    <a:pt x="66" y="16"/>
                    <a:pt x="75" y="30"/>
                    <a:pt x="75" y="30"/>
                  </a:cubicBezTo>
                  <a:cubicBezTo>
                    <a:pt x="75" y="30"/>
                    <a:pt x="77" y="11"/>
                    <a:pt x="98" y="11"/>
                  </a:cubicBezTo>
                  <a:cubicBezTo>
                    <a:pt x="115" y="11"/>
                    <a:pt x="128" y="25"/>
                    <a:pt x="128" y="42"/>
                  </a:cubicBezTo>
                  <a:cubicBezTo>
                    <a:pt x="128" y="45"/>
                    <a:pt x="128" y="48"/>
                    <a:pt x="127" y="50"/>
                  </a:cubicBezTo>
                  <a:cubicBezTo>
                    <a:pt x="138" y="53"/>
                    <a:pt x="147" y="63"/>
                    <a:pt x="147" y="75"/>
                  </a:cubicBezTo>
                  <a:cubicBezTo>
                    <a:pt x="147" y="89"/>
                    <a:pt x="135" y="101"/>
                    <a:pt x="120" y="101"/>
                  </a:cubicBez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en-US" dirty="0"/>
            </a:p>
          </p:txBody>
        </p:sp>
      </p:grpSp>
      <p:grpSp>
        <p:nvGrpSpPr>
          <p:cNvPr id="6" name="Group 41"/>
          <p:cNvGrpSpPr/>
          <p:nvPr/>
        </p:nvGrpSpPr>
        <p:grpSpPr>
          <a:xfrm>
            <a:off x="5007137" y="2290801"/>
            <a:ext cx="619200" cy="619391"/>
            <a:chOff x="3657600" y="3714750"/>
            <a:chExt cx="838200" cy="838200"/>
          </a:xfrm>
        </p:grpSpPr>
        <p:sp>
          <p:nvSpPr>
            <p:cNvPr id="43" name="Oval 42"/>
            <p:cNvSpPr/>
            <p:nvPr/>
          </p:nvSpPr>
          <p:spPr>
            <a:xfrm>
              <a:off x="3657600" y="3714750"/>
              <a:ext cx="838200" cy="8382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7" name="Group 43"/>
            <p:cNvGrpSpPr/>
            <p:nvPr/>
          </p:nvGrpSpPr>
          <p:grpSpPr>
            <a:xfrm>
              <a:off x="3845037" y="3975083"/>
              <a:ext cx="463327" cy="343205"/>
              <a:chOff x="4598988" y="3619501"/>
              <a:chExt cx="214313" cy="158750"/>
            </a:xfrm>
            <a:solidFill>
              <a:schemeClr val="bg1"/>
            </a:solidFill>
          </p:grpSpPr>
          <p:sp>
            <p:nvSpPr>
              <p:cNvPr id="45" name="Freeform 24"/>
              <p:cNvSpPr>
                <a:spLocks/>
              </p:cNvSpPr>
              <p:nvPr/>
            </p:nvSpPr>
            <p:spPr bwMode="auto">
              <a:xfrm>
                <a:off x="4675188" y="3729038"/>
                <a:ext cx="61913" cy="49213"/>
              </a:xfrm>
              <a:custGeom>
                <a:avLst/>
                <a:gdLst>
                  <a:gd name="T0" fmla="*/ 36 w 38"/>
                  <a:gd name="T1" fmla="*/ 10 h 30"/>
                  <a:gd name="T2" fmla="*/ 1 w 38"/>
                  <a:gd name="T3" fmla="*/ 11 h 30"/>
                  <a:gd name="T4" fmla="*/ 1 w 38"/>
                  <a:gd name="T5" fmla="*/ 13 h 30"/>
                  <a:gd name="T6" fmla="*/ 19 w 38"/>
                  <a:gd name="T7" fmla="*/ 30 h 30"/>
                  <a:gd name="T8" fmla="*/ 36 w 38"/>
                  <a:gd name="T9" fmla="*/ 13 h 30"/>
                  <a:gd name="T10" fmla="*/ 36 w 38"/>
                  <a:gd name="T11" fmla="*/ 10 h 30"/>
                </a:gdLst>
                <a:ahLst/>
                <a:cxnLst>
                  <a:cxn ang="0">
                    <a:pos x="T0" y="T1"/>
                  </a:cxn>
                  <a:cxn ang="0">
                    <a:pos x="T2" y="T3"/>
                  </a:cxn>
                  <a:cxn ang="0">
                    <a:pos x="T4" y="T5"/>
                  </a:cxn>
                  <a:cxn ang="0">
                    <a:pos x="T6" y="T7"/>
                  </a:cxn>
                  <a:cxn ang="0">
                    <a:pos x="T8" y="T9"/>
                  </a:cxn>
                  <a:cxn ang="0">
                    <a:pos x="T10" y="T11"/>
                  </a:cxn>
                </a:cxnLst>
                <a:rect l="0" t="0" r="r" b="b"/>
                <a:pathLst>
                  <a:path w="38" h="30">
                    <a:moveTo>
                      <a:pt x="36" y="10"/>
                    </a:moveTo>
                    <a:cubicBezTo>
                      <a:pt x="26" y="1"/>
                      <a:pt x="12" y="0"/>
                      <a:pt x="1" y="11"/>
                    </a:cubicBezTo>
                    <a:cubicBezTo>
                      <a:pt x="0" y="11"/>
                      <a:pt x="0" y="12"/>
                      <a:pt x="1" y="13"/>
                    </a:cubicBezTo>
                    <a:cubicBezTo>
                      <a:pt x="19" y="30"/>
                      <a:pt x="19" y="30"/>
                      <a:pt x="19" y="30"/>
                    </a:cubicBezTo>
                    <a:cubicBezTo>
                      <a:pt x="36" y="13"/>
                      <a:pt x="36" y="13"/>
                      <a:pt x="36" y="13"/>
                    </a:cubicBezTo>
                    <a:cubicBezTo>
                      <a:pt x="38" y="11"/>
                      <a:pt x="37" y="11"/>
                      <a:pt x="36"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dirty="0"/>
              </a:p>
            </p:txBody>
          </p:sp>
          <p:sp>
            <p:nvSpPr>
              <p:cNvPr id="46" name="Freeform 25"/>
              <p:cNvSpPr>
                <a:spLocks/>
              </p:cNvSpPr>
              <p:nvPr/>
            </p:nvSpPr>
            <p:spPr bwMode="auto">
              <a:xfrm>
                <a:off x="4633913" y="3675063"/>
                <a:ext cx="142875" cy="63500"/>
              </a:xfrm>
              <a:custGeom>
                <a:avLst/>
                <a:gdLst>
                  <a:gd name="T0" fmla="*/ 87 w 88"/>
                  <a:gd name="T1" fmla="*/ 23 h 39"/>
                  <a:gd name="T2" fmla="*/ 0 w 88"/>
                  <a:gd name="T3" fmla="*/ 24 h 39"/>
                  <a:gd name="T4" fmla="*/ 0 w 88"/>
                  <a:gd name="T5" fmla="*/ 26 h 39"/>
                  <a:gd name="T6" fmla="*/ 13 w 88"/>
                  <a:gd name="T7" fmla="*/ 38 h 39"/>
                  <a:gd name="T8" fmla="*/ 15 w 88"/>
                  <a:gd name="T9" fmla="*/ 38 h 39"/>
                  <a:gd name="T10" fmla="*/ 73 w 88"/>
                  <a:gd name="T11" fmla="*/ 38 h 39"/>
                  <a:gd name="T12" fmla="*/ 75 w 88"/>
                  <a:gd name="T13" fmla="*/ 38 h 39"/>
                  <a:gd name="T14" fmla="*/ 87 w 88"/>
                  <a:gd name="T15" fmla="*/ 26 h 39"/>
                  <a:gd name="T16" fmla="*/ 87 w 88"/>
                  <a:gd name="T17" fmla="*/ 26 h 39"/>
                  <a:gd name="T18" fmla="*/ 87 w 88"/>
                  <a:gd name="T19" fmla="*/ 24 h 39"/>
                  <a:gd name="T20" fmla="*/ 87 w 88"/>
                  <a:gd name="T21" fmla="*/ 2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8" h="39">
                    <a:moveTo>
                      <a:pt x="87" y="23"/>
                    </a:moveTo>
                    <a:cubicBezTo>
                      <a:pt x="63" y="0"/>
                      <a:pt x="24" y="0"/>
                      <a:pt x="0" y="24"/>
                    </a:cubicBezTo>
                    <a:cubicBezTo>
                      <a:pt x="0" y="24"/>
                      <a:pt x="0" y="25"/>
                      <a:pt x="0" y="26"/>
                    </a:cubicBezTo>
                    <a:cubicBezTo>
                      <a:pt x="13" y="38"/>
                      <a:pt x="13" y="38"/>
                      <a:pt x="13" y="38"/>
                    </a:cubicBezTo>
                    <a:cubicBezTo>
                      <a:pt x="13" y="39"/>
                      <a:pt x="14" y="39"/>
                      <a:pt x="15" y="38"/>
                    </a:cubicBezTo>
                    <a:cubicBezTo>
                      <a:pt x="31" y="22"/>
                      <a:pt x="57" y="22"/>
                      <a:pt x="73" y="38"/>
                    </a:cubicBezTo>
                    <a:cubicBezTo>
                      <a:pt x="73" y="39"/>
                      <a:pt x="74" y="39"/>
                      <a:pt x="75" y="38"/>
                    </a:cubicBezTo>
                    <a:cubicBezTo>
                      <a:pt x="87" y="26"/>
                      <a:pt x="87" y="26"/>
                      <a:pt x="87" y="26"/>
                    </a:cubicBezTo>
                    <a:cubicBezTo>
                      <a:pt x="87" y="26"/>
                      <a:pt x="87" y="26"/>
                      <a:pt x="87" y="26"/>
                    </a:cubicBezTo>
                    <a:cubicBezTo>
                      <a:pt x="88" y="25"/>
                      <a:pt x="88" y="24"/>
                      <a:pt x="87" y="24"/>
                    </a:cubicBezTo>
                    <a:lnTo>
                      <a:pt x="87"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dirty="0"/>
              </a:p>
            </p:txBody>
          </p:sp>
          <p:sp>
            <p:nvSpPr>
              <p:cNvPr id="47" name="Freeform 26"/>
              <p:cNvSpPr>
                <a:spLocks/>
              </p:cNvSpPr>
              <p:nvPr/>
            </p:nvSpPr>
            <p:spPr bwMode="auto">
              <a:xfrm>
                <a:off x="4598988" y="3619501"/>
                <a:ext cx="214313" cy="82550"/>
              </a:xfrm>
              <a:custGeom>
                <a:avLst/>
                <a:gdLst>
                  <a:gd name="T0" fmla="*/ 131 w 132"/>
                  <a:gd name="T1" fmla="*/ 36 h 51"/>
                  <a:gd name="T2" fmla="*/ 131 w 132"/>
                  <a:gd name="T3" fmla="*/ 36 h 51"/>
                  <a:gd name="T4" fmla="*/ 1 w 132"/>
                  <a:gd name="T5" fmla="*/ 36 h 51"/>
                  <a:gd name="T6" fmla="*/ 1 w 132"/>
                  <a:gd name="T7" fmla="*/ 38 h 51"/>
                  <a:gd name="T8" fmla="*/ 13 w 132"/>
                  <a:gd name="T9" fmla="*/ 51 h 51"/>
                  <a:gd name="T10" fmla="*/ 16 w 132"/>
                  <a:gd name="T11" fmla="*/ 51 h 51"/>
                  <a:gd name="T12" fmla="*/ 116 w 132"/>
                  <a:gd name="T13" fmla="*/ 51 h 51"/>
                  <a:gd name="T14" fmla="*/ 118 w 132"/>
                  <a:gd name="T15" fmla="*/ 51 h 51"/>
                  <a:gd name="T16" fmla="*/ 131 w 132"/>
                  <a:gd name="T17" fmla="*/ 38 h 51"/>
                  <a:gd name="T18" fmla="*/ 131 w 132"/>
                  <a:gd name="T19" fmla="*/ 38 h 51"/>
                  <a:gd name="T20" fmla="*/ 131 w 132"/>
                  <a:gd name="T21" fmla="*/ 36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51">
                    <a:moveTo>
                      <a:pt x="131" y="36"/>
                    </a:moveTo>
                    <a:cubicBezTo>
                      <a:pt x="131" y="36"/>
                      <a:pt x="131" y="36"/>
                      <a:pt x="131" y="36"/>
                    </a:cubicBezTo>
                    <a:cubicBezTo>
                      <a:pt x="95" y="0"/>
                      <a:pt x="36" y="0"/>
                      <a:pt x="1" y="36"/>
                    </a:cubicBezTo>
                    <a:cubicBezTo>
                      <a:pt x="0" y="37"/>
                      <a:pt x="0" y="37"/>
                      <a:pt x="1" y="38"/>
                    </a:cubicBezTo>
                    <a:cubicBezTo>
                      <a:pt x="13" y="51"/>
                      <a:pt x="13" y="51"/>
                      <a:pt x="13" y="51"/>
                    </a:cubicBezTo>
                    <a:cubicBezTo>
                      <a:pt x="14" y="51"/>
                      <a:pt x="15" y="51"/>
                      <a:pt x="16" y="51"/>
                    </a:cubicBezTo>
                    <a:cubicBezTo>
                      <a:pt x="43" y="23"/>
                      <a:pt x="88" y="23"/>
                      <a:pt x="116" y="51"/>
                    </a:cubicBezTo>
                    <a:cubicBezTo>
                      <a:pt x="117" y="51"/>
                      <a:pt x="118" y="51"/>
                      <a:pt x="118" y="51"/>
                    </a:cubicBezTo>
                    <a:cubicBezTo>
                      <a:pt x="131" y="38"/>
                      <a:pt x="131" y="38"/>
                      <a:pt x="131" y="38"/>
                    </a:cubicBezTo>
                    <a:cubicBezTo>
                      <a:pt x="131" y="38"/>
                      <a:pt x="131" y="38"/>
                      <a:pt x="131" y="38"/>
                    </a:cubicBezTo>
                    <a:cubicBezTo>
                      <a:pt x="132" y="37"/>
                      <a:pt x="132" y="37"/>
                      <a:pt x="13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dirty="0"/>
              </a:p>
            </p:txBody>
          </p:sp>
        </p:grpSp>
      </p:grpSp>
      <p:grpSp>
        <p:nvGrpSpPr>
          <p:cNvPr id="8" name="Group 48"/>
          <p:cNvGrpSpPr/>
          <p:nvPr/>
        </p:nvGrpSpPr>
        <p:grpSpPr>
          <a:xfrm>
            <a:off x="5004048" y="3102474"/>
            <a:ext cx="629971" cy="634120"/>
            <a:chOff x="4191000" y="4118393"/>
            <a:chExt cx="703284" cy="707698"/>
          </a:xfrm>
        </p:grpSpPr>
        <p:sp>
          <p:nvSpPr>
            <p:cNvPr id="50" name="Oval 49"/>
            <p:cNvSpPr/>
            <p:nvPr/>
          </p:nvSpPr>
          <p:spPr>
            <a:xfrm>
              <a:off x="4191000" y="4118393"/>
              <a:ext cx="703284" cy="707698"/>
            </a:xfrm>
            <a:prstGeom prst="ellipse">
              <a:avLst/>
            </a:prstGeom>
            <a:solidFill>
              <a:schemeClr val="accent3"/>
            </a:solidFill>
            <a:ln>
              <a:no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defRPr/>
              </a:pPr>
              <a:endParaRPr lang="en-US" sz="8800" dirty="0">
                <a:solidFill>
                  <a:schemeClr val="bg1"/>
                </a:solidFill>
              </a:endParaRPr>
            </a:p>
          </p:txBody>
        </p:sp>
        <p:grpSp>
          <p:nvGrpSpPr>
            <p:cNvPr id="9" name="Group 50"/>
            <p:cNvGrpSpPr/>
            <p:nvPr/>
          </p:nvGrpSpPr>
          <p:grpSpPr>
            <a:xfrm>
              <a:off x="4351749" y="4326669"/>
              <a:ext cx="381786" cy="291146"/>
              <a:chOff x="4914900" y="1812925"/>
              <a:chExt cx="441326" cy="336550"/>
            </a:xfrm>
            <a:solidFill>
              <a:schemeClr val="bg1"/>
            </a:solidFill>
          </p:grpSpPr>
          <p:sp>
            <p:nvSpPr>
              <p:cNvPr id="52" name="Freeform 5"/>
              <p:cNvSpPr>
                <a:spLocks/>
              </p:cNvSpPr>
              <p:nvPr/>
            </p:nvSpPr>
            <p:spPr bwMode="auto">
              <a:xfrm>
                <a:off x="4914900" y="1849438"/>
                <a:ext cx="230188" cy="257175"/>
              </a:xfrm>
              <a:custGeom>
                <a:avLst/>
                <a:gdLst>
                  <a:gd name="T0" fmla="*/ 18 w 145"/>
                  <a:gd name="T1" fmla="*/ 143 h 162"/>
                  <a:gd name="T2" fmla="*/ 18 w 145"/>
                  <a:gd name="T3" fmla="*/ 21 h 162"/>
                  <a:gd name="T4" fmla="*/ 124 w 145"/>
                  <a:gd name="T5" fmla="*/ 21 h 162"/>
                  <a:gd name="T6" fmla="*/ 145 w 145"/>
                  <a:gd name="T7" fmla="*/ 0 h 162"/>
                  <a:gd name="T8" fmla="*/ 0 w 145"/>
                  <a:gd name="T9" fmla="*/ 0 h 162"/>
                  <a:gd name="T10" fmla="*/ 0 w 145"/>
                  <a:gd name="T11" fmla="*/ 162 h 162"/>
                  <a:gd name="T12" fmla="*/ 68 w 145"/>
                  <a:gd name="T13" fmla="*/ 162 h 162"/>
                  <a:gd name="T14" fmla="*/ 77 w 145"/>
                  <a:gd name="T15" fmla="*/ 143 h 162"/>
                  <a:gd name="T16" fmla="*/ 18 w 145"/>
                  <a:gd name="T17" fmla="*/ 143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5" h="162">
                    <a:moveTo>
                      <a:pt x="18" y="143"/>
                    </a:moveTo>
                    <a:lnTo>
                      <a:pt x="18" y="21"/>
                    </a:lnTo>
                    <a:lnTo>
                      <a:pt x="124" y="21"/>
                    </a:lnTo>
                    <a:lnTo>
                      <a:pt x="145" y="0"/>
                    </a:lnTo>
                    <a:lnTo>
                      <a:pt x="0" y="0"/>
                    </a:lnTo>
                    <a:lnTo>
                      <a:pt x="0" y="162"/>
                    </a:lnTo>
                    <a:lnTo>
                      <a:pt x="68" y="162"/>
                    </a:lnTo>
                    <a:lnTo>
                      <a:pt x="77" y="143"/>
                    </a:lnTo>
                    <a:lnTo>
                      <a:pt x="18" y="1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dirty="0"/>
              </a:p>
            </p:txBody>
          </p:sp>
          <p:sp>
            <p:nvSpPr>
              <p:cNvPr id="53" name="Freeform 6"/>
              <p:cNvSpPr>
                <a:spLocks/>
              </p:cNvSpPr>
              <p:nvPr/>
            </p:nvSpPr>
            <p:spPr bwMode="auto">
              <a:xfrm>
                <a:off x="5065713" y="1849438"/>
                <a:ext cx="290513" cy="257175"/>
              </a:xfrm>
              <a:custGeom>
                <a:avLst/>
                <a:gdLst>
                  <a:gd name="T0" fmla="*/ 76 w 88"/>
                  <a:gd name="T1" fmla="*/ 18 h 78"/>
                  <a:gd name="T2" fmla="*/ 76 w 88"/>
                  <a:gd name="T3" fmla="*/ 0 h 78"/>
                  <a:gd name="T4" fmla="*/ 40 w 88"/>
                  <a:gd name="T5" fmla="*/ 0 h 78"/>
                  <a:gd name="T6" fmla="*/ 37 w 88"/>
                  <a:gd name="T7" fmla="*/ 10 h 78"/>
                  <a:gd name="T8" fmla="*/ 67 w 88"/>
                  <a:gd name="T9" fmla="*/ 10 h 78"/>
                  <a:gd name="T10" fmla="*/ 67 w 88"/>
                  <a:gd name="T11" fmla="*/ 69 h 78"/>
                  <a:gd name="T12" fmla="*/ 10 w 88"/>
                  <a:gd name="T13" fmla="*/ 69 h 78"/>
                  <a:gd name="T14" fmla="*/ 0 w 88"/>
                  <a:gd name="T15" fmla="*/ 78 h 78"/>
                  <a:gd name="T16" fmla="*/ 76 w 88"/>
                  <a:gd name="T17" fmla="*/ 78 h 78"/>
                  <a:gd name="T18" fmla="*/ 76 w 88"/>
                  <a:gd name="T19" fmla="*/ 60 h 78"/>
                  <a:gd name="T20" fmla="*/ 88 w 88"/>
                  <a:gd name="T21" fmla="*/ 54 h 78"/>
                  <a:gd name="T22" fmla="*/ 88 w 88"/>
                  <a:gd name="T23" fmla="*/ 26 h 78"/>
                  <a:gd name="T24" fmla="*/ 76 w 88"/>
                  <a:gd name="T25" fmla="*/ 1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 h="78">
                    <a:moveTo>
                      <a:pt x="76" y="18"/>
                    </a:moveTo>
                    <a:cubicBezTo>
                      <a:pt x="76" y="0"/>
                      <a:pt x="76" y="0"/>
                      <a:pt x="76" y="0"/>
                    </a:cubicBezTo>
                    <a:cubicBezTo>
                      <a:pt x="40" y="0"/>
                      <a:pt x="40" y="0"/>
                      <a:pt x="40" y="0"/>
                    </a:cubicBezTo>
                    <a:cubicBezTo>
                      <a:pt x="37" y="10"/>
                      <a:pt x="37" y="10"/>
                      <a:pt x="37" y="10"/>
                    </a:cubicBezTo>
                    <a:cubicBezTo>
                      <a:pt x="67" y="10"/>
                      <a:pt x="67" y="10"/>
                      <a:pt x="67" y="10"/>
                    </a:cubicBezTo>
                    <a:cubicBezTo>
                      <a:pt x="67" y="69"/>
                      <a:pt x="67" y="69"/>
                      <a:pt x="67" y="69"/>
                    </a:cubicBezTo>
                    <a:cubicBezTo>
                      <a:pt x="10" y="69"/>
                      <a:pt x="10" y="69"/>
                      <a:pt x="10" y="69"/>
                    </a:cubicBezTo>
                    <a:cubicBezTo>
                      <a:pt x="0" y="78"/>
                      <a:pt x="0" y="78"/>
                      <a:pt x="0" y="78"/>
                    </a:cubicBezTo>
                    <a:cubicBezTo>
                      <a:pt x="76" y="78"/>
                      <a:pt x="76" y="78"/>
                      <a:pt x="76" y="78"/>
                    </a:cubicBezTo>
                    <a:cubicBezTo>
                      <a:pt x="76" y="60"/>
                      <a:pt x="76" y="60"/>
                      <a:pt x="76" y="60"/>
                    </a:cubicBezTo>
                    <a:cubicBezTo>
                      <a:pt x="80" y="60"/>
                      <a:pt x="88" y="61"/>
                      <a:pt x="88" y="54"/>
                    </a:cubicBezTo>
                    <a:cubicBezTo>
                      <a:pt x="88" y="26"/>
                      <a:pt x="88" y="26"/>
                      <a:pt x="88" y="26"/>
                    </a:cubicBezTo>
                    <a:cubicBezTo>
                      <a:pt x="88" y="17"/>
                      <a:pt x="79" y="18"/>
                      <a:pt x="76"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dirty="0"/>
              </a:p>
            </p:txBody>
          </p:sp>
          <p:sp>
            <p:nvSpPr>
              <p:cNvPr id="54" name="Freeform 7"/>
              <p:cNvSpPr>
                <a:spLocks/>
              </p:cNvSpPr>
              <p:nvPr/>
            </p:nvSpPr>
            <p:spPr bwMode="auto">
              <a:xfrm>
                <a:off x="4970463" y="1905000"/>
                <a:ext cx="115888" cy="144463"/>
              </a:xfrm>
              <a:custGeom>
                <a:avLst/>
                <a:gdLst>
                  <a:gd name="T0" fmla="*/ 0 w 73"/>
                  <a:gd name="T1" fmla="*/ 0 h 91"/>
                  <a:gd name="T2" fmla="*/ 0 w 73"/>
                  <a:gd name="T3" fmla="*/ 91 h 91"/>
                  <a:gd name="T4" fmla="*/ 0 w 73"/>
                  <a:gd name="T5" fmla="*/ 91 h 91"/>
                  <a:gd name="T6" fmla="*/ 48 w 73"/>
                  <a:gd name="T7" fmla="*/ 91 h 91"/>
                  <a:gd name="T8" fmla="*/ 60 w 73"/>
                  <a:gd name="T9" fmla="*/ 60 h 91"/>
                  <a:gd name="T10" fmla="*/ 19 w 73"/>
                  <a:gd name="T11" fmla="*/ 60 h 91"/>
                  <a:gd name="T12" fmla="*/ 73 w 73"/>
                  <a:gd name="T13" fmla="*/ 0 h 91"/>
                  <a:gd name="T14" fmla="*/ 0 w 73"/>
                  <a:gd name="T15" fmla="*/ 0 h 91"/>
                  <a:gd name="T16" fmla="*/ 0 w 73"/>
                  <a:gd name="T17"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 h="91">
                    <a:moveTo>
                      <a:pt x="0" y="0"/>
                    </a:moveTo>
                    <a:lnTo>
                      <a:pt x="0" y="91"/>
                    </a:lnTo>
                    <a:lnTo>
                      <a:pt x="0" y="91"/>
                    </a:lnTo>
                    <a:lnTo>
                      <a:pt x="48" y="91"/>
                    </a:lnTo>
                    <a:lnTo>
                      <a:pt x="60" y="60"/>
                    </a:lnTo>
                    <a:lnTo>
                      <a:pt x="19" y="60"/>
                    </a:lnTo>
                    <a:lnTo>
                      <a:pt x="73"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dirty="0"/>
              </a:p>
            </p:txBody>
          </p:sp>
          <p:sp>
            <p:nvSpPr>
              <p:cNvPr id="55" name="Freeform 8"/>
              <p:cNvSpPr>
                <a:spLocks/>
              </p:cNvSpPr>
              <p:nvPr/>
            </p:nvSpPr>
            <p:spPr bwMode="auto">
              <a:xfrm>
                <a:off x="5126038" y="1905000"/>
                <a:ext cx="138113" cy="144463"/>
              </a:xfrm>
              <a:custGeom>
                <a:avLst/>
                <a:gdLst>
                  <a:gd name="T0" fmla="*/ 66 w 87"/>
                  <a:gd name="T1" fmla="*/ 21 h 91"/>
                  <a:gd name="T2" fmla="*/ 0 w 87"/>
                  <a:gd name="T3" fmla="*/ 91 h 91"/>
                  <a:gd name="T4" fmla="*/ 87 w 87"/>
                  <a:gd name="T5" fmla="*/ 91 h 91"/>
                  <a:gd name="T6" fmla="*/ 87 w 87"/>
                  <a:gd name="T7" fmla="*/ 0 h 91"/>
                  <a:gd name="T8" fmla="*/ 31 w 87"/>
                  <a:gd name="T9" fmla="*/ 0 h 91"/>
                  <a:gd name="T10" fmla="*/ 24 w 87"/>
                  <a:gd name="T11" fmla="*/ 21 h 91"/>
                  <a:gd name="T12" fmla="*/ 66 w 87"/>
                  <a:gd name="T13" fmla="*/ 21 h 91"/>
                </a:gdLst>
                <a:ahLst/>
                <a:cxnLst>
                  <a:cxn ang="0">
                    <a:pos x="T0" y="T1"/>
                  </a:cxn>
                  <a:cxn ang="0">
                    <a:pos x="T2" y="T3"/>
                  </a:cxn>
                  <a:cxn ang="0">
                    <a:pos x="T4" y="T5"/>
                  </a:cxn>
                  <a:cxn ang="0">
                    <a:pos x="T6" y="T7"/>
                  </a:cxn>
                  <a:cxn ang="0">
                    <a:pos x="T8" y="T9"/>
                  </a:cxn>
                  <a:cxn ang="0">
                    <a:pos x="T10" y="T11"/>
                  </a:cxn>
                  <a:cxn ang="0">
                    <a:pos x="T12" y="T13"/>
                  </a:cxn>
                </a:cxnLst>
                <a:rect l="0" t="0" r="r" b="b"/>
                <a:pathLst>
                  <a:path w="87" h="91">
                    <a:moveTo>
                      <a:pt x="66" y="21"/>
                    </a:moveTo>
                    <a:lnTo>
                      <a:pt x="0" y="91"/>
                    </a:lnTo>
                    <a:lnTo>
                      <a:pt x="87" y="91"/>
                    </a:lnTo>
                    <a:lnTo>
                      <a:pt x="87" y="0"/>
                    </a:lnTo>
                    <a:lnTo>
                      <a:pt x="31" y="0"/>
                    </a:lnTo>
                    <a:lnTo>
                      <a:pt x="24" y="21"/>
                    </a:lnTo>
                    <a:lnTo>
                      <a:pt x="66"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dirty="0"/>
              </a:p>
            </p:txBody>
          </p:sp>
          <p:sp>
            <p:nvSpPr>
              <p:cNvPr id="56" name="Freeform 9"/>
              <p:cNvSpPr>
                <a:spLocks/>
              </p:cNvSpPr>
              <p:nvPr/>
            </p:nvSpPr>
            <p:spPr bwMode="auto">
              <a:xfrm>
                <a:off x="5019675" y="1812925"/>
                <a:ext cx="180975" cy="336550"/>
              </a:xfrm>
              <a:custGeom>
                <a:avLst/>
                <a:gdLst>
                  <a:gd name="T0" fmla="*/ 79 w 114"/>
                  <a:gd name="T1" fmla="*/ 87 h 212"/>
                  <a:gd name="T2" fmla="*/ 112 w 114"/>
                  <a:gd name="T3" fmla="*/ 0 h 212"/>
                  <a:gd name="T4" fmla="*/ 8 w 114"/>
                  <a:gd name="T5" fmla="*/ 110 h 212"/>
                  <a:gd name="T6" fmla="*/ 44 w 114"/>
                  <a:gd name="T7" fmla="*/ 110 h 212"/>
                  <a:gd name="T8" fmla="*/ 0 w 114"/>
                  <a:gd name="T9" fmla="*/ 212 h 212"/>
                  <a:gd name="T10" fmla="*/ 114 w 114"/>
                  <a:gd name="T11" fmla="*/ 85 h 212"/>
                  <a:gd name="T12" fmla="*/ 79 w 114"/>
                  <a:gd name="T13" fmla="*/ 87 h 212"/>
                </a:gdLst>
                <a:ahLst/>
                <a:cxnLst>
                  <a:cxn ang="0">
                    <a:pos x="T0" y="T1"/>
                  </a:cxn>
                  <a:cxn ang="0">
                    <a:pos x="T2" y="T3"/>
                  </a:cxn>
                  <a:cxn ang="0">
                    <a:pos x="T4" y="T5"/>
                  </a:cxn>
                  <a:cxn ang="0">
                    <a:pos x="T6" y="T7"/>
                  </a:cxn>
                  <a:cxn ang="0">
                    <a:pos x="T8" y="T9"/>
                  </a:cxn>
                  <a:cxn ang="0">
                    <a:pos x="T10" y="T11"/>
                  </a:cxn>
                  <a:cxn ang="0">
                    <a:pos x="T12" y="T13"/>
                  </a:cxn>
                </a:cxnLst>
                <a:rect l="0" t="0" r="r" b="b"/>
                <a:pathLst>
                  <a:path w="114" h="212">
                    <a:moveTo>
                      <a:pt x="79" y="87"/>
                    </a:moveTo>
                    <a:lnTo>
                      <a:pt x="112" y="0"/>
                    </a:lnTo>
                    <a:lnTo>
                      <a:pt x="8" y="110"/>
                    </a:lnTo>
                    <a:lnTo>
                      <a:pt x="44" y="110"/>
                    </a:lnTo>
                    <a:lnTo>
                      <a:pt x="0" y="212"/>
                    </a:lnTo>
                    <a:lnTo>
                      <a:pt x="114" y="85"/>
                    </a:lnTo>
                    <a:lnTo>
                      <a:pt x="79" y="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dirty="0"/>
              </a:p>
            </p:txBody>
          </p:sp>
        </p:grpSp>
      </p:grpSp>
      <p:grpSp>
        <p:nvGrpSpPr>
          <p:cNvPr id="10" name="Group 57"/>
          <p:cNvGrpSpPr/>
          <p:nvPr/>
        </p:nvGrpSpPr>
        <p:grpSpPr>
          <a:xfrm>
            <a:off x="5004459" y="3914147"/>
            <a:ext cx="629695" cy="633841"/>
            <a:chOff x="4191000" y="1475413"/>
            <a:chExt cx="703284" cy="707698"/>
          </a:xfrm>
        </p:grpSpPr>
        <p:sp>
          <p:nvSpPr>
            <p:cNvPr id="59" name="Oval 58"/>
            <p:cNvSpPr/>
            <p:nvPr/>
          </p:nvSpPr>
          <p:spPr>
            <a:xfrm>
              <a:off x="4191000" y="1475413"/>
              <a:ext cx="703284" cy="707698"/>
            </a:xfrm>
            <a:prstGeom prst="ellipse">
              <a:avLst/>
            </a:prstGeom>
            <a:solidFill>
              <a:schemeClr val="accent4"/>
            </a:solidFill>
            <a:ln>
              <a:no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defRPr/>
              </a:pPr>
              <a:endParaRPr lang="en-US" sz="8800" dirty="0">
                <a:solidFill>
                  <a:schemeClr val="bg1"/>
                </a:solidFill>
              </a:endParaRPr>
            </a:p>
          </p:txBody>
        </p:sp>
        <p:grpSp>
          <p:nvGrpSpPr>
            <p:cNvPr id="11" name="Group 59"/>
            <p:cNvGrpSpPr/>
            <p:nvPr/>
          </p:nvGrpSpPr>
          <p:grpSpPr>
            <a:xfrm>
              <a:off x="4406360" y="1658908"/>
              <a:ext cx="272565" cy="340708"/>
              <a:chOff x="6751638" y="2265363"/>
              <a:chExt cx="158750" cy="198438"/>
            </a:xfrm>
            <a:solidFill>
              <a:schemeClr val="bg1"/>
            </a:solidFill>
          </p:grpSpPr>
          <p:sp>
            <p:nvSpPr>
              <p:cNvPr id="61" name="Freeform 18"/>
              <p:cNvSpPr>
                <a:spLocks/>
              </p:cNvSpPr>
              <p:nvPr/>
            </p:nvSpPr>
            <p:spPr bwMode="auto">
              <a:xfrm>
                <a:off x="6751638" y="2349501"/>
                <a:ext cx="158750" cy="65088"/>
              </a:xfrm>
              <a:custGeom>
                <a:avLst/>
                <a:gdLst>
                  <a:gd name="T0" fmla="*/ 49 w 98"/>
                  <a:gd name="T1" fmla="*/ 15 h 40"/>
                  <a:gd name="T2" fmla="*/ 2 w 98"/>
                  <a:gd name="T3" fmla="*/ 0 h 40"/>
                  <a:gd name="T4" fmla="*/ 0 w 98"/>
                  <a:gd name="T5" fmla="*/ 4 h 40"/>
                  <a:gd name="T6" fmla="*/ 0 w 98"/>
                  <a:gd name="T7" fmla="*/ 19 h 40"/>
                  <a:gd name="T8" fmla="*/ 49 w 98"/>
                  <a:gd name="T9" fmla="*/ 40 h 40"/>
                  <a:gd name="T10" fmla="*/ 98 w 98"/>
                  <a:gd name="T11" fmla="*/ 19 h 40"/>
                  <a:gd name="T12" fmla="*/ 98 w 98"/>
                  <a:gd name="T13" fmla="*/ 4 h 40"/>
                  <a:gd name="T14" fmla="*/ 96 w 98"/>
                  <a:gd name="T15" fmla="*/ 0 h 40"/>
                  <a:gd name="T16" fmla="*/ 49 w 98"/>
                  <a:gd name="T17" fmla="*/ 1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5"/>
                    </a:moveTo>
                    <a:cubicBezTo>
                      <a:pt x="26" y="15"/>
                      <a:pt x="7" y="9"/>
                      <a:pt x="2" y="0"/>
                    </a:cubicBezTo>
                    <a:cubicBezTo>
                      <a:pt x="1" y="1"/>
                      <a:pt x="0" y="3"/>
                      <a:pt x="0" y="4"/>
                    </a:cubicBezTo>
                    <a:cubicBezTo>
                      <a:pt x="0" y="19"/>
                      <a:pt x="0" y="19"/>
                      <a:pt x="0" y="19"/>
                    </a:cubicBezTo>
                    <a:cubicBezTo>
                      <a:pt x="0" y="31"/>
                      <a:pt x="22" y="40"/>
                      <a:pt x="49" y="40"/>
                    </a:cubicBezTo>
                    <a:cubicBezTo>
                      <a:pt x="76" y="40"/>
                      <a:pt x="98" y="31"/>
                      <a:pt x="98" y="19"/>
                    </a:cubicBezTo>
                    <a:cubicBezTo>
                      <a:pt x="98" y="4"/>
                      <a:pt x="98" y="4"/>
                      <a:pt x="98" y="4"/>
                    </a:cubicBezTo>
                    <a:cubicBezTo>
                      <a:pt x="98" y="3"/>
                      <a:pt x="97" y="1"/>
                      <a:pt x="96" y="0"/>
                    </a:cubicBezTo>
                    <a:cubicBezTo>
                      <a:pt x="91" y="9"/>
                      <a:pt x="72" y="15"/>
                      <a:pt x="49"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dirty="0"/>
              </a:p>
            </p:txBody>
          </p:sp>
          <p:sp>
            <p:nvSpPr>
              <p:cNvPr id="62" name="Freeform 19"/>
              <p:cNvSpPr>
                <a:spLocks/>
              </p:cNvSpPr>
              <p:nvPr/>
            </p:nvSpPr>
            <p:spPr bwMode="auto">
              <a:xfrm>
                <a:off x="6751638" y="2397126"/>
                <a:ext cx="158750" cy="66675"/>
              </a:xfrm>
              <a:custGeom>
                <a:avLst/>
                <a:gdLst>
                  <a:gd name="T0" fmla="*/ 49 w 98"/>
                  <a:gd name="T1" fmla="*/ 16 h 41"/>
                  <a:gd name="T2" fmla="*/ 2 w 98"/>
                  <a:gd name="T3" fmla="*/ 0 h 41"/>
                  <a:gd name="T4" fmla="*/ 0 w 98"/>
                  <a:gd name="T5" fmla="*/ 5 h 41"/>
                  <a:gd name="T6" fmla="*/ 0 w 98"/>
                  <a:gd name="T7" fmla="*/ 20 h 41"/>
                  <a:gd name="T8" fmla="*/ 49 w 98"/>
                  <a:gd name="T9" fmla="*/ 41 h 41"/>
                  <a:gd name="T10" fmla="*/ 98 w 98"/>
                  <a:gd name="T11" fmla="*/ 20 h 41"/>
                  <a:gd name="T12" fmla="*/ 98 w 98"/>
                  <a:gd name="T13" fmla="*/ 5 h 41"/>
                  <a:gd name="T14" fmla="*/ 96 w 98"/>
                  <a:gd name="T15" fmla="*/ 0 h 41"/>
                  <a:gd name="T16" fmla="*/ 49 w 98"/>
                  <a:gd name="T17" fmla="*/ 1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1">
                    <a:moveTo>
                      <a:pt x="49" y="16"/>
                    </a:moveTo>
                    <a:cubicBezTo>
                      <a:pt x="26" y="16"/>
                      <a:pt x="7" y="9"/>
                      <a:pt x="2" y="0"/>
                    </a:cubicBezTo>
                    <a:cubicBezTo>
                      <a:pt x="1" y="2"/>
                      <a:pt x="0" y="3"/>
                      <a:pt x="0" y="5"/>
                    </a:cubicBezTo>
                    <a:cubicBezTo>
                      <a:pt x="0" y="20"/>
                      <a:pt x="0" y="20"/>
                      <a:pt x="0" y="20"/>
                    </a:cubicBezTo>
                    <a:cubicBezTo>
                      <a:pt x="0" y="31"/>
                      <a:pt x="22" y="41"/>
                      <a:pt x="49" y="41"/>
                    </a:cubicBezTo>
                    <a:cubicBezTo>
                      <a:pt x="76" y="41"/>
                      <a:pt x="98" y="31"/>
                      <a:pt x="98" y="20"/>
                    </a:cubicBezTo>
                    <a:cubicBezTo>
                      <a:pt x="98" y="5"/>
                      <a:pt x="98" y="5"/>
                      <a:pt x="98" y="5"/>
                    </a:cubicBezTo>
                    <a:cubicBezTo>
                      <a:pt x="98" y="3"/>
                      <a:pt x="97" y="2"/>
                      <a:pt x="96" y="0"/>
                    </a:cubicBezTo>
                    <a:cubicBezTo>
                      <a:pt x="91" y="9"/>
                      <a:pt x="72" y="16"/>
                      <a:pt x="49"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dirty="0"/>
              </a:p>
            </p:txBody>
          </p:sp>
          <p:sp>
            <p:nvSpPr>
              <p:cNvPr id="63" name="Freeform 20"/>
              <p:cNvSpPr>
                <a:spLocks/>
              </p:cNvSpPr>
              <p:nvPr/>
            </p:nvSpPr>
            <p:spPr bwMode="auto">
              <a:xfrm>
                <a:off x="6751638" y="2300288"/>
                <a:ext cx="158750" cy="65088"/>
              </a:xfrm>
              <a:custGeom>
                <a:avLst/>
                <a:gdLst>
                  <a:gd name="T0" fmla="*/ 96 w 98"/>
                  <a:gd name="T1" fmla="*/ 0 h 40"/>
                  <a:gd name="T2" fmla="*/ 49 w 98"/>
                  <a:gd name="T3" fmla="*/ 15 h 40"/>
                  <a:gd name="T4" fmla="*/ 2 w 98"/>
                  <a:gd name="T5" fmla="*/ 0 h 40"/>
                  <a:gd name="T6" fmla="*/ 0 w 98"/>
                  <a:gd name="T7" fmla="*/ 5 h 40"/>
                  <a:gd name="T8" fmla="*/ 0 w 98"/>
                  <a:gd name="T9" fmla="*/ 19 h 40"/>
                  <a:gd name="T10" fmla="*/ 49 w 98"/>
                  <a:gd name="T11" fmla="*/ 40 h 40"/>
                  <a:gd name="T12" fmla="*/ 98 w 98"/>
                  <a:gd name="T13" fmla="*/ 19 h 40"/>
                  <a:gd name="T14" fmla="*/ 98 w 98"/>
                  <a:gd name="T15" fmla="*/ 5 h 40"/>
                  <a:gd name="T16" fmla="*/ 96 w 98"/>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96" y="0"/>
                    </a:moveTo>
                    <a:cubicBezTo>
                      <a:pt x="95" y="8"/>
                      <a:pt x="75" y="15"/>
                      <a:pt x="49" y="15"/>
                    </a:cubicBezTo>
                    <a:cubicBezTo>
                      <a:pt x="23" y="15"/>
                      <a:pt x="3" y="8"/>
                      <a:pt x="2" y="0"/>
                    </a:cubicBezTo>
                    <a:cubicBezTo>
                      <a:pt x="1" y="1"/>
                      <a:pt x="0" y="3"/>
                      <a:pt x="0" y="5"/>
                    </a:cubicBezTo>
                    <a:cubicBezTo>
                      <a:pt x="0" y="19"/>
                      <a:pt x="0" y="19"/>
                      <a:pt x="0" y="19"/>
                    </a:cubicBezTo>
                    <a:cubicBezTo>
                      <a:pt x="0" y="31"/>
                      <a:pt x="22" y="40"/>
                      <a:pt x="49" y="40"/>
                    </a:cubicBezTo>
                    <a:cubicBezTo>
                      <a:pt x="76" y="40"/>
                      <a:pt x="98" y="31"/>
                      <a:pt x="98" y="19"/>
                    </a:cubicBezTo>
                    <a:cubicBezTo>
                      <a:pt x="98" y="5"/>
                      <a:pt x="98" y="5"/>
                      <a:pt x="98" y="5"/>
                    </a:cubicBezTo>
                    <a:cubicBezTo>
                      <a:pt x="98" y="3"/>
                      <a:pt x="97" y="1"/>
                      <a:pt x="9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dirty="0"/>
              </a:p>
            </p:txBody>
          </p:sp>
          <p:sp>
            <p:nvSpPr>
              <p:cNvPr id="64" name="Oval 21"/>
              <p:cNvSpPr>
                <a:spLocks noChangeArrowheads="1"/>
              </p:cNvSpPr>
              <p:nvPr/>
            </p:nvSpPr>
            <p:spPr bwMode="auto">
              <a:xfrm>
                <a:off x="6754813" y="2265363"/>
                <a:ext cx="152400" cy="50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dirty="0"/>
              </a:p>
            </p:txBody>
          </p:sp>
        </p:grpSp>
      </p:grpSp>
    </p:spTree>
    <p:extLst>
      <p:ext uri="{BB962C8B-B14F-4D97-AF65-F5344CB8AC3E}">
        <p14:creationId xmlns:p14="http://schemas.microsoft.com/office/powerpoint/2010/main" val="96067972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fractur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17">
                                            <p:txEl>
                                              <p:pRg st="0" end="0"/>
                                            </p:txEl>
                                          </p:spTgt>
                                        </p:tgtEl>
                                        <p:attrNameLst>
                                          <p:attrName>style.visibility</p:attrName>
                                        </p:attrNameLst>
                                      </p:cBhvr>
                                      <p:to>
                                        <p:strVal val="visible"/>
                                      </p:to>
                                    </p:set>
                                    <p:animEffect transition="in" filter="fade">
                                      <p:cBhvr>
                                        <p:cTn id="11" dur="500"/>
                                        <p:tgtEl>
                                          <p:spTgt spid="17">
                                            <p:txEl>
                                              <p:pRg st="0" end="0"/>
                                            </p:txEl>
                                          </p:spTgt>
                                        </p:tgtEl>
                                      </p:cBhvr>
                                    </p:animEffect>
                                  </p:childTnLst>
                                </p:cTn>
                              </p:par>
                            </p:childTnLst>
                          </p:cTn>
                        </p:par>
                        <p:par>
                          <p:cTn id="12" fill="hold">
                            <p:stCondLst>
                              <p:cond delay="2500"/>
                            </p:stCondLst>
                            <p:childTnLst>
                              <p:par>
                                <p:cTn id="13" presetID="10" presetClass="entr" presetSubtype="0" fill="hold" grpId="0" nodeType="afterEffect">
                                  <p:stCondLst>
                                    <p:cond delay="0"/>
                                  </p:stCondLst>
                                  <p:childTnLst>
                                    <p:set>
                                      <p:cBhvr>
                                        <p:cTn id="14" dur="1" fill="hold">
                                          <p:stCondLst>
                                            <p:cond delay="0"/>
                                          </p:stCondLst>
                                        </p:cTn>
                                        <p:tgtEl>
                                          <p:spTgt spid="18">
                                            <p:txEl>
                                              <p:pRg st="0" end="0"/>
                                            </p:txEl>
                                          </p:spTgt>
                                        </p:tgtEl>
                                        <p:attrNameLst>
                                          <p:attrName>style.visibility</p:attrName>
                                        </p:attrNameLst>
                                      </p:cBhvr>
                                      <p:to>
                                        <p:strVal val="visible"/>
                                      </p:to>
                                    </p:set>
                                    <p:animEffect transition="in" filter="fade">
                                      <p:cBhvr>
                                        <p:cTn id="15" dur="500"/>
                                        <p:tgtEl>
                                          <p:spTgt spid="18">
                                            <p:txEl>
                                              <p:pRg st="0" end="0"/>
                                            </p:txEl>
                                          </p:spTgt>
                                        </p:tgtEl>
                                      </p:cBhvr>
                                    </p:animEffect>
                                  </p:childTnLst>
                                </p:cTn>
                              </p:par>
                            </p:childTnLst>
                          </p:cTn>
                        </p:par>
                        <p:par>
                          <p:cTn id="16" fill="hold">
                            <p:stCondLst>
                              <p:cond delay="3000"/>
                            </p:stCondLst>
                            <p:childTnLst>
                              <p:par>
                                <p:cTn id="17" presetID="10" presetClass="entr" presetSubtype="0" fill="hold" grpId="0" nodeType="afterEffect">
                                  <p:stCondLst>
                                    <p:cond delay="0"/>
                                  </p:stCondLst>
                                  <p:childTnLst>
                                    <p:set>
                                      <p:cBhvr>
                                        <p:cTn id="18" dur="1" fill="hold">
                                          <p:stCondLst>
                                            <p:cond delay="0"/>
                                          </p:stCondLst>
                                        </p:cTn>
                                        <p:tgtEl>
                                          <p:spTgt spid="19">
                                            <p:txEl>
                                              <p:pRg st="0" end="0"/>
                                            </p:txEl>
                                          </p:spTgt>
                                        </p:tgtEl>
                                        <p:attrNameLst>
                                          <p:attrName>style.visibility</p:attrName>
                                        </p:attrNameLst>
                                      </p:cBhvr>
                                      <p:to>
                                        <p:strVal val="visible"/>
                                      </p:to>
                                    </p:set>
                                    <p:animEffect transition="in" filter="fade">
                                      <p:cBhvr>
                                        <p:cTn id="19" dur="500"/>
                                        <p:tgtEl>
                                          <p:spTgt spid="19">
                                            <p:txEl>
                                              <p:pRg st="0" end="0"/>
                                            </p:txEl>
                                          </p:spTgt>
                                        </p:tgtEl>
                                      </p:cBhvr>
                                    </p:animEffect>
                                  </p:childTnLst>
                                </p:cTn>
                              </p:par>
                            </p:childTnLst>
                          </p:cTn>
                        </p:par>
                        <p:par>
                          <p:cTn id="20" fill="hold">
                            <p:stCondLst>
                              <p:cond delay="3500"/>
                            </p:stCondLst>
                            <p:childTnLst>
                              <p:par>
                                <p:cTn id="21" presetID="10" presetClass="entr" presetSubtype="0" fill="hold" grpId="0" nodeType="afterEffect">
                                  <p:stCondLst>
                                    <p:cond delay="0"/>
                                  </p:stCondLst>
                                  <p:childTnLst>
                                    <p:set>
                                      <p:cBhvr>
                                        <p:cTn id="22" dur="1" fill="hold">
                                          <p:stCondLst>
                                            <p:cond delay="0"/>
                                          </p:stCondLst>
                                        </p:cTn>
                                        <p:tgtEl>
                                          <p:spTgt spid="20">
                                            <p:txEl>
                                              <p:pRg st="0" end="0"/>
                                            </p:txEl>
                                          </p:spTgt>
                                        </p:tgtEl>
                                        <p:attrNameLst>
                                          <p:attrName>style.visibility</p:attrName>
                                        </p:attrNameLst>
                                      </p:cBhvr>
                                      <p:to>
                                        <p:strVal val="visible"/>
                                      </p:to>
                                    </p:set>
                                    <p:animEffect transition="in" filter="fade">
                                      <p:cBhvr>
                                        <p:cTn id="23" dur="500"/>
                                        <p:tgtEl>
                                          <p:spTgt spid="20">
                                            <p:txEl>
                                              <p:pRg st="0" end="0"/>
                                            </p:txEl>
                                          </p:spTgt>
                                        </p:tgtEl>
                                      </p:cBhvr>
                                    </p:animEffect>
                                  </p:childTnLst>
                                </p:cTn>
                              </p:par>
                            </p:childTnLst>
                          </p:cTn>
                        </p:par>
                        <p:par>
                          <p:cTn id="24" fill="hold">
                            <p:stCondLst>
                              <p:cond delay="4000"/>
                            </p:stCondLst>
                            <p:childTnLst>
                              <p:par>
                                <p:cTn id="25" presetID="2" presetClass="entr" presetSubtype="4"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500" fill="hold"/>
                                        <p:tgtEl>
                                          <p:spTgt spid="5"/>
                                        </p:tgtEl>
                                        <p:attrNameLst>
                                          <p:attrName>ppt_x</p:attrName>
                                        </p:attrNameLst>
                                      </p:cBhvr>
                                      <p:tavLst>
                                        <p:tav tm="0">
                                          <p:val>
                                            <p:strVal val="#ppt_x"/>
                                          </p:val>
                                        </p:tav>
                                        <p:tav tm="100000">
                                          <p:val>
                                            <p:strVal val="#ppt_x"/>
                                          </p:val>
                                        </p:tav>
                                      </p:tavLst>
                                    </p:anim>
                                    <p:anim calcmode="lin" valueType="num">
                                      <p:cBhvr additive="base">
                                        <p:cTn id="28" dur="500" fill="hold"/>
                                        <p:tgtEl>
                                          <p:spTgt spid="5"/>
                                        </p:tgtEl>
                                        <p:attrNameLst>
                                          <p:attrName>ppt_y</p:attrName>
                                        </p:attrNameLst>
                                      </p:cBhvr>
                                      <p:tavLst>
                                        <p:tav tm="0">
                                          <p:val>
                                            <p:strVal val="1+#ppt_h/2"/>
                                          </p:val>
                                        </p:tav>
                                        <p:tav tm="100000">
                                          <p:val>
                                            <p:strVal val="#ppt_y"/>
                                          </p:val>
                                        </p:tav>
                                      </p:tavLst>
                                    </p:anim>
                                  </p:childTnLst>
                                </p:cTn>
                              </p:par>
                            </p:childTnLst>
                          </p:cTn>
                        </p:par>
                        <p:par>
                          <p:cTn id="29" fill="hold">
                            <p:stCondLst>
                              <p:cond delay="4500"/>
                            </p:stCondLst>
                            <p:childTnLst>
                              <p:par>
                                <p:cTn id="30" presetID="10" presetClass="entr" presetSubtype="0" fill="hold" grpId="0" nodeType="afterEffect">
                                  <p:stCondLst>
                                    <p:cond delay="0"/>
                                  </p:stCondLst>
                                  <p:childTnLst>
                                    <p:set>
                                      <p:cBhvr>
                                        <p:cTn id="31" dur="1" fill="hold">
                                          <p:stCondLst>
                                            <p:cond delay="0"/>
                                          </p:stCondLst>
                                        </p:cTn>
                                        <p:tgtEl>
                                          <p:spTgt spid="22">
                                            <p:txEl>
                                              <p:pRg st="0" end="0"/>
                                            </p:txEl>
                                          </p:spTgt>
                                        </p:tgtEl>
                                        <p:attrNameLst>
                                          <p:attrName>style.visibility</p:attrName>
                                        </p:attrNameLst>
                                      </p:cBhvr>
                                      <p:to>
                                        <p:strVal val="visible"/>
                                      </p:to>
                                    </p:set>
                                    <p:animEffect transition="in" filter="fade">
                                      <p:cBhvr>
                                        <p:cTn id="32" dur="500"/>
                                        <p:tgtEl>
                                          <p:spTgt spid="22">
                                            <p:txEl>
                                              <p:pRg st="0" end="0"/>
                                            </p:txEl>
                                          </p:spTgt>
                                        </p:tgtEl>
                                      </p:cBhvr>
                                    </p:animEffect>
                                  </p:childTnLst>
                                </p:cTn>
                              </p:par>
                            </p:childTnLst>
                          </p:cTn>
                        </p:par>
                        <p:par>
                          <p:cTn id="33" fill="hold">
                            <p:stCondLst>
                              <p:cond delay="5000"/>
                            </p:stCondLst>
                            <p:childTnLst>
                              <p:par>
                                <p:cTn id="34" presetID="10" presetClass="entr" presetSubtype="0" fill="hold" grpId="0" nodeType="afterEffect">
                                  <p:stCondLst>
                                    <p:cond delay="0"/>
                                  </p:stCondLst>
                                  <p:childTnLst>
                                    <p:set>
                                      <p:cBhvr>
                                        <p:cTn id="35" dur="1" fill="hold">
                                          <p:stCondLst>
                                            <p:cond delay="0"/>
                                          </p:stCondLst>
                                        </p:cTn>
                                        <p:tgtEl>
                                          <p:spTgt spid="23">
                                            <p:txEl>
                                              <p:pRg st="0" end="0"/>
                                            </p:txEl>
                                          </p:spTgt>
                                        </p:tgtEl>
                                        <p:attrNameLst>
                                          <p:attrName>style.visibility</p:attrName>
                                        </p:attrNameLst>
                                      </p:cBhvr>
                                      <p:to>
                                        <p:strVal val="visible"/>
                                      </p:to>
                                    </p:set>
                                    <p:animEffect transition="in" filter="fade">
                                      <p:cBhvr>
                                        <p:cTn id="36" dur="500"/>
                                        <p:tgtEl>
                                          <p:spTgt spid="23">
                                            <p:txEl>
                                              <p:pRg st="0" end="0"/>
                                            </p:txEl>
                                          </p:spTgt>
                                        </p:tgtEl>
                                      </p:cBhvr>
                                    </p:animEffect>
                                  </p:childTnLst>
                                </p:cTn>
                              </p:par>
                            </p:childTnLst>
                          </p:cTn>
                        </p:par>
                        <p:par>
                          <p:cTn id="37" fill="hold">
                            <p:stCondLst>
                              <p:cond delay="5500"/>
                            </p:stCondLst>
                            <p:childTnLst>
                              <p:par>
                                <p:cTn id="38" presetID="2" presetClass="entr" presetSubtype="4" fill="hold" nodeType="afterEffect">
                                  <p:stCondLst>
                                    <p:cond delay="0"/>
                                  </p:stCondLst>
                                  <p:childTnLst>
                                    <p:set>
                                      <p:cBhvr>
                                        <p:cTn id="39" dur="1" fill="hold">
                                          <p:stCondLst>
                                            <p:cond delay="0"/>
                                          </p:stCondLst>
                                        </p:cTn>
                                        <p:tgtEl>
                                          <p:spTgt spid="6"/>
                                        </p:tgtEl>
                                        <p:attrNameLst>
                                          <p:attrName>style.visibility</p:attrName>
                                        </p:attrNameLst>
                                      </p:cBhvr>
                                      <p:to>
                                        <p:strVal val="visible"/>
                                      </p:to>
                                    </p:set>
                                    <p:anim calcmode="lin" valueType="num">
                                      <p:cBhvr additive="base">
                                        <p:cTn id="40" dur="500" fill="hold"/>
                                        <p:tgtEl>
                                          <p:spTgt spid="6"/>
                                        </p:tgtEl>
                                        <p:attrNameLst>
                                          <p:attrName>ppt_x</p:attrName>
                                        </p:attrNameLst>
                                      </p:cBhvr>
                                      <p:tavLst>
                                        <p:tav tm="0">
                                          <p:val>
                                            <p:strVal val="#ppt_x"/>
                                          </p:val>
                                        </p:tav>
                                        <p:tav tm="100000">
                                          <p:val>
                                            <p:strVal val="#ppt_x"/>
                                          </p:val>
                                        </p:tav>
                                      </p:tavLst>
                                    </p:anim>
                                    <p:anim calcmode="lin" valueType="num">
                                      <p:cBhvr additive="base">
                                        <p:cTn id="41" dur="500" fill="hold"/>
                                        <p:tgtEl>
                                          <p:spTgt spid="6"/>
                                        </p:tgtEl>
                                        <p:attrNameLst>
                                          <p:attrName>ppt_y</p:attrName>
                                        </p:attrNameLst>
                                      </p:cBhvr>
                                      <p:tavLst>
                                        <p:tav tm="0">
                                          <p:val>
                                            <p:strVal val="1+#ppt_h/2"/>
                                          </p:val>
                                        </p:tav>
                                        <p:tav tm="100000">
                                          <p:val>
                                            <p:strVal val="#ppt_y"/>
                                          </p:val>
                                        </p:tav>
                                      </p:tavLst>
                                    </p:anim>
                                  </p:childTnLst>
                                </p:cTn>
                              </p:par>
                            </p:childTnLst>
                          </p:cTn>
                        </p:par>
                        <p:par>
                          <p:cTn id="42" fill="hold">
                            <p:stCondLst>
                              <p:cond delay="6000"/>
                            </p:stCondLst>
                            <p:childTnLst>
                              <p:par>
                                <p:cTn id="43" presetID="10" presetClass="entr" presetSubtype="0" fill="hold" grpId="0" nodeType="afterEffect">
                                  <p:stCondLst>
                                    <p:cond delay="0"/>
                                  </p:stCondLst>
                                  <p:childTnLst>
                                    <p:set>
                                      <p:cBhvr>
                                        <p:cTn id="44" dur="1" fill="hold">
                                          <p:stCondLst>
                                            <p:cond delay="0"/>
                                          </p:stCondLst>
                                        </p:cTn>
                                        <p:tgtEl>
                                          <p:spTgt spid="24">
                                            <p:txEl>
                                              <p:pRg st="0" end="0"/>
                                            </p:txEl>
                                          </p:spTgt>
                                        </p:tgtEl>
                                        <p:attrNameLst>
                                          <p:attrName>style.visibility</p:attrName>
                                        </p:attrNameLst>
                                      </p:cBhvr>
                                      <p:to>
                                        <p:strVal val="visible"/>
                                      </p:to>
                                    </p:set>
                                    <p:animEffect transition="in" filter="fade">
                                      <p:cBhvr>
                                        <p:cTn id="45" dur="500"/>
                                        <p:tgtEl>
                                          <p:spTgt spid="24">
                                            <p:txEl>
                                              <p:pRg st="0" end="0"/>
                                            </p:txEl>
                                          </p:spTgt>
                                        </p:tgtEl>
                                      </p:cBhvr>
                                    </p:animEffect>
                                  </p:childTnLst>
                                </p:cTn>
                              </p:par>
                            </p:childTnLst>
                          </p:cTn>
                        </p:par>
                        <p:par>
                          <p:cTn id="46" fill="hold">
                            <p:stCondLst>
                              <p:cond delay="6500"/>
                            </p:stCondLst>
                            <p:childTnLst>
                              <p:par>
                                <p:cTn id="47" presetID="10" presetClass="entr" presetSubtype="0" fill="hold" grpId="0" nodeType="afterEffect">
                                  <p:stCondLst>
                                    <p:cond delay="0"/>
                                  </p:stCondLst>
                                  <p:childTnLst>
                                    <p:set>
                                      <p:cBhvr>
                                        <p:cTn id="48" dur="1" fill="hold">
                                          <p:stCondLst>
                                            <p:cond delay="0"/>
                                          </p:stCondLst>
                                        </p:cTn>
                                        <p:tgtEl>
                                          <p:spTgt spid="25">
                                            <p:txEl>
                                              <p:pRg st="0" end="0"/>
                                            </p:txEl>
                                          </p:spTgt>
                                        </p:tgtEl>
                                        <p:attrNameLst>
                                          <p:attrName>style.visibility</p:attrName>
                                        </p:attrNameLst>
                                      </p:cBhvr>
                                      <p:to>
                                        <p:strVal val="visible"/>
                                      </p:to>
                                    </p:set>
                                    <p:animEffect transition="in" filter="fade">
                                      <p:cBhvr>
                                        <p:cTn id="49" dur="500"/>
                                        <p:tgtEl>
                                          <p:spTgt spid="25">
                                            <p:txEl>
                                              <p:pRg st="0" end="0"/>
                                            </p:txEl>
                                          </p:spTgt>
                                        </p:tgtEl>
                                      </p:cBhvr>
                                    </p:animEffect>
                                  </p:childTnLst>
                                </p:cTn>
                              </p:par>
                            </p:childTnLst>
                          </p:cTn>
                        </p:par>
                        <p:par>
                          <p:cTn id="50" fill="hold">
                            <p:stCondLst>
                              <p:cond delay="7000"/>
                            </p:stCondLst>
                            <p:childTnLst>
                              <p:par>
                                <p:cTn id="51" presetID="53" presetClass="entr" presetSubtype="16" fill="hold" nodeType="afterEffect">
                                  <p:stCondLst>
                                    <p:cond delay="0"/>
                                  </p:stCondLst>
                                  <p:childTnLst>
                                    <p:set>
                                      <p:cBhvr>
                                        <p:cTn id="52" dur="1" fill="hold">
                                          <p:stCondLst>
                                            <p:cond delay="0"/>
                                          </p:stCondLst>
                                        </p:cTn>
                                        <p:tgtEl>
                                          <p:spTgt spid="8"/>
                                        </p:tgtEl>
                                        <p:attrNameLst>
                                          <p:attrName>style.visibility</p:attrName>
                                        </p:attrNameLst>
                                      </p:cBhvr>
                                      <p:to>
                                        <p:strVal val="visible"/>
                                      </p:to>
                                    </p:set>
                                    <p:anim calcmode="lin" valueType="num">
                                      <p:cBhvr>
                                        <p:cTn id="53" dur="500" fill="hold"/>
                                        <p:tgtEl>
                                          <p:spTgt spid="8"/>
                                        </p:tgtEl>
                                        <p:attrNameLst>
                                          <p:attrName>ppt_w</p:attrName>
                                        </p:attrNameLst>
                                      </p:cBhvr>
                                      <p:tavLst>
                                        <p:tav tm="0">
                                          <p:val>
                                            <p:fltVal val="0"/>
                                          </p:val>
                                        </p:tav>
                                        <p:tav tm="100000">
                                          <p:val>
                                            <p:strVal val="#ppt_w"/>
                                          </p:val>
                                        </p:tav>
                                      </p:tavLst>
                                    </p:anim>
                                    <p:anim calcmode="lin" valueType="num">
                                      <p:cBhvr>
                                        <p:cTn id="54" dur="500" fill="hold"/>
                                        <p:tgtEl>
                                          <p:spTgt spid="8"/>
                                        </p:tgtEl>
                                        <p:attrNameLst>
                                          <p:attrName>ppt_h</p:attrName>
                                        </p:attrNameLst>
                                      </p:cBhvr>
                                      <p:tavLst>
                                        <p:tav tm="0">
                                          <p:val>
                                            <p:fltVal val="0"/>
                                          </p:val>
                                        </p:tav>
                                        <p:tav tm="100000">
                                          <p:val>
                                            <p:strVal val="#ppt_h"/>
                                          </p:val>
                                        </p:tav>
                                      </p:tavLst>
                                    </p:anim>
                                    <p:animEffect transition="in" filter="fade">
                                      <p:cBhvr>
                                        <p:cTn id="55" dur="500"/>
                                        <p:tgtEl>
                                          <p:spTgt spid="8"/>
                                        </p:tgtEl>
                                      </p:cBhvr>
                                    </p:animEffect>
                                  </p:childTnLst>
                                </p:cTn>
                              </p:par>
                            </p:childTnLst>
                          </p:cTn>
                        </p:par>
                        <p:par>
                          <p:cTn id="56" fill="hold">
                            <p:stCondLst>
                              <p:cond delay="7500"/>
                            </p:stCondLst>
                            <p:childTnLst>
                              <p:par>
                                <p:cTn id="57" presetID="10" presetClass="entr" presetSubtype="0" fill="hold" grpId="0" nodeType="afterEffect">
                                  <p:stCondLst>
                                    <p:cond delay="0"/>
                                  </p:stCondLst>
                                  <p:childTnLst>
                                    <p:set>
                                      <p:cBhvr>
                                        <p:cTn id="58" dur="1" fill="hold">
                                          <p:stCondLst>
                                            <p:cond delay="0"/>
                                          </p:stCondLst>
                                        </p:cTn>
                                        <p:tgtEl>
                                          <p:spTgt spid="26">
                                            <p:txEl>
                                              <p:pRg st="0" end="0"/>
                                            </p:txEl>
                                          </p:spTgt>
                                        </p:tgtEl>
                                        <p:attrNameLst>
                                          <p:attrName>style.visibility</p:attrName>
                                        </p:attrNameLst>
                                      </p:cBhvr>
                                      <p:to>
                                        <p:strVal val="visible"/>
                                      </p:to>
                                    </p:set>
                                    <p:animEffect transition="in" filter="fade">
                                      <p:cBhvr>
                                        <p:cTn id="59" dur="500"/>
                                        <p:tgtEl>
                                          <p:spTgt spid="26">
                                            <p:txEl>
                                              <p:pRg st="0" end="0"/>
                                            </p:txEl>
                                          </p:spTgt>
                                        </p:tgtEl>
                                      </p:cBhvr>
                                    </p:animEffect>
                                  </p:childTnLst>
                                </p:cTn>
                              </p:par>
                            </p:childTnLst>
                          </p:cTn>
                        </p:par>
                        <p:par>
                          <p:cTn id="60" fill="hold">
                            <p:stCondLst>
                              <p:cond delay="8000"/>
                            </p:stCondLst>
                            <p:childTnLst>
                              <p:par>
                                <p:cTn id="61" presetID="10" presetClass="entr" presetSubtype="0" fill="hold" grpId="0" nodeType="afterEffect">
                                  <p:stCondLst>
                                    <p:cond delay="0"/>
                                  </p:stCondLst>
                                  <p:childTnLst>
                                    <p:set>
                                      <p:cBhvr>
                                        <p:cTn id="62" dur="1" fill="hold">
                                          <p:stCondLst>
                                            <p:cond delay="0"/>
                                          </p:stCondLst>
                                        </p:cTn>
                                        <p:tgtEl>
                                          <p:spTgt spid="27">
                                            <p:txEl>
                                              <p:pRg st="0" end="0"/>
                                            </p:txEl>
                                          </p:spTgt>
                                        </p:tgtEl>
                                        <p:attrNameLst>
                                          <p:attrName>style.visibility</p:attrName>
                                        </p:attrNameLst>
                                      </p:cBhvr>
                                      <p:to>
                                        <p:strVal val="visible"/>
                                      </p:to>
                                    </p:set>
                                    <p:animEffect transition="in" filter="fade">
                                      <p:cBhvr>
                                        <p:cTn id="63" dur="500"/>
                                        <p:tgtEl>
                                          <p:spTgt spid="27">
                                            <p:txEl>
                                              <p:pRg st="0" end="0"/>
                                            </p:txEl>
                                          </p:spTgt>
                                        </p:tgtEl>
                                      </p:cBhvr>
                                    </p:animEffect>
                                  </p:childTnLst>
                                </p:cTn>
                              </p:par>
                            </p:childTnLst>
                          </p:cTn>
                        </p:par>
                        <p:par>
                          <p:cTn id="64" fill="hold">
                            <p:stCondLst>
                              <p:cond delay="8500"/>
                            </p:stCondLst>
                            <p:childTnLst>
                              <p:par>
                                <p:cTn id="65" presetID="53" presetClass="entr" presetSubtype="16" fill="hold" nodeType="afterEffect">
                                  <p:stCondLst>
                                    <p:cond delay="0"/>
                                  </p:stCondLst>
                                  <p:childTnLst>
                                    <p:set>
                                      <p:cBhvr>
                                        <p:cTn id="66" dur="1" fill="hold">
                                          <p:stCondLst>
                                            <p:cond delay="0"/>
                                          </p:stCondLst>
                                        </p:cTn>
                                        <p:tgtEl>
                                          <p:spTgt spid="10"/>
                                        </p:tgtEl>
                                        <p:attrNameLst>
                                          <p:attrName>style.visibility</p:attrName>
                                        </p:attrNameLst>
                                      </p:cBhvr>
                                      <p:to>
                                        <p:strVal val="visible"/>
                                      </p:to>
                                    </p:set>
                                    <p:anim calcmode="lin" valueType="num">
                                      <p:cBhvr>
                                        <p:cTn id="67" dur="500" fill="hold"/>
                                        <p:tgtEl>
                                          <p:spTgt spid="10"/>
                                        </p:tgtEl>
                                        <p:attrNameLst>
                                          <p:attrName>ppt_w</p:attrName>
                                        </p:attrNameLst>
                                      </p:cBhvr>
                                      <p:tavLst>
                                        <p:tav tm="0">
                                          <p:val>
                                            <p:fltVal val="0"/>
                                          </p:val>
                                        </p:tav>
                                        <p:tav tm="100000">
                                          <p:val>
                                            <p:strVal val="#ppt_w"/>
                                          </p:val>
                                        </p:tav>
                                      </p:tavLst>
                                    </p:anim>
                                    <p:anim calcmode="lin" valueType="num">
                                      <p:cBhvr>
                                        <p:cTn id="68" dur="500" fill="hold"/>
                                        <p:tgtEl>
                                          <p:spTgt spid="10"/>
                                        </p:tgtEl>
                                        <p:attrNameLst>
                                          <p:attrName>ppt_h</p:attrName>
                                        </p:attrNameLst>
                                      </p:cBhvr>
                                      <p:tavLst>
                                        <p:tav tm="0">
                                          <p:val>
                                            <p:fltVal val="0"/>
                                          </p:val>
                                        </p:tav>
                                        <p:tav tm="100000">
                                          <p:val>
                                            <p:strVal val="#ppt_h"/>
                                          </p:val>
                                        </p:tav>
                                      </p:tavLst>
                                    </p:anim>
                                    <p:animEffect transition="in" filter="fade">
                                      <p:cBhvr>
                                        <p:cTn id="69" dur="500"/>
                                        <p:tgtEl>
                                          <p:spTgt spid="10"/>
                                        </p:tgtEl>
                                      </p:cBhvr>
                                    </p:animEffect>
                                  </p:childTnLst>
                                </p:cTn>
                              </p:par>
                            </p:childTnLst>
                          </p:cTn>
                        </p:par>
                        <p:par>
                          <p:cTn id="70" fill="hold">
                            <p:stCondLst>
                              <p:cond delay="9000"/>
                            </p:stCondLst>
                            <p:childTnLst>
                              <p:par>
                                <p:cTn id="71" presetID="10" presetClass="entr" presetSubtype="0" fill="hold" grpId="0" nodeType="afterEffect">
                                  <p:stCondLst>
                                    <p:cond delay="0"/>
                                  </p:stCondLst>
                                  <p:childTnLst>
                                    <p:set>
                                      <p:cBhvr>
                                        <p:cTn id="72" dur="1" fill="hold">
                                          <p:stCondLst>
                                            <p:cond delay="0"/>
                                          </p:stCondLst>
                                        </p:cTn>
                                        <p:tgtEl>
                                          <p:spTgt spid="28">
                                            <p:txEl>
                                              <p:pRg st="0" end="0"/>
                                            </p:txEl>
                                          </p:spTgt>
                                        </p:tgtEl>
                                        <p:attrNameLst>
                                          <p:attrName>style.visibility</p:attrName>
                                        </p:attrNameLst>
                                      </p:cBhvr>
                                      <p:to>
                                        <p:strVal val="visible"/>
                                      </p:to>
                                    </p:set>
                                    <p:animEffect transition="in" filter="fade">
                                      <p:cBhvr>
                                        <p:cTn id="73" dur="500"/>
                                        <p:tgtEl>
                                          <p:spTgt spid="28">
                                            <p:txEl>
                                              <p:pRg st="0" end="0"/>
                                            </p:txEl>
                                          </p:spTgt>
                                        </p:tgtEl>
                                      </p:cBhvr>
                                    </p:animEffect>
                                  </p:childTnLst>
                                </p:cTn>
                              </p:par>
                            </p:childTnLst>
                          </p:cTn>
                        </p:par>
                        <p:par>
                          <p:cTn id="74" fill="hold">
                            <p:stCondLst>
                              <p:cond delay="9500"/>
                            </p:stCondLst>
                            <p:childTnLst>
                              <p:par>
                                <p:cTn id="75" presetID="10" presetClass="entr" presetSubtype="0" fill="hold" grpId="0" nodeType="afterEffect">
                                  <p:stCondLst>
                                    <p:cond delay="0"/>
                                  </p:stCondLst>
                                  <p:childTnLst>
                                    <p:set>
                                      <p:cBhvr>
                                        <p:cTn id="76" dur="1" fill="hold">
                                          <p:stCondLst>
                                            <p:cond delay="0"/>
                                          </p:stCondLst>
                                        </p:cTn>
                                        <p:tgtEl>
                                          <p:spTgt spid="29">
                                            <p:txEl>
                                              <p:pRg st="0" end="0"/>
                                            </p:txEl>
                                          </p:spTgt>
                                        </p:tgtEl>
                                        <p:attrNameLst>
                                          <p:attrName>style.visibility</p:attrName>
                                        </p:attrNameLst>
                                      </p:cBhvr>
                                      <p:to>
                                        <p:strVal val="visible"/>
                                      </p:to>
                                    </p:set>
                                    <p:animEffect transition="in" filter="fade">
                                      <p:cBhvr>
                                        <p:cTn id="77" dur="500"/>
                                        <p:tgtEl>
                                          <p:spTgt spid="2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uild="p"/>
      <p:bldP spid="18" grpId="0" build="p"/>
      <p:bldP spid="19" grpId="0" build="p"/>
      <p:bldP spid="20" grpId="0" build="p"/>
      <p:bldP spid="22" grpId="0" build="p"/>
      <p:bldP spid="23" grpId="0" build="p"/>
      <p:bldP spid="24" grpId="0" build="p"/>
      <p:bldP spid="25" grpId="0" build="p"/>
      <p:bldP spid="26" grpId="0" build="p"/>
      <p:bldP spid="27" grpId="0" build="p"/>
      <p:bldP spid="28" grpId="0" build="p"/>
      <p:bldP spid="29"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36AEB011-A24A-42A0-9F73-484A0933CBB0}"/>
              </a:ext>
            </a:extLst>
          </p:cNvPr>
          <p:cNvPicPr>
            <a:picLocks noChangeAspect="1"/>
          </p:cNvPicPr>
          <p:nvPr/>
        </p:nvPicPr>
        <p:blipFill>
          <a:blip r:embed="rId4"/>
          <a:stretch>
            <a:fillRect/>
          </a:stretch>
        </p:blipFill>
        <p:spPr>
          <a:xfrm>
            <a:off x="490" y="0"/>
            <a:ext cx="9144018" cy="5148082"/>
          </a:xfrm>
          <a:prstGeom prst="rect">
            <a:avLst/>
          </a:prstGeom>
        </p:spPr>
      </p:pic>
      <p:sp>
        <p:nvSpPr>
          <p:cNvPr id="8" name="矩形 7">
            <a:extLst>
              <a:ext uri="{FF2B5EF4-FFF2-40B4-BE49-F238E27FC236}">
                <a16:creationId xmlns:a16="http://schemas.microsoft.com/office/drawing/2014/main" id="{2503608F-4CDD-4F58-B533-946C86636C64}"/>
              </a:ext>
            </a:extLst>
          </p:cNvPr>
          <p:cNvSpPr/>
          <p:nvPr/>
        </p:nvSpPr>
        <p:spPr>
          <a:xfrm>
            <a:off x="-13223" y="1672444"/>
            <a:ext cx="9157223" cy="1980220"/>
          </a:xfrm>
          <a:prstGeom prst="rect">
            <a:avLst/>
          </a:prstGeom>
          <a:solidFill>
            <a:schemeClr val="bg1">
              <a:alpha val="6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Rectangle 3"/>
          <p:cNvSpPr txBox="1">
            <a:spLocks noChangeArrowheads="1"/>
          </p:cNvSpPr>
          <p:nvPr/>
        </p:nvSpPr>
        <p:spPr>
          <a:xfrm>
            <a:off x="1187625" y="2176500"/>
            <a:ext cx="6624735" cy="502599"/>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4000" b="1" dirty="0">
                <a:solidFill>
                  <a:schemeClr val="accent1"/>
                </a:solidFill>
                <a:latin typeface="微软雅黑" panose="020B0503020204020204" pitchFamily="34" charset="-122"/>
                <a:ea typeface="微软雅黑" panose="020B0503020204020204" pitchFamily="34" charset="-122"/>
              </a:rPr>
              <a:t>演讲完毕   谢谢您的观看</a:t>
            </a:r>
          </a:p>
        </p:txBody>
      </p:sp>
      <p:sp>
        <p:nvSpPr>
          <p:cNvPr id="12" name="Rectangle 4"/>
          <p:cNvSpPr txBox="1">
            <a:spLocks noChangeArrowheads="1"/>
          </p:cNvSpPr>
          <p:nvPr/>
        </p:nvSpPr>
        <p:spPr>
          <a:xfrm>
            <a:off x="1943708" y="2897857"/>
            <a:ext cx="4807056" cy="322759"/>
          </a:xfrm>
          <a:prstGeom prst="rect">
            <a:avLst/>
          </a:prstGeom>
        </p:spPr>
        <p:txBody>
          <a:bodyPr vert="horz" lIns="91440" tIns="45720" rIns="91440" bIns="45720" rtlCol="0" anchor="ctr">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一键换色、年终总结、工作汇报、述职报告</a:t>
            </a:r>
            <a:r>
              <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rPr>
              <a:t>PPT</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模板</a:t>
            </a:r>
          </a:p>
        </p:txBody>
      </p:sp>
      <p:pic>
        <p:nvPicPr>
          <p:cNvPr id="7" name="爱的罗曼史 romance de amor">
            <a:hlinkClick r:id="" action="ppaction://media"/>
            <a:extLst>
              <a:ext uri="{FF2B5EF4-FFF2-40B4-BE49-F238E27FC236}">
                <a16:creationId xmlns:a16="http://schemas.microsoft.com/office/drawing/2014/main" id="{B85283CF-41D9-433F-A879-FC1AFECB0D14}"/>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622823" y="1132384"/>
            <a:ext cx="609600" cy="609600"/>
          </a:xfrm>
          <a:prstGeom prst="rect">
            <a:avLst/>
          </a:prstGeom>
        </p:spPr>
      </p:pic>
      <p:sp>
        <p:nvSpPr>
          <p:cNvPr id="9" name="矩形: 圆角 8">
            <a:extLst>
              <a:ext uri="{FF2B5EF4-FFF2-40B4-BE49-F238E27FC236}">
                <a16:creationId xmlns:a16="http://schemas.microsoft.com/office/drawing/2014/main" id="{B0977CEC-ACFC-488E-8229-867C3A877B59}"/>
              </a:ext>
            </a:extLst>
          </p:cNvPr>
          <p:cNvSpPr/>
          <p:nvPr/>
        </p:nvSpPr>
        <p:spPr>
          <a:xfrm>
            <a:off x="2627784" y="1564432"/>
            <a:ext cx="3564396" cy="288032"/>
          </a:xfrm>
          <a:prstGeom prst="roundRect">
            <a:avLst>
              <a:gd name="adj" fmla="val 50000"/>
            </a:avLst>
          </a:prstGeom>
          <a:solidFill>
            <a:schemeClr val="accent1">
              <a:alpha val="7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rPr>
              <a:t>单击此处输入您所在单位名称</a:t>
            </a:r>
          </a:p>
        </p:txBody>
      </p:sp>
    </p:spTree>
    <p:extLst>
      <p:ext uri="{BB962C8B-B14F-4D97-AF65-F5344CB8AC3E}">
        <p14:creationId xmlns:p14="http://schemas.microsoft.com/office/powerpoint/2010/main" val="64807369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7"/>
                                        </p:tgtEl>
                                      </p:cBhvr>
                                    </p:cmd>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1" fill="hold" grpId="0" nodeType="click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fill="hold"/>
                                        <p:tgtEl>
                                          <p:spTgt spid="9"/>
                                        </p:tgtEl>
                                        <p:attrNameLst>
                                          <p:attrName>ppt_x</p:attrName>
                                        </p:attrNameLst>
                                      </p:cBhvr>
                                      <p:tavLst>
                                        <p:tav tm="0">
                                          <p:val>
                                            <p:strVal val="#ppt_x"/>
                                          </p:val>
                                        </p:tav>
                                        <p:tav tm="100000">
                                          <p:val>
                                            <p:strVal val="#ppt_x"/>
                                          </p:val>
                                        </p:tav>
                                      </p:tavLst>
                                    </p:anim>
                                    <p:anim calcmode="lin" valueType="num">
                                      <p:cBhvr additive="base">
                                        <p:cTn id="17" dur="500" fill="hold"/>
                                        <p:tgtEl>
                                          <p:spTgt spid="9"/>
                                        </p:tgtEl>
                                        <p:attrNameLst>
                                          <p:attrName>ppt_y</p:attrName>
                                        </p:attrNameLst>
                                      </p:cBhvr>
                                      <p:tavLst>
                                        <p:tav tm="0">
                                          <p:val>
                                            <p:strVal val="0-#ppt_h/2"/>
                                          </p:val>
                                        </p:tav>
                                        <p:tav tm="100000">
                                          <p:val>
                                            <p:strVal val="#ppt_y"/>
                                          </p:val>
                                        </p:tav>
                                      </p:tavLst>
                                    </p:anim>
                                  </p:childTnLst>
                                </p:cTn>
                              </p:par>
                            </p:childTnLst>
                          </p:cTn>
                        </p:par>
                        <p:par>
                          <p:cTn id="18" fill="hold">
                            <p:stCondLst>
                              <p:cond delay="50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11"/>
                                        </p:tgtEl>
                                        <p:attrNameLst>
                                          <p:attrName>style.visibility</p:attrName>
                                        </p:attrNameLst>
                                      </p:cBhvr>
                                      <p:to>
                                        <p:strVal val="visible"/>
                                      </p:to>
                                    </p:set>
                                    <p:anim calcmode="lin" valueType="num">
                                      <p:cBhvr>
                                        <p:cTn id="21"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11"/>
                                        </p:tgtEl>
                                        <p:attrNameLst>
                                          <p:attrName>ppt_y</p:attrName>
                                        </p:attrNameLst>
                                      </p:cBhvr>
                                      <p:tavLst>
                                        <p:tav tm="0">
                                          <p:val>
                                            <p:strVal val="#ppt_y"/>
                                          </p:val>
                                        </p:tav>
                                        <p:tav tm="100000">
                                          <p:val>
                                            <p:strVal val="#ppt_y"/>
                                          </p:val>
                                        </p:tav>
                                      </p:tavLst>
                                    </p:anim>
                                    <p:anim calcmode="lin" valueType="num">
                                      <p:cBhvr>
                                        <p:cTn id="23"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11"/>
                                        </p:tgtEl>
                                      </p:cBhvr>
                                    </p:animEffect>
                                  </p:childTnLst>
                                </p:cTn>
                              </p:par>
                            </p:childTnLst>
                          </p:cTn>
                        </p:par>
                        <p:par>
                          <p:cTn id="26" fill="hold">
                            <p:stCondLst>
                              <p:cond delay="1450"/>
                            </p:stCondLst>
                            <p:childTnLst>
                              <p:par>
                                <p:cTn id="27" presetID="53" presetClass="entr" presetSubtype="16" fill="hold" grpId="0" nodeType="afterEffect">
                                  <p:stCondLst>
                                    <p:cond delay="0"/>
                                  </p:stCondLst>
                                  <p:iterate type="lt">
                                    <p:tmPct val="7000"/>
                                  </p:iterate>
                                  <p:childTnLst>
                                    <p:set>
                                      <p:cBhvr>
                                        <p:cTn id="28" dur="1" fill="hold">
                                          <p:stCondLst>
                                            <p:cond delay="0"/>
                                          </p:stCondLst>
                                        </p:cTn>
                                        <p:tgtEl>
                                          <p:spTgt spid="12"/>
                                        </p:tgtEl>
                                        <p:attrNameLst>
                                          <p:attrName>style.visibility</p:attrName>
                                        </p:attrNameLst>
                                      </p:cBhvr>
                                      <p:to>
                                        <p:strVal val="visible"/>
                                      </p:to>
                                    </p:set>
                                    <p:anim calcmode="lin" valueType="num">
                                      <p:cBhvr>
                                        <p:cTn id="29" dur="500" fill="hold"/>
                                        <p:tgtEl>
                                          <p:spTgt spid="12"/>
                                        </p:tgtEl>
                                        <p:attrNameLst>
                                          <p:attrName>ppt_w</p:attrName>
                                        </p:attrNameLst>
                                      </p:cBhvr>
                                      <p:tavLst>
                                        <p:tav tm="0">
                                          <p:val>
                                            <p:fltVal val="0"/>
                                          </p:val>
                                        </p:tav>
                                        <p:tav tm="100000">
                                          <p:val>
                                            <p:strVal val="#ppt_w"/>
                                          </p:val>
                                        </p:tav>
                                      </p:tavLst>
                                    </p:anim>
                                    <p:anim calcmode="lin" valueType="num">
                                      <p:cBhvr>
                                        <p:cTn id="30" dur="500" fill="hold"/>
                                        <p:tgtEl>
                                          <p:spTgt spid="12"/>
                                        </p:tgtEl>
                                        <p:attrNameLst>
                                          <p:attrName>ppt_h</p:attrName>
                                        </p:attrNameLst>
                                      </p:cBhvr>
                                      <p:tavLst>
                                        <p:tav tm="0">
                                          <p:val>
                                            <p:fltVal val="0"/>
                                          </p:val>
                                        </p:tav>
                                        <p:tav tm="100000">
                                          <p:val>
                                            <p:strVal val="#ppt_h"/>
                                          </p:val>
                                        </p:tav>
                                      </p:tavLst>
                                    </p:anim>
                                    <p:animEffect transition="in" filter="fade">
                                      <p:cBhvr>
                                        <p:cTn id="3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25">
                <p:cTn id="32" repeatCount="indefinite" fill="hold" display="0">
                  <p:stCondLst>
                    <p:cond delay="indefinite"/>
                  </p:stCondLst>
                  <p:endCondLst>
                    <p:cond evt="onStopAudio" delay="0">
                      <p:tgtEl>
                        <p:sldTgt/>
                      </p:tgtEl>
                    </p:cond>
                  </p:endCondLst>
                </p:cTn>
                <p:tgtEl>
                  <p:spTgt spid="7"/>
                </p:tgtEl>
              </p:cMediaNode>
            </p:audio>
          </p:childTnLst>
        </p:cTn>
      </p:par>
    </p:tnLst>
    <p:bldLst>
      <p:bldP spid="8" grpId="0" animBg="1"/>
      <p:bldP spid="11" grpId="0" autoUpdateAnimBg="0"/>
      <p:bldP spid="12" grpId="0"/>
      <p:bldP spid="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081661" y="3077688"/>
            <a:ext cx="3115777" cy="49451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51724" tIns="25862" rIns="51724" bIns="25862" rtlCol="0" anchor="ctr"/>
          <a:lstStyle/>
          <a:p>
            <a:pPr algn="ctr"/>
            <a:endParaRPr lang="zh-CN" alt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3" name="椭圆 2"/>
          <p:cNvSpPr/>
          <p:nvPr/>
        </p:nvSpPr>
        <p:spPr>
          <a:xfrm>
            <a:off x="4171549" y="1667061"/>
            <a:ext cx="936000" cy="93719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6000" dirty="0">
                <a:solidFill>
                  <a:schemeClr val="bg1"/>
                </a:solidFill>
                <a:latin typeface="IrisUPC" pitchFamily="34" charset="-34"/>
                <a:ea typeface="微软雅黑" panose="020B0503020204020204" pitchFamily="34" charset="-122"/>
                <a:cs typeface="IrisUPC" pitchFamily="34" charset="-34"/>
                <a:sym typeface="Arial" panose="020B0604020202020204" pitchFamily="34" charset="0"/>
              </a:rPr>
              <a:t>01</a:t>
            </a:r>
            <a:endParaRPr lang="zh-CN" altLang="en-US" sz="6000" dirty="0">
              <a:solidFill>
                <a:schemeClr val="bg1"/>
              </a:solidFill>
              <a:latin typeface="IrisUPC" pitchFamily="34" charset="-34"/>
              <a:ea typeface="微软雅黑" panose="020B0503020204020204" pitchFamily="34" charset="-122"/>
              <a:cs typeface="IrisUPC" pitchFamily="34" charset="-34"/>
              <a:sym typeface="Arial" panose="020B0604020202020204" pitchFamily="34" charset="0"/>
            </a:endParaRPr>
          </a:p>
        </p:txBody>
      </p:sp>
      <p:sp>
        <p:nvSpPr>
          <p:cNvPr id="5" name="MH_Entry_1"/>
          <p:cNvSpPr/>
          <p:nvPr>
            <p:custDataLst>
              <p:tags r:id="rId1"/>
            </p:custDataLst>
          </p:nvPr>
        </p:nvSpPr>
        <p:spPr>
          <a:xfrm>
            <a:off x="3595433" y="3165955"/>
            <a:ext cx="2089852" cy="30777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gn="ctr">
              <a:spcAft>
                <a:spcPts val="900"/>
              </a:spcAft>
            </a:pPr>
            <a:r>
              <a:rPr lang="zh-CN" altLang="en-US" sz="2000" b="1" dirty="0">
                <a:ln w="9525" cmpd="sng">
                  <a:noFill/>
                  <a:prstDash val="solid"/>
                </a:ln>
                <a:solidFill>
                  <a:schemeClr val="bg1"/>
                </a:solidFill>
                <a:latin typeface="思源黑体 CN Light" panose="020B0300000000000000" pitchFamily="34" charset="-122"/>
                <a:ea typeface="思源黑体 CN Light" panose="020B0300000000000000" pitchFamily="34" charset="-122"/>
              </a:rPr>
              <a:t>项目介绍</a:t>
            </a:r>
            <a:endParaRPr lang="en-US" altLang="zh-CN" sz="800" dirty="0">
              <a:ln w="9525" cmpd="sng">
                <a:noFill/>
                <a:prstDash val="solid"/>
              </a:ln>
              <a:solidFill>
                <a:schemeClr val="bg1"/>
              </a:solidFill>
              <a:latin typeface="思源黑体 CN Light" panose="020B0300000000000000" pitchFamily="34" charset="-122"/>
              <a:ea typeface="思源黑体 CN Light" panose="020B0300000000000000" pitchFamily="34" charset="-122"/>
              <a:sym typeface="+mn-ea"/>
            </a:endParaRPr>
          </a:p>
        </p:txBody>
      </p:sp>
      <p:sp>
        <p:nvSpPr>
          <p:cNvPr id="9" name="TextBox 11"/>
          <p:cNvSpPr txBox="1"/>
          <p:nvPr/>
        </p:nvSpPr>
        <p:spPr>
          <a:xfrm>
            <a:off x="4693617" y="3809770"/>
            <a:ext cx="1149033" cy="153888"/>
          </a:xfrm>
          <a:prstGeom prst="rect">
            <a:avLst/>
          </a:prstGeom>
          <a:noFill/>
        </p:spPr>
        <p:txBody>
          <a:bodyPr wrap="none" lIns="0" tIns="0" rIns="0" bIns="0" rtlCol="0">
            <a:spAutoFit/>
          </a:bodyPr>
          <a:lstStyle/>
          <a:p>
            <a:pPr marL="121935" lvl="1" indent="-121935" algn="ctr">
              <a:buFont typeface="Arial" panose="020B0604020202020204" pitchFamily="34" charset="0"/>
              <a:buChar char="•"/>
            </a:pPr>
            <a:r>
              <a:rPr lang="zh-CN" alt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TextBox 11"/>
          <p:cNvSpPr txBox="1"/>
          <p:nvPr/>
        </p:nvSpPr>
        <p:spPr>
          <a:xfrm>
            <a:off x="3434421" y="3809770"/>
            <a:ext cx="1149033" cy="153888"/>
          </a:xfrm>
          <a:prstGeom prst="rect">
            <a:avLst/>
          </a:prstGeom>
          <a:noFill/>
        </p:spPr>
        <p:txBody>
          <a:bodyPr wrap="none" lIns="0" tIns="0" rIns="0" bIns="0" rtlCol="0">
            <a:spAutoFit/>
          </a:bodyPr>
          <a:lstStyle/>
          <a:p>
            <a:pPr marL="121935" lvl="1" indent="-121935" algn="ctr">
              <a:buFont typeface="Arial" panose="020B0604020202020204" pitchFamily="34" charset="0"/>
              <a:buChar char="•"/>
            </a:pPr>
            <a:r>
              <a:rPr lang="zh-CN" alt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TextBox 11"/>
          <p:cNvSpPr txBox="1"/>
          <p:nvPr/>
        </p:nvSpPr>
        <p:spPr>
          <a:xfrm>
            <a:off x="4693617" y="4001596"/>
            <a:ext cx="1149033" cy="153888"/>
          </a:xfrm>
          <a:prstGeom prst="rect">
            <a:avLst/>
          </a:prstGeom>
          <a:noFill/>
        </p:spPr>
        <p:txBody>
          <a:bodyPr wrap="none" lIns="0" tIns="0" rIns="0" bIns="0" rtlCol="0">
            <a:spAutoFit/>
          </a:bodyPr>
          <a:lstStyle/>
          <a:p>
            <a:pPr marL="121935" lvl="1" indent="-121935" algn="ctr">
              <a:buFont typeface="Arial" panose="020B0604020202020204" pitchFamily="34" charset="0"/>
              <a:buChar char="•"/>
            </a:pPr>
            <a:r>
              <a:rPr lang="zh-CN" alt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1"/>
          <p:cNvSpPr txBox="1"/>
          <p:nvPr/>
        </p:nvSpPr>
        <p:spPr>
          <a:xfrm>
            <a:off x="3434421" y="4001596"/>
            <a:ext cx="1149033" cy="153888"/>
          </a:xfrm>
          <a:prstGeom prst="rect">
            <a:avLst/>
          </a:prstGeom>
          <a:noFill/>
        </p:spPr>
        <p:txBody>
          <a:bodyPr wrap="none" lIns="0" tIns="0" rIns="0" bIns="0" rtlCol="0">
            <a:spAutoFit/>
          </a:bodyPr>
          <a:lstStyle/>
          <a:p>
            <a:pPr marL="121935" lvl="1" indent="-121935" algn="ctr">
              <a:buFont typeface="Arial" panose="020B0604020202020204" pitchFamily="34" charset="0"/>
              <a:buChar char="•"/>
            </a:pPr>
            <a:r>
              <a:rPr lang="zh-CN" alt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1387526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56" presetClass="entr" presetSubtype="0" fill="hold" grpId="0" nodeType="afterEffect">
                                  <p:stCondLst>
                                    <p:cond delay="0"/>
                                  </p:stCondLst>
                                  <p:iterate type="lt">
                                    <p:tmPct val="10000"/>
                                  </p:iterate>
                                  <p:childTnLst>
                                    <p:set>
                                      <p:cBhvr>
                                        <p:cTn id="17" dur="1" fill="hold">
                                          <p:stCondLst>
                                            <p:cond delay="0"/>
                                          </p:stCondLst>
                                        </p:cTn>
                                        <p:tgtEl>
                                          <p:spTgt spid="5"/>
                                        </p:tgtEl>
                                        <p:attrNameLst>
                                          <p:attrName>style.visibility</p:attrName>
                                        </p:attrNameLst>
                                      </p:cBhvr>
                                      <p:to>
                                        <p:strVal val="visible"/>
                                      </p:to>
                                    </p:set>
                                    <p:anim by="(-#ppt_w*2)" calcmode="lin" valueType="num">
                                      <p:cBhvr rctx="PPT">
                                        <p:cTn id="18" dur="500" autoRev="1" fill="hold">
                                          <p:stCondLst>
                                            <p:cond delay="0"/>
                                          </p:stCondLst>
                                        </p:cTn>
                                        <p:tgtEl>
                                          <p:spTgt spid="5"/>
                                        </p:tgtEl>
                                        <p:attrNameLst>
                                          <p:attrName>ppt_w</p:attrName>
                                        </p:attrNameLst>
                                      </p:cBhvr>
                                    </p:anim>
                                    <p:anim by="(#ppt_w*0.50)" calcmode="lin" valueType="num">
                                      <p:cBhvr>
                                        <p:cTn id="19" dur="500" decel="50000" autoRev="1" fill="hold">
                                          <p:stCondLst>
                                            <p:cond delay="0"/>
                                          </p:stCondLst>
                                        </p:cTn>
                                        <p:tgtEl>
                                          <p:spTgt spid="5"/>
                                        </p:tgtEl>
                                        <p:attrNameLst>
                                          <p:attrName>ppt_x</p:attrName>
                                        </p:attrNameLst>
                                      </p:cBhvr>
                                    </p:anim>
                                    <p:anim from="(-#ppt_h/2)" to="(#ppt_y)" calcmode="lin" valueType="num">
                                      <p:cBhvr>
                                        <p:cTn id="20" dur="1000" fill="hold">
                                          <p:stCondLst>
                                            <p:cond delay="0"/>
                                          </p:stCondLst>
                                        </p:cTn>
                                        <p:tgtEl>
                                          <p:spTgt spid="5"/>
                                        </p:tgtEl>
                                        <p:attrNameLst>
                                          <p:attrName>ppt_y</p:attrName>
                                        </p:attrNameLst>
                                      </p:cBhvr>
                                    </p:anim>
                                    <p:animRot by="21600000">
                                      <p:cBhvr>
                                        <p:cTn id="21" dur="1000" fill="hold">
                                          <p:stCondLst>
                                            <p:cond delay="0"/>
                                          </p:stCondLst>
                                        </p:cTn>
                                        <p:tgtEl>
                                          <p:spTgt spid="5"/>
                                        </p:tgtEl>
                                        <p:attrNameLst>
                                          <p:attrName>r</p:attrName>
                                        </p:attrNameLst>
                                      </p:cBhvr>
                                    </p:animRot>
                                  </p:childTnLst>
                                </p:cTn>
                              </p:par>
                            </p:childTnLst>
                          </p:cTn>
                        </p:par>
                        <p:par>
                          <p:cTn id="22" fill="hold">
                            <p:stCondLst>
                              <p:cond delay="2800"/>
                            </p:stCondLst>
                            <p:childTnLst>
                              <p:par>
                                <p:cTn id="23" presetID="42" presetClass="entr" presetSubtype="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1000"/>
                                        <p:tgtEl>
                                          <p:spTgt spid="9"/>
                                        </p:tgtEl>
                                      </p:cBhvr>
                                    </p:animEffect>
                                    <p:anim calcmode="lin" valueType="num">
                                      <p:cBhvr>
                                        <p:cTn id="26" dur="1000" fill="hold"/>
                                        <p:tgtEl>
                                          <p:spTgt spid="9"/>
                                        </p:tgtEl>
                                        <p:attrNameLst>
                                          <p:attrName>ppt_x</p:attrName>
                                        </p:attrNameLst>
                                      </p:cBhvr>
                                      <p:tavLst>
                                        <p:tav tm="0">
                                          <p:val>
                                            <p:strVal val="#ppt_x"/>
                                          </p:val>
                                        </p:tav>
                                        <p:tav tm="100000">
                                          <p:val>
                                            <p:strVal val="#ppt_x"/>
                                          </p:val>
                                        </p:tav>
                                      </p:tavLst>
                                    </p:anim>
                                    <p:anim calcmode="lin" valueType="num">
                                      <p:cBhvr>
                                        <p:cTn id="27" dur="1000" fill="hold"/>
                                        <p:tgtEl>
                                          <p:spTgt spid="9"/>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1000"/>
                                        <p:tgtEl>
                                          <p:spTgt spid="10"/>
                                        </p:tgtEl>
                                      </p:cBhvr>
                                    </p:animEffect>
                                    <p:anim calcmode="lin" valueType="num">
                                      <p:cBhvr>
                                        <p:cTn id="31" dur="1000" fill="hold"/>
                                        <p:tgtEl>
                                          <p:spTgt spid="10"/>
                                        </p:tgtEl>
                                        <p:attrNameLst>
                                          <p:attrName>ppt_x</p:attrName>
                                        </p:attrNameLst>
                                      </p:cBhvr>
                                      <p:tavLst>
                                        <p:tav tm="0">
                                          <p:val>
                                            <p:strVal val="#ppt_x"/>
                                          </p:val>
                                        </p:tav>
                                        <p:tav tm="100000">
                                          <p:val>
                                            <p:strVal val="#ppt_x"/>
                                          </p:val>
                                        </p:tav>
                                      </p:tavLst>
                                    </p:anim>
                                    <p:anim calcmode="lin" valueType="num">
                                      <p:cBhvr>
                                        <p:cTn id="32" dur="1000" fill="hold"/>
                                        <p:tgtEl>
                                          <p:spTgt spid="10"/>
                                        </p:tgtEl>
                                        <p:attrNameLst>
                                          <p:attrName>ppt_y</p:attrName>
                                        </p:attrNameLst>
                                      </p:cBhvr>
                                      <p:tavLst>
                                        <p:tav tm="0">
                                          <p:val>
                                            <p:strVal val="#ppt_y+.1"/>
                                          </p:val>
                                        </p:tav>
                                        <p:tav tm="100000">
                                          <p:val>
                                            <p:strVal val="#ppt_y"/>
                                          </p:val>
                                        </p:tav>
                                      </p:tavLst>
                                    </p:anim>
                                  </p:childTnLst>
                                </p:cTn>
                              </p:par>
                            </p:childTnLst>
                          </p:cTn>
                        </p:par>
                        <p:par>
                          <p:cTn id="33" fill="hold">
                            <p:stCondLst>
                              <p:cond delay="3800"/>
                            </p:stCondLst>
                            <p:childTnLst>
                              <p:par>
                                <p:cTn id="34" presetID="42" presetClass="entr" presetSubtype="0"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1000"/>
                                        <p:tgtEl>
                                          <p:spTgt spid="11"/>
                                        </p:tgtEl>
                                      </p:cBhvr>
                                    </p:animEffect>
                                    <p:anim calcmode="lin" valueType="num">
                                      <p:cBhvr>
                                        <p:cTn id="37" dur="1000" fill="hold"/>
                                        <p:tgtEl>
                                          <p:spTgt spid="11"/>
                                        </p:tgtEl>
                                        <p:attrNameLst>
                                          <p:attrName>ppt_x</p:attrName>
                                        </p:attrNameLst>
                                      </p:cBhvr>
                                      <p:tavLst>
                                        <p:tav tm="0">
                                          <p:val>
                                            <p:strVal val="#ppt_x"/>
                                          </p:val>
                                        </p:tav>
                                        <p:tav tm="100000">
                                          <p:val>
                                            <p:strVal val="#ppt_x"/>
                                          </p:val>
                                        </p:tav>
                                      </p:tavLst>
                                    </p:anim>
                                    <p:anim calcmode="lin" valueType="num">
                                      <p:cBhvr>
                                        <p:cTn id="38" dur="1000" fill="hold"/>
                                        <p:tgtEl>
                                          <p:spTgt spid="11"/>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1000"/>
                                        <p:tgtEl>
                                          <p:spTgt spid="12"/>
                                        </p:tgtEl>
                                      </p:cBhvr>
                                    </p:animEffect>
                                    <p:anim calcmode="lin" valueType="num">
                                      <p:cBhvr>
                                        <p:cTn id="42" dur="1000" fill="hold"/>
                                        <p:tgtEl>
                                          <p:spTgt spid="12"/>
                                        </p:tgtEl>
                                        <p:attrNameLst>
                                          <p:attrName>ppt_x</p:attrName>
                                        </p:attrNameLst>
                                      </p:cBhvr>
                                      <p:tavLst>
                                        <p:tav tm="0">
                                          <p:val>
                                            <p:strVal val="#ppt_x"/>
                                          </p:val>
                                        </p:tav>
                                        <p:tav tm="100000">
                                          <p:val>
                                            <p:strVal val="#ppt_x"/>
                                          </p:val>
                                        </p:tav>
                                      </p:tavLst>
                                    </p:anim>
                                    <p:anim calcmode="lin" valueType="num">
                                      <p:cBhvr>
                                        <p:cTn id="4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5" grpId="0"/>
      <p:bldP spid="9" grpId="0"/>
      <p:bldP spid="10" grpId="0"/>
      <p:bldP spid="11" grpId="0"/>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6"/>
          <p:cNvGrpSpPr>
            <a:grpSpLocks/>
          </p:cNvGrpSpPr>
          <p:nvPr/>
        </p:nvGrpSpPr>
        <p:grpSpPr bwMode="auto">
          <a:xfrm>
            <a:off x="2335207" y="878350"/>
            <a:ext cx="4391453" cy="4606350"/>
            <a:chOff x="2217738" y="685801"/>
            <a:chExt cx="3879850" cy="4648199"/>
          </a:xfrm>
        </p:grpSpPr>
        <p:sp>
          <p:nvSpPr>
            <p:cNvPr id="8" name="Freeform 5"/>
            <p:cNvSpPr>
              <a:spLocks/>
            </p:cNvSpPr>
            <p:nvPr/>
          </p:nvSpPr>
          <p:spPr bwMode="auto">
            <a:xfrm>
              <a:off x="4848127" y="1738224"/>
              <a:ext cx="1249461" cy="1571425"/>
            </a:xfrm>
            <a:custGeom>
              <a:avLst/>
              <a:gdLst/>
              <a:ahLst/>
              <a:cxnLst>
                <a:cxn ang="0">
                  <a:pos x="121" y="582"/>
                </a:cxn>
                <a:cxn ang="0">
                  <a:pos x="192" y="508"/>
                </a:cxn>
                <a:cxn ang="0">
                  <a:pos x="529" y="160"/>
                </a:cxn>
                <a:cxn ang="0">
                  <a:pos x="716" y="174"/>
                </a:cxn>
                <a:cxn ang="0">
                  <a:pos x="593" y="375"/>
                </a:cxn>
                <a:cxn ang="0">
                  <a:pos x="483" y="536"/>
                </a:cxn>
                <a:cxn ang="0">
                  <a:pos x="350" y="734"/>
                </a:cxn>
                <a:cxn ang="0">
                  <a:pos x="339" y="792"/>
                </a:cxn>
                <a:cxn ang="0">
                  <a:pos x="121" y="582"/>
                </a:cxn>
              </a:cxnLst>
              <a:rect l="0" t="0" r="r" b="b"/>
              <a:pathLst>
                <a:path w="726" h="914">
                  <a:moveTo>
                    <a:pt x="121" y="582"/>
                  </a:moveTo>
                  <a:cubicBezTo>
                    <a:pt x="144" y="569"/>
                    <a:pt x="170" y="538"/>
                    <a:pt x="192" y="508"/>
                  </a:cubicBezTo>
                  <a:cubicBezTo>
                    <a:pt x="269" y="485"/>
                    <a:pt x="431" y="301"/>
                    <a:pt x="529" y="160"/>
                  </a:cubicBezTo>
                  <a:cubicBezTo>
                    <a:pt x="640" y="0"/>
                    <a:pt x="726" y="92"/>
                    <a:pt x="716" y="174"/>
                  </a:cubicBezTo>
                  <a:cubicBezTo>
                    <a:pt x="706" y="257"/>
                    <a:pt x="631" y="315"/>
                    <a:pt x="593" y="375"/>
                  </a:cubicBezTo>
                  <a:cubicBezTo>
                    <a:pt x="555" y="434"/>
                    <a:pt x="564" y="421"/>
                    <a:pt x="483" y="536"/>
                  </a:cubicBezTo>
                  <a:cubicBezTo>
                    <a:pt x="340" y="679"/>
                    <a:pt x="350" y="734"/>
                    <a:pt x="350" y="734"/>
                  </a:cubicBezTo>
                  <a:cubicBezTo>
                    <a:pt x="350" y="734"/>
                    <a:pt x="348" y="748"/>
                    <a:pt x="339" y="792"/>
                  </a:cubicBezTo>
                  <a:cubicBezTo>
                    <a:pt x="0" y="914"/>
                    <a:pt x="70" y="612"/>
                    <a:pt x="121" y="582"/>
                  </a:cubicBezTo>
                  <a:close/>
                </a:path>
              </a:pathLst>
            </a:custGeom>
            <a:solidFill>
              <a:schemeClr val="accent5"/>
            </a:solidFill>
            <a:ln w="9525">
              <a:noFill/>
              <a:round/>
              <a:headEnd/>
              <a:tailEnd/>
            </a:ln>
          </p:spPr>
          <p:txBody>
            <a:bodyPr/>
            <a:lstStyle/>
            <a:p>
              <a:pPr>
                <a:defRPr/>
              </a:pPr>
              <a:endParaRPr lang="en-US" dirty="0"/>
            </a:p>
          </p:txBody>
        </p:sp>
        <p:sp>
          <p:nvSpPr>
            <p:cNvPr id="9" name="Freeform 6"/>
            <p:cNvSpPr>
              <a:spLocks/>
            </p:cNvSpPr>
            <p:nvPr/>
          </p:nvSpPr>
          <p:spPr bwMode="auto">
            <a:xfrm>
              <a:off x="4616745" y="1018587"/>
              <a:ext cx="876096" cy="1796087"/>
            </a:xfrm>
            <a:custGeom>
              <a:avLst/>
              <a:gdLst/>
              <a:ahLst/>
              <a:cxnLst>
                <a:cxn ang="0">
                  <a:pos x="150" y="1042"/>
                </a:cxn>
                <a:cxn ang="0">
                  <a:pos x="109" y="1038"/>
                </a:cxn>
                <a:cxn ang="0">
                  <a:pos x="127" y="1002"/>
                </a:cxn>
                <a:cxn ang="0">
                  <a:pos x="109" y="1038"/>
                </a:cxn>
                <a:cxn ang="0">
                  <a:pos x="56" y="781"/>
                </a:cxn>
                <a:cxn ang="0">
                  <a:pos x="98" y="710"/>
                </a:cxn>
                <a:cxn ang="0">
                  <a:pos x="207" y="357"/>
                </a:cxn>
                <a:cxn ang="0">
                  <a:pos x="260" y="168"/>
                </a:cxn>
                <a:cxn ang="0">
                  <a:pos x="399" y="11"/>
                </a:cxn>
                <a:cxn ang="0">
                  <a:pos x="395" y="351"/>
                </a:cxn>
                <a:cxn ang="0">
                  <a:pos x="330" y="648"/>
                </a:cxn>
                <a:cxn ang="0">
                  <a:pos x="288" y="884"/>
                </a:cxn>
                <a:cxn ang="0">
                  <a:pos x="150" y="1042"/>
                </a:cxn>
              </a:cxnLst>
              <a:rect l="0" t="0" r="r" b="b"/>
              <a:pathLst>
                <a:path w="510" h="1044">
                  <a:moveTo>
                    <a:pt x="150" y="1042"/>
                  </a:moveTo>
                  <a:cubicBezTo>
                    <a:pt x="136" y="1042"/>
                    <a:pt x="122" y="1041"/>
                    <a:pt x="109" y="1038"/>
                  </a:cubicBezTo>
                  <a:cubicBezTo>
                    <a:pt x="121" y="1015"/>
                    <a:pt x="127" y="1002"/>
                    <a:pt x="127" y="1002"/>
                  </a:cubicBezTo>
                  <a:cubicBezTo>
                    <a:pt x="127" y="1002"/>
                    <a:pt x="121" y="1015"/>
                    <a:pt x="109" y="1038"/>
                  </a:cubicBezTo>
                  <a:cubicBezTo>
                    <a:pt x="40" y="1024"/>
                    <a:pt x="0" y="969"/>
                    <a:pt x="56" y="781"/>
                  </a:cubicBezTo>
                  <a:cubicBezTo>
                    <a:pt x="73" y="771"/>
                    <a:pt x="88" y="749"/>
                    <a:pt x="98" y="710"/>
                  </a:cubicBezTo>
                  <a:cubicBezTo>
                    <a:pt x="123" y="546"/>
                    <a:pt x="174" y="408"/>
                    <a:pt x="207" y="357"/>
                  </a:cubicBezTo>
                  <a:cubicBezTo>
                    <a:pt x="224" y="306"/>
                    <a:pt x="211" y="273"/>
                    <a:pt x="260" y="168"/>
                  </a:cubicBezTo>
                  <a:cubicBezTo>
                    <a:pt x="304" y="18"/>
                    <a:pt x="327" y="0"/>
                    <a:pt x="399" y="11"/>
                  </a:cubicBezTo>
                  <a:cubicBezTo>
                    <a:pt x="510" y="35"/>
                    <a:pt x="437" y="226"/>
                    <a:pt x="395" y="351"/>
                  </a:cubicBezTo>
                  <a:cubicBezTo>
                    <a:pt x="353" y="476"/>
                    <a:pt x="398" y="503"/>
                    <a:pt x="330" y="648"/>
                  </a:cubicBezTo>
                  <a:cubicBezTo>
                    <a:pt x="277" y="762"/>
                    <a:pt x="276" y="832"/>
                    <a:pt x="288" y="884"/>
                  </a:cubicBezTo>
                  <a:cubicBezTo>
                    <a:pt x="263" y="951"/>
                    <a:pt x="215" y="1044"/>
                    <a:pt x="150" y="1042"/>
                  </a:cubicBezTo>
                  <a:close/>
                </a:path>
              </a:pathLst>
            </a:custGeom>
            <a:solidFill>
              <a:schemeClr val="accent6"/>
            </a:solidFill>
            <a:ln w="9525">
              <a:noFill/>
              <a:round/>
              <a:headEnd/>
              <a:tailEnd/>
            </a:ln>
          </p:spPr>
          <p:txBody>
            <a:bodyPr/>
            <a:lstStyle/>
            <a:p>
              <a:pPr>
                <a:defRPr/>
              </a:pPr>
              <a:endParaRPr lang="en-US" dirty="0"/>
            </a:p>
          </p:txBody>
        </p:sp>
        <p:sp>
          <p:nvSpPr>
            <p:cNvPr id="10" name="Freeform 7"/>
            <p:cNvSpPr>
              <a:spLocks/>
            </p:cNvSpPr>
            <p:nvPr/>
          </p:nvSpPr>
          <p:spPr bwMode="auto">
            <a:xfrm>
              <a:off x="4127689" y="685801"/>
              <a:ext cx="652076" cy="2127671"/>
            </a:xfrm>
            <a:custGeom>
              <a:avLst/>
              <a:gdLst/>
              <a:ahLst/>
              <a:cxnLst>
                <a:cxn ang="0">
                  <a:pos x="260" y="1056"/>
                </a:cxn>
                <a:cxn ang="0">
                  <a:pos x="157" y="1236"/>
                </a:cxn>
                <a:cxn ang="0">
                  <a:pos x="46" y="1069"/>
                </a:cxn>
                <a:cxn ang="0">
                  <a:pos x="43" y="902"/>
                </a:cxn>
                <a:cxn ang="0">
                  <a:pos x="41" y="801"/>
                </a:cxn>
                <a:cxn ang="0">
                  <a:pos x="52" y="495"/>
                </a:cxn>
                <a:cxn ang="0">
                  <a:pos x="67" y="317"/>
                </a:cxn>
                <a:cxn ang="0">
                  <a:pos x="184" y="13"/>
                </a:cxn>
                <a:cxn ang="0">
                  <a:pos x="276" y="349"/>
                </a:cxn>
                <a:cxn ang="0">
                  <a:pos x="273" y="634"/>
                </a:cxn>
                <a:cxn ang="0">
                  <a:pos x="271" y="957"/>
                </a:cxn>
                <a:cxn ang="0">
                  <a:pos x="273" y="960"/>
                </a:cxn>
                <a:cxn ang="0">
                  <a:pos x="260" y="1056"/>
                </a:cxn>
              </a:cxnLst>
              <a:rect l="0" t="0" r="r" b="b"/>
              <a:pathLst>
                <a:path w="379" h="1237">
                  <a:moveTo>
                    <a:pt x="260" y="1056"/>
                  </a:moveTo>
                  <a:cubicBezTo>
                    <a:pt x="263" y="1080"/>
                    <a:pt x="265" y="1232"/>
                    <a:pt x="157" y="1236"/>
                  </a:cubicBezTo>
                  <a:cubicBezTo>
                    <a:pt x="53" y="1237"/>
                    <a:pt x="0" y="1195"/>
                    <a:pt x="46" y="1069"/>
                  </a:cubicBezTo>
                  <a:cubicBezTo>
                    <a:pt x="78" y="979"/>
                    <a:pt x="57" y="929"/>
                    <a:pt x="43" y="902"/>
                  </a:cubicBezTo>
                  <a:cubicBezTo>
                    <a:pt x="45" y="877"/>
                    <a:pt x="44" y="844"/>
                    <a:pt x="41" y="801"/>
                  </a:cubicBezTo>
                  <a:cubicBezTo>
                    <a:pt x="25" y="608"/>
                    <a:pt x="46" y="530"/>
                    <a:pt x="52" y="495"/>
                  </a:cubicBezTo>
                  <a:cubicBezTo>
                    <a:pt x="57" y="460"/>
                    <a:pt x="71" y="377"/>
                    <a:pt x="67" y="317"/>
                  </a:cubicBezTo>
                  <a:cubicBezTo>
                    <a:pt x="81" y="70"/>
                    <a:pt x="86" y="18"/>
                    <a:pt x="184" y="13"/>
                  </a:cubicBezTo>
                  <a:cubicBezTo>
                    <a:pt x="379" y="0"/>
                    <a:pt x="276" y="349"/>
                    <a:pt x="276" y="349"/>
                  </a:cubicBezTo>
                  <a:cubicBezTo>
                    <a:pt x="276" y="349"/>
                    <a:pt x="276" y="584"/>
                    <a:pt x="273" y="634"/>
                  </a:cubicBezTo>
                  <a:cubicBezTo>
                    <a:pt x="269" y="683"/>
                    <a:pt x="262" y="892"/>
                    <a:pt x="271" y="957"/>
                  </a:cubicBezTo>
                  <a:cubicBezTo>
                    <a:pt x="272" y="958"/>
                    <a:pt x="273" y="959"/>
                    <a:pt x="273" y="960"/>
                  </a:cubicBezTo>
                  <a:cubicBezTo>
                    <a:pt x="266" y="998"/>
                    <a:pt x="258" y="1043"/>
                    <a:pt x="260" y="1056"/>
                  </a:cubicBezTo>
                  <a:close/>
                </a:path>
              </a:pathLst>
            </a:custGeom>
            <a:solidFill>
              <a:schemeClr val="accent3"/>
            </a:solidFill>
            <a:ln w="9525">
              <a:noFill/>
              <a:round/>
              <a:headEnd/>
              <a:tailEnd/>
            </a:ln>
          </p:spPr>
          <p:txBody>
            <a:bodyPr/>
            <a:lstStyle/>
            <a:p>
              <a:pPr>
                <a:defRPr/>
              </a:pPr>
              <a:endParaRPr lang="en-US" dirty="0"/>
            </a:p>
          </p:txBody>
        </p:sp>
        <p:sp>
          <p:nvSpPr>
            <p:cNvPr id="63528" name="Freeform 8"/>
            <p:cNvSpPr>
              <a:spLocks/>
            </p:cNvSpPr>
            <p:nvPr/>
          </p:nvSpPr>
          <p:spPr bwMode="auto">
            <a:xfrm>
              <a:off x="3389313" y="1063625"/>
              <a:ext cx="806450" cy="1941512"/>
            </a:xfrm>
            <a:custGeom>
              <a:avLst/>
              <a:gdLst>
                <a:gd name="T0" fmla="*/ 427 w 469"/>
                <a:gd name="T1" fmla="*/ 839 h 1129"/>
                <a:gd name="T2" fmla="*/ 427 w 469"/>
                <a:gd name="T3" fmla="*/ 1071 h 1129"/>
                <a:gd name="T4" fmla="*/ 175 w 469"/>
                <a:gd name="T5" fmla="*/ 1110 h 1129"/>
                <a:gd name="T6" fmla="*/ 210 w 469"/>
                <a:gd name="T7" fmla="*/ 880 h 1129"/>
                <a:gd name="T8" fmla="*/ 132 w 469"/>
                <a:gd name="T9" fmla="*/ 645 h 1129"/>
                <a:gd name="T10" fmla="*/ 78 w 469"/>
                <a:gd name="T11" fmla="*/ 486 h 1129"/>
                <a:gd name="T12" fmla="*/ 25 w 469"/>
                <a:gd name="T13" fmla="*/ 226 h 1129"/>
                <a:gd name="T14" fmla="*/ 85 w 469"/>
                <a:gd name="T15" fmla="*/ 0 h 1129"/>
                <a:gd name="T16" fmla="*/ 221 w 469"/>
                <a:gd name="T17" fmla="*/ 264 h 1129"/>
                <a:gd name="T18" fmla="*/ 320 w 469"/>
                <a:gd name="T19" fmla="*/ 573 h 1129"/>
                <a:gd name="T20" fmla="*/ 380 w 469"/>
                <a:gd name="T21" fmla="*/ 718 h 1129"/>
                <a:gd name="T22" fmla="*/ 415 w 469"/>
                <a:gd name="T23" fmla="*/ 763 h 1129"/>
                <a:gd name="T24" fmla="*/ 427 w 469"/>
                <a:gd name="T25" fmla="*/ 839 h 112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69" h="1129">
                  <a:moveTo>
                    <a:pt x="427" y="839"/>
                  </a:moveTo>
                  <a:cubicBezTo>
                    <a:pt x="423" y="861"/>
                    <a:pt x="469" y="1009"/>
                    <a:pt x="427" y="1071"/>
                  </a:cubicBezTo>
                  <a:cubicBezTo>
                    <a:pt x="394" y="1121"/>
                    <a:pt x="266" y="1129"/>
                    <a:pt x="175" y="1110"/>
                  </a:cubicBezTo>
                  <a:cubicBezTo>
                    <a:pt x="192" y="1019"/>
                    <a:pt x="210" y="880"/>
                    <a:pt x="210" y="880"/>
                  </a:cubicBezTo>
                  <a:cubicBezTo>
                    <a:pt x="210" y="880"/>
                    <a:pt x="168" y="745"/>
                    <a:pt x="132" y="645"/>
                  </a:cubicBezTo>
                  <a:cubicBezTo>
                    <a:pt x="74" y="546"/>
                    <a:pt x="78" y="486"/>
                    <a:pt x="78" y="486"/>
                  </a:cubicBezTo>
                  <a:cubicBezTo>
                    <a:pt x="78" y="486"/>
                    <a:pt x="50" y="333"/>
                    <a:pt x="25" y="226"/>
                  </a:cubicBezTo>
                  <a:cubicBezTo>
                    <a:pt x="0" y="118"/>
                    <a:pt x="17" y="5"/>
                    <a:pt x="85" y="0"/>
                  </a:cubicBezTo>
                  <a:cubicBezTo>
                    <a:pt x="238" y="28"/>
                    <a:pt x="223" y="241"/>
                    <a:pt x="221" y="264"/>
                  </a:cubicBezTo>
                  <a:cubicBezTo>
                    <a:pt x="221" y="264"/>
                    <a:pt x="311" y="475"/>
                    <a:pt x="320" y="573"/>
                  </a:cubicBezTo>
                  <a:cubicBezTo>
                    <a:pt x="366" y="655"/>
                    <a:pt x="357" y="659"/>
                    <a:pt x="380" y="718"/>
                  </a:cubicBezTo>
                  <a:cubicBezTo>
                    <a:pt x="390" y="743"/>
                    <a:pt x="403" y="756"/>
                    <a:pt x="415" y="763"/>
                  </a:cubicBezTo>
                  <a:cubicBezTo>
                    <a:pt x="423" y="798"/>
                    <a:pt x="428" y="830"/>
                    <a:pt x="427" y="839"/>
                  </a:cubicBezTo>
                  <a:close/>
                </a:path>
              </a:pathLst>
            </a:custGeom>
            <a:solidFill>
              <a:schemeClr val="accent2"/>
            </a:solidFill>
            <a:ln w="9525">
              <a:noFill/>
              <a:round/>
              <a:headEnd/>
              <a:tailEnd/>
            </a:ln>
          </p:spPr>
          <p:txBody>
            <a:bodyPr/>
            <a:lstStyle/>
            <a:p>
              <a:endParaRPr lang="zh-CN" altLang="en-US"/>
            </a:p>
          </p:txBody>
        </p:sp>
        <p:sp>
          <p:nvSpPr>
            <p:cNvPr id="63529" name="Freeform 9"/>
            <p:cNvSpPr>
              <a:spLocks/>
            </p:cNvSpPr>
            <p:nvPr/>
          </p:nvSpPr>
          <p:spPr bwMode="auto">
            <a:xfrm>
              <a:off x="3473450" y="2236788"/>
              <a:ext cx="1330325" cy="1373187"/>
            </a:xfrm>
            <a:custGeom>
              <a:avLst/>
              <a:gdLst>
                <a:gd name="T0" fmla="*/ 774 w 774"/>
                <a:gd name="T1" fmla="*/ 330 h 798"/>
                <a:gd name="T2" fmla="*/ 379 w 774"/>
                <a:gd name="T3" fmla="*/ 798 h 798"/>
                <a:gd name="T4" fmla="*/ 0 w 774"/>
                <a:gd name="T5" fmla="*/ 688 h 798"/>
                <a:gd name="T6" fmla="*/ 109 w 774"/>
                <a:gd name="T7" fmla="*/ 497 h 798"/>
                <a:gd name="T8" fmla="*/ 126 w 774"/>
                <a:gd name="T9" fmla="*/ 428 h 798"/>
                <a:gd name="T10" fmla="*/ 378 w 774"/>
                <a:gd name="T11" fmla="*/ 389 h 798"/>
                <a:gd name="T12" fmla="*/ 378 w 774"/>
                <a:gd name="T13" fmla="*/ 157 h 798"/>
                <a:gd name="T14" fmla="*/ 366 w 774"/>
                <a:gd name="T15" fmla="*/ 81 h 798"/>
                <a:gd name="T16" fmla="*/ 395 w 774"/>
                <a:gd name="T17" fmla="*/ 88 h 798"/>
                <a:gd name="T18" fmla="*/ 424 w 774"/>
                <a:gd name="T19" fmla="*/ 0 h 798"/>
                <a:gd name="T20" fmla="*/ 427 w 774"/>
                <a:gd name="T21" fmla="*/ 167 h 798"/>
                <a:gd name="T22" fmla="*/ 538 w 774"/>
                <a:gd name="T23" fmla="*/ 334 h 798"/>
                <a:gd name="T24" fmla="*/ 641 w 774"/>
                <a:gd name="T25" fmla="*/ 154 h 798"/>
                <a:gd name="T26" fmla="*/ 654 w 774"/>
                <a:gd name="T27" fmla="*/ 58 h 798"/>
                <a:gd name="T28" fmla="*/ 721 w 774"/>
                <a:gd name="T29" fmla="*/ 73 h 798"/>
                <a:gd name="T30" fmla="*/ 774 w 774"/>
                <a:gd name="T31" fmla="*/ 330 h 79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774" h="798">
                  <a:moveTo>
                    <a:pt x="774" y="330"/>
                  </a:moveTo>
                  <a:cubicBezTo>
                    <a:pt x="720" y="430"/>
                    <a:pt x="561" y="707"/>
                    <a:pt x="379" y="798"/>
                  </a:cubicBezTo>
                  <a:cubicBezTo>
                    <a:pt x="269" y="751"/>
                    <a:pt x="100" y="710"/>
                    <a:pt x="0" y="688"/>
                  </a:cubicBezTo>
                  <a:cubicBezTo>
                    <a:pt x="65" y="629"/>
                    <a:pt x="97" y="526"/>
                    <a:pt x="109" y="497"/>
                  </a:cubicBezTo>
                  <a:cubicBezTo>
                    <a:pt x="114" y="485"/>
                    <a:pt x="120" y="459"/>
                    <a:pt x="126" y="428"/>
                  </a:cubicBezTo>
                  <a:cubicBezTo>
                    <a:pt x="217" y="447"/>
                    <a:pt x="345" y="439"/>
                    <a:pt x="378" y="389"/>
                  </a:cubicBezTo>
                  <a:cubicBezTo>
                    <a:pt x="420" y="327"/>
                    <a:pt x="374" y="179"/>
                    <a:pt x="378" y="157"/>
                  </a:cubicBezTo>
                  <a:cubicBezTo>
                    <a:pt x="379" y="148"/>
                    <a:pt x="374" y="116"/>
                    <a:pt x="366" y="81"/>
                  </a:cubicBezTo>
                  <a:cubicBezTo>
                    <a:pt x="382" y="90"/>
                    <a:pt x="395" y="88"/>
                    <a:pt x="395" y="88"/>
                  </a:cubicBezTo>
                  <a:cubicBezTo>
                    <a:pt x="395" y="88"/>
                    <a:pt x="418" y="80"/>
                    <a:pt x="424" y="0"/>
                  </a:cubicBezTo>
                  <a:cubicBezTo>
                    <a:pt x="438" y="27"/>
                    <a:pt x="459" y="77"/>
                    <a:pt x="427" y="167"/>
                  </a:cubicBezTo>
                  <a:cubicBezTo>
                    <a:pt x="381" y="293"/>
                    <a:pt x="434" y="335"/>
                    <a:pt x="538" y="334"/>
                  </a:cubicBezTo>
                  <a:cubicBezTo>
                    <a:pt x="646" y="330"/>
                    <a:pt x="644" y="178"/>
                    <a:pt x="641" y="154"/>
                  </a:cubicBezTo>
                  <a:cubicBezTo>
                    <a:pt x="639" y="141"/>
                    <a:pt x="647" y="96"/>
                    <a:pt x="654" y="58"/>
                  </a:cubicBezTo>
                  <a:cubicBezTo>
                    <a:pt x="670" y="77"/>
                    <a:pt x="697" y="88"/>
                    <a:pt x="721" y="73"/>
                  </a:cubicBezTo>
                  <a:cubicBezTo>
                    <a:pt x="665" y="261"/>
                    <a:pt x="705" y="316"/>
                    <a:pt x="774" y="330"/>
                  </a:cubicBezTo>
                  <a:close/>
                </a:path>
              </a:pathLst>
            </a:custGeom>
            <a:solidFill>
              <a:schemeClr val="bg1">
                <a:lumMod val="95000"/>
              </a:schemeClr>
            </a:solidFill>
            <a:ln w="9525">
              <a:noFill/>
              <a:round/>
              <a:headEnd/>
              <a:tailEnd/>
            </a:ln>
          </p:spPr>
          <p:txBody>
            <a:bodyPr/>
            <a:lstStyle/>
            <a:p>
              <a:endParaRPr lang="zh-CN" altLang="en-US"/>
            </a:p>
          </p:txBody>
        </p:sp>
        <p:sp>
          <p:nvSpPr>
            <p:cNvPr id="13" name="Freeform 10"/>
            <p:cNvSpPr>
              <a:spLocks/>
            </p:cNvSpPr>
            <p:nvPr/>
          </p:nvSpPr>
          <p:spPr bwMode="auto">
            <a:xfrm>
              <a:off x="3810065" y="4184265"/>
              <a:ext cx="1177943" cy="1149735"/>
            </a:xfrm>
            <a:custGeom>
              <a:avLst/>
              <a:gdLst/>
              <a:ahLst/>
              <a:cxnLst>
                <a:cxn ang="0">
                  <a:pos x="324" y="4"/>
                </a:cxn>
                <a:cxn ang="0">
                  <a:pos x="355" y="0"/>
                </a:cxn>
                <a:cxn ang="0">
                  <a:pos x="382" y="45"/>
                </a:cxn>
                <a:cxn ang="0">
                  <a:pos x="662" y="125"/>
                </a:cxn>
                <a:cxn ang="0">
                  <a:pos x="667" y="468"/>
                </a:cxn>
                <a:cxn ang="0">
                  <a:pos x="0" y="468"/>
                </a:cxn>
                <a:cxn ang="0">
                  <a:pos x="11" y="142"/>
                </a:cxn>
                <a:cxn ang="0">
                  <a:pos x="3" y="119"/>
                </a:cxn>
                <a:cxn ang="0">
                  <a:pos x="324" y="4"/>
                </a:cxn>
              </a:cxnLst>
              <a:rect l="0" t="0" r="r" b="b"/>
              <a:pathLst>
                <a:path w="685" h="669">
                  <a:moveTo>
                    <a:pt x="324" y="4"/>
                  </a:moveTo>
                  <a:cubicBezTo>
                    <a:pt x="355" y="0"/>
                    <a:pt x="355" y="0"/>
                    <a:pt x="355" y="0"/>
                  </a:cubicBezTo>
                  <a:cubicBezTo>
                    <a:pt x="362" y="21"/>
                    <a:pt x="372" y="37"/>
                    <a:pt x="382" y="45"/>
                  </a:cubicBezTo>
                  <a:cubicBezTo>
                    <a:pt x="425" y="79"/>
                    <a:pt x="560" y="133"/>
                    <a:pt x="662" y="125"/>
                  </a:cubicBezTo>
                  <a:cubicBezTo>
                    <a:pt x="629" y="223"/>
                    <a:pt x="653" y="318"/>
                    <a:pt x="667" y="468"/>
                  </a:cubicBezTo>
                  <a:cubicBezTo>
                    <a:pt x="685" y="669"/>
                    <a:pt x="0" y="468"/>
                    <a:pt x="0" y="468"/>
                  </a:cubicBezTo>
                  <a:cubicBezTo>
                    <a:pt x="0" y="468"/>
                    <a:pt x="12" y="164"/>
                    <a:pt x="11" y="142"/>
                  </a:cubicBezTo>
                  <a:cubicBezTo>
                    <a:pt x="11" y="135"/>
                    <a:pt x="10" y="129"/>
                    <a:pt x="3" y="119"/>
                  </a:cubicBezTo>
                  <a:cubicBezTo>
                    <a:pt x="250" y="206"/>
                    <a:pt x="316" y="118"/>
                    <a:pt x="324" y="4"/>
                  </a:cubicBezTo>
                  <a:close/>
                </a:path>
              </a:pathLst>
            </a:custGeom>
            <a:solidFill>
              <a:schemeClr val="bg1">
                <a:lumMod val="95000"/>
              </a:schemeClr>
            </a:solidFill>
            <a:ln w="9525">
              <a:noFill/>
              <a:round/>
              <a:headEnd/>
              <a:tailEnd/>
            </a:ln>
          </p:spPr>
          <p:txBody>
            <a:bodyPr/>
            <a:lstStyle/>
            <a:p>
              <a:pPr>
                <a:defRPr/>
              </a:pPr>
              <a:endParaRPr lang="en-US" dirty="0"/>
            </a:p>
          </p:txBody>
        </p:sp>
        <p:sp>
          <p:nvSpPr>
            <p:cNvPr id="14" name="Freeform 11"/>
            <p:cNvSpPr>
              <a:spLocks/>
            </p:cNvSpPr>
            <p:nvPr/>
          </p:nvSpPr>
          <p:spPr bwMode="auto">
            <a:xfrm>
              <a:off x="4124533" y="2539554"/>
              <a:ext cx="1306255" cy="1651919"/>
            </a:xfrm>
            <a:custGeom>
              <a:avLst/>
              <a:gdLst/>
              <a:ahLst/>
              <a:cxnLst>
                <a:cxn ang="0">
                  <a:pos x="343" y="471"/>
                </a:cxn>
                <a:cxn ang="0">
                  <a:pos x="172" y="956"/>
                </a:cxn>
                <a:cxn ang="0">
                  <a:pos x="141" y="960"/>
                </a:cxn>
                <a:cxn ang="0">
                  <a:pos x="110" y="705"/>
                </a:cxn>
                <a:cxn ang="0">
                  <a:pos x="0" y="622"/>
                </a:cxn>
                <a:cxn ang="0">
                  <a:pos x="395" y="154"/>
                </a:cxn>
                <a:cxn ang="0">
                  <a:pos x="436" y="158"/>
                </a:cxn>
                <a:cxn ang="0">
                  <a:pos x="574" y="0"/>
                </a:cxn>
                <a:cxn ang="0">
                  <a:pos x="587" y="41"/>
                </a:cxn>
                <a:cxn ang="0">
                  <a:pos x="613" y="42"/>
                </a:cxn>
                <a:cxn ang="0">
                  <a:pos x="542" y="116"/>
                </a:cxn>
                <a:cxn ang="0">
                  <a:pos x="760" y="326"/>
                </a:cxn>
                <a:cxn ang="0">
                  <a:pos x="724" y="512"/>
                </a:cxn>
                <a:cxn ang="0">
                  <a:pos x="709" y="591"/>
                </a:cxn>
                <a:cxn ang="0">
                  <a:pos x="343" y="471"/>
                </a:cxn>
              </a:cxnLst>
              <a:rect l="0" t="0" r="r" b="b"/>
              <a:pathLst>
                <a:path w="760" h="960">
                  <a:moveTo>
                    <a:pt x="343" y="471"/>
                  </a:moveTo>
                  <a:cubicBezTo>
                    <a:pt x="155" y="661"/>
                    <a:pt x="141" y="863"/>
                    <a:pt x="172" y="956"/>
                  </a:cubicBezTo>
                  <a:cubicBezTo>
                    <a:pt x="141" y="960"/>
                    <a:pt x="141" y="960"/>
                    <a:pt x="141" y="960"/>
                  </a:cubicBezTo>
                  <a:cubicBezTo>
                    <a:pt x="147" y="865"/>
                    <a:pt x="114" y="751"/>
                    <a:pt x="110" y="705"/>
                  </a:cubicBezTo>
                  <a:cubicBezTo>
                    <a:pt x="108" y="677"/>
                    <a:pt x="64" y="648"/>
                    <a:pt x="0" y="622"/>
                  </a:cubicBezTo>
                  <a:cubicBezTo>
                    <a:pt x="182" y="531"/>
                    <a:pt x="341" y="254"/>
                    <a:pt x="395" y="154"/>
                  </a:cubicBezTo>
                  <a:cubicBezTo>
                    <a:pt x="408" y="157"/>
                    <a:pt x="422" y="158"/>
                    <a:pt x="436" y="158"/>
                  </a:cubicBezTo>
                  <a:cubicBezTo>
                    <a:pt x="501" y="160"/>
                    <a:pt x="549" y="67"/>
                    <a:pt x="574" y="0"/>
                  </a:cubicBezTo>
                  <a:cubicBezTo>
                    <a:pt x="578" y="15"/>
                    <a:pt x="582" y="29"/>
                    <a:pt x="587" y="41"/>
                  </a:cubicBezTo>
                  <a:cubicBezTo>
                    <a:pt x="594" y="45"/>
                    <a:pt x="603" y="45"/>
                    <a:pt x="613" y="42"/>
                  </a:cubicBezTo>
                  <a:cubicBezTo>
                    <a:pt x="591" y="72"/>
                    <a:pt x="565" y="103"/>
                    <a:pt x="542" y="116"/>
                  </a:cubicBezTo>
                  <a:cubicBezTo>
                    <a:pt x="491" y="146"/>
                    <a:pt x="421" y="448"/>
                    <a:pt x="760" y="326"/>
                  </a:cubicBezTo>
                  <a:cubicBezTo>
                    <a:pt x="753" y="364"/>
                    <a:pt x="742" y="422"/>
                    <a:pt x="724" y="512"/>
                  </a:cubicBezTo>
                  <a:cubicBezTo>
                    <a:pt x="719" y="539"/>
                    <a:pt x="714" y="565"/>
                    <a:pt x="709" y="591"/>
                  </a:cubicBezTo>
                  <a:cubicBezTo>
                    <a:pt x="662" y="497"/>
                    <a:pt x="528" y="285"/>
                    <a:pt x="343" y="471"/>
                  </a:cubicBezTo>
                  <a:close/>
                </a:path>
              </a:pathLst>
            </a:custGeom>
            <a:solidFill>
              <a:schemeClr val="accent4"/>
            </a:solidFill>
            <a:ln w="9525">
              <a:noFill/>
              <a:round/>
              <a:headEnd/>
              <a:tailEnd/>
            </a:ln>
          </p:spPr>
          <p:txBody>
            <a:bodyPr/>
            <a:lstStyle/>
            <a:p>
              <a:pPr>
                <a:defRPr/>
              </a:pPr>
              <a:endParaRPr lang="en-US" dirty="0"/>
            </a:p>
          </p:txBody>
        </p:sp>
        <p:sp>
          <p:nvSpPr>
            <p:cNvPr id="63532" name="Freeform 12"/>
            <p:cNvSpPr>
              <a:spLocks/>
            </p:cNvSpPr>
            <p:nvPr/>
          </p:nvSpPr>
          <p:spPr bwMode="auto">
            <a:xfrm>
              <a:off x="2217738" y="3143250"/>
              <a:ext cx="2159000" cy="1395412"/>
            </a:xfrm>
            <a:custGeom>
              <a:avLst/>
              <a:gdLst>
                <a:gd name="T0" fmla="*/ 62 w 1256"/>
                <a:gd name="T1" fmla="*/ 116 h 811"/>
                <a:gd name="T2" fmla="*/ 486 w 1256"/>
                <a:gd name="T3" fmla="*/ 167 h 811"/>
                <a:gd name="T4" fmla="*/ 553 w 1256"/>
                <a:gd name="T5" fmla="*/ 188 h 811"/>
                <a:gd name="T6" fmla="*/ 730 w 1256"/>
                <a:gd name="T7" fmla="*/ 161 h 811"/>
                <a:gd name="T8" fmla="*/ 1109 w 1256"/>
                <a:gd name="T9" fmla="*/ 271 h 811"/>
                <a:gd name="T10" fmla="*/ 1005 w 1256"/>
                <a:gd name="T11" fmla="*/ 299 h 811"/>
                <a:gd name="T12" fmla="*/ 1109 w 1256"/>
                <a:gd name="T13" fmla="*/ 271 h 811"/>
                <a:gd name="T14" fmla="*/ 1219 w 1256"/>
                <a:gd name="T15" fmla="*/ 354 h 811"/>
                <a:gd name="T16" fmla="*/ 1250 w 1256"/>
                <a:gd name="T17" fmla="*/ 609 h 811"/>
                <a:gd name="T18" fmla="*/ 1183 w 1256"/>
                <a:gd name="T19" fmla="*/ 617 h 811"/>
                <a:gd name="T20" fmla="*/ 1250 w 1256"/>
                <a:gd name="T21" fmla="*/ 609 h 811"/>
                <a:gd name="T22" fmla="*/ 929 w 1256"/>
                <a:gd name="T23" fmla="*/ 724 h 811"/>
                <a:gd name="T24" fmla="*/ 734 w 1256"/>
                <a:gd name="T25" fmla="*/ 595 h 811"/>
                <a:gd name="T26" fmla="*/ 516 w 1256"/>
                <a:gd name="T27" fmla="*/ 423 h 811"/>
                <a:gd name="T28" fmla="*/ 397 w 1256"/>
                <a:gd name="T29" fmla="*/ 374 h 811"/>
                <a:gd name="T30" fmla="*/ 88 w 1256"/>
                <a:gd name="T31" fmla="*/ 275 h 811"/>
                <a:gd name="T32" fmla="*/ 62 w 1256"/>
                <a:gd name="T33" fmla="*/ 116 h 81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256" h="811">
                  <a:moveTo>
                    <a:pt x="62" y="116"/>
                  </a:moveTo>
                  <a:cubicBezTo>
                    <a:pt x="265" y="0"/>
                    <a:pt x="486" y="167"/>
                    <a:pt x="486" y="167"/>
                  </a:cubicBezTo>
                  <a:cubicBezTo>
                    <a:pt x="486" y="167"/>
                    <a:pt x="516" y="176"/>
                    <a:pt x="553" y="188"/>
                  </a:cubicBezTo>
                  <a:cubicBezTo>
                    <a:pt x="629" y="221"/>
                    <a:pt x="687" y="201"/>
                    <a:pt x="730" y="161"/>
                  </a:cubicBezTo>
                  <a:cubicBezTo>
                    <a:pt x="830" y="183"/>
                    <a:pt x="999" y="224"/>
                    <a:pt x="1109" y="271"/>
                  </a:cubicBezTo>
                  <a:cubicBezTo>
                    <a:pt x="1075" y="288"/>
                    <a:pt x="1040" y="298"/>
                    <a:pt x="1005" y="299"/>
                  </a:cubicBezTo>
                  <a:cubicBezTo>
                    <a:pt x="1040" y="298"/>
                    <a:pt x="1075" y="288"/>
                    <a:pt x="1109" y="271"/>
                  </a:cubicBezTo>
                  <a:cubicBezTo>
                    <a:pt x="1173" y="297"/>
                    <a:pt x="1217" y="326"/>
                    <a:pt x="1219" y="354"/>
                  </a:cubicBezTo>
                  <a:cubicBezTo>
                    <a:pt x="1223" y="400"/>
                    <a:pt x="1256" y="514"/>
                    <a:pt x="1250" y="609"/>
                  </a:cubicBezTo>
                  <a:cubicBezTo>
                    <a:pt x="1183" y="617"/>
                    <a:pt x="1183" y="617"/>
                    <a:pt x="1183" y="617"/>
                  </a:cubicBezTo>
                  <a:cubicBezTo>
                    <a:pt x="1250" y="609"/>
                    <a:pt x="1250" y="609"/>
                    <a:pt x="1250" y="609"/>
                  </a:cubicBezTo>
                  <a:cubicBezTo>
                    <a:pt x="1242" y="723"/>
                    <a:pt x="1176" y="811"/>
                    <a:pt x="929" y="724"/>
                  </a:cubicBezTo>
                  <a:cubicBezTo>
                    <a:pt x="915" y="704"/>
                    <a:pt x="871" y="671"/>
                    <a:pt x="734" y="595"/>
                  </a:cubicBezTo>
                  <a:cubicBezTo>
                    <a:pt x="485" y="459"/>
                    <a:pt x="516" y="423"/>
                    <a:pt x="516" y="423"/>
                  </a:cubicBezTo>
                  <a:cubicBezTo>
                    <a:pt x="516" y="423"/>
                    <a:pt x="474" y="396"/>
                    <a:pt x="397" y="374"/>
                  </a:cubicBezTo>
                  <a:cubicBezTo>
                    <a:pt x="328" y="369"/>
                    <a:pt x="151" y="286"/>
                    <a:pt x="88" y="275"/>
                  </a:cubicBezTo>
                  <a:cubicBezTo>
                    <a:pt x="25" y="263"/>
                    <a:pt x="0" y="161"/>
                    <a:pt x="62" y="116"/>
                  </a:cubicBezTo>
                  <a:close/>
                </a:path>
              </a:pathLst>
            </a:custGeom>
            <a:solidFill>
              <a:schemeClr val="accent1"/>
            </a:solidFill>
            <a:ln w="9525">
              <a:noFill/>
              <a:round/>
              <a:headEnd/>
              <a:tailEnd/>
            </a:ln>
          </p:spPr>
          <p:txBody>
            <a:bodyPr/>
            <a:lstStyle/>
            <a:p>
              <a:endParaRPr lang="zh-CN" altLang="en-US"/>
            </a:p>
          </p:txBody>
        </p:sp>
        <p:sp>
          <p:nvSpPr>
            <p:cNvPr id="16" name="Freeform 13"/>
            <p:cNvSpPr>
              <a:spLocks/>
            </p:cNvSpPr>
            <p:nvPr/>
          </p:nvSpPr>
          <p:spPr bwMode="auto">
            <a:xfrm>
              <a:off x="4367484" y="3030925"/>
              <a:ext cx="976010" cy="1382806"/>
            </a:xfrm>
            <a:custGeom>
              <a:avLst/>
              <a:gdLst/>
              <a:ahLst/>
              <a:cxnLst>
                <a:cxn ang="0">
                  <a:pos x="58" y="716"/>
                </a:cxn>
                <a:cxn ang="0">
                  <a:pos x="31" y="671"/>
                </a:cxn>
                <a:cxn ang="0">
                  <a:pos x="66" y="666"/>
                </a:cxn>
                <a:cxn ang="0">
                  <a:pos x="31" y="671"/>
                </a:cxn>
                <a:cxn ang="0">
                  <a:pos x="202" y="186"/>
                </a:cxn>
                <a:cxn ang="0">
                  <a:pos x="568" y="306"/>
                </a:cxn>
                <a:cxn ang="0">
                  <a:pos x="392" y="695"/>
                </a:cxn>
                <a:cxn ang="0">
                  <a:pos x="338" y="796"/>
                </a:cxn>
                <a:cxn ang="0">
                  <a:pos x="58" y="716"/>
                </a:cxn>
              </a:cxnLst>
              <a:rect l="0" t="0" r="r" b="b"/>
              <a:pathLst>
                <a:path w="568" h="804">
                  <a:moveTo>
                    <a:pt x="58" y="716"/>
                  </a:moveTo>
                  <a:cubicBezTo>
                    <a:pt x="48" y="708"/>
                    <a:pt x="38" y="692"/>
                    <a:pt x="31" y="671"/>
                  </a:cubicBezTo>
                  <a:cubicBezTo>
                    <a:pt x="66" y="666"/>
                    <a:pt x="66" y="666"/>
                    <a:pt x="66" y="666"/>
                  </a:cubicBezTo>
                  <a:cubicBezTo>
                    <a:pt x="31" y="671"/>
                    <a:pt x="31" y="671"/>
                    <a:pt x="31" y="671"/>
                  </a:cubicBezTo>
                  <a:cubicBezTo>
                    <a:pt x="0" y="578"/>
                    <a:pt x="14" y="376"/>
                    <a:pt x="202" y="186"/>
                  </a:cubicBezTo>
                  <a:cubicBezTo>
                    <a:pt x="387" y="0"/>
                    <a:pt x="521" y="212"/>
                    <a:pt x="568" y="306"/>
                  </a:cubicBezTo>
                  <a:cubicBezTo>
                    <a:pt x="537" y="466"/>
                    <a:pt x="507" y="600"/>
                    <a:pt x="392" y="695"/>
                  </a:cubicBezTo>
                  <a:cubicBezTo>
                    <a:pt x="366" y="730"/>
                    <a:pt x="349" y="764"/>
                    <a:pt x="338" y="796"/>
                  </a:cubicBezTo>
                  <a:cubicBezTo>
                    <a:pt x="236" y="804"/>
                    <a:pt x="101" y="750"/>
                    <a:pt x="58" y="716"/>
                  </a:cubicBezTo>
                  <a:close/>
                </a:path>
              </a:pathLst>
            </a:custGeom>
            <a:solidFill>
              <a:schemeClr val="accent2"/>
            </a:solidFill>
            <a:ln w="9525">
              <a:noFill/>
              <a:round/>
              <a:headEnd/>
              <a:tailEnd/>
            </a:ln>
          </p:spPr>
          <p:txBody>
            <a:bodyPr/>
            <a:lstStyle/>
            <a:p>
              <a:pPr>
                <a:defRPr/>
              </a:pPr>
              <a:endParaRPr lang="en-US" dirty="0"/>
            </a:p>
          </p:txBody>
        </p:sp>
      </p:grpSp>
      <p:sp>
        <p:nvSpPr>
          <p:cNvPr id="63491" name="Content Placeholder 2"/>
          <p:cNvSpPr txBox="1">
            <a:spLocks/>
          </p:cNvSpPr>
          <p:nvPr/>
        </p:nvSpPr>
        <p:spPr bwMode="auto">
          <a:xfrm rot="4295582">
            <a:off x="3053470" y="2386240"/>
            <a:ext cx="2260909" cy="316651"/>
          </a:xfrm>
          <a:prstGeom prst="rect">
            <a:avLst/>
          </a:prstGeom>
          <a:noFill/>
          <a:ln w="9525">
            <a:noFill/>
            <a:miter lim="800000"/>
            <a:headEnd/>
            <a:tailEnd/>
          </a:ln>
        </p:spPr>
        <p:txBody>
          <a:bodyPr lIns="68565" tIns="34283" rIns="68565" bIns="34283"/>
          <a:lstStyle/>
          <a:p>
            <a:pPr eaLnBrk="1" hangingPunct="1">
              <a:spcBef>
                <a:spcPct val="20000"/>
              </a:spcBef>
              <a:buFont typeface="Arial" pitchFamily="34" charset="0"/>
              <a:buNone/>
            </a:pPr>
            <a:r>
              <a:rPr lang="id-ID" sz="1100" b="1" dirty="0">
                <a:solidFill>
                  <a:schemeClr val="bg1"/>
                </a:solidFill>
              </a:rPr>
              <a:t>Final Project  </a:t>
            </a:r>
            <a:r>
              <a:rPr lang="en-US" altLang="zh-CN" sz="800" dirty="0" err="1">
                <a:solidFill>
                  <a:schemeClr val="bg1"/>
                </a:solidFill>
              </a:rPr>
              <a:t>Lorem</a:t>
            </a:r>
            <a:r>
              <a:rPr lang="en-US" altLang="zh-CN" sz="800" dirty="0">
                <a:solidFill>
                  <a:schemeClr val="bg1"/>
                </a:solidFill>
              </a:rPr>
              <a:t> </a:t>
            </a:r>
            <a:r>
              <a:rPr lang="en-US" altLang="zh-CN" sz="800" dirty="0" err="1">
                <a:solidFill>
                  <a:schemeClr val="bg1"/>
                </a:solidFill>
              </a:rPr>
              <a:t>ipsum</a:t>
            </a:r>
            <a:r>
              <a:rPr lang="en-US" altLang="zh-CN" sz="800" dirty="0">
                <a:solidFill>
                  <a:schemeClr val="bg1"/>
                </a:solidFill>
              </a:rPr>
              <a:t> dolor sit </a:t>
            </a:r>
            <a:r>
              <a:rPr lang="en-US" altLang="zh-CN" sz="800" dirty="0" err="1">
                <a:solidFill>
                  <a:schemeClr val="bg1"/>
                </a:solidFill>
              </a:rPr>
              <a:t>amet</a:t>
            </a:r>
            <a:r>
              <a:rPr lang="id-ID" sz="800" dirty="0">
                <a:solidFill>
                  <a:schemeClr val="bg1"/>
                </a:solidFill>
              </a:rPr>
              <a:t>.</a:t>
            </a:r>
            <a:endParaRPr lang="en-US" altLang="zh-CN" sz="800" dirty="0">
              <a:solidFill>
                <a:schemeClr val="bg1"/>
              </a:solidFill>
            </a:endParaRPr>
          </a:p>
        </p:txBody>
      </p:sp>
      <p:sp>
        <p:nvSpPr>
          <p:cNvPr id="63492" name="Content Placeholder 2"/>
          <p:cNvSpPr txBox="1">
            <a:spLocks/>
          </p:cNvSpPr>
          <p:nvPr/>
        </p:nvSpPr>
        <p:spPr bwMode="auto">
          <a:xfrm rot="5569987">
            <a:off x="3662965" y="1925487"/>
            <a:ext cx="2260909" cy="316651"/>
          </a:xfrm>
          <a:prstGeom prst="rect">
            <a:avLst/>
          </a:prstGeom>
          <a:noFill/>
          <a:ln w="9525">
            <a:noFill/>
            <a:miter lim="800000"/>
            <a:headEnd/>
            <a:tailEnd/>
          </a:ln>
        </p:spPr>
        <p:txBody>
          <a:bodyPr lIns="68565" tIns="34283" rIns="68565" bIns="34283"/>
          <a:lstStyle/>
          <a:p>
            <a:pPr eaLnBrk="1" hangingPunct="1">
              <a:spcBef>
                <a:spcPct val="20000"/>
              </a:spcBef>
              <a:buFont typeface="Arial" pitchFamily="34" charset="0"/>
              <a:buNone/>
            </a:pPr>
            <a:r>
              <a:rPr lang="id-ID" sz="1100" b="1" dirty="0">
                <a:solidFill>
                  <a:schemeClr val="bg1"/>
                </a:solidFill>
              </a:rPr>
              <a:t>Final Project  </a:t>
            </a:r>
            <a:r>
              <a:rPr lang="en-US" altLang="zh-CN" sz="800" dirty="0" err="1">
                <a:solidFill>
                  <a:schemeClr val="bg1"/>
                </a:solidFill>
              </a:rPr>
              <a:t>Lorem</a:t>
            </a:r>
            <a:r>
              <a:rPr lang="en-US" altLang="zh-CN" sz="800" dirty="0">
                <a:solidFill>
                  <a:schemeClr val="bg1"/>
                </a:solidFill>
              </a:rPr>
              <a:t> </a:t>
            </a:r>
            <a:r>
              <a:rPr lang="en-US" altLang="zh-CN" sz="800" dirty="0" err="1">
                <a:solidFill>
                  <a:schemeClr val="bg1"/>
                </a:solidFill>
              </a:rPr>
              <a:t>ipsum</a:t>
            </a:r>
            <a:r>
              <a:rPr lang="en-US" altLang="zh-CN" sz="800" dirty="0">
                <a:solidFill>
                  <a:schemeClr val="bg1"/>
                </a:solidFill>
              </a:rPr>
              <a:t> dolor sit </a:t>
            </a:r>
            <a:r>
              <a:rPr lang="en-US" altLang="zh-CN" sz="800" dirty="0" err="1">
                <a:solidFill>
                  <a:schemeClr val="bg1"/>
                </a:solidFill>
              </a:rPr>
              <a:t>amet</a:t>
            </a:r>
            <a:r>
              <a:rPr lang="id-ID" sz="800" dirty="0">
                <a:solidFill>
                  <a:schemeClr val="bg1"/>
                </a:solidFill>
              </a:rPr>
              <a:t>.</a:t>
            </a:r>
            <a:endParaRPr lang="en-US" altLang="zh-CN" sz="800" dirty="0">
              <a:solidFill>
                <a:schemeClr val="bg1"/>
              </a:solidFill>
            </a:endParaRPr>
          </a:p>
        </p:txBody>
      </p:sp>
      <p:sp>
        <p:nvSpPr>
          <p:cNvPr id="63493" name="Content Placeholder 2"/>
          <p:cNvSpPr txBox="1">
            <a:spLocks/>
          </p:cNvSpPr>
          <p:nvPr/>
        </p:nvSpPr>
        <p:spPr bwMode="auto">
          <a:xfrm rot="6476505">
            <a:off x="4316504" y="2180271"/>
            <a:ext cx="2260909" cy="316651"/>
          </a:xfrm>
          <a:prstGeom prst="rect">
            <a:avLst/>
          </a:prstGeom>
          <a:noFill/>
          <a:ln w="9525">
            <a:noFill/>
            <a:miter lim="800000"/>
            <a:headEnd/>
            <a:tailEnd/>
          </a:ln>
        </p:spPr>
        <p:txBody>
          <a:bodyPr lIns="68565" tIns="34283" rIns="68565" bIns="34283"/>
          <a:lstStyle/>
          <a:p>
            <a:pPr eaLnBrk="1" hangingPunct="1">
              <a:spcBef>
                <a:spcPct val="20000"/>
              </a:spcBef>
              <a:buFont typeface="Arial" pitchFamily="34" charset="0"/>
              <a:buNone/>
            </a:pPr>
            <a:r>
              <a:rPr lang="id-ID" sz="1100" b="1" dirty="0">
                <a:solidFill>
                  <a:schemeClr val="bg1"/>
                </a:solidFill>
              </a:rPr>
              <a:t>Final Project  </a:t>
            </a:r>
            <a:r>
              <a:rPr lang="en-US" altLang="zh-CN" sz="800" dirty="0" err="1">
                <a:solidFill>
                  <a:schemeClr val="bg1"/>
                </a:solidFill>
              </a:rPr>
              <a:t>Lorem</a:t>
            </a:r>
            <a:r>
              <a:rPr lang="en-US" altLang="zh-CN" sz="800" dirty="0">
                <a:solidFill>
                  <a:schemeClr val="bg1"/>
                </a:solidFill>
              </a:rPr>
              <a:t> </a:t>
            </a:r>
            <a:r>
              <a:rPr lang="en-US" altLang="zh-CN" sz="800" dirty="0" err="1">
                <a:solidFill>
                  <a:schemeClr val="bg1"/>
                </a:solidFill>
              </a:rPr>
              <a:t>ipsum</a:t>
            </a:r>
            <a:r>
              <a:rPr lang="en-US" altLang="zh-CN" sz="800" dirty="0">
                <a:solidFill>
                  <a:schemeClr val="bg1"/>
                </a:solidFill>
              </a:rPr>
              <a:t> dolor sit </a:t>
            </a:r>
            <a:r>
              <a:rPr lang="en-US" altLang="zh-CN" sz="800" dirty="0" err="1">
                <a:solidFill>
                  <a:schemeClr val="bg1"/>
                </a:solidFill>
              </a:rPr>
              <a:t>amet</a:t>
            </a:r>
            <a:r>
              <a:rPr lang="id-ID" sz="800" dirty="0">
                <a:solidFill>
                  <a:schemeClr val="bg1"/>
                </a:solidFill>
              </a:rPr>
              <a:t>.</a:t>
            </a:r>
            <a:endParaRPr lang="en-US" altLang="zh-CN" sz="800" dirty="0">
              <a:solidFill>
                <a:schemeClr val="bg1"/>
              </a:solidFill>
            </a:endParaRPr>
          </a:p>
        </p:txBody>
      </p:sp>
      <p:sp>
        <p:nvSpPr>
          <p:cNvPr id="63494" name="Content Placeholder 2"/>
          <p:cNvSpPr txBox="1">
            <a:spLocks/>
          </p:cNvSpPr>
          <p:nvPr/>
        </p:nvSpPr>
        <p:spPr bwMode="auto">
          <a:xfrm rot="7832653">
            <a:off x="4723627" y="2833899"/>
            <a:ext cx="2260909" cy="316651"/>
          </a:xfrm>
          <a:prstGeom prst="rect">
            <a:avLst/>
          </a:prstGeom>
          <a:noFill/>
          <a:ln w="9525">
            <a:noFill/>
            <a:miter lim="800000"/>
            <a:headEnd/>
            <a:tailEnd/>
          </a:ln>
        </p:spPr>
        <p:txBody>
          <a:bodyPr lIns="68565" tIns="34283" rIns="68565" bIns="34283"/>
          <a:lstStyle/>
          <a:p>
            <a:pPr eaLnBrk="1" hangingPunct="1">
              <a:spcBef>
                <a:spcPct val="20000"/>
              </a:spcBef>
              <a:buFont typeface="Arial" pitchFamily="34" charset="0"/>
              <a:buNone/>
            </a:pPr>
            <a:r>
              <a:rPr lang="id-ID" sz="1100" b="1" dirty="0">
                <a:solidFill>
                  <a:schemeClr val="bg1"/>
                </a:solidFill>
              </a:rPr>
              <a:t>Final Project  </a:t>
            </a:r>
            <a:r>
              <a:rPr lang="en-US" altLang="zh-CN" sz="800" dirty="0" err="1">
                <a:solidFill>
                  <a:schemeClr val="bg1"/>
                </a:solidFill>
              </a:rPr>
              <a:t>Lorem</a:t>
            </a:r>
            <a:r>
              <a:rPr lang="en-US" altLang="zh-CN" sz="800" dirty="0">
                <a:solidFill>
                  <a:schemeClr val="bg1"/>
                </a:solidFill>
              </a:rPr>
              <a:t> </a:t>
            </a:r>
            <a:r>
              <a:rPr lang="en-US" altLang="zh-CN" sz="800" dirty="0" err="1">
                <a:solidFill>
                  <a:schemeClr val="bg1"/>
                </a:solidFill>
              </a:rPr>
              <a:t>ipsum</a:t>
            </a:r>
            <a:r>
              <a:rPr lang="en-US" altLang="zh-CN" sz="800" dirty="0">
                <a:solidFill>
                  <a:schemeClr val="bg1"/>
                </a:solidFill>
              </a:rPr>
              <a:t> dolor sit </a:t>
            </a:r>
            <a:r>
              <a:rPr lang="en-US" altLang="zh-CN" sz="800" dirty="0" err="1">
                <a:solidFill>
                  <a:schemeClr val="bg1"/>
                </a:solidFill>
              </a:rPr>
              <a:t>amet</a:t>
            </a:r>
            <a:r>
              <a:rPr lang="id-ID" sz="800" dirty="0">
                <a:solidFill>
                  <a:schemeClr val="bg1"/>
                </a:solidFill>
              </a:rPr>
              <a:t>.</a:t>
            </a:r>
            <a:endParaRPr lang="en-US" altLang="zh-CN" sz="800" dirty="0">
              <a:solidFill>
                <a:schemeClr val="bg1"/>
              </a:solidFill>
            </a:endParaRPr>
          </a:p>
        </p:txBody>
      </p:sp>
      <p:sp>
        <p:nvSpPr>
          <p:cNvPr id="63495" name="Content Placeholder 2"/>
          <p:cNvSpPr txBox="1">
            <a:spLocks/>
          </p:cNvSpPr>
          <p:nvPr/>
        </p:nvSpPr>
        <p:spPr bwMode="auto">
          <a:xfrm rot="1167850">
            <a:off x="2473293" y="3810749"/>
            <a:ext cx="2260604" cy="316694"/>
          </a:xfrm>
          <a:prstGeom prst="rect">
            <a:avLst/>
          </a:prstGeom>
          <a:noFill/>
          <a:ln w="9525">
            <a:noFill/>
            <a:miter lim="800000"/>
            <a:headEnd/>
            <a:tailEnd/>
          </a:ln>
        </p:spPr>
        <p:txBody>
          <a:bodyPr lIns="68565" tIns="34283" rIns="68565" bIns="34283"/>
          <a:lstStyle/>
          <a:p>
            <a:pPr eaLnBrk="1" hangingPunct="1">
              <a:spcBef>
                <a:spcPct val="20000"/>
              </a:spcBef>
              <a:buFont typeface="Arial" pitchFamily="34" charset="0"/>
              <a:buNone/>
            </a:pPr>
            <a:r>
              <a:rPr lang="id-ID" sz="1100" b="1" dirty="0">
                <a:solidFill>
                  <a:schemeClr val="bg1"/>
                </a:solidFill>
              </a:rPr>
              <a:t>Final Project  </a:t>
            </a:r>
            <a:r>
              <a:rPr lang="en-US" altLang="zh-CN" sz="800" dirty="0" err="1">
                <a:solidFill>
                  <a:schemeClr val="bg1"/>
                </a:solidFill>
              </a:rPr>
              <a:t>Lorem</a:t>
            </a:r>
            <a:r>
              <a:rPr lang="en-US" altLang="zh-CN" sz="800" dirty="0">
                <a:solidFill>
                  <a:schemeClr val="bg1"/>
                </a:solidFill>
              </a:rPr>
              <a:t> </a:t>
            </a:r>
            <a:r>
              <a:rPr lang="en-US" altLang="zh-CN" sz="800" dirty="0" err="1">
                <a:solidFill>
                  <a:schemeClr val="bg1"/>
                </a:solidFill>
              </a:rPr>
              <a:t>ipsum</a:t>
            </a:r>
            <a:r>
              <a:rPr lang="en-US" altLang="zh-CN" sz="800" dirty="0">
                <a:solidFill>
                  <a:schemeClr val="bg1"/>
                </a:solidFill>
              </a:rPr>
              <a:t> dolor sit </a:t>
            </a:r>
            <a:r>
              <a:rPr lang="en-US" altLang="zh-CN" sz="800" dirty="0" err="1">
                <a:solidFill>
                  <a:schemeClr val="bg1"/>
                </a:solidFill>
              </a:rPr>
              <a:t>amet</a:t>
            </a:r>
            <a:r>
              <a:rPr lang="id-ID" sz="800" dirty="0">
                <a:solidFill>
                  <a:schemeClr val="bg1"/>
                </a:solidFill>
              </a:rPr>
              <a:t>.</a:t>
            </a:r>
            <a:endParaRPr lang="en-US" altLang="zh-CN" sz="800" dirty="0">
              <a:solidFill>
                <a:schemeClr val="bg1"/>
              </a:solidFill>
            </a:endParaRPr>
          </a:p>
        </p:txBody>
      </p:sp>
      <p:sp>
        <p:nvSpPr>
          <p:cNvPr id="5" name="Rounded Rectangle 4"/>
          <p:cNvSpPr/>
          <p:nvPr/>
        </p:nvSpPr>
        <p:spPr>
          <a:xfrm>
            <a:off x="8576569" y="272348"/>
            <a:ext cx="358317" cy="246450"/>
          </a:xfrm>
          <a:prstGeom prst="roundRect">
            <a:avLst/>
          </a:prstGeom>
          <a:solidFill>
            <a:schemeClr val="tx2">
              <a:lumMod val="40000"/>
              <a:lumOff val="60000"/>
            </a:schemeClr>
          </a:solidFill>
          <a:ln w="381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65" tIns="34283" rIns="68565" bIns="34283" anchor="ctr"/>
          <a:lstStyle/>
          <a:p>
            <a:pPr algn="ctr" eaLnBrk="1" hangingPunct="1"/>
            <a:fld id="{FF700FBB-9518-46BB-AA92-03CB3724F450}" type="slidenum">
              <a:rPr lang="id-ID" sz="900">
                <a:solidFill>
                  <a:srgbClr val="FFFFFF"/>
                </a:solidFill>
              </a:rPr>
              <a:pPr algn="ctr" eaLnBrk="1" hangingPunct="1"/>
              <a:t>4</a:t>
            </a:fld>
            <a:endParaRPr lang="en-US" altLang="zh-CN" sz="900" dirty="0">
              <a:solidFill>
                <a:srgbClr val="FFFFFF"/>
              </a:solidFill>
            </a:endParaRPr>
          </a:p>
        </p:txBody>
      </p:sp>
      <p:grpSp>
        <p:nvGrpSpPr>
          <p:cNvPr id="7" name="Group 21"/>
          <p:cNvGrpSpPr>
            <a:grpSpLocks/>
          </p:cNvGrpSpPr>
          <p:nvPr/>
        </p:nvGrpSpPr>
        <p:grpSpPr bwMode="auto">
          <a:xfrm>
            <a:off x="6761180" y="1652228"/>
            <a:ext cx="1995142" cy="2835960"/>
            <a:chOff x="8375770" y="2401463"/>
            <a:chExt cx="2659477" cy="3780430"/>
          </a:xfrm>
        </p:grpSpPr>
        <p:sp>
          <p:nvSpPr>
            <p:cNvPr id="23" name="Freeform 22"/>
            <p:cNvSpPr>
              <a:spLocks noEditPoints="1"/>
            </p:cNvSpPr>
            <p:nvPr/>
          </p:nvSpPr>
          <p:spPr bwMode="auto">
            <a:xfrm>
              <a:off x="8375770" y="2476055"/>
              <a:ext cx="558554" cy="536434"/>
            </a:xfrm>
            <a:custGeom>
              <a:avLst/>
              <a:gdLst>
                <a:gd name="T0" fmla="*/ 175 w 296"/>
                <a:gd name="T1" fmla="*/ 126 h 284"/>
                <a:gd name="T2" fmla="*/ 263 w 296"/>
                <a:gd name="T3" fmla="*/ 42 h 284"/>
                <a:gd name="T4" fmla="*/ 268 w 296"/>
                <a:gd name="T5" fmla="*/ 15 h 284"/>
                <a:gd name="T6" fmla="*/ 241 w 296"/>
                <a:gd name="T7" fmla="*/ 22 h 284"/>
                <a:gd name="T8" fmla="*/ 164 w 296"/>
                <a:gd name="T9" fmla="*/ 116 h 284"/>
                <a:gd name="T10" fmla="*/ 141 w 296"/>
                <a:gd name="T11" fmla="*/ 95 h 284"/>
                <a:gd name="T12" fmla="*/ 91 w 296"/>
                <a:gd name="T13" fmla="*/ 12 h 284"/>
                <a:gd name="T14" fmla="*/ 42 w 296"/>
                <a:gd name="T15" fmla="*/ 4 h 284"/>
                <a:gd name="T16" fmla="*/ 42 w 296"/>
                <a:gd name="T17" fmla="*/ 14 h 284"/>
                <a:gd name="T18" fmla="*/ 76 w 296"/>
                <a:gd name="T19" fmla="*/ 45 h 284"/>
                <a:gd name="T20" fmla="*/ 62 w 296"/>
                <a:gd name="T21" fmla="*/ 78 h 284"/>
                <a:gd name="T22" fmla="*/ 22 w 296"/>
                <a:gd name="T23" fmla="*/ 46 h 284"/>
                <a:gd name="T24" fmla="*/ 12 w 296"/>
                <a:gd name="T25" fmla="*/ 36 h 284"/>
                <a:gd name="T26" fmla="*/ 7 w 296"/>
                <a:gd name="T27" fmla="*/ 39 h 284"/>
                <a:gd name="T28" fmla="*/ 56 w 296"/>
                <a:gd name="T29" fmla="*/ 126 h 284"/>
                <a:gd name="T30" fmla="*/ 100 w 296"/>
                <a:gd name="T31" fmla="*/ 136 h 284"/>
                <a:gd name="T32" fmla="*/ 33 w 296"/>
                <a:gd name="T33" fmla="*/ 224 h 284"/>
                <a:gd name="T34" fmla="*/ 29 w 296"/>
                <a:gd name="T35" fmla="*/ 272 h 284"/>
                <a:gd name="T36" fmla="*/ 149 w 296"/>
                <a:gd name="T37" fmla="*/ 186 h 284"/>
                <a:gd name="T38" fmla="*/ 266 w 296"/>
                <a:gd name="T39" fmla="*/ 284 h 284"/>
                <a:gd name="T40" fmla="*/ 284 w 296"/>
                <a:gd name="T41" fmla="*/ 277 h 284"/>
                <a:gd name="T42" fmla="*/ 103 w 296"/>
                <a:gd name="T43" fmla="*/ 123 h 284"/>
                <a:gd name="T44" fmla="*/ 86 w 296"/>
                <a:gd name="T45" fmla="*/ 127 h 284"/>
                <a:gd name="T46" fmla="*/ 25 w 296"/>
                <a:gd name="T47" fmla="*/ 80 h 284"/>
                <a:gd name="T48" fmla="*/ 41 w 296"/>
                <a:gd name="T49" fmla="*/ 80 h 284"/>
                <a:gd name="T50" fmla="*/ 84 w 296"/>
                <a:gd name="T51" fmla="*/ 80 h 284"/>
                <a:gd name="T52" fmla="*/ 58 w 296"/>
                <a:gd name="T53" fmla="*/ 11 h 284"/>
                <a:gd name="T54" fmla="*/ 122 w 296"/>
                <a:gd name="T55" fmla="*/ 59 h 284"/>
                <a:gd name="T56" fmla="*/ 128 w 296"/>
                <a:gd name="T57" fmla="*/ 100 h 284"/>
                <a:gd name="T58" fmla="*/ 144 w 296"/>
                <a:gd name="T59" fmla="*/ 112 h 284"/>
                <a:gd name="T60" fmla="*/ 152 w 296"/>
                <a:gd name="T61" fmla="*/ 129 h 284"/>
                <a:gd name="T62" fmla="*/ 108 w 296"/>
                <a:gd name="T63" fmla="*/ 127 h 284"/>
                <a:gd name="T64" fmla="*/ 103 w 296"/>
                <a:gd name="T65" fmla="*/ 123 h 284"/>
                <a:gd name="T66" fmla="*/ 36 w 296"/>
                <a:gd name="T67" fmla="*/ 264 h 284"/>
                <a:gd name="T68" fmla="*/ 42 w 296"/>
                <a:gd name="T69" fmla="*/ 232 h 284"/>
                <a:gd name="T70" fmla="*/ 150 w 296"/>
                <a:gd name="T71" fmla="*/ 141 h 284"/>
                <a:gd name="T72" fmla="*/ 145 w 296"/>
                <a:gd name="T73" fmla="*/ 173 h 284"/>
                <a:gd name="T74" fmla="*/ 276 w 296"/>
                <a:gd name="T75" fmla="*/ 269 h 284"/>
                <a:gd name="T76" fmla="*/ 241 w 296"/>
                <a:gd name="T77" fmla="*/ 261 h 284"/>
                <a:gd name="T78" fmla="*/ 162 w 296"/>
                <a:gd name="T79" fmla="*/ 139 h 284"/>
                <a:gd name="T80" fmla="*/ 268 w 296"/>
                <a:gd name="T81" fmla="*/ 23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96" h="284">
                  <a:moveTo>
                    <a:pt x="276" y="226"/>
                  </a:moveTo>
                  <a:cubicBezTo>
                    <a:pt x="175" y="126"/>
                    <a:pt x="175" y="126"/>
                    <a:pt x="175" y="126"/>
                  </a:cubicBezTo>
                  <a:cubicBezTo>
                    <a:pt x="246" y="49"/>
                    <a:pt x="246" y="49"/>
                    <a:pt x="246" y="49"/>
                  </a:cubicBezTo>
                  <a:cubicBezTo>
                    <a:pt x="252" y="49"/>
                    <a:pt x="258" y="47"/>
                    <a:pt x="263" y="42"/>
                  </a:cubicBezTo>
                  <a:cubicBezTo>
                    <a:pt x="271" y="34"/>
                    <a:pt x="271" y="34"/>
                    <a:pt x="271" y="34"/>
                  </a:cubicBezTo>
                  <a:cubicBezTo>
                    <a:pt x="278" y="26"/>
                    <a:pt x="274" y="20"/>
                    <a:pt x="268" y="15"/>
                  </a:cubicBezTo>
                  <a:cubicBezTo>
                    <a:pt x="262" y="9"/>
                    <a:pt x="256" y="6"/>
                    <a:pt x="249" y="13"/>
                  </a:cubicBezTo>
                  <a:cubicBezTo>
                    <a:pt x="241" y="22"/>
                    <a:pt x="241" y="22"/>
                    <a:pt x="241" y="22"/>
                  </a:cubicBezTo>
                  <a:cubicBezTo>
                    <a:pt x="237" y="27"/>
                    <a:pt x="235" y="33"/>
                    <a:pt x="236" y="39"/>
                  </a:cubicBezTo>
                  <a:cubicBezTo>
                    <a:pt x="164" y="116"/>
                    <a:pt x="164" y="116"/>
                    <a:pt x="164" y="116"/>
                  </a:cubicBezTo>
                  <a:cubicBezTo>
                    <a:pt x="152" y="104"/>
                    <a:pt x="152" y="104"/>
                    <a:pt x="152" y="104"/>
                  </a:cubicBezTo>
                  <a:cubicBezTo>
                    <a:pt x="149" y="100"/>
                    <a:pt x="145" y="97"/>
                    <a:pt x="141" y="95"/>
                  </a:cubicBezTo>
                  <a:cubicBezTo>
                    <a:pt x="146" y="80"/>
                    <a:pt x="142" y="62"/>
                    <a:pt x="130" y="51"/>
                  </a:cubicBezTo>
                  <a:cubicBezTo>
                    <a:pt x="91" y="12"/>
                    <a:pt x="91" y="12"/>
                    <a:pt x="91" y="12"/>
                  </a:cubicBezTo>
                  <a:cubicBezTo>
                    <a:pt x="83" y="4"/>
                    <a:pt x="72" y="0"/>
                    <a:pt x="60" y="0"/>
                  </a:cubicBezTo>
                  <a:cubicBezTo>
                    <a:pt x="54" y="0"/>
                    <a:pt x="48" y="1"/>
                    <a:pt x="42" y="4"/>
                  </a:cubicBezTo>
                  <a:cubicBezTo>
                    <a:pt x="40" y="4"/>
                    <a:pt x="39" y="7"/>
                    <a:pt x="39" y="9"/>
                  </a:cubicBezTo>
                  <a:cubicBezTo>
                    <a:pt x="39" y="11"/>
                    <a:pt x="40" y="13"/>
                    <a:pt x="42" y="14"/>
                  </a:cubicBezTo>
                  <a:cubicBezTo>
                    <a:pt x="45" y="15"/>
                    <a:pt x="47" y="16"/>
                    <a:pt x="49" y="18"/>
                  </a:cubicBezTo>
                  <a:cubicBezTo>
                    <a:pt x="76" y="45"/>
                    <a:pt x="76" y="45"/>
                    <a:pt x="76" y="45"/>
                  </a:cubicBezTo>
                  <a:cubicBezTo>
                    <a:pt x="83" y="52"/>
                    <a:pt x="84" y="64"/>
                    <a:pt x="76" y="72"/>
                  </a:cubicBezTo>
                  <a:cubicBezTo>
                    <a:pt x="72" y="76"/>
                    <a:pt x="68" y="78"/>
                    <a:pt x="62" y="78"/>
                  </a:cubicBezTo>
                  <a:cubicBezTo>
                    <a:pt x="57" y="78"/>
                    <a:pt x="53" y="76"/>
                    <a:pt x="49" y="72"/>
                  </a:cubicBezTo>
                  <a:cubicBezTo>
                    <a:pt x="22" y="46"/>
                    <a:pt x="22" y="46"/>
                    <a:pt x="22" y="46"/>
                  </a:cubicBezTo>
                  <a:cubicBezTo>
                    <a:pt x="20" y="44"/>
                    <a:pt x="19" y="42"/>
                    <a:pt x="18" y="39"/>
                  </a:cubicBezTo>
                  <a:cubicBezTo>
                    <a:pt x="17" y="37"/>
                    <a:pt x="15" y="36"/>
                    <a:pt x="12" y="36"/>
                  </a:cubicBezTo>
                  <a:cubicBezTo>
                    <a:pt x="12" y="36"/>
                    <a:pt x="12" y="36"/>
                    <a:pt x="12" y="36"/>
                  </a:cubicBezTo>
                  <a:cubicBezTo>
                    <a:pt x="10" y="36"/>
                    <a:pt x="8" y="37"/>
                    <a:pt x="7" y="39"/>
                  </a:cubicBezTo>
                  <a:cubicBezTo>
                    <a:pt x="0" y="56"/>
                    <a:pt x="4" y="75"/>
                    <a:pt x="17" y="88"/>
                  </a:cubicBezTo>
                  <a:cubicBezTo>
                    <a:pt x="56" y="126"/>
                    <a:pt x="56" y="126"/>
                    <a:pt x="56" y="126"/>
                  </a:cubicBezTo>
                  <a:cubicBezTo>
                    <a:pt x="64" y="134"/>
                    <a:pt x="75" y="139"/>
                    <a:pt x="86" y="139"/>
                  </a:cubicBezTo>
                  <a:cubicBezTo>
                    <a:pt x="91" y="139"/>
                    <a:pt x="96" y="138"/>
                    <a:pt x="100" y="136"/>
                  </a:cubicBezTo>
                  <a:cubicBezTo>
                    <a:pt x="102" y="139"/>
                    <a:pt x="104" y="142"/>
                    <a:pt x="107" y="145"/>
                  </a:cubicBezTo>
                  <a:cubicBezTo>
                    <a:pt x="33" y="224"/>
                    <a:pt x="33" y="224"/>
                    <a:pt x="33" y="224"/>
                  </a:cubicBezTo>
                  <a:cubicBezTo>
                    <a:pt x="19" y="239"/>
                    <a:pt x="17" y="261"/>
                    <a:pt x="28" y="272"/>
                  </a:cubicBezTo>
                  <a:cubicBezTo>
                    <a:pt x="29" y="272"/>
                    <a:pt x="29" y="272"/>
                    <a:pt x="29" y="272"/>
                  </a:cubicBezTo>
                  <a:cubicBezTo>
                    <a:pt x="40" y="283"/>
                    <a:pt x="62" y="279"/>
                    <a:pt x="76" y="264"/>
                  </a:cubicBezTo>
                  <a:cubicBezTo>
                    <a:pt x="149" y="186"/>
                    <a:pt x="149" y="186"/>
                    <a:pt x="149" y="186"/>
                  </a:cubicBezTo>
                  <a:cubicBezTo>
                    <a:pt x="233" y="269"/>
                    <a:pt x="233" y="269"/>
                    <a:pt x="233" y="269"/>
                  </a:cubicBezTo>
                  <a:cubicBezTo>
                    <a:pt x="243" y="279"/>
                    <a:pt x="255" y="284"/>
                    <a:pt x="266" y="284"/>
                  </a:cubicBezTo>
                  <a:cubicBezTo>
                    <a:pt x="266" y="284"/>
                    <a:pt x="266" y="284"/>
                    <a:pt x="266" y="284"/>
                  </a:cubicBezTo>
                  <a:cubicBezTo>
                    <a:pt x="273" y="284"/>
                    <a:pt x="280" y="281"/>
                    <a:pt x="284" y="277"/>
                  </a:cubicBezTo>
                  <a:cubicBezTo>
                    <a:pt x="296" y="264"/>
                    <a:pt x="293" y="242"/>
                    <a:pt x="276" y="226"/>
                  </a:cubicBezTo>
                  <a:close/>
                  <a:moveTo>
                    <a:pt x="103" y="123"/>
                  </a:moveTo>
                  <a:cubicBezTo>
                    <a:pt x="102" y="123"/>
                    <a:pt x="101" y="123"/>
                    <a:pt x="101" y="124"/>
                  </a:cubicBezTo>
                  <a:cubicBezTo>
                    <a:pt x="96" y="126"/>
                    <a:pt x="91" y="127"/>
                    <a:pt x="86" y="127"/>
                  </a:cubicBezTo>
                  <a:cubicBezTo>
                    <a:pt x="78" y="127"/>
                    <a:pt x="70" y="124"/>
                    <a:pt x="64" y="118"/>
                  </a:cubicBezTo>
                  <a:cubicBezTo>
                    <a:pt x="25" y="80"/>
                    <a:pt x="25" y="80"/>
                    <a:pt x="25" y="80"/>
                  </a:cubicBezTo>
                  <a:cubicBezTo>
                    <a:pt x="18" y="73"/>
                    <a:pt x="15" y="64"/>
                    <a:pt x="15" y="55"/>
                  </a:cubicBezTo>
                  <a:cubicBezTo>
                    <a:pt x="41" y="80"/>
                    <a:pt x="41" y="80"/>
                    <a:pt x="41" y="80"/>
                  </a:cubicBezTo>
                  <a:cubicBezTo>
                    <a:pt x="47" y="86"/>
                    <a:pt x="54" y="89"/>
                    <a:pt x="62" y="89"/>
                  </a:cubicBezTo>
                  <a:cubicBezTo>
                    <a:pt x="71" y="89"/>
                    <a:pt x="78" y="86"/>
                    <a:pt x="84" y="80"/>
                  </a:cubicBezTo>
                  <a:cubicBezTo>
                    <a:pt x="96" y="68"/>
                    <a:pt x="96" y="49"/>
                    <a:pt x="84" y="37"/>
                  </a:cubicBezTo>
                  <a:cubicBezTo>
                    <a:pt x="58" y="11"/>
                    <a:pt x="58" y="11"/>
                    <a:pt x="58" y="11"/>
                  </a:cubicBezTo>
                  <a:cubicBezTo>
                    <a:pt x="67" y="11"/>
                    <a:pt x="76" y="14"/>
                    <a:pt x="83" y="21"/>
                  </a:cubicBezTo>
                  <a:cubicBezTo>
                    <a:pt x="122" y="59"/>
                    <a:pt x="122" y="59"/>
                    <a:pt x="122" y="59"/>
                  </a:cubicBezTo>
                  <a:cubicBezTo>
                    <a:pt x="131" y="68"/>
                    <a:pt x="134" y="83"/>
                    <a:pt x="128" y="96"/>
                  </a:cubicBezTo>
                  <a:cubicBezTo>
                    <a:pt x="128" y="97"/>
                    <a:pt x="128" y="99"/>
                    <a:pt x="128" y="100"/>
                  </a:cubicBezTo>
                  <a:cubicBezTo>
                    <a:pt x="129" y="101"/>
                    <a:pt x="130" y="103"/>
                    <a:pt x="131" y="103"/>
                  </a:cubicBezTo>
                  <a:cubicBezTo>
                    <a:pt x="136" y="105"/>
                    <a:pt x="140" y="108"/>
                    <a:pt x="144" y="112"/>
                  </a:cubicBezTo>
                  <a:cubicBezTo>
                    <a:pt x="156" y="124"/>
                    <a:pt x="156" y="124"/>
                    <a:pt x="156" y="124"/>
                  </a:cubicBezTo>
                  <a:cubicBezTo>
                    <a:pt x="152" y="129"/>
                    <a:pt x="152" y="129"/>
                    <a:pt x="152" y="129"/>
                  </a:cubicBezTo>
                  <a:cubicBezTo>
                    <a:pt x="141" y="124"/>
                    <a:pt x="127" y="127"/>
                    <a:pt x="115" y="137"/>
                  </a:cubicBezTo>
                  <a:cubicBezTo>
                    <a:pt x="112" y="134"/>
                    <a:pt x="110" y="130"/>
                    <a:pt x="108" y="127"/>
                  </a:cubicBezTo>
                  <a:cubicBezTo>
                    <a:pt x="108" y="125"/>
                    <a:pt x="107" y="124"/>
                    <a:pt x="105" y="124"/>
                  </a:cubicBezTo>
                  <a:cubicBezTo>
                    <a:pt x="104" y="123"/>
                    <a:pt x="104" y="123"/>
                    <a:pt x="103" y="123"/>
                  </a:cubicBezTo>
                  <a:close/>
                  <a:moveTo>
                    <a:pt x="68" y="256"/>
                  </a:moveTo>
                  <a:cubicBezTo>
                    <a:pt x="58" y="267"/>
                    <a:pt x="43" y="270"/>
                    <a:pt x="36" y="264"/>
                  </a:cubicBezTo>
                  <a:cubicBezTo>
                    <a:pt x="36" y="263"/>
                    <a:pt x="36" y="263"/>
                    <a:pt x="36" y="263"/>
                  </a:cubicBezTo>
                  <a:cubicBezTo>
                    <a:pt x="29" y="257"/>
                    <a:pt x="32" y="242"/>
                    <a:pt x="42" y="232"/>
                  </a:cubicBezTo>
                  <a:cubicBezTo>
                    <a:pt x="119" y="149"/>
                    <a:pt x="119" y="149"/>
                    <a:pt x="119" y="149"/>
                  </a:cubicBezTo>
                  <a:cubicBezTo>
                    <a:pt x="128" y="138"/>
                    <a:pt x="143" y="135"/>
                    <a:pt x="150" y="141"/>
                  </a:cubicBezTo>
                  <a:cubicBezTo>
                    <a:pt x="150" y="142"/>
                    <a:pt x="150" y="142"/>
                    <a:pt x="150" y="142"/>
                  </a:cubicBezTo>
                  <a:cubicBezTo>
                    <a:pt x="157" y="148"/>
                    <a:pt x="155" y="163"/>
                    <a:pt x="145" y="173"/>
                  </a:cubicBezTo>
                  <a:lnTo>
                    <a:pt x="68" y="256"/>
                  </a:lnTo>
                  <a:close/>
                  <a:moveTo>
                    <a:pt x="276" y="269"/>
                  </a:moveTo>
                  <a:cubicBezTo>
                    <a:pt x="273" y="272"/>
                    <a:pt x="269" y="273"/>
                    <a:pt x="266" y="273"/>
                  </a:cubicBezTo>
                  <a:cubicBezTo>
                    <a:pt x="258" y="273"/>
                    <a:pt x="249" y="268"/>
                    <a:pt x="241" y="261"/>
                  </a:cubicBezTo>
                  <a:cubicBezTo>
                    <a:pt x="156" y="178"/>
                    <a:pt x="156" y="178"/>
                    <a:pt x="156" y="178"/>
                  </a:cubicBezTo>
                  <a:cubicBezTo>
                    <a:pt x="166" y="165"/>
                    <a:pt x="168" y="150"/>
                    <a:pt x="162" y="139"/>
                  </a:cubicBezTo>
                  <a:cubicBezTo>
                    <a:pt x="167" y="134"/>
                    <a:pt x="167" y="134"/>
                    <a:pt x="167" y="134"/>
                  </a:cubicBezTo>
                  <a:cubicBezTo>
                    <a:pt x="268" y="234"/>
                    <a:pt x="268" y="234"/>
                    <a:pt x="268" y="234"/>
                  </a:cubicBezTo>
                  <a:cubicBezTo>
                    <a:pt x="280" y="245"/>
                    <a:pt x="284" y="261"/>
                    <a:pt x="276" y="269"/>
                  </a:cubicBezTo>
                  <a:close/>
                </a:path>
              </a:pathLst>
            </a:custGeom>
            <a:solidFill>
              <a:schemeClr val="accent3"/>
            </a:solidFill>
            <a:ln>
              <a:noFill/>
            </a:ln>
            <a:extLst/>
          </p:spPr>
          <p:txBody>
            <a:bodyPr/>
            <a:lstStyle/>
            <a:p>
              <a:pPr>
                <a:defRPr/>
              </a:pPr>
              <a:endParaRPr lang="en-US" dirty="0"/>
            </a:p>
          </p:txBody>
        </p:sp>
        <p:grpSp>
          <p:nvGrpSpPr>
            <p:cNvPr id="11" name="Group 23"/>
            <p:cNvGrpSpPr/>
            <p:nvPr/>
          </p:nvGrpSpPr>
          <p:grpSpPr>
            <a:xfrm>
              <a:off x="8383125" y="3429478"/>
              <a:ext cx="568325" cy="530225"/>
              <a:chOff x="4775200" y="5180013"/>
              <a:chExt cx="568325" cy="530225"/>
            </a:xfrm>
            <a:solidFill>
              <a:schemeClr val="accent2"/>
            </a:solidFill>
          </p:grpSpPr>
          <p:sp>
            <p:nvSpPr>
              <p:cNvPr id="33" name="Freeform 61"/>
              <p:cNvSpPr>
                <a:spLocks noEditPoints="1"/>
              </p:cNvSpPr>
              <p:nvPr/>
            </p:nvSpPr>
            <p:spPr bwMode="auto">
              <a:xfrm>
                <a:off x="4775200" y="5180013"/>
                <a:ext cx="568325" cy="530225"/>
              </a:xfrm>
              <a:custGeom>
                <a:avLst/>
                <a:gdLst>
                  <a:gd name="T0" fmla="*/ 215 w 301"/>
                  <a:gd name="T1" fmla="*/ 0 h 281"/>
                  <a:gd name="T2" fmla="*/ 129 w 301"/>
                  <a:gd name="T3" fmla="*/ 86 h 281"/>
                  <a:gd name="T4" fmla="*/ 134 w 301"/>
                  <a:gd name="T5" fmla="*/ 115 h 281"/>
                  <a:gd name="T6" fmla="*/ 1 w 301"/>
                  <a:gd name="T7" fmla="*/ 248 h 281"/>
                  <a:gd name="T8" fmla="*/ 0 w 301"/>
                  <a:gd name="T9" fmla="*/ 252 h 281"/>
                  <a:gd name="T10" fmla="*/ 1 w 301"/>
                  <a:gd name="T11" fmla="*/ 275 h 281"/>
                  <a:gd name="T12" fmla="*/ 7 w 301"/>
                  <a:gd name="T13" fmla="*/ 281 h 281"/>
                  <a:gd name="T14" fmla="*/ 7 w 301"/>
                  <a:gd name="T15" fmla="*/ 281 h 281"/>
                  <a:gd name="T16" fmla="*/ 55 w 301"/>
                  <a:gd name="T17" fmla="*/ 279 h 281"/>
                  <a:gd name="T18" fmla="*/ 60 w 301"/>
                  <a:gd name="T19" fmla="*/ 275 h 281"/>
                  <a:gd name="T20" fmla="*/ 66 w 301"/>
                  <a:gd name="T21" fmla="*/ 255 h 281"/>
                  <a:gd name="T22" fmla="*/ 87 w 301"/>
                  <a:gd name="T23" fmla="*/ 250 h 281"/>
                  <a:gd name="T24" fmla="*/ 92 w 301"/>
                  <a:gd name="T25" fmla="*/ 246 h 281"/>
                  <a:gd name="T26" fmla="*/ 95 w 301"/>
                  <a:gd name="T27" fmla="*/ 227 h 281"/>
                  <a:gd name="T28" fmla="*/ 115 w 301"/>
                  <a:gd name="T29" fmla="*/ 222 h 281"/>
                  <a:gd name="T30" fmla="*/ 120 w 301"/>
                  <a:gd name="T31" fmla="*/ 217 h 281"/>
                  <a:gd name="T32" fmla="*/ 121 w 301"/>
                  <a:gd name="T33" fmla="*/ 196 h 281"/>
                  <a:gd name="T34" fmla="*/ 137 w 301"/>
                  <a:gd name="T35" fmla="*/ 195 h 281"/>
                  <a:gd name="T36" fmla="*/ 142 w 301"/>
                  <a:gd name="T37" fmla="*/ 190 h 281"/>
                  <a:gd name="T38" fmla="*/ 147 w 301"/>
                  <a:gd name="T39" fmla="*/ 170 h 281"/>
                  <a:gd name="T40" fmla="*/ 149 w 301"/>
                  <a:gd name="T41" fmla="*/ 170 h 281"/>
                  <a:gd name="T42" fmla="*/ 174 w 301"/>
                  <a:gd name="T43" fmla="*/ 162 h 281"/>
                  <a:gd name="T44" fmla="*/ 215 w 301"/>
                  <a:gd name="T45" fmla="*/ 172 h 281"/>
                  <a:gd name="T46" fmla="*/ 301 w 301"/>
                  <a:gd name="T47" fmla="*/ 86 h 281"/>
                  <a:gd name="T48" fmla="*/ 215 w 301"/>
                  <a:gd name="T49" fmla="*/ 0 h 281"/>
                  <a:gd name="T50" fmla="*/ 215 w 301"/>
                  <a:gd name="T51" fmla="*/ 160 h 281"/>
                  <a:gd name="T52" fmla="*/ 177 w 301"/>
                  <a:gd name="T53" fmla="*/ 150 h 281"/>
                  <a:gd name="T54" fmla="*/ 171 w 301"/>
                  <a:gd name="T55" fmla="*/ 150 h 281"/>
                  <a:gd name="T56" fmla="*/ 149 w 301"/>
                  <a:gd name="T57" fmla="*/ 158 h 281"/>
                  <a:gd name="T58" fmla="*/ 144 w 301"/>
                  <a:gd name="T59" fmla="*/ 158 h 281"/>
                  <a:gd name="T60" fmla="*/ 144 w 301"/>
                  <a:gd name="T61" fmla="*/ 158 h 281"/>
                  <a:gd name="T62" fmla="*/ 140 w 301"/>
                  <a:gd name="T63" fmla="*/ 158 h 281"/>
                  <a:gd name="T64" fmla="*/ 137 w 301"/>
                  <a:gd name="T65" fmla="*/ 162 h 281"/>
                  <a:gd name="T66" fmla="*/ 132 w 301"/>
                  <a:gd name="T67" fmla="*/ 184 h 281"/>
                  <a:gd name="T68" fmla="*/ 115 w 301"/>
                  <a:gd name="T69" fmla="*/ 186 h 281"/>
                  <a:gd name="T70" fmla="*/ 110 w 301"/>
                  <a:gd name="T71" fmla="*/ 191 h 281"/>
                  <a:gd name="T72" fmla="*/ 108 w 301"/>
                  <a:gd name="T73" fmla="*/ 212 h 281"/>
                  <a:gd name="T74" fmla="*/ 89 w 301"/>
                  <a:gd name="T75" fmla="*/ 217 h 281"/>
                  <a:gd name="T76" fmla="*/ 85 w 301"/>
                  <a:gd name="T77" fmla="*/ 221 h 281"/>
                  <a:gd name="T78" fmla="*/ 81 w 301"/>
                  <a:gd name="T79" fmla="*/ 240 h 281"/>
                  <a:gd name="T80" fmla="*/ 60 w 301"/>
                  <a:gd name="T81" fmla="*/ 244 h 281"/>
                  <a:gd name="T82" fmla="*/ 55 w 301"/>
                  <a:gd name="T83" fmla="*/ 248 h 281"/>
                  <a:gd name="T84" fmla="*/ 50 w 301"/>
                  <a:gd name="T85" fmla="*/ 268 h 281"/>
                  <a:gd name="T86" fmla="*/ 12 w 301"/>
                  <a:gd name="T87" fmla="*/ 269 h 281"/>
                  <a:gd name="T88" fmla="*/ 11 w 301"/>
                  <a:gd name="T89" fmla="*/ 254 h 281"/>
                  <a:gd name="T90" fmla="*/ 145 w 301"/>
                  <a:gd name="T91" fmla="*/ 120 h 281"/>
                  <a:gd name="T92" fmla="*/ 146 w 301"/>
                  <a:gd name="T93" fmla="*/ 114 h 281"/>
                  <a:gd name="T94" fmla="*/ 141 w 301"/>
                  <a:gd name="T95" fmla="*/ 86 h 281"/>
                  <a:gd name="T96" fmla="*/ 215 w 301"/>
                  <a:gd name="T97" fmla="*/ 12 h 281"/>
                  <a:gd name="T98" fmla="*/ 289 w 301"/>
                  <a:gd name="T99" fmla="*/ 86 h 281"/>
                  <a:gd name="T100" fmla="*/ 215 w 301"/>
                  <a:gd name="T101" fmla="*/ 160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01" h="281">
                    <a:moveTo>
                      <a:pt x="215" y="0"/>
                    </a:moveTo>
                    <a:cubicBezTo>
                      <a:pt x="168" y="0"/>
                      <a:pt x="129" y="39"/>
                      <a:pt x="129" y="86"/>
                    </a:cubicBezTo>
                    <a:cubicBezTo>
                      <a:pt x="129" y="96"/>
                      <a:pt x="131" y="106"/>
                      <a:pt x="134" y="115"/>
                    </a:cubicBezTo>
                    <a:cubicBezTo>
                      <a:pt x="1" y="248"/>
                      <a:pt x="1" y="248"/>
                      <a:pt x="1" y="248"/>
                    </a:cubicBezTo>
                    <a:cubicBezTo>
                      <a:pt x="0" y="249"/>
                      <a:pt x="0" y="250"/>
                      <a:pt x="0" y="252"/>
                    </a:cubicBezTo>
                    <a:cubicBezTo>
                      <a:pt x="1" y="275"/>
                      <a:pt x="1" y="275"/>
                      <a:pt x="1" y="275"/>
                    </a:cubicBezTo>
                    <a:cubicBezTo>
                      <a:pt x="1" y="278"/>
                      <a:pt x="4" y="281"/>
                      <a:pt x="7" y="281"/>
                    </a:cubicBezTo>
                    <a:cubicBezTo>
                      <a:pt x="7" y="281"/>
                      <a:pt x="7" y="281"/>
                      <a:pt x="7" y="281"/>
                    </a:cubicBezTo>
                    <a:cubicBezTo>
                      <a:pt x="55" y="279"/>
                      <a:pt x="55" y="279"/>
                      <a:pt x="55" y="279"/>
                    </a:cubicBezTo>
                    <a:cubicBezTo>
                      <a:pt x="57" y="279"/>
                      <a:pt x="59" y="277"/>
                      <a:pt x="60" y="275"/>
                    </a:cubicBezTo>
                    <a:cubicBezTo>
                      <a:pt x="66" y="255"/>
                      <a:pt x="66" y="255"/>
                      <a:pt x="66" y="255"/>
                    </a:cubicBezTo>
                    <a:cubicBezTo>
                      <a:pt x="87" y="250"/>
                      <a:pt x="87" y="250"/>
                      <a:pt x="87" y="250"/>
                    </a:cubicBezTo>
                    <a:cubicBezTo>
                      <a:pt x="90" y="250"/>
                      <a:pt x="91" y="248"/>
                      <a:pt x="92" y="246"/>
                    </a:cubicBezTo>
                    <a:cubicBezTo>
                      <a:pt x="95" y="227"/>
                      <a:pt x="95" y="227"/>
                      <a:pt x="95" y="227"/>
                    </a:cubicBezTo>
                    <a:cubicBezTo>
                      <a:pt x="115" y="222"/>
                      <a:pt x="115" y="222"/>
                      <a:pt x="115" y="222"/>
                    </a:cubicBezTo>
                    <a:cubicBezTo>
                      <a:pt x="118" y="221"/>
                      <a:pt x="119" y="219"/>
                      <a:pt x="120" y="217"/>
                    </a:cubicBezTo>
                    <a:cubicBezTo>
                      <a:pt x="121" y="196"/>
                      <a:pt x="121" y="196"/>
                      <a:pt x="121" y="196"/>
                    </a:cubicBezTo>
                    <a:cubicBezTo>
                      <a:pt x="137" y="195"/>
                      <a:pt x="137" y="195"/>
                      <a:pt x="137" y="195"/>
                    </a:cubicBezTo>
                    <a:cubicBezTo>
                      <a:pt x="140" y="194"/>
                      <a:pt x="142" y="192"/>
                      <a:pt x="142" y="190"/>
                    </a:cubicBezTo>
                    <a:cubicBezTo>
                      <a:pt x="147" y="170"/>
                      <a:pt x="147" y="170"/>
                      <a:pt x="147" y="170"/>
                    </a:cubicBezTo>
                    <a:cubicBezTo>
                      <a:pt x="147" y="170"/>
                      <a:pt x="148" y="170"/>
                      <a:pt x="149" y="170"/>
                    </a:cubicBezTo>
                    <a:cubicBezTo>
                      <a:pt x="155" y="170"/>
                      <a:pt x="164" y="168"/>
                      <a:pt x="174" y="162"/>
                    </a:cubicBezTo>
                    <a:cubicBezTo>
                      <a:pt x="187" y="168"/>
                      <a:pt x="201" y="172"/>
                      <a:pt x="215" y="172"/>
                    </a:cubicBezTo>
                    <a:cubicBezTo>
                      <a:pt x="262" y="172"/>
                      <a:pt x="301" y="133"/>
                      <a:pt x="301" y="86"/>
                    </a:cubicBezTo>
                    <a:cubicBezTo>
                      <a:pt x="301" y="39"/>
                      <a:pt x="262" y="0"/>
                      <a:pt x="215" y="0"/>
                    </a:cubicBezTo>
                    <a:close/>
                    <a:moveTo>
                      <a:pt x="215" y="160"/>
                    </a:moveTo>
                    <a:cubicBezTo>
                      <a:pt x="202" y="160"/>
                      <a:pt x="188" y="157"/>
                      <a:pt x="177" y="150"/>
                    </a:cubicBezTo>
                    <a:cubicBezTo>
                      <a:pt x="175" y="149"/>
                      <a:pt x="173" y="149"/>
                      <a:pt x="171" y="150"/>
                    </a:cubicBezTo>
                    <a:cubicBezTo>
                      <a:pt x="161" y="157"/>
                      <a:pt x="154" y="158"/>
                      <a:pt x="149" y="158"/>
                    </a:cubicBezTo>
                    <a:cubicBezTo>
                      <a:pt x="146" y="158"/>
                      <a:pt x="144" y="158"/>
                      <a:pt x="144" y="158"/>
                    </a:cubicBezTo>
                    <a:cubicBezTo>
                      <a:pt x="144" y="158"/>
                      <a:pt x="144" y="158"/>
                      <a:pt x="144" y="158"/>
                    </a:cubicBezTo>
                    <a:cubicBezTo>
                      <a:pt x="143" y="157"/>
                      <a:pt x="141" y="157"/>
                      <a:pt x="140" y="158"/>
                    </a:cubicBezTo>
                    <a:cubicBezTo>
                      <a:pt x="138" y="158"/>
                      <a:pt x="137" y="160"/>
                      <a:pt x="137" y="162"/>
                    </a:cubicBezTo>
                    <a:cubicBezTo>
                      <a:pt x="132" y="184"/>
                      <a:pt x="132" y="184"/>
                      <a:pt x="132" y="184"/>
                    </a:cubicBezTo>
                    <a:cubicBezTo>
                      <a:pt x="115" y="186"/>
                      <a:pt x="115" y="186"/>
                      <a:pt x="115" y="186"/>
                    </a:cubicBezTo>
                    <a:cubicBezTo>
                      <a:pt x="112" y="186"/>
                      <a:pt x="110" y="188"/>
                      <a:pt x="110" y="191"/>
                    </a:cubicBezTo>
                    <a:cubicBezTo>
                      <a:pt x="108" y="212"/>
                      <a:pt x="108" y="212"/>
                      <a:pt x="108" y="212"/>
                    </a:cubicBezTo>
                    <a:cubicBezTo>
                      <a:pt x="89" y="217"/>
                      <a:pt x="89" y="217"/>
                      <a:pt x="89" y="217"/>
                    </a:cubicBezTo>
                    <a:cubicBezTo>
                      <a:pt x="87" y="217"/>
                      <a:pt x="85" y="219"/>
                      <a:pt x="85" y="221"/>
                    </a:cubicBezTo>
                    <a:cubicBezTo>
                      <a:pt x="81" y="240"/>
                      <a:pt x="81" y="240"/>
                      <a:pt x="81" y="240"/>
                    </a:cubicBezTo>
                    <a:cubicBezTo>
                      <a:pt x="60" y="244"/>
                      <a:pt x="60" y="244"/>
                      <a:pt x="60" y="244"/>
                    </a:cubicBezTo>
                    <a:cubicBezTo>
                      <a:pt x="58" y="244"/>
                      <a:pt x="56" y="246"/>
                      <a:pt x="55" y="248"/>
                    </a:cubicBezTo>
                    <a:cubicBezTo>
                      <a:pt x="50" y="268"/>
                      <a:pt x="50" y="268"/>
                      <a:pt x="50" y="268"/>
                    </a:cubicBezTo>
                    <a:cubicBezTo>
                      <a:pt x="12" y="269"/>
                      <a:pt x="12" y="269"/>
                      <a:pt x="12" y="269"/>
                    </a:cubicBezTo>
                    <a:cubicBezTo>
                      <a:pt x="11" y="254"/>
                      <a:pt x="11" y="254"/>
                      <a:pt x="11" y="254"/>
                    </a:cubicBezTo>
                    <a:cubicBezTo>
                      <a:pt x="145" y="120"/>
                      <a:pt x="145" y="120"/>
                      <a:pt x="145" y="120"/>
                    </a:cubicBezTo>
                    <a:cubicBezTo>
                      <a:pt x="147" y="119"/>
                      <a:pt x="147" y="116"/>
                      <a:pt x="146" y="114"/>
                    </a:cubicBezTo>
                    <a:cubicBezTo>
                      <a:pt x="142" y="105"/>
                      <a:pt x="141" y="96"/>
                      <a:pt x="141" y="86"/>
                    </a:cubicBezTo>
                    <a:cubicBezTo>
                      <a:pt x="141" y="45"/>
                      <a:pt x="174" y="12"/>
                      <a:pt x="215" y="12"/>
                    </a:cubicBezTo>
                    <a:cubicBezTo>
                      <a:pt x="256" y="12"/>
                      <a:pt x="289" y="45"/>
                      <a:pt x="289" y="86"/>
                    </a:cubicBezTo>
                    <a:cubicBezTo>
                      <a:pt x="289" y="127"/>
                      <a:pt x="256" y="160"/>
                      <a:pt x="215" y="1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dirty="0"/>
              </a:p>
            </p:txBody>
          </p:sp>
          <p:sp>
            <p:nvSpPr>
              <p:cNvPr id="34" name="Freeform 62"/>
              <p:cNvSpPr>
                <a:spLocks noEditPoints="1"/>
              </p:cNvSpPr>
              <p:nvPr/>
            </p:nvSpPr>
            <p:spPr bwMode="auto">
              <a:xfrm>
                <a:off x="5119688" y="5253038"/>
                <a:ext cx="96838" cy="98425"/>
              </a:xfrm>
              <a:custGeom>
                <a:avLst/>
                <a:gdLst>
                  <a:gd name="T0" fmla="*/ 26 w 52"/>
                  <a:gd name="T1" fmla="*/ 0 h 52"/>
                  <a:gd name="T2" fmla="*/ 0 w 52"/>
                  <a:gd name="T3" fmla="*/ 26 h 52"/>
                  <a:gd name="T4" fmla="*/ 26 w 52"/>
                  <a:gd name="T5" fmla="*/ 52 h 52"/>
                  <a:gd name="T6" fmla="*/ 52 w 52"/>
                  <a:gd name="T7" fmla="*/ 26 h 52"/>
                  <a:gd name="T8" fmla="*/ 26 w 52"/>
                  <a:gd name="T9" fmla="*/ 0 h 52"/>
                  <a:gd name="T10" fmla="*/ 26 w 52"/>
                  <a:gd name="T11" fmla="*/ 42 h 52"/>
                  <a:gd name="T12" fmla="*/ 10 w 52"/>
                  <a:gd name="T13" fmla="*/ 26 h 52"/>
                  <a:gd name="T14" fmla="*/ 26 w 52"/>
                  <a:gd name="T15" fmla="*/ 10 h 52"/>
                  <a:gd name="T16" fmla="*/ 42 w 52"/>
                  <a:gd name="T17" fmla="*/ 26 h 52"/>
                  <a:gd name="T18" fmla="*/ 26 w 52"/>
                  <a:gd name="T19" fmla="*/ 4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52">
                    <a:moveTo>
                      <a:pt x="26" y="0"/>
                    </a:moveTo>
                    <a:cubicBezTo>
                      <a:pt x="12" y="0"/>
                      <a:pt x="0" y="11"/>
                      <a:pt x="0" y="26"/>
                    </a:cubicBezTo>
                    <a:cubicBezTo>
                      <a:pt x="0" y="40"/>
                      <a:pt x="12" y="52"/>
                      <a:pt x="26" y="52"/>
                    </a:cubicBezTo>
                    <a:cubicBezTo>
                      <a:pt x="40" y="52"/>
                      <a:pt x="52" y="40"/>
                      <a:pt x="52" y="26"/>
                    </a:cubicBezTo>
                    <a:cubicBezTo>
                      <a:pt x="52" y="11"/>
                      <a:pt x="40" y="0"/>
                      <a:pt x="26" y="0"/>
                    </a:cubicBezTo>
                    <a:close/>
                    <a:moveTo>
                      <a:pt x="26" y="42"/>
                    </a:moveTo>
                    <a:cubicBezTo>
                      <a:pt x="17" y="42"/>
                      <a:pt x="10" y="34"/>
                      <a:pt x="10" y="26"/>
                    </a:cubicBezTo>
                    <a:cubicBezTo>
                      <a:pt x="10" y="17"/>
                      <a:pt x="17" y="10"/>
                      <a:pt x="26" y="10"/>
                    </a:cubicBezTo>
                    <a:cubicBezTo>
                      <a:pt x="35" y="10"/>
                      <a:pt x="42" y="17"/>
                      <a:pt x="42" y="26"/>
                    </a:cubicBezTo>
                    <a:cubicBezTo>
                      <a:pt x="42" y="34"/>
                      <a:pt x="35" y="42"/>
                      <a:pt x="26"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dirty="0"/>
              </a:p>
            </p:txBody>
          </p:sp>
        </p:grpSp>
        <p:sp>
          <p:nvSpPr>
            <p:cNvPr id="25" name="Freeform 159"/>
            <p:cNvSpPr>
              <a:spLocks noEditPoints="1"/>
            </p:cNvSpPr>
            <p:nvPr/>
          </p:nvSpPr>
          <p:spPr bwMode="auto">
            <a:xfrm>
              <a:off x="8410680" y="4417058"/>
              <a:ext cx="534751" cy="571350"/>
            </a:xfrm>
            <a:custGeom>
              <a:avLst/>
              <a:gdLst>
                <a:gd name="T0" fmla="*/ 196 w 283"/>
                <a:gd name="T1" fmla="*/ 190 h 303"/>
                <a:gd name="T2" fmla="*/ 240 w 283"/>
                <a:gd name="T3" fmla="*/ 123 h 303"/>
                <a:gd name="T4" fmla="*/ 184 w 283"/>
                <a:gd name="T5" fmla="*/ 16 h 303"/>
                <a:gd name="T6" fmla="*/ 69 w 283"/>
                <a:gd name="T7" fmla="*/ 63 h 303"/>
                <a:gd name="T8" fmla="*/ 83 w 283"/>
                <a:gd name="T9" fmla="*/ 109 h 303"/>
                <a:gd name="T10" fmla="*/ 87 w 283"/>
                <a:gd name="T11" fmla="*/ 190 h 303"/>
                <a:gd name="T12" fmla="*/ 0 w 283"/>
                <a:gd name="T13" fmla="*/ 192 h 303"/>
                <a:gd name="T14" fmla="*/ 98 w 283"/>
                <a:gd name="T15" fmla="*/ 303 h 303"/>
                <a:gd name="T16" fmla="*/ 283 w 283"/>
                <a:gd name="T17" fmla="*/ 198 h 303"/>
                <a:gd name="T18" fmla="*/ 196 w 283"/>
                <a:gd name="T19" fmla="*/ 192 h 303"/>
                <a:gd name="T20" fmla="*/ 234 w 283"/>
                <a:gd name="T21" fmla="*/ 99 h 303"/>
                <a:gd name="T22" fmla="*/ 96 w 283"/>
                <a:gd name="T23" fmla="*/ 45 h 303"/>
                <a:gd name="T24" fmla="*/ 91 w 283"/>
                <a:gd name="T25" fmla="*/ 100 h 303"/>
                <a:gd name="T26" fmla="*/ 119 w 283"/>
                <a:gd name="T27" fmla="*/ 54 h 303"/>
                <a:gd name="T28" fmla="*/ 216 w 283"/>
                <a:gd name="T29" fmla="*/ 91 h 303"/>
                <a:gd name="T30" fmla="*/ 188 w 283"/>
                <a:gd name="T31" fmla="*/ 137 h 303"/>
                <a:gd name="T32" fmla="*/ 149 w 283"/>
                <a:gd name="T33" fmla="*/ 88 h 303"/>
                <a:gd name="T34" fmla="*/ 142 w 283"/>
                <a:gd name="T35" fmla="*/ 87 h 303"/>
                <a:gd name="T36" fmla="*/ 141 w 283"/>
                <a:gd name="T37" fmla="*/ 87 h 303"/>
                <a:gd name="T38" fmla="*/ 91 w 283"/>
                <a:gd name="T39" fmla="*/ 100 h 303"/>
                <a:gd name="T40" fmla="*/ 184 w 283"/>
                <a:gd name="T41" fmla="*/ 192 h 303"/>
                <a:gd name="T42" fmla="*/ 164 w 283"/>
                <a:gd name="T43" fmla="*/ 115 h 303"/>
                <a:gd name="T44" fmla="*/ 163 w 283"/>
                <a:gd name="T45" fmla="*/ 192 h 303"/>
                <a:gd name="T46" fmla="*/ 126 w 283"/>
                <a:gd name="T47" fmla="*/ 166 h 303"/>
                <a:gd name="T48" fmla="*/ 144 w 283"/>
                <a:gd name="T49" fmla="*/ 99 h 303"/>
                <a:gd name="T50" fmla="*/ 162 w 283"/>
                <a:gd name="T51" fmla="*/ 166 h 303"/>
                <a:gd name="T52" fmla="*/ 128 w 283"/>
                <a:gd name="T53" fmla="*/ 104 h 303"/>
                <a:gd name="T54" fmla="*/ 99 w 283"/>
                <a:gd name="T55" fmla="*/ 192 h 303"/>
                <a:gd name="T56" fmla="*/ 128 w 283"/>
                <a:gd name="T57" fmla="*/ 104 h 303"/>
                <a:gd name="T58" fmla="*/ 98 w 283"/>
                <a:gd name="T59" fmla="*/ 292 h 303"/>
                <a:gd name="T60" fmla="*/ 168 w 283"/>
                <a:gd name="T61" fmla="*/ 204 h 303"/>
                <a:gd name="T62" fmla="*/ 169 w 283"/>
                <a:gd name="T63" fmla="*/ 204 h 303"/>
                <a:gd name="T64" fmla="*/ 271 w 283"/>
                <a:gd name="T65" fmla="*/ 204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83" h="303">
                  <a:moveTo>
                    <a:pt x="196" y="192"/>
                  </a:moveTo>
                  <a:cubicBezTo>
                    <a:pt x="196" y="192"/>
                    <a:pt x="196" y="191"/>
                    <a:pt x="196" y="190"/>
                  </a:cubicBezTo>
                  <a:cubicBezTo>
                    <a:pt x="196" y="176"/>
                    <a:pt x="194" y="162"/>
                    <a:pt x="190" y="148"/>
                  </a:cubicBezTo>
                  <a:cubicBezTo>
                    <a:pt x="217" y="148"/>
                    <a:pt x="235" y="138"/>
                    <a:pt x="240" y="123"/>
                  </a:cubicBezTo>
                  <a:cubicBezTo>
                    <a:pt x="241" y="120"/>
                    <a:pt x="241" y="116"/>
                    <a:pt x="241" y="112"/>
                  </a:cubicBezTo>
                  <a:cubicBezTo>
                    <a:pt x="250" y="42"/>
                    <a:pt x="184" y="16"/>
                    <a:pt x="184" y="16"/>
                  </a:cubicBezTo>
                  <a:cubicBezTo>
                    <a:pt x="100" y="0"/>
                    <a:pt x="69" y="63"/>
                    <a:pt x="69" y="63"/>
                  </a:cubicBezTo>
                  <a:cubicBezTo>
                    <a:pt x="69" y="63"/>
                    <a:pt x="69" y="63"/>
                    <a:pt x="69" y="63"/>
                  </a:cubicBezTo>
                  <a:cubicBezTo>
                    <a:pt x="69" y="64"/>
                    <a:pt x="68" y="66"/>
                    <a:pt x="67" y="67"/>
                  </a:cubicBezTo>
                  <a:cubicBezTo>
                    <a:pt x="63" y="80"/>
                    <a:pt x="69" y="95"/>
                    <a:pt x="83" y="109"/>
                  </a:cubicBezTo>
                  <a:cubicBezTo>
                    <a:pt x="89" y="113"/>
                    <a:pt x="95" y="118"/>
                    <a:pt x="101" y="122"/>
                  </a:cubicBezTo>
                  <a:cubicBezTo>
                    <a:pt x="92" y="142"/>
                    <a:pt x="87" y="167"/>
                    <a:pt x="87" y="190"/>
                  </a:cubicBezTo>
                  <a:cubicBezTo>
                    <a:pt x="87" y="191"/>
                    <a:pt x="87" y="192"/>
                    <a:pt x="87" y="192"/>
                  </a:cubicBezTo>
                  <a:cubicBezTo>
                    <a:pt x="0" y="192"/>
                    <a:pt x="0" y="192"/>
                    <a:pt x="0" y="192"/>
                  </a:cubicBezTo>
                  <a:cubicBezTo>
                    <a:pt x="0" y="198"/>
                    <a:pt x="0" y="198"/>
                    <a:pt x="0" y="198"/>
                  </a:cubicBezTo>
                  <a:cubicBezTo>
                    <a:pt x="4" y="257"/>
                    <a:pt x="47" y="303"/>
                    <a:pt x="98" y="303"/>
                  </a:cubicBezTo>
                  <a:cubicBezTo>
                    <a:pt x="185" y="303"/>
                    <a:pt x="185" y="303"/>
                    <a:pt x="185" y="303"/>
                  </a:cubicBezTo>
                  <a:cubicBezTo>
                    <a:pt x="236" y="303"/>
                    <a:pt x="279" y="257"/>
                    <a:pt x="283" y="198"/>
                  </a:cubicBezTo>
                  <a:cubicBezTo>
                    <a:pt x="283" y="192"/>
                    <a:pt x="283" y="192"/>
                    <a:pt x="283" y="192"/>
                  </a:cubicBezTo>
                  <a:lnTo>
                    <a:pt x="196" y="192"/>
                  </a:lnTo>
                  <a:close/>
                  <a:moveTo>
                    <a:pt x="182" y="27"/>
                  </a:moveTo>
                  <a:cubicBezTo>
                    <a:pt x="207" y="38"/>
                    <a:pt x="231" y="64"/>
                    <a:pt x="234" y="99"/>
                  </a:cubicBezTo>
                  <a:cubicBezTo>
                    <a:pt x="224" y="77"/>
                    <a:pt x="195" y="60"/>
                    <a:pt x="173" y="53"/>
                  </a:cubicBezTo>
                  <a:cubicBezTo>
                    <a:pt x="157" y="48"/>
                    <a:pt x="118" y="40"/>
                    <a:pt x="96" y="45"/>
                  </a:cubicBezTo>
                  <a:cubicBezTo>
                    <a:pt x="93" y="46"/>
                    <a:pt x="130" y="13"/>
                    <a:pt x="182" y="27"/>
                  </a:cubicBezTo>
                  <a:close/>
                  <a:moveTo>
                    <a:pt x="91" y="100"/>
                  </a:moveTo>
                  <a:cubicBezTo>
                    <a:pt x="80" y="90"/>
                    <a:pt x="76" y="79"/>
                    <a:pt x="78" y="71"/>
                  </a:cubicBezTo>
                  <a:cubicBezTo>
                    <a:pt x="82" y="61"/>
                    <a:pt x="97" y="54"/>
                    <a:pt x="119" y="54"/>
                  </a:cubicBezTo>
                  <a:cubicBezTo>
                    <a:pt x="133" y="54"/>
                    <a:pt x="149" y="57"/>
                    <a:pt x="164" y="62"/>
                  </a:cubicBezTo>
                  <a:cubicBezTo>
                    <a:pt x="185" y="69"/>
                    <a:pt x="203" y="79"/>
                    <a:pt x="216" y="91"/>
                  </a:cubicBezTo>
                  <a:cubicBezTo>
                    <a:pt x="227" y="101"/>
                    <a:pt x="231" y="112"/>
                    <a:pt x="229" y="120"/>
                  </a:cubicBezTo>
                  <a:cubicBezTo>
                    <a:pt x="225" y="130"/>
                    <a:pt x="210" y="137"/>
                    <a:pt x="188" y="137"/>
                  </a:cubicBezTo>
                  <a:cubicBezTo>
                    <a:pt x="188" y="137"/>
                    <a:pt x="187" y="137"/>
                    <a:pt x="187" y="137"/>
                  </a:cubicBezTo>
                  <a:cubicBezTo>
                    <a:pt x="179" y="112"/>
                    <a:pt x="165" y="92"/>
                    <a:pt x="149" y="88"/>
                  </a:cubicBezTo>
                  <a:cubicBezTo>
                    <a:pt x="148" y="88"/>
                    <a:pt x="148" y="87"/>
                    <a:pt x="148" y="87"/>
                  </a:cubicBezTo>
                  <a:cubicBezTo>
                    <a:pt x="146" y="87"/>
                    <a:pt x="144" y="87"/>
                    <a:pt x="142" y="87"/>
                  </a:cubicBezTo>
                  <a:cubicBezTo>
                    <a:pt x="142" y="87"/>
                    <a:pt x="142" y="87"/>
                    <a:pt x="142" y="87"/>
                  </a:cubicBezTo>
                  <a:cubicBezTo>
                    <a:pt x="142" y="87"/>
                    <a:pt x="141" y="87"/>
                    <a:pt x="141" y="87"/>
                  </a:cubicBezTo>
                  <a:cubicBezTo>
                    <a:pt x="128" y="87"/>
                    <a:pt x="116" y="97"/>
                    <a:pt x="107" y="112"/>
                  </a:cubicBezTo>
                  <a:cubicBezTo>
                    <a:pt x="101" y="108"/>
                    <a:pt x="96" y="104"/>
                    <a:pt x="91" y="100"/>
                  </a:cubicBezTo>
                  <a:close/>
                  <a:moveTo>
                    <a:pt x="184" y="190"/>
                  </a:moveTo>
                  <a:cubicBezTo>
                    <a:pt x="184" y="191"/>
                    <a:pt x="184" y="192"/>
                    <a:pt x="184" y="192"/>
                  </a:cubicBezTo>
                  <a:cubicBezTo>
                    <a:pt x="175" y="192"/>
                    <a:pt x="175" y="192"/>
                    <a:pt x="175" y="192"/>
                  </a:cubicBezTo>
                  <a:cubicBezTo>
                    <a:pt x="175" y="155"/>
                    <a:pt x="170" y="131"/>
                    <a:pt x="164" y="115"/>
                  </a:cubicBezTo>
                  <a:cubicBezTo>
                    <a:pt x="176" y="132"/>
                    <a:pt x="184" y="161"/>
                    <a:pt x="184" y="190"/>
                  </a:cubicBezTo>
                  <a:close/>
                  <a:moveTo>
                    <a:pt x="163" y="192"/>
                  </a:moveTo>
                  <a:cubicBezTo>
                    <a:pt x="125" y="192"/>
                    <a:pt x="125" y="192"/>
                    <a:pt x="125" y="192"/>
                  </a:cubicBezTo>
                  <a:cubicBezTo>
                    <a:pt x="125" y="182"/>
                    <a:pt x="125" y="174"/>
                    <a:pt x="126" y="166"/>
                  </a:cubicBezTo>
                  <a:cubicBezTo>
                    <a:pt x="138" y="111"/>
                    <a:pt x="138" y="111"/>
                    <a:pt x="138" y="111"/>
                  </a:cubicBezTo>
                  <a:cubicBezTo>
                    <a:pt x="140" y="105"/>
                    <a:pt x="142" y="101"/>
                    <a:pt x="144" y="99"/>
                  </a:cubicBezTo>
                  <a:cubicBezTo>
                    <a:pt x="145" y="101"/>
                    <a:pt x="148" y="105"/>
                    <a:pt x="150" y="111"/>
                  </a:cubicBezTo>
                  <a:cubicBezTo>
                    <a:pt x="162" y="166"/>
                    <a:pt x="162" y="166"/>
                    <a:pt x="162" y="166"/>
                  </a:cubicBezTo>
                  <a:cubicBezTo>
                    <a:pt x="163" y="174"/>
                    <a:pt x="163" y="183"/>
                    <a:pt x="163" y="192"/>
                  </a:cubicBezTo>
                  <a:close/>
                  <a:moveTo>
                    <a:pt x="128" y="104"/>
                  </a:moveTo>
                  <a:cubicBezTo>
                    <a:pt x="121" y="119"/>
                    <a:pt x="113" y="146"/>
                    <a:pt x="113" y="192"/>
                  </a:cubicBezTo>
                  <a:cubicBezTo>
                    <a:pt x="99" y="192"/>
                    <a:pt x="99" y="192"/>
                    <a:pt x="99" y="192"/>
                  </a:cubicBezTo>
                  <a:cubicBezTo>
                    <a:pt x="99" y="192"/>
                    <a:pt x="99" y="191"/>
                    <a:pt x="99" y="190"/>
                  </a:cubicBezTo>
                  <a:cubicBezTo>
                    <a:pt x="99" y="154"/>
                    <a:pt x="112" y="118"/>
                    <a:pt x="128" y="104"/>
                  </a:cubicBezTo>
                  <a:close/>
                  <a:moveTo>
                    <a:pt x="185" y="292"/>
                  </a:moveTo>
                  <a:cubicBezTo>
                    <a:pt x="98" y="292"/>
                    <a:pt x="98" y="292"/>
                    <a:pt x="98" y="292"/>
                  </a:cubicBezTo>
                  <a:cubicBezTo>
                    <a:pt x="54" y="292"/>
                    <a:pt x="18" y="254"/>
                    <a:pt x="12" y="204"/>
                  </a:cubicBezTo>
                  <a:cubicBezTo>
                    <a:pt x="168" y="204"/>
                    <a:pt x="168" y="204"/>
                    <a:pt x="168" y="204"/>
                  </a:cubicBezTo>
                  <a:cubicBezTo>
                    <a:pt x="169" y="204"/>
                    <a:pt x="169" y="204"/>
                    <a:pt x="169" y="204"/>
                  </a:cubicBezTo>
                  <a:cubicBezTo>
                    <a:pt x="169" y="204"/>
                    <a:pt x="169" y="204"/>
                    <a:pt x="169" y="204"/>
                  </a:cubicBezTo>
                  <a:cubicBezTo>
                    <a:pt x="169" y="204"/>
                    <a:pt x="170" y="204"/>
                    <a:pt x="170" y="204"/>
                  </a:cubicBezTo>
                  <a:cubicBezTo>
                    <a:pt x="271" y="204"/>
                    <a:pt x="271" y="204"/>
                    <a:pt x="271" y="204"/>
                  </a:cubicBezTo>
                  <a:cubicBezTo>
                    <a:pt x="265" y="254"/>
                    <a:pt x="229" y="292"/>
                    <a:pt x="185" y="292"/>
                  </a:cubicBezTo>
                  <a:close/>
                </a:path>
              </a:pathLst>
            </a:custGeom>
            <a:solidFill>
              <a:schemeClr val="accent4"/>
            </a:solidFill>
            <a:ln>
              <a:noFill/>
            </a:ln>
            <a:extLst/>
          </p:spPr>
          <p:txBody>
            <a:bodyPr/>
            <a:lstStyle/>
            <a:p>
              <a:pPr>
                <a:defRPr/>
              </a:pPr>
              <a:endParaRPr lang="en-US" dirty="0"/>
            </a:p>
          </p:txBody>
        </p:sp>
        <p:grpSp>
          <p:nvGrpSpPr>
            <p:cNvPr id="12" name="Group 25"/>
            <p:cNvGrpSpPr>
              <a:grpSpLocks/>
            </p:cNvGrpSpPr>
            <p:nvPr/>
          </p:nvGrpSpPr>
          <p:grpSpPr bwMode="auto">
            <a:xfrm>
              <a:off x="8469909" y="5308748"/>
              <a:ext cx="415925" cy="666750"/>
              <a:chOff x="8031163" y="1177925"/>
              <a:chExt cx="415925" cy="666750"/>
            </a:xfrm>
          </p:grpSpPr>
          <p:sp>
            <p:nvSpPr>
              <p:cNvPr id="31" name="Freeform 193"/>
              <p:cNvSpPr>
                <a:spLocks/>
              </p:cNvSpPr>
              <p:nvPr/>
            </p:nvSpPr>
            <p:spPr bwMode="auto">
              <a:xfrm>
                <a:off x="8030644" y="1708261"/>
                <a:ext cx="115837" cy="136489"/>
              </a:xfrm>
              <a:custGeom>
                <a:avLst/>
                <a:gdLst>
                  <a:gd name="T0" fmla="*/ 35 w 62"/>
                  <a:gd name="T1" fmla="*/ 0 h 72"/>
                  <a:gd name="T2" fmla="*/ 26 w 62"/>
                  <a:gd name="T3" fmla="*/ 16 h 72"/>
                  <a:gd name="T4" fmla="*/ 20 w 62"/>
                  <a:gd name="T5" fmla="*/ 63 h 72"/>
                  <a:gd name="T6" fmla="*/ 52 w 62"/>
                  <a:gd name="T7" fmla="*/ 61 h 72"/>
                  <a:gd name="T8" fmla="*/ 44 w 62"/>
                  <a:gd name="T9" fmla="*/ 17 h 72"/>
                  <a:gd name="T10" fmla="*/ 35 w 62"/>
                  <a:gd name="T11" fmla="*/ 0 h 72"/>
                </a:gdLst>
                <a:ahLst/>
                <a:cxnLst>
                  <a:cxn ang="0">
                    <a:pos x="T0" y="T1"/>
                  </a:cxn>
                  <a:cxn ang="0">
                    <a:pos x="T2" y="T3"/>
                  </a:cxn>
                  <a:cxn ang="0">
                    <a:pos x="T4" y="T5"/>
                  </a:cxn>
                  <a:cxn ang="0">
                    <a:pos x="T6" y="T7"/>
                  </a:cxn>
                  <a:cxn ang="0">
                    <a:pos x="T8" y="T9"/>
                  </a:cxn>
                  <a:cxn ang="0">
                    <a:pos x="T10" y="T11"/>
                  </a:cxn>
                </a:cxnLst>
                <a:rect l="0" t="0" r="r" b="b"/>
                <a:pathLst>
                  <a:path w="62" h="72">
                    <a:moveTo>
                      <a:pt x="35" y="0"/>
                    </a:moveTo>
                    <a:cubicBezTo>
                      <a:pt x="35" y="0"/>
                      <a:pt x="31" y="10"/>
                      <a:pt x="26" y="16"/>
                    </a:cubicBezTo>
                    <a:cubicBezTo>
                      <a:pt x="21" y="22"/>
                      <a:pt x="0" y="45"/>
                      <a:pt x="20" y="63"/>
                    </a:cubicBezTo>
                    <a:cubicBezTo>
                      <a:pt x="30" y="72"/>
                      <a:pt x="45" y="71"/>
                      <a:pt x="52" y="61"/>
                    </a:cubicBezTo>
                    <a:cubicBezTo>
                      <a:pt x="60" y="52"/>
                      <a:pt x="62" y="36"/>
                      <a:pt x="44" y="17"/>
                    </a:cubicBezTo>
                    <a:cubicBezTo>
                      <a:pt x="38" y="10"/>
                      <a:pt x="35" y="0"/>
                      <a:pt x="35" y="0"/>
                    </a:cubicBez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dirty="0"/>
              </a:p>
            </p:txBody>
          </p:sp>
          <p:sp>
            <p:nvSpPr>
              <p:cNvPr id="32" name="Freeform 194"/>
              <p:cNvSpPr>
                <a:spLocks noEditPoints="1"/>
              </p:cNvSpPr>
              <p:nvPr/>
            </p:nvSpPr>
            <p:spPr bwMode="auto">
              <a:xfrm>
                <a:off x="8030644" y="1178175"/>
                <a:ext cx="415742" cy="503105"/>
              </a:xfrm>
              <a:custGeom>
                <a:avLst/>
                <a:gdLst>
                  <a:gd name="T0" fmla="*/ 206 w 220"/>
                  <a:gd name="T1" fmla="*/ 86 h 266"/>
                  <a:gd name="T2" fmla="*/ 158 w 220"/>
                  <a:gd name="T3" fmla="*/ 86 h 266"/>
                  <a:gd name="T4" fmla="*/ 126 w 220"/>
                  <a:gd name="T5" fmla="*/ 55 h 266"/>
                  <a:gd name="T6" fmla="*/ 126 w 220"/>
                  <a:gd name="T7" fmla="*/ 49 h 266"/>
                  <a:gd name="T8" fmla="*/ 137 w 220"/>
                  <a:gd name="T9" fmla="*/ 49 h 266"/>
                  <a:gd name="T10" fmla="*/ 156 w 220"/>
                  <a:gd name="T11" fmla="*/ 30 h 266"/>
                  <a:gd name="T12" fmla="*/ 137 w 220"/>
                  <a:gd name="T13" fmla="*/ 11 h 266"/>
                  <a:gd name="T14" fmla="*/ 125 w 220"/>
                  <a:gd name="T15" fmla="*/ 11 h 266"/>
                  <a:gd name="T16" fmla="*/ 109 w 220"/>
                  <a:gd name="T17" fmla="*/ 0 h 266"/>
                  <a:gd name="T18" fmla="*/ 93 w 220"/>
                  <a:gd name="T19" fmla="*/ 11 h 266"/>
                  <a:gd name="T20" fmla="*/ 81 w 220"/>
                  <a:gd name="T21" fmla="*/ 11 h 266"/>
                  <a:gd name="T22" fmla="*/ 62 w 220"/>
                  <a:gd name="T23" fmla="*/ 30 h 266"/>
                  <a:gd name="T24" fmla="*/ 81 w 220"/>
                  <a:gd name="T25" fmla="*/ 49 h 266"/>
                  <a:gd name="T26" fmla="*/ 92 w 220"/>
                  <a:gd name="T27" fmla="*/ 49 h 266"/>
                  <a:gd name="T28" fmla="*/ 92 w 220"/>
                  <a:gd name="T29" fmla="*/ 55 h 266"/>
                  <a:gd name="T30" fmla="*/ 58 w 220"/>
                  <a:gd name="T31" fmla="*/ 92 h 266"/>
                  <a:gd name="T32" fmla="*/ 0 w 220"/>
                  <a:gd name="T33" fmla="*/ 160 h 266"/>
                  <a:gd name="T34" fmla="*/ 0 w 220"/>
                  <a:gd name="T35" fmla="*/ 167 h 266"/>
                  <a:gd name="T36" fmla="*/ 0 w 220"/>
                  <a:gd name="T37" fmla="*/ 246 h 266"/>
                  <a:gd name="T38" fmla="*/ 20 w 220"/>
                  <a:gd name="T39" fmla="*/ 266 h 266"/>
                  <a:gd name="T40" fmla="*/ 50 w 220"/>
                  <a:gd name="T41" fmla="*/ 266 h 266"/>
                  <a:gd name="T42" fmla="*/ 70 w 220"/>
                  <a:gd name="T43" fmla="*/ 246 h 266"/>
                  <a:gd name="T44" fmla="*/ 70 w 220"/>
                  <a:gd name="T45" fmla="*/ 190 h 266"/>
                  <a:gd name="T46" fmla="*/ 70 w 220"/>
                  <a:gd name="T47" fmla="*/ 189 h 266"/>
                  <a:gd name="T48" fmla="*/ 102 w 220"/>
                  <a:gd name="T49" fmla="*/ 177 h 266"/>
                  <a:gd name="T50" fmla="*/ 206 w 220"/>
                  <a:gd name="T51" fmla="*/ 177 h 266"/>
                  <a:gd name="T52" fmla="*/ 220 w 220"/>
                  <a:gd name="T53" fmla="*/ 157 h 266"/>
                  <a:gd name="T54" fmla="*/ 220 w 220"/>
                  <a:gd name="T55" fmla="*/ 105 h 266"/>
                  <a:gd name="T56" fmla="*/ 206 w 220"/>
                  <a:gd name="T57" fmla="*/ 86 h 266"/>
                  <a:gd name="T58" fmla="*/ 82 w 220"/>
                  <a:gd name="T59" fmla="*/ 39 h 266"/>
                  <a:gd name="T60" fmla="*/ 72 w 220"/>
                  <a:gd name="T61" fmla="*/ 30 h 266"/>
                  <a:gd name="T62" fmla="*/ 82 w 220"/>
                  <a:gd name="T63" fmla="*/ 20 h 266"/>
                  <a:gd name="T64" fmla="*/ 136 w 220"/>
                  <a:gd name="T65" fmla="*/ 20 h 266"/>
                  <a:gd name="T66" fmla="*/ 146 w 220"/>
                  <a:gd name="T67" fmla="*/ 30 h 266"/>
                  <a:gd name="T68" fmla="*/ 136 w 220"/>
                  <a:gd name="T69" fmla="*/ 39 h 266"/>
                  <a:gd name="T70" fmla="*/ 82 w 220"/>
                  <a:gd name="T71" fmla="*/ 39 h 266"/>
                  <a:gd name="T72" fmla="*/ 100 w 220"/>
                  <a:gd name="T73" fmla="*/ 67 h 266"/>
                  <a:gd name="T74" fmla="*/ 106 w 220"/>
                  <a:gd name="T75" fmla="*/ 65 h 266"/>
                  <a:gd name="T76" fmla="*/ 106 w 220"/>
                  <a:gd name="T77" fmla="*/ 49 h 266"/>
                  <a:gd name="T78" fmla="*/ 113 w 220"/>
                  <a:gd name="T79" fmla="*/ 49 h 266"/>
                  <a:gd name="T80" fmla="*/ 113 w 220"/>
                  <a:gd name="T81" fmla="*/ 65 h 266"/>
                  <a:gd name="T82" fmla="*/ 118 w 220"/>
                  <a:gd name="T83" fmla="*/ 67 h 266"/>
                  <a:gd name="T84" fmla="*/ 146 w 220"/>
                  <a:gd name="T85" fmla="*/ 92 h 266"/>
                  <a:gd name="T86" fmla="*/ 108 w 220"/>
                  <a:gd name="T87" fmla="*/ 96 h 266"/>
                  <a:gd name="T88" fmla="*/ 72 w 220"/>
                  <a:gd name="T89" fmla="*/ 93 h 266"/>
                  <a:gd name="T90" fmla="*/ 100 w 220"/>
                  <a:gd name="T91" fmla="*/ 67 h 266"/>
                  <a:gd name="T92" fmla="*/ 206 w 220"/>
                  <a:gd name="T93" fmla="*/ 157 h 266"/>
                  <a:gd name="T94" fmla="*/ 205 w 220"/>
                  <a:gd name="T95" fmla="*/ 163 h 266"/>
                  <a:gd name="T96" fmla="*/ 102 w 220"/>
                  <a:gd name="T97" fmla="*/ 163 h 266"/>
                  <a:gd name="T98" fmla="*/ 57 w 220"/>
                  <a:gd name="T99" fmla="*/ 182 h 266"/>
                  <a:gd name="T100" fmla="*/ 56 w 220"/>
                  <a:gd name="T101" fmla="*/ 183 h 266"/>
                  <a:gd name="T102" fmla="*/ 56 w 220"/>
                  <a:gd name="T103" fmla="*/ 246 h 266"/>
                  <a:gd name="T104" fmla="*/ 50 w 220"/>
                  <a:gd name="T105" fmla="*/ 253 h 266"/>
                  <a:gd name="T106" fmla="*/ 20 w 220"/>
                  <a:gd name="T107" fmla="*/ 253 h 266"/>
                  <a:gd name="T108" fmla="*/ 14 w 220"/>
                  <a:gd name="T109" fmla="*/ 246 h 266"/>
                  <a:gd name="T110" fmla="*/ 14 w 220"/>
                  <a:gd name="T111" fmla="*/ 160 h 266"/>
                  <a:gd name="T112" fmla="*/ 66 w 220"/>
                  <a:gd name="T113" fmla="*/ 104 h 266"/>
                  <a:gd name="T114" fmla="*/ 67 w 220"/>
                  <a:gd name="T115" fmla="*/ 103 h 266"/>
                  <a:gd name="T116" fmla="*/ 110 w 220"/>
                  <a:gd name="T117" fmla="*/ 108 h 266"/>
                  <a:gd name="T118" fmla="*/ 159 w 220"/>
                  <a:gd name="T119" fmla="*/ 99 h 266"/>
                  <a:gd name="T120" fmla="*/ 205 w 220"/>
                  <a:gd name="T121" fmla="*/ 99 h 266"/>
                  <a:gd name="T122" fmla="*/ 206 w 220"/>
                  <a:gd name="T123" fmla="*/ 105 h 266"/>
                  <a:gd name="T124" fmla="*/ 206 w 220"/>
                  <a:gd name="T125" fmla="*/ 157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0" h="266">
                    <a:moveTo>
                      <a:pt x="206" y="86"/>
                    </a:moveTo>
                    <a:cubicBezTo>
                      <a:pt x="158" y="86"/>
                      <a:pt x="158" y="86"/>
                      <a:pt x="158" y="86"/>
                    </a:cubicBezTo>
                    <a:cubicBezTo>
                      <a:pt x="153" y="71"/>
                      <a:pt x="141" y="60"/>
                      <a:pt x="126" y="55"/>
                    </a:cubicBezTo>
                    <a:cubicBezTo>
                      <a:pt x="126" y="49"/>
                      <a:pt x="126" y="49"/>
                      <a:pt x="126" y="49"/>
                    </a:cubicBezTo>
                    <a:cubicBezTo>
                      <a:pt x="137" y="49"/>
                      <a:pt x="137" y="49"/>
                      <a:pt x="137" y="49"/>
                    </a:cubicBezTo>
                    <a:cubicBezTo>
                      <a:pt x="148" y="49"/>
                      <a:pt x="156" y="41"/>
                      <a:pt x="156" y="30"/>
                    </a:cubicBezTo>
                    <a:cubicBezTo>
                      <a:pt x="156" y="20"/>
                      <a:pt x="148" y="11"/>
                      <a:pt x="137" y="11"/>
                    </a:cubicBezTo>
                    <a:cubicBezTo>
                      <a:pt x="125" y="11"/>
                      <a:pt x="125" y="11"/>
                      <a:pt x="125" y="11"/>
                    </a:cubicBezTo>
                    <a:cubicBezTo>
                      <a:pt x="123" y="5"/>
                      <a:pt x="116" y="0"/>
                      <a:pt x="109" y="0"/>
                    </a:cubicBezTo>
                    <a:cubicBezTo>
                      <a:pt x="102" y="0"/>
                      <a:pt x="96" y="5"/>
                      <a:pt x="93" y="11"/>
                    </a:cubicBezTo>
                    <a:cubicBezTo>
                      <a:pt x="81" y="11"/>
                      <a:pt x="81" y="11"/>
                      <a:pt x="81" y="11"/>
                    </a:cubicBezTo>
                    <a:cubicBezTo>
                      <a:pt x="71" y="11"/>
                      <a:pt x="62" y="20"/>
                      <a:pt x="62" y="30"/>
                    </a:cubicBezTo>
                    <a:cubicBezTo>
                      <a:pt x="62" y="41"/>
                      <a:pt x="71" y="49"/>
                      <a:pt x="81" y="49"/>
                    </a:cubicBezTo>
                    <a:cubicBezTo>
                      <a:pt x="92" y="49"/>
                      <a:pt x="92" y="49"/>
                      <a:pt x="92" y="49"/>
                    </a:cubicBezTo>
                    <a:cubicBezTo>
                      <a:pt x="92" y="55"/>
                      <a:pt x="92" y="55"/>
                      <a:pt x="92" y="55"/>
                    </a:cubicBezTo>
                    <a:cubicBezTo>
                      <a:pt x="75" y="61"/>
                      <a:pt x="63" y="74"/>
                      <a:pt x="58" y="92"/>
                    </a:cubicBezTo>
                    <a:cubicBezTo>
                      <a:pt x="32" y="99"/>
                      <a:pt x="1" y="117"/>
                      <a:pt x="0" y="160"/>
                    </a:cubicBezTo>
                    <a:cubicBezTo>
                      <a:pt x="0" y="162"/>
                      <a:pt x="0" y="165"/>
                      <a:pt x="0" y="167"/>
                    </a:cubicBezTo>
                    <a:cubicBezTo>
                      <a:pt x="0" y="246"/>
                      <a:pt x="0" y="246"/>
                      <a:pt x="0" y="246"/>
                    </a:cubicBezTo>
                    <a:cubicBezTo>
                      <a:pt x="0" y="257"/>
                      <a:pt x="9" y="266"/>
                      <a:pt x="20" y="266"/>
                    </a:cubicBezTo>
                    <a:cubicBezTo>
                      <a:pt x="50" y="266"/>
                      <a:pt x="50" y="266"/>
                      <a:pt x="50" y="266"/>
                    </a:cubicBezTo>
                    <a:cubicBezTo>
                      <a:pt x="61" y="266"/>
                      <a:pt x="70" y="257"/>
                      <a:pt x="70" y="246"/>
                    </a:cubicBezTo>
                    <a:cubicBezTo>
                      <a:pt x="70" y="190"/>
                      <a:pt x="70" y="190"/>
                      <a:pt x="70" y="190"/>
                    </a:cubicBezTo>
                    <a:cubicBezTo>
                      <a:pt x="70" y="189"/>
                      <a:pt x="70" y="189"/>
                      <a:pt x="70" y="189"/>
                    </a:cubicBezTo>
                    <a:cubicBezTo>
                      <a:pt x="71" y="189"/>
                      <a:pt x="81" y="177"/>
                      <a:pt x="102" y="177"/>
                    </a:cubicBezTo>
                    <a:cubicBezTo>
                      <a:pt x="206" y="177"/>
                      <a:pt x="206" y="177"/>
                      <a:pt x="206" y="177"/>
                    </a:cubicBezTo>
                    <a:cubicBezTo>
                      <a:pt x="214" y="177"/>
                      <a:pt x="220" y="168"/>
                      <a:pt x="220" y="157"/>
                    </a:cubicBezTo>
                    <a:cubicBezTo>
                      <a:pt x="220" y="105"/>
                      <a:pt x="220" y="105"/>
                      <a:pt x="220" y="105"/>
                    </a:cubicBezTo>
                    <a:cubicBezTo>
                      <a:pt x="220" y="94"/>
                      <a:pt x="214" y="86"/>
                      <a:pt x="206" y="86"/>
                    </a:cubicBezTo>
                    <a:close/>
                    <a:moveTo>
                      <a:pt x="82" y="39"/>
                    </a:moveTo>
                    <a:cubicBezTo>
                      <a:pt x="77" y="39"/>
                      <a:pt x="72" y="35"/>
                      <a:pt x="72" y="30"/>
                    </a:cubicBezTo>
                    <a:cubicBezTo>
                      <a:pt x="72" y="24"/>
                      <a:pt x="77" y="20"/>
                      <a:pt x="82" y="20"/>
                    </a:cubicBezTo>
                    <a:cubicBezTo>
                      <a:pt x="136" y="20"/>
                      <a:pt x="136" y="20"/>
                      <a:pt x="136" y="20"/>
                    </a:cubicBezTo>
                    <a:cubicBezTo>
                      <a:pt x="142" y="20"/>
                      <a:pt x="146" y="24"/>
                      <a:pt x="146" y="30"/>
                    </a:cubicBezTo>
                    <a:cubicBezTo>
                      <a:pt x="146" y="35"/>
                      <a:pt x="142" y="39"/>
                      <a:pt x="136" y="39"/>
                    </a:cubicBezTo>
                    <a:lnTo>
                      <a:pt x="82" y="39"/>
                    </a:lnTo>
                    <a:close/>
                    <a:moveTo>
                      <a:pt x="100" y="67"/>
                    </a:moveTo>
                    <a:cubicBezTo>
                      <a:pt x="106" y="65"/>
                      <a:pt x="106" y="65"/>
                      <a:pt x="106" y="65"/>
                    </a:cubicBezTo>
                    <a:cubicBezTo>
                      <a:pt x="106" y="49"/>
                      <a:pt x="106" y="49"/>
                      <a:pt x="106" y="49"/>
                    </a:cubicBezTo>
                    <a:cubicBezTo>
                      <a:pt x="113" y="49"/>
                      <a:pt x="113" y="49"/>
                      <a:pt x="113" y="49"/>
                    </a:cubicBezTo>
                    <a:cubicBezTo>
                      <a:pt x="113" y="65"/>
                      <a:pt x="113" y="65"/>
                      <a:pt x="113" y="65"/>
                    </a:cubicBezTo>
                    <a:cubicBezTo>
                      <a:pt x="118" y="67"/>
                      <a:pt x="118" y="67"/>
                      <a:pt x="118" y="67"/>
                    </a:cubicBezTo>
                    <a:cubicBezTo>
                      <a:pt x="131" y="70"/>
                      <a:pt x="141" y="79"/>
                      <a:pt x="146" y="92"/>
                    </a:cubicBezTo>
                    <a:cubicBezTo>
                      <a:pt x="134" y="95"/>
                      <a:pt x="122" y="96"/>
                      <a:pt x="108" y="96"/>
                    </a:cubicBezTo>
                    <a:cubicBezTo>
                      <a:pt x="92" y="96"/>
                      <a:pt x="79" y="94"/>
                      <a:pt x="72" y="93"/>
                    </a:cubicBezTo>
                    <a:cubicBezTo>
                      <a:pt x="76" y="80"/>
                      <a:pt x="87" y="70"/>
                      <a:pt x="100" y="67"/>
                    </a:cubicBezTo>
                    <a:close/>
                    <a:moveTo>
                      <a:pt x="206" y="157"/>
                    </a:moveTo>
                    <a:cubicBezTo>
                      <a:pt x="206" y="160"/>
                      <a:pt x="205" y="162"/>
                      <a:pt x="205" y="163"/>
                    </a:cubicBezTo>
                    <a:cubicBezTo>
                      <a:pt x="102" y="163"/>
                      <a:pt x="102" y="163"/>
                      <a:pt x="102" y="163"/>
                    </a:cubicBezTo>
                    <a:cubicBezTo>
                      <a:pt x="73" y="163"/>
                      <a:pt x="58" y="181"/>
                      <a:pt x="57" y="182"/>
                    </a:cubicBezTo>
                    <a:cubicBezTo>
                      <a:pt x="56" y="183"/>
                      <a:pt x="56" y="183"/>
                      <a:pt x="56" y="183"/>
                    </a:cubicBezTo>
                    <a:cubicBezTo>
                      <a:pt x="56" y="246"/>
                      <a:pt x="56" y="246"/>
                      <a:pt x="56" y="246"/>
                    </a:cubicBezTo>
                    <a:cubicBezTo>
                      <a:pt x="56" y="250"/>
                      <a:pt x="54" y="253"/>
                      <a:pt x="50" y="253"/>
                    </a:cubicBezTo>
                    <a:cubicBezTo>
                      <a:pt x="20" y="253"/>
                      <a:pt x="20" y="253"/>
                      <a:pt x="20" y="253"/>
                    </a:cubicBezTo>
                    <a:cubicBezTo>
                      <a:pt x="17" y="253"/>
                      <a:pt x="14" y="250"/>
                      <a:pt x="14" y="246"/>
                    </a:cubicBezTo>
                    <a:cubicBezTo>
                      <a:pt x="14" y="217"/>
                      <a:pt x="14" y="162"/>
                      <a:pt x="14" y="160"/>
                    </a:cubicBezTo>
                    <a:cubicBezTo>
                      <a:pt x="15" y="131"/>
                      <a:pt x="32" y="112"/>
                      <a:pt x="66" y="104"/>
                    </a:cubicBezTo>
                    <a:cubicBezTo>
                      <a:pt x="67" y="103"/>
                      <a:pt x="67" y="103"/>
                      <a:pt x="67" y="103"/>
                    </a:cubicBezTo>
                    <a:cubicBezTo>
                      <a:pt x="82" y="106"/>
                      <a:pt x="97" y="108"/>
                      <a:pt x="110" y="108"/>
                    </a:cubicBezTo>
                    <a:cubicBezTo>
                      <a:pt x="138" y="108"/>
                      <a:pt x="155" y="101"/>
                      <a:pt x="159" y="99"/>
                    </a:cubicBezTo>
                    <a:cubicBezTo>
                      <a:pt x="205" y="99"/>
                      <a:pt x="205" y="99"/>
                      <a:pt x="205" y="99"/>
                    </a:cubicBezTo>
                    <a:cubicBezTo>
                      <a:pt x="205" y="100"/>
                      <a:pt x="206" y="102"/>
                      <a:pt x="206" y="105"/>
                    </a:cubicBezTo>
                    <a:lnTo>
                      <a:pt x="206" y="157"/>
                    </a:ln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dirty="0"/>
              </a:p>
            </p:txBody>
          </p:sp>
        </p:grpSp>
        <p:sp>
          <p:nvSpPr>
            <p:cNvPr id="63519" name="Content Placeholder 2"/>
            <p:cNvSpPr txBox="1">
              <a:spLocks/>
            </p:cNvSpPr>
            <p:nvPr/>
          </p:nvSpPr>
          <p:spPr bwMode="auto">
            <a:xfrm>
              <a:off x="9084294" y="2401463"/>
              <a:ext cx="1931813" cy="849220"/>
            </a:xfrm>
            <a:prstGeom prst="rect">
              <a:avLst/>
            </a:prstGeom>
            <a:noFill/>
            <a:ln w="9525">
              <a:noFill/>
              <a:miter lim="800000"/>
              <a:headEnd/>
              <a:tailEnd/>
            </a:ln>
          </p:spPr>
          <p:txBody>
            <a:bodyPr/>
            <a:lstStyle/>
            <a:p>
              <a:pPr eaLnBrk="1" hangingPunct="1">
                <a:spcBef>
                  <a:spcPct val="20000"/>
                </a:spcBef>
                <a:buFont typeface="Arial" pitchFamily="34" charset="0"/>
                <a:buNone/>
              </a:pPr>
              <a:r>
                <a:rPr lang="id-ID" sz="1100" b="1" dirty="0">
                  <a:solidFill>
                    <a:schemeClr val="tx2"/>
                  </a:solidFill>
                </a:rPr>
                <a:t>Clever &amp; Intellegence</a:t>
              </a:r>
              <a:br>
                <a:rPr lang="en-US" altLang="zh-CN" sz="1100" b="1" dirty="0">
                  <a:solidFill>
                    <a:schemeClr val="tx2"/>
                  </a:solidFill>
                </a:rPr>
              </a:br>
              <a:r>
                <a:rPr lang="en-US" altLang="zh-CN" sz="800" dirty="0" err="1">
                  <a:solidFill>
                    <a:schemeClr val="tx2"/>
                  </a:solidFill>
                </a:rPr>
                <a:t>Lorem</a:t>
              </a:r>
              <a:r>
                <a:rPr lang="en-US" altLang="zh-CN" sz="800" dirty="0">
                  <a:solidFill>
                    <a:schemeClr val="tx2"/>
                  </a:solidFill>
                </a:rPr>
                <a:t> </a:t>
              </a:r>
              <a:r>
                <a:rPr lang="en-US" altLang="zh-CN" sz="800" dirty="0" err="1">
                  <a:solidFill>
                    <a:schemeClr val="tx2"/>
                  </a:solidFill>
                </a:rPr>
                <a:t>ipsum</a:t>
              </a:r>
              <a:r>
                <a:rPr lang="en-US" altLang="zh-CN" sz="800" dirty="0">
                  <a:solidFill>
                    <a:schemeClr val="tx2"/>
                  </a:solidFill>
                </a:rPr>
                <a:t> dolor sit </a:t>
              </a:r>
              <a:r>
                <a:rPr lang="en-US" altLang="zh-CN" sz="800" dirty="0" err="1">
                  <a:solidFill>
                    <a:schemeClr val="tx2"/>
                  </a:solidFill>
                </a:rPr>
                <a:t>amet</a:t>
              </a:r>
              <a:r>
                <a:rPr lang="en-US" altLang="zh-CN" sz="800" dirty="0">
                  <a:solidFill>
                    <a:schemeClr val="tx2"/>
                  </a:solidFill>
                </a:rPr>
                <a:t>, </a:t>
              </a:r>
              <a:r>
                <a:rPr lang="en-US" altLang="zh-CN" sz="800" dirty="0" err="1">
                  <a:solidFill>
                    <a:schemeClr val="tx2"/>
                  </a:solidFill>
                </a:rPr>
                <a:t>consectetur</a:t>
              </a:r>
              <a:r>
                <a:rPr lang="en-US" altLang="zh-CN" sz="800" dirty="0">
                  <a:solidFill>
                    <a:schemeClr val="tx2"/>
                  </a:solidFill>
                </a:rPr>
                <a:t> </a:t>
              </a:r>
              <a:r>
                <a:rPr lang="en-US" altLang="zh-CN" sz="800" dirty="0" err="1">
                  <a:solidFill>
                    <a:schemeClr val="tx2"/>
                  </a:solidFill>
                </a:rPr>
                <a:t>adipiscing</a:t>
              </a:r>
              <a:r>
                <a:rPr lang="en-US" altLang="zh-CN" sz="800" dirty="0">
                  <a:solidFill>
                    <a:schemeClr val="tx2"/>
                  </a:solidFill>
                </a:rPr>
                <a:t> </a:t>
              </a:r>
              <a:r>
                <a:rPr lang="en-US" altLang="zh-CN" sz="800" dirty="0" err="1">
                  <a:solidFill>
                    <a:schemeClr val="tx2"/>
                  </a:solidFill>
                </a:rPr>
                <a:t>elit</a:t>
              </a:r>
              <a:r>
                <a:rPr lang="en-US" altLang="zh-CN" sz="800" dirty="0">
                  <a:solidFill>
                    <a:schemeClr val="tx2"/>
                  </a:solidFill>
                </a:rPr>
                <a:t>. </a:t>
              </a:r>
            </a:p>
          </p:txBody>
        </p:sp>
        <p:sp>
          <p:nvSpPr>
            <p:cNvPr id="63520" name="Content Placeholder 2"/>
            <p:cNvSpPr txBox="1">
              <a:spLocks/>
            </p:cNvSpPr>
            <p:nvPr/>
          </p:nvSpPr>
          <p:spPr bwMode="auto">
            <a:xfrm>
              <a:off x="9084294" y="3393719"/>
              <a:ext cx="1931813" cy="849220"/>
            </a:xfrm>
            <a:prstGeom prst="rect">
              <a:avLst/>
            </a:prstGeom>
            <a:noFill/>
            <a:ln w="9525">
              <a:noFill/>
              <a:miter lim="800000"/>
              <a:headEnd/>
              <a:tailEnd/>
            </a:ln>
          </p:spPr>
          <p:txBody>
            <a:bodyPr/>
            <a:lstStyle/>
            <a:p>
              <a:pPr eaLnBrk="1" hangingPunct="1">
                <a:spcBef>
                  <a:spcPct val="20000"/>
                </a:spcBef>
                <a:buFont typeface="Arial" pitchFamily="34" charset="0"/>
                <a:buNone/>
              </a:pPr>
              <a:r>
                <a:rPr lang="id-ID" sz="1100" b="1" dirty="0">
                  <a:solidFill>
                    <a:schemeClr val="tx2"/>
                  </a:solidFill>
                </a:rPr>
                <a:t>Clever &amp; Intellegence</a:t>
              </a:r>
              <a:br>
                <a:rPr lang="en-US" altLang="zh-CN" sz="1100" b="1" dirty="0">
                  <a:solidFill>
                    <a:schemeClr val="tx2"/>
                  </a:solidFill>
                </a:rPr>
              </a:br>
              <a:r>
                <a:rPr lang="en-US" altLang="zh-CN" sz="800" dirty="0" err="1">
                  <a:solidFill>
                    <a:schemeClr val="tx2"/>
                  </a:solidFill>
                </a:rPr>
                <a:t>Lorem</a:t>
              </a:r>
              <a:r>
                <a:rPr lang="en-US" altLang="zh-CN" sz="800" dirty="0">
                  <a:solidFill>
                    <a:schemeClr val="tx2"/>
                  </a:solidFill>
                </a:rPr>
                <a:t> </a:t>
              </a:r>
              <a:r>
                <a:rPr lang="en-US" altLang="zh-CN" sz="800" dirty="0" err="1">
                  <a:solidFill>
                    <a:schemeClr val="tx2"/>
                  </a:solidFill>
                </a:rPr>
                <a:t>ipsum</a:t>
              </a:r>
              <a:r>
                <a:rPr lang="en-US" altLang="zh-CN" sz="800" dirty="0">
                  <a:solidFill>
                    <a:schemeClr val="tx2"/>
                  </a:solidFill>
                </a:rPr>
                <a:t> dolor sit </a:t>
              </a:r>
              <a:r>
                <a:rPr lang="en-US" altLang="zh-CN" sz="800" dirty="0" err="1">
                  <a:solidFill>
                    <a:schemeClr val="tx2"/>
                  </a:solidFill>
                </a:rPr>
                <a:t>amet</a:t>
              </a:r>
              <a:r>
                <a:rPr lang="en-US" altLang="zh-CN" sz="800" dirty="0">
                  <a:solidFill>
                    <a:schemeClr val="tx2"/>
                  </a:solidFill>
                </a:rPr>
                <a:t>, </a:t>
              </a:r>
              <a:r>
                <a:rPr lang="en-US" altLang="zh-CN" sz="800" dirty="0" err="1">
                  <a:solidFill>
                    <a:schemeClr val="tx2"/>
                  </a:solidFill>
                </a:rPr>
                <a:t>consectetur</a:t>
              </a:r>
              <a:r>
                <a:rPr lang="en-US" altLang="zh-CN" sz="800" dirty="0">
                  <a:solidFill>
                    <a:schemeClr val="tx2"/>
                  </a:solidFill>
                </a:rPr>
                <a:t> </a:t>
              </a:r>
              <a:r>
                <a:rPr lang="en-US" altLang="zh-CN" sz="800" dirty="0" err="1">
                  <a:solidFill>
                    <a:schemeClr val="tx2"/>
                  </a:solidFill>
                </a:rPr>
                <a:t>adipiscing</a:t>
              </a:r>
              <a:r>
                <a:rPr lang="en-US" altLang="zh-CN" sz="800" dirty="0">
                  <a:solidFill>
                    <a:schemeClr val="tx2"/>
                  </a:solidFill>
                </a:rPr>
                <a:t> </a:t>
              </a:r>
              <a:r>
                <a:rPr lang="en-US" altLang="zh-CN" sz="800" dirty="0" err="1">
                  <a:solidFill>
                    <a:schemeClr val="tx2"/>
                  </a:solidFill>
                </a:rPr>
                <a:t>elit</a:t>
              </a:r>
              <a:r>
                <a:rPr lang="en-US" altLang="zh-CN" sz="800" dirty="0">
                  <a:solidFill>
                    <a:schemeClr val="tx2"/>
                  </a:solidFill>
                </a:rPr>
                <a:t>. </a:t>
              </a:r>
            </a:p>
          </p:txBody>
        </p:sp>
        <p:sp>
          <p:nvSpPr>
            <p:cNvPr id="63521" name="Content Placeholder 2"/>
            <p:cNvSpPr txBox="1">
              <a:spLocks/>
            </p:cNvSpPr>
            <p:nvPr/>
          </p:nvSpPr>
          <p:spPr bwMode="auto">
            <a:xfrm>
              <a:off x="9082348" y="4383802"/>
              <a:ext cx="1931813" cy="849220"/>
            </a:xfrm>
            <a:prstGeom prst="rect">
              <a:avLst/>
            </a:prstGeom>
            <a:noFill/>
            <a:ln w="9525">
              <a:noFill/>
              <a:miter lim="800000"/>
              <a:headEnd/>
              <a:tailEnd/>
            </a:ln>
          </p:spPr>
          <p:txBody>
            <a:bodyPr/>
            <a:lstStyle/>
            <a:p>
              <a:pPr eaLnBrk="1" hangingPunct="1">
                <a:spcBef>
                  <a:spcPct val="20000"/>
                </a:spcBef>
                <a:buFont typeface="Arial" pitchFamily="34" charset="0"/>
                <a:buNone/>
              </a:pPr>
              <a:r>
                <a:rPr lang="id-ID" sz="1100" b="1" dirty="0">
                  <a:solidFill>
                    <a:schemeClr val="tx2"/>
                  </a:solidFill>
                </a:rPr>
                <a:t>Clever &amp; Intellegence</a:t>
              </a:r>
              <a:br>
                <a:rPr lang="en-US" altLang="zh-CN" sz="1100" b="1" dirty="0">
                  <a:solidFill>
                    <a:schemeClr val="tx2"/>
                  </a:solidFill>
                </a:rPr>
              </a:br>
              <a:r>
                <a:rPr lang="en-US" altLang="zh-CN" sz="800" dirty="0" err="1">
                  <a:solidFill>
                    <a:schemeClr val="tx2"/>
                  </a:solidFill>
                </a:rPr>
                <a:t>Lorem</a:t>
              </a:r>
              <a:r>
                <a:rPr lang="en-US" altLang="zh-CN" sz="800" dirty="0">
                  <a:solidFill>
                    <a:schemeClr val="tx2"/>
                  </a:solidFill>
                </a:rPr>
                <a:t> </a:t>
              </a:r>
              <a:r>
                <a:rPr lang="en-US" altLang="zh-CN" sz="800" dirty="0" err="1">
                  <a:solidFill>
                    <a:schemeClr val="tx2"/>
                  </a:solidFill>
                </a:rPr>
                <a:t>ipsum</a:t>
              </a:r>
              <a:r>
                <a:rPr lang="en-US" altLang="zh-CN" sz="800" dirty="0">
                  <a:solidFill>
                    <a:schemeClr val="tx2"/>
                  </a:solidFill>
                </a:rPr>
                <a:t> dolor sit </a:t>
              </a:r>
              <a:r>
                <a:rPr lang="en-US" altLang="zh-CN" sz="800" dirty="0" err="1">
                  <a:solidFill>
                    <a:schemeClr val="tx2"/>
                  </a:solidFill>
                </a:rPr>
                <a:t>amet</a:t>
              </a:r>
              <a:r>
                <a:rPr lang="en-US" altLang="zh-CN" sz="800" dirty="0">
                  <a:solidFill>
                    <a:schemeClr val="tx2"/>
                  </a:solidFill>
                </a:rPr>
                <a:t>, </a:t>
              </a:r>
              <a:r>
                <a:rPr lang="en-US" altLang="zh-CN" sz="800" dirty="0" err="1">
                  <a:solidFill>
                    <a:schemeClr val="tx2"/>
                  </a:solidFill>
                </a:rPr>
                <a:t>consectetur</a:t>
              </a:r>
              <a:r>
                <a:rPr lang="en-US" altLang="zh-CN" sz="800" dirty="0">
                  <a:solidFill>
                    <a:schemeClr val="tx2"/>
                  </a:solidFill>
                </a:rPr>
                <a:t> </a:t>
              </a:r>
              <a:r>
                <a:rPr lang="en-US" altLang="zh-CN" sz="800" dirty="0" err="1">
                  <a:solidFill>
                    <a:schemeClr val="tx2"/>
                  </a:solidFill>
                </a:rPr>
                <a:t>adipiscing</a:t>
              </a:r>
              <a:r>
                <a:rPr lang="en-US" altLang="zh-CN" sz="800" dirty="0">
                  <a:solidFill>
                    <a:schemeClr val="tx2"/>
                  </a:solidFill>
                </a:rPr>
                <a:t> </a:t>
              </a:r>
              <a:r>
                <a:rPr lang="en-US" altLang="zh-CN" sz="800" dirty="0" err="1">
                  <a:solidFill>
                    <a:schemeClr val="tx2"/>
                  </a:solidFill>
                </a:rPr>
                <a:t>elit</a:t>
              </a:r>
              <a:r>
                <a:rPr lang="en-US" altLang="zh-CN" sz="800" dirty="0">
                  <a:solidFill>
                    <a:schemeClr val="tx2"/>
                  </a:solidFill>
                </a:rPr>
                <a:t>. </a:t>
              </a:r>
            </a:p>
          </p:txBody>
        </p:sp>
        <p:sp>
          <p:nvSpPr>
            <p:cNvPr id="63522" name="Content Placeholder 2"/>
            <p:cNvSpPr txBox="1">
              <a:spLocks/>
            </p:cNvSpPr>
            <p:nvPr/>
          </p:nvSpPr>
          <p:spPr bwMode="auto">
            <a:xfrm>
              <a:off x="9103434" y="5332673"/>
              <a:ext cx="1931813" cy="849220"/>
            </a:xfrm>
            <a:prstGeom prst="rect">
              <a:avLst/>
            </a:prstGeom>
            <a:noFill/>
            <a:ln w="9525">
              <a:noFill/>
              <a:miter lim="800000"/>
              <a:headEnd/>
              <a:tailEnd/>
            </a:ln>
          </p:spPr>
          <p:txBody>
            <a:bodyPr/>
            <a:lstStyle/>
            <a:p>
              <a:pPr eaLnBrk="1" hangingPunct="1">
                <a:spcBef>
                  <a:spcPct val="20000"/>
                </a:spcBef>
                <a:buFont typeface="Arial" pitchFamily="34" charset="0"/>
                <a:buNone/>
              </a:pPr>
              <a:r>
                <a:rPr lang="id-ID" sz="1100" b="1" dirty="0">
                  <a:solidFill>
                    <a:schemeClr val="tx2"/>
                  </a:solidFill>
                </a:rPr>
                <a:t>Clever &amp; Intellegence</a:t>
              </a:r>
              <a:br>
                <a:rPr lang="en-US" altLang="zh-CN" sz="1100" b="1" dirty="0">
                  <a:solidFill>
                    <a:schemeClr val="tx2"/>
                  </a:solidFill>
                </a:rPr>
              </a:br>
              <a:r>
                <a:rPr lang="en-US" altLang="zh-CN" sz="800" dirty="0" err="1">
                  <a:solidFill>
                    <a:schemeClr val="tx2"/>
                  </a:solidFill>
                </a:rPr>
                <a:t>Lorem</a:t>
              </a:r>
              <a:r>
                <a:rPr lang="en-US" altLang="zh-CN" sz="800" dirty="0">
                  <a:solidFill>
                    <a:schemeClr val="tx2"/>
                  </a:solidFill>
                </a:rPr>
                <a:t> </a:t>
              </a:r>
              <a:r>
                <a:rPr lang="en-US" altLang="zh-CN" sz="800" dirty="0" err="1">
                  <a:solidFill>
                    <a:schemeClr val="tx2"/>
                  </a:solidFill>
                </a:rPr>
                <a:t>ipsum</a:t>
              </a:r>
              <a:r>
                <a:rPr lang="en-US" altLang="zh-CN" sz="800" dirty="0">
                  <a:solidFill>
                    <a:schemeClr val="tx2"/>
                  </a:solidFill>
                </a:rPr>
                <a:t> dolor sit </a:t>
              </a:r>
              <a:r>
                <a:rPr lang="en-US" altLang="zh-CN" sz="800" dirty="0" err="1">
                  <a:solidFill>
                    <a:schemeClr val="tx2"/>
                  </a:solidFill>
                </a:rPr>
                <a:t>amet</a:t>
              </a:r>
              <a:r>
                <a:rPr lang="en-US" altLang="zh-CN" sz="800" dirty="0">
                  <a:solidFill>
                    <a:schemeClr val="tx2"/>
                  </a:solidFill>
                </a:rPr>
                <a:t>, </a:t>
              </a:r>
              <a:r>
                <a:rPr lang="en-US" altLang="zh-CN" sz="800" dirty="0" err="1">
                  <a:solidFill>
                    <a:schemeClr val="tx2"/>
                  </a:solidFill>
                </a:rPr>
                <a:t>consectetur</a:t>
              </a:r>
              <a:r>
                <a:rPr lang="en-US" altLang="zh-CN" sz="800" dirty="0">
                  <a:solidFill>
                    <a:schemeClr val="tx2"/>
                  </a:solidFill>
                </a:rPr>
                <a:t> </a:t>
              </a:r>
              <a:r>
                <a:rPr lang="en-US" altLang="zh-CN" sz="800" dirty="0" err="1">
                  <a:solidFill>
                    <a:schemeClr val="tx2"/>
                  </a:solidFill>
                </a:rPr>
                <a:t>adipiscing</a:t>
              </a:r>
              <a:r>
                <a:rPr lang="en-US" altLang="zh-CN" sz="800" dirty="0">
                  <a:solidFill>
                    <a:schemeClr val="tx2"/>
                  </a:solidFill>
                </a:rPr>
                <a:t> </a:t>
              </a:r>
              <a:r>
                <a:rPr lang="en-US" altLang="zh-CN" sz="800" dirty="0" err="1">
                  <a:solidFill>
                    <a:schemeClr val="tx2"/>
                  </a:solidFill>
                </a:rPr>
                <a:t>elit</a:t>
              </a:r>
              <a:r>
                <a:rPr lang="en-US" altLang="zh-CN" sz="800" dirty="0">
                  <a:solidFill>
                    <a:schemeClr val="tx2"/>
                  </a:solidFill>
                </a:rPr>
                <a:t>. </a:t>
              </a:r>
            </a:p>
          </p:txBody>
        </p:sp>
      </p:grpSp>
      <p:grpSp>
        <p:nvGrpSpPr>
          <p:cNvPr id="15" name="Group 34"/>
          <p:cNvGrpSpPr>
            <a:grpSpLocks/>
          </p:cNvGrpSpPr>
          <p:nvPr/>
        </p:nvGrpSpPr>
        <p:grpSpPr bwMode="auto">
          <a:xfrm>
            <a:off x="196023" y="1865341"/>
            <a:ext cx="2066566" cy="2835960"/>
            <a:chOff x="871402" y="2401463"/>
            <a:chExt cx="2755479" cy="3780430"/>
          </a:xfrm>
        </p:grpSpPr>
        <p:sp>
          <p:nvSpPr>
            <p:cNvPr id="36" name="Freeform 127"/>
            <p:cNvSpPr>
              <a:spLocks noEditPoints="1"/>
            </p:cNvSpPr>
            <p:nvPr/>
          </p:nvSpPr>
          <p:spPr bwMode="auto">
            <a:xfrm>
              <a:off x="3125308" y="2476056"/>
              <a:ext cx="488875" cy="582459"/>
            </a:xfrm>
            <a:custGeom>
              <a:avLst/>
              <a:gdLst>
                <a:gd name="T0" fmla="*/ 237 w 259"/>
                <a:gd name="T1" fmla="*/ 79 h 308"/>
                <a:gd name="T2" fmla="*/ 234 w 259"/>
                <a:gd name="T3" fmla="*/ 123 h 308"/>
                <a:gd name="T4" fmla="*/ 213 w 259"/>
                <a:gd name="T5" fmla="*/ 132 h 308"/>
                <a:gd name="T6" fmla="*/ 209 w 259"/>
                <a:gd name="T7" fmla="*/ 126 h 308"/>
                <a:gd name="T8" fmla="*/ 142 w 259"/>
                <a:gd name="T9" fmla="*/ 100 h 308"/>
                <a:gd name="T10" fmla="*/ 212 w 259"/>
                <a:gd name="T11" fmla="*/ 50 h 308"/>
                <a:gd name="T12" fmla="*/ 95 w 259"/>
                <a:gd name="T13" fmla="*/ 0 h 308"/>
                <a:gd name="T14" fmla="*/ 95 w 259"/>
                <a:gd name="T15" fmla="*/ 100 h 308"/>
                <a:gd name="T16" fmla="*/ 114 w 259"/>
                <a:gd name="T17" fmla="*/ 115 h 308"/>
                <a:gd name="T18" fmla="*/ 49 w 259"/>
                <a:gd name="T19" fmla="*/ 132 h 308"/>
                <a:gd name="T20" fmla="*/ 27 w 259"/>
                <a:gd name="T21" fmla="*/ 123 h 308"/>
                <a:gd name="T22" fmla="*/ 22 w 259"/>
                <a:gd name="T23" fmla="*/ 79 h 308"/>
                <a:gd name="T24" fmla="*/ 16 w 259"/>
                <a:gd name="T25" fmla="*/ 122 h 308"/>
                <a:gd name="T26" fmla="*/ 49 w 259"/>
                <a:gd name="T27" fmla="*/ 159 h 308"/>
                <a:gd name="T28" fmla="*/ 109 w 259"/>
                <a:gd name="T29" fmla="*/ 165 h 308"/>
                <a:gd name="T30" fmla="*/ 58 w 259"/>
                <a:gd name="T31" fmla="*/ 241 h 308"/>
                <a:gd name="T32" fmla="*/ 58 w 259"/>
                <a:gd name="T33" fmla="*/ 279 h 308"/>
                <a:gd name="T34" fmla="*/ 53 w 259"/>
                <a:gd name="T35" fmla="*/ 290 h 308"/>
                <a:gd name="T36" fmla="*/ 88 w 259"/>
                <a:gd name="T37" fmla="*/ 290 h 308"/>
                <a:gd name="T38" fmla="*/ 176 w 259"/>
                <a:gd name="T39" fmla="*/ 279 h 308"/>
                <a:gd name="T40" fmla="*/ 189 w 259"/>
                <a:gd name="T41" fmla="*/ 308 h 308"/>
                <a:gd name="T42" fmla="*/ 201 w 259"/>
                <a:gd name="T43" fmla="*/ 278 h 308"/>
                <a:gd name="T44" fmla="*/ 198 w 259"/>
                <a:gd name="T45" fmla="*/ 241 h 308"/>
                <a:gd name="T46" fmla="*/ 147 w 259"/>
                <a:gd name="T47" fmla="*/ 165 h 308"/>
                <a:gd name="T48" fmla="*/ 213 w 259"/>
                <a:gd name="T49" fmla="*/ 159 h 308"/>
                <a:gd name="T50" fmla="*/ 246 w 259"/>
                <a:gd name="T51" fmla="*/ 121 h 308"/>
                <a:gd name="T52" fmla="*/ 12 w 259"/>
                <a:gd name="T53" fmla="*/ 101 h 308"/>
                <a:gd name="T54" fmla="*/ 33 w 259"/>
                <a:gd name="T55" fmla="*/ 101 h 308"/>
                <a:gd name="T56" fmla="*/ 12 w 259"/>
                <a:gd name="T57" fmla="*/ 101 h 308"/>
                <a:gd name="T58" fmla="*/ 61 w 259"/>
                <a:gd name="T59" fmla="*/ 290 h 308"/>
                <a:gd name="T60" fmla="*/ 80 w 259"/>
                <a:gd name="T61" fmla="*/ 290 h 308"/>
                <a:gd name="T62" fmla="*/ 56 w 259"/>
                <a:gd name="T63" fmla="*/ 50 h 308"/>
                <a:gd name="T64" fmla="*/ 162 w 259"/>
                <a:gd name="T65" fmla="*/ 11 h 308"/>
                <a:gd name="T66" fmla="*/ 162 w 259"/>
                <a:gd name="T67" fmla="*/ 88 h 308"/>
                <a:gd name="T68" fmla="*/ 56 w 259"/>
                <a:gd name="T69" fmla="*/ 50 h 308"/>
                <a:gd name="T70" fmla="*/ 179 w 259"/>
                <a:gd name="T71" fmla="*/ 290 h 308"/>
                <a:gd name="T72" fmla="*/ 199 w 259"/>
                <a:gd name="T73" fmla="*/ 290 h 308"/>
                <a:gd name="T74" fmla="*/ 207 w 259"/>
                <a:gd name="T75" fmla="*/ 260 h 308"/>
                <a:gd name="T76" fmla="*/ 58 w 259"/>
                <a:gd name="T77" fmla="*/ 268 h 308"/>
                <a:gd name="T78" fmla="*/ 58 w 259"/>
                <a:gd name="T79" fmla="*/ 251 h 308"/>
                <a:gd name="T80" fmla="*/ 207 w 259"/>
                <a:gd name="T81" fmla="*/ 260 h 308"/>
                <a:gd name="T82" fmla="*/ 121 w 259"/>
                <a:gd name="T83" fmla="*/ 241 h 308"/>
                <a:gd name="T84" fmla="*/ 136 w 259"/>
                <a:gd name="T85" fmla="*/ 165 h 308"/>
                <a:gd name="T86" fmla="*/ 201 w 259"/>
                <a:gd name="T87" fmla="*/ 153 h 308"/>
                <a:gd name="T88" fmla="*/ 61 w 259"/>
                <a:gd name="T89" fmla="*/ 138 h 308"/>
                <a:gd name="T90" fmla="*/ 201 w 259"/>
                <a:gd name="T91" fmla="*/ 153 h 308"/>
                <a:gd name="T92" fmla="*/ 226 w 259"/>
                <a:gd name="T93" fmla="*/ 101 h 308"/>
                <a:gd name="T94" fmla="*/ 247 w 259"/>
                <a:gd name="T95" fmla="*/ 101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59" h="308">
                  <a:moveTo>
                    <a:pt x="259" y="101"/>
                  </a:moveTo>
                  <a:cubicBezTo>
                    <a:pt x="259" y="89"/>
                    <a:pt x="249" y="79"/>
                    <a:pt x="237" y="79"/>
                  </a:cubicBezTo>
                  <a:cubicBezTo>
                    <a:pt x="225" y="79"/>
                    <a:pt x="215" y="89"/>
                    <a:pt x="215" y="101"/>
                  </a:cubicBezTo>
                  <a:cubicBezTo>
                    <a:pt x="215" y="112"/>
                    <a:pt x="223" y="122"/>
                    <a:pt x="234" y="123"/>
                  </a:cubicBezTo>
                  <a:cubicBezTo>
                    <a:pt x="232" y="129"/>
                    <a:pt x="227" y="138"/>
                    <a:pt x="213" y="141"/>
                  </a:cubicBezTo>
                  <a:cubicBezTo>
                    <a:pt x="213" y="132"/>
                    <a:pt x="213" y="132"/>
                    <a:pt x="213" y="132"/>
                  </a:cubicBezTo>
                  <a:cubicBezTo>
                    <a:pt x="213" y="129"/>
                    <a:pt x="211" y="127"/>
                    <a:pt x="209" y="126"/>
                  </a:cubicBezTo>
                  <a:cubicBezTo>
                    <a:pt x="209" y="126"/>
                    <a:pt x="209" y="126"/>
                    <a:pt x="209" y="126"/>
                  </a:cubicBezTo>
                  <a:cubicBezTo>
                    <a:pt x="196" y="120"/>
                    <a:pt x="160" y="117"/>
                    <a:pt x="142" y="115"/>
                  </a:cubicBezTo>
                  <a:cubicBezTo>
                    <a:pt x="142" y="100"/>
                    <a:pt x="142" y="100"/>
                    <a:pt x="142" y="100"/>
                  </a:cubicBezTo>
                  <a:cubicBezTo>
                    <a:pt x="162" y="100"/>
                    <a:pt x="162" y="100"/>
                    <a:pt x="162" y="100"/>
                  </a:cubicBezTo>
                  <a:cubicBezTo>
                    <a:pt x="189" y="100"/>
                    <a:pt x="212" y="78"/>
                    <a:pt x="212" y="50"/>
                  </a:cubicBezTo>
                  <a:cubicBezTo>
                    <a:pt x="212" y="22"/>
                    <a:pt x="189" y="0"/>
                    <a:pt x="162" y="0"/>
                  </a:cubicBezTo>
                  <a:cubicBezTo>
                    <a:pt x="95" y="0"/>
                    <a:pt x="95" y="0"/>
                    <a:pt x="95" y="0"/>
                  </a:cubicBezTo>
                  <a:cubicBezTo>
                    <a:pt x="67" y="0"/>
                    <a:pt x="45" y="22"/>
                    <a:pt x="45" y="50"/>
                  </a:cubicBezTo>
                  <a:cubicBezTo>
                    <a:pt x="45" y="78"/>
                    <a:pt x="67" y="100"/>
                    <a:pt x="95" y="100"/>
                  </a:cubicBezTo>
                  <a:cubicBezTo>
                    <a:pt x="114" y="100"/>
                    <a:pt x="114" y="100"/>
                    <a:pt x="114" y="100"/>
                  </a:cubicBezTo>
                  <a:cubicBezTo>
                    <a:pt x="114" y="115"/>
                    <a:pt x="114" y="115"/>
                    <a:pt x="114" y="115"/>
                  </a:cubicBezTo>
                  <a:cubicBezTo>
                    <a:pt x="78" y="117"/>
                    <a:pt x="57" y="125"/>
                    <a:pt x="55" y="126"/>
                  </a:cubicBezTo>
                  <a:cubicBezTo>
                    <a:pt x="52" y="126"/>
                    <a:pt x="49" y="129"/>
                    <a:pt x="49" y="132"/>
                  </a:cubicBezTo>
                  <a:cubicBezTo>
                    <a:pt x="49" y="142"/>
                    <a:pt x="49" y="142"/>
                    <a:pt x="49" y="142"/>
                  </a:cubicBezTo>
                  <a:cubicBezTo>
                    <a:pt x="35" y="138"/>
                    <a:pt x="29" y="128"/>
                    <a:pt x="27" y="123"/>
                  </a:cubicBezTo>
                  <a:cubicBezTo>
                    <a:pt x="37" y="121"/>
                    <a:pt x="45" y="112"/>
                    <a:pt x="45" y="101"/>
                  </a:cubicBezTo>
                  <a:cubicBezTo>
                    <a:pt x="45" y="89"/>
                    <a:pt x="35" y="79"/>
                    <a:pt x="22" y="79"/>
                  </a:cubicBezTo>
                  <a:cubicBezTo>
                    <a:pt x="10" y="79"/>
                    <a:pt x="0" y="89"/>
                    <a:pt x="0" y="101"/>
                  </a:cubicBezTo>
                  <a:cubicBezTo>
                    <a:pt x="0" y="111"/>
                    <a:pt x="7" y="119"/>
                    <a:pt x="16" y="122"/>
                  </a:cubicBezTo>
                  <a:cubicBezTo>
                    <a:pt x="18" y="132"/>
                    <a:pt x="27" y="148"/>
                    <a:pt x="49" y="152"/>
                  </a:cubicBezTo>
                  <a:cubicBezTo>
                    <a:pt x="49" y="159"/>
                    <a:pt x="49" y="159"/>
                    <a:pt x="49" y="159"/>
                  </a:cubicBezTo>
                  <a:cubicBezTo>
                    <a:pt x="49" y="162"/>
                    <a:pt x="52" y="165"/>
                    <a:pt x="55" y="165"/>
                  </a:cubicBezTo>
                  <a:cubicBezTo>
                    <a:pt x="109" y="165"/>
                    <a:pt x="109" y="165"/>
                    <a:pt x="109" y="165"/>
                  </a:cubicBezTo>
                  <a:cubicBezTo>
                    <a:pt x="109" y="241"/>
                    <a:pt x="109" y="241"/>
                    <a:pt x="109" y="241"/>
                  </a:cubicBezTo>
                  <a:cubicBezTo>
                    <a:pt x="58" y="241"/>
                    <a:pt x="58" y="241"/>
                    <a:pt x="58" y="241"/>
                  </a:cubicBezTo>
                  <a:cubicBezTo>
                    <a:pt x="49" y="241"/>
                    <a:pt x="41" y="250"/>
                    <a:pt x="41" y="260"/>
                  </a:cubicBezTo>
                  <a:cubicBezTo>
                    <a:pt x="41" y="270"/>
                    <a:pt x="49" y="279"/>
                    <a:pt x="58" y="279"/>
                  </a:cubicBezTo>
                  <a:cubicBezTo>
                    <a:pt x="58" y="279"/>
                    <a:pt x="58" y="279"/>
                    <a:pt x="58" y="279"/>
                  </a:cubicBezTo>
                  <a:cubicBezTo>
                    <a:pt x="55" y="282"/>
                    <a:pt x="53" y="286"/>
                    <a:pt x="53" y="290"/>
                  </a:cubicBezTo>
                  <a:cubicBezTo>
                    <a:pt x="53" y="300"/>
                    <a:pt x="61" y="308"/>
                    <a:pt x="71" y="308"/>
                  </a:cubicBezTo>
                  <a:cubicBezTo>
                    <a:pt x="80" y="308"/>
                    <a:pt x="88" y="300"/>
                    <a:pt x="88" y="290"/>
                  </a:cubicBezTo>
                  <a:cubicBezTo>
                    <a:pt x="88" y="286"/>
                    <a:pt x="86" y="282"/>
                    <a:pt x="83" y="279"/>
                  </a:cubicBezTo>
                  <a:cubicBezTo>
                    <a:pt x="176" y="279"/>
                    <a:pt x="176" y="279"/>
                    <a:pt x="176" y="279"/>
                  </a:cubicBezTo>
                  <a:cubicBezTo>
                    <a:pt x="173" y="282"/>
                    <a:pt x="171" y="286"/>
                    <a:pt x="171" y="290"/>
                  </a:cubicBezTo>
                  <a:cubicBezTo>
                    <a:pt x="171" y="300"/>
                    <a:pt x="179" y="308"/>
                    <a:pt x="189" y="308"/>
                  </a:cubicBezTo>
                  <a:cubicBezTo>
                    <a:pt x="198" y="308"/>
                    <a:pt x="206" y="300"/>
                    <a:pt x="206" y="290"/>
                  </a:cubicBezTo>
                  <a:cubicBezTo>
                    <a:pt x="206" y="286"/>
                    <a:pt x="204" y="281"/>
                    <a:pt x="201" y="278"/>
                  </a:cubicBezTo>
                  <a:cubicBezTo>
                    <a:pt x="209" y="277"/>
                    <a:pt x="215" y="269"/>
                    <a:pt x="215" y="260"/>
                  </a:cubicBezTo>
                  <a:cubicBezTo>
                    <a:pt x="215" y="250"/>
                    <a:pt x="208" y="241"/>
                    <a:pt x="198" y="241"/>
                  </a:cubicBezTo>
                  <a:cubicBezTo>
                    <a:pt x="147" y="241"/>
                    <a:pt x="147" y="241"/>
                    <a:pt x="147" y="241"/>
                  </a:cubicBezTo>
                  <a:cubicBezTo>
                    <a:pt x="147" y="165"/>
                    <a:pt x="147" y="165"/>
                    <a:pt x="147" y="165"/>
                  </a:cubicBezTo>
                  <a:cubicBezTo>
                    <a:pt x="207" y="165"/>
                    <a:pt x="207" y="165"/>
                    <a:pt x="207" y="165"/>
                  </a:cubicBezTo>
                  <a:cubicBezTo>
                    <a:pt x="210" y="165"/>
                    <a:pt x="213" y="162"/>
                    <a:pt x="213" y="159"/>
                  </a:cubicBezTo>
                  <a:cubicBezTo>
                    <a:pt x="213" y="152"/>
                    <a:pt x="213" y="152"/>
                    <a:pt x="213" y="152"/>
                  </a:cubicBezTo>
                  <a:cubicBezTo>
                    <a:pt x="235" y="148"/>
                    <a:pt x="244" y="131"/>
                    <a:pt x="246" y="121"/>
                  </a:cubicBezTo>
                  <a:cubicBezTo>
                    <a:pt x="253" y="118"/>
                    <a:pt x="259" y="110"/>
                    <a:pt x="259" y="101"/>
                  </a:cubicBezTo>
                  <a:close/>
                  <a:moveTo>
                    <a:pt x="12" y="101"/>
                  </a:moveTo>
                  <a:cubicBezTo>
                    <a:pt x="12" y="95"/>
                    <a:pt x="16" y="90"/>
                    <a:pt x="22" y="90"/>
                  </a:cubicBezTo>
                  <a:cubicBezTo>
                    <a:pt x="28" y="90"/>
                    <a:pt x="33" y="95"/>
                    <a:pt x="33" y="101"/>
                  </a:cubicBezTo>
                  <a:cubicBezTo>
                    <a:pt x="33" y="107"/>
                    <a:pt x="28" y="112"/>
                    <a:pt x="22" y="112"/>
                  </a:cubicBezTo>
                  <a:cubicBezTo>
                    <a:pt x="16" y="112"/>
                    <a:pt x="12" y="107"/>
                    <a:pt x="12" y="101"/>
                  </a:cubicBezTo>
                  <a:close/>
                  <a:moveTo>
                    <a:pt x="71" y="300"/>
                  </a:moveTo>
                  <a:cubicBezTo>
                    <a:pt x="65" y="300"/>
                    <a:pt x="61" y="296"/>
                    <a:pt x="61" y="290"/>
                  </a:cubicBezTo>
                  <a:cubicBezTo>
                    <a:pt x="61" y="285"/>
                    <a:pt x="65" y="281"/>
                    <a:pt x="71" y="281"/>
                  </a:cubicBezTo>
                  <a:cubicBezTo>
                    <a:pt x="76" y="281"/>
                    <a:pt x="80" y="285"/>
                    <a:pt x="80" y="290"/>
                  </a:cubicBezTo>
                  <a:cubicBezTo>
                    <a:pt x="80" y="296"/>
                    <a:pt x="76" y="300"/>
                    <a:pt x="71" y="300"/>
                  </a:cubicBezTo>
                  <a:close/>
                  <a:moveTo>
                    <a:pt x="56" y="50"/>
                  </a:moveTo>
                  <a:cubicBezTo>
                    <a:pt x="56" y="29"/>
                    <a:pt x="74" y="11"/>
                    <a:pt x="95" y="11"/>
                  </a:cubicBezTo>
                  <a:cubicBezTo>
                    <a:pt x="162" y="11"/>
                    <a:pt x="162" y="11"/>
                    <a:pt x="162" y="11"/>
                  </a:cubicBezTo>
                  <a:cubicBezTo>
                    <a:pt x="183" y="11"/>
                    <a:pt x="200" y="29"/>
                    <a:pt x="200" y="50"/>
                  </a:cubicBezTo>
                  <a:cubicBezTo>
                    <a:pt x="200" y="71"/>
                    <a:pt x="183" y="88"/>
                    <a:pt x="162" y="88"/>
                  </a:cubicBezTo>
                  <a:cubicBezTo>
                    <a:pt x="95" y="88"/>
                    <a:pt x="95" y="88"/>
                    <a:pt x="95" y="88"/>
                  </a:cubicBezTo>
                  <a:cubicBezTo>
                    <a:pt x="74" y="88"/>
                    <a:pt x="56" y="71"/>
                    <a:pt x="56" y="50"/>
                  </a:cubicBezTo>
                  <a:close/>
                  <a:moveTo>
                    <a:pt x="189" y="300"/>
                  </a:moveTo>
                  <a:cubicBezTo>
                    <a:pt x="183" y="300"/>
                    <a:pt x="179" y="296"/>
                    <a:pt x="179" y="290"/>
                  </a:cubicBezTo>
                  <a:cubicBezTo>
                    <a:pt x="179" y="285"/>
                    <a:pt x="183" y="281"/>
                    <a:pt x="189" y="281"/>
                  </a:cubicBezTo>
                  <a:cubicBezTo>
                    <a:pt x="194" y="281"/>
                    <a:pt x="199" y="285"/>
                    <a:pt x="199" y="290"/>
                  </a:cubicBezTo>
                  <a:cubicBezTo>
                    <a:pt x="199" y="296"/>
                    <a:pt x="194" y="300"/>
                    <a:pt x="189" y="300"/>
                  </a:cubicBezTo>
                  <a:close/>
                  <a:moveTo>
                    <a:pt x="207" y="260"/>
                  </a:moveTo>
                  <a:cubicBezTo>
                    <a:pt x="207" y="264"/>
                    <a:pt x="203" y="268"/>
                    <a:pt x="198" y="268"/>
                  </a:cubicBezTo>
                  <a:cubicBezTo>
                    <a:pt x="58" y="268"/>
                    <a:pt x="58" y="268"/>
                    <a:pt x="58" y="268"/>
                  </a:cubicBezTo>
                  <a:cubicBezTo>
                    <a:pt x="53" y="268"/>
                    <a:pt x="49" y="264"/>
                    <a:pt x="49" y="260"/>
                  </a:cubicBezTo>
                  <a:cubicBezTo>
                    <a:pt x="49" y="255"/>
                    <a:pt x="53" y="251"/>
                    <a:pt x="58" y="251"/>
                  </a:cubicBezTo>
                  <a:cubicBezTo>
                    <a:pt x="198" y="251"/>
                    <a:pt x="198" y="251"/>
                    <a:pt x="198" y="251"/>
                  </a:cubicBezTo>
                  <a:cubicBezTo>
                    <a:pt x="203" y="251"/>
                    <a:pt x="207" y="255"/>
                    <a:pt x="207" y="260"/>
                  </a:cubicBezTo>
                  <a:close/>
                  <a:moveTo>
                    <a:pt x="136" y="241"/>
                  </a:moveTo>
                  <a:cubicBezTo>
                    <a:pt x="121" y="241"/>
                    <a:pt x="121" y="241"/>
                    <a:pt x="121" y="241"/>
                  </a:cubicBezTo>
                  <a:cubicBezTo>
                    <a:pt x="121" y="165"/>
                    <a:pt x="121" y="165"/>
                    <a:pt x="121" y="165"/>
                  </a:cubicBezTo>
                  <a:cubicBezTo>
                    <a:pt x="136" y="165"/>
                    <a:pt x="136" y="165"/>
                    <a:pt x="136" y="165"/>
                  </a:cubicBezTo>
                  <a:lnTo>
                    <a:pt x="136" y="241"/>
                  </a:lnTo>
                  <a:close/>
                  <a:moveTo>
                    <a:pt x="201" y="153"/>
                  </a:moveTo>
                  <a:cubicBezTo>
                    <a:pt x="61" y="153"/>
                    <a:pt x="61" y="153"/>
                    <a:pt x="61" y="153"/>
                  </a:cubicBezTo>
                  <a:cubicBezTo>
                    <a:pt x="61" y="138"/>
                    <a:pt x="61" y="138"/>
                    <a:pt x="61" y="138"/>
                  </a:cubicBezTo>
                  <a:cubicBezTo>
                    <a:pt x="201" y="138"/>
                    <a:pt x="201" y="138"/>
                    <a:pt x="201" y="138"/>
                  </a:cubicBezTo>
                  <a:lnTo>
                    <a:pt x="201" y="153"/>
                  </a:lnTo>
                  <a:close/>
                  <a:moveTo>
                    <a:pt x="237" y="112"/>
                  </a:moveTo>
                  <a:cubicBezTo>
                    <a:pt x="231" y="112"/>
                    <a:pt x="226" y="107"/>
                    <a:pt x="226" y="101"/>
                  </a:cubicBezTo>
                  <a:cubicBezTo>
                    <a:pt x="226" y="95"/>
                    <a:pt x="231" y="90"/>
                    <a:pt x="237" y="90"/>
                  </a:cubicBezTo>
                  <a:cubicBezTo>
                    <a:pt x="243" y="90"/>
                    <a:pt x="247" y="95"/>
                    <a:pt x="247" y="101"/>
                  </a:cubicBezTo>
                  <a:cubicBezTo>
                    <a:pt x="247" y="107"/>
                    <a:pt x="243" y="112"/>
                    <a:pt x="237" y="112"/>
                  </a:cubicBezTo>
                  <a:close/>
                </a:path>
              </a:pathLst>
            </a:custGeom>
            <a:solidFill>
              <a:schemeClr val="accent3"/>
            </a:solidFill>
            <a:ln>
              <a:noFill/>
            </a:ln>
            <a:extLst/>
          </p:spPr>
          <p:txBody>
            <a:bodyPr/>
            <a:lstStyle/>
            <a:p>
              <a:pPr>
                <a:defRPr/>
              </a:pPr>
              <a:endParaRPr lang="en-US" dirty="0"/>
            </a:p>
          </p:txBody>
        </p:sp>
        <p:grpSp>
          <p:nvGrpSpPr>
            <p:cNvPr id="17" name="Group 36"/>
            <p:cNvGrpSpPr/>
            <p:nvPr/>
          </p:nvGrpSpPr>
          <p:grpSpPr>
            <a:xfrm>
              <a:off x="3028393" y="3565949"/>
              <a:ext cx="598488" cy="277813"/>
              <a:chOff x="3917950" y="2146300"/>
              <a:chExt cx="598488" cy="277813"/>
            </a:xfrm>
            <a:solidFill>
              <a:schemeClr val="accent2"/>
            </a:solidFill>
          </p:grpSpPr>
          <p:sp>
            <p:nvSpPr>
              <p:cNvPr id="49" name="Freeform 155"/>
              <p:cNvSpPr>
                <a:spLocks noEditPoints="1"/>
              </p:cNvSpPr>
              <p:nvPr/>
            </p:nvSpPr>
            <p:spPr bwMode="auto">
              <a:xfrm>
                <a:off x="3917950" y="2146300"/>
                <a:ext cx="598488" cy="277813"/>
              </a:xfrm>
              <a:custGeom>
                <a:avLst/>
                <a:gdLst>
                  <a:gd name="T0" fmla="*/ 306 w 317"/>
                  <a:gd name="T1" fmla="*/ 49 h 147"/>
                  <a:gd name="T2" fmla="*/ 302 w 317"/>
                  <a:gd name="T3" fmla="*/ 50 h 147"/>
                  <a:gd name="T4" fmla="*/ 302 w 317"/>
                  <a:gd name="T5" fmla="*/ 44 h 147"/>
                  <a:gd name="T6" fmla="*/ 259 w 317"/>
                  <a:gd name="T7" fmla="*/ 1 h 147"/>
                  <a:gd name="T8" fmla="*/ 44 w 317"/>
                  <a:gd name="T9" fmla="*/ 0 h 147"/>
                  <a:gd name="T10" fmla="*/ 1 w 317"/>
                  <a:gd name="T11" fmla="*/ 43 h 147"/>
                  <a:gd name="T12" fmla="*/ 0 w 317"/>
                  <a:gd name="T13" fmla="*/ 104 h 147"/>
                  <a:gd name="T14" fmla="*/ 43 w 317"/>
                  <a:gd name="T15" fmla="*/ 147 h 147"/>
                  <a:gd name="T16" fmla="*/ 259 w 317"/>
                  <a:gd name="T17" fmla="*/ 147 h 147"/>
                  <a:gd name="T18" fmla="*/ 302 w 317"/>
                  <a:gd name="T19" fmla="*/ 104 h 147"/>
                  <a:gd name="T20" fmla="*/ 302 w 317"/>
                  <a:gd name="T21" fmla="*/ 99 h 147"/>
                  <a:gd name="T22" fmla="*/ 305 w 317"/>
                  <a:gd name="T23" fmla="*/ 99 h 147"/>
                  <a:gd name="T24" fmla="*/ 317 w 317"/>
                  <a:gd name="T25" fmla="*/ 89 h 147"/>
                  <a:gd name="T26" fmla="*/ 317 w 317"/>
                  <a:gd name="T27" fmla="*/ 59 h 147"/>
                  <a:gd name="T28" fmla="*/ 306 w 317"/>
                  <a:gd name="T29" fmla="*/ 49 h 147"/>
                  <a:gd name="T30" fmla="*/ 291 w 317"/>
                  <a:gd name="T31" fmla="*/ 104 h 147"/>
                  <a:gd name="T32" fmla="*/ 259 w 317"/>
                  <a:gd name="T33" fmla="*/ 136 h 147"/>
                  <a:gd name="T34" fmla="*/ 43 w 317"/>
                  <a:gd name="T35" fmla="*/ 135 h 147"/>
                  <a:gd name="T36" fmla="*/ 12 w 317"/>
                  <a:gd name="T37" fmla="*/ 104 h 147"/>
                  <a:gd name="T38" fmla="*/ 12 w 317"/>
                  <a:gd name="T39" fmla="*/ 43 h 147"/>
                  <a:gd name="T40" fmla="*/ 44 w 317"/>
                  <a:gd name="T41" fmla="*/ 12 h 147"/>
                  <a:gd name="T42" fmla="*/ 259 w 317"/>
                  <a:gd name="T43" fmla="*/ 12 h 147"/>
                  <a:gd name="T44" fmla="*/ 291 w 317"/>
                  <a:gd name="T45" fmla="*/ 44 h 147"/>
                  <a:gd name="T46" fmla="*/ 291 w 317"/>
                  <a:gd name="T47" fmla="*/ 10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17" h="147">
                    <a:moveTo>
                      <a:pt x="306" y="49"/>
                    </a:moveTo>
                    <a:cubicBezTo>
                      <a:pt x="304" y="49"/>
                      <a:pt x="303" y="49"/>
                      <a:pt x="302" y="50"/>
                    </a:cubicBezTo>
                    <a:cubicBezTo>
                      <a:pt x="302" y="44"/>
                      <a:pt x="302" y="44"/>
                      <a:pt x="302" y="44"/>
                    </a:cubicBezTo>
                    <a:cubicBezTo>
                      <a:pt x="302" y="20"/>
                      <a:pt x="283" y="1"/>
                      <a:pt x="259" y="1"/>
                    </a:cubicBezTo>
                    <a:cubicBezTo>
                      <a:pt x="44" y="0"/>
                      <a:pt x="44" y="0"/>
                      <a:pt x="44" y="0"/>
                    </a:cubicBezTo>
                    <a:cubicBezTo>
                      <a:pt x="20" y="0"/>
                      <a:pt x="1" y="19"/>
                      <a:pt x="1" y="43"/>
                    </a:cubicBezTo>
                    <a:cubicBezTo>
                      <a:pt x="0" y="104"/>
                      <a:pt x="0" y="104"/>
                      <a:pt x="0" y="104"/>
                    </a:cubicBezTo>
                    <a:cubicBezTo>
                      <a:pt x="0" y="128"/>
                      <a:pt x="20" y="147"/>
                      <a:pt x="43" y="147"/>
                    </a:cubicBezTo>
                    <a:cubicBezTo>
                      <a:pt x="259" y="147"/>
                      <a:pt x="259" y="147"/>
                      <a:pt x="259" y="147"/>
                    </a:cubicBezTo>
                    <a:cubicBezTo>
                      <a:pt x="283" y="147"/>
                      <a:pt x="302" y="128"/>
                      <a:pt x="302" y="104"/>
                    </a:cubicBezTo>
                    <a:cubicBezTo>
                      <a:pt x="302" y="99"/>
                      <a:pt x="302" y="99"/>
                      <a:pt x="302" y="99"/>
                    </a:cubicBezTo>
                    <a:cubicBezTo>
                      <a:pt x="303" y="99"/>
                      <a:pt x="304" y="99"/>
                      <a:pt x="305" y="99"/>
                    </a:cubicBezTo>
                    <a:cubicBezTo>
                      <a:pt x="312" y="99"/>
                      <a:pt x="317" y="95"/>
                      <a:pt x="317" y="89"/>
                    </a:cubicBezTo>
                    <a:cubicBezTo>
                      <a:pt x="317" y="59"/>
                      <a:pt x="317" y="59"/>
                      <a:pt x="317" y="59"/>
                    </a:cubicBezTo>
                    <a:cubicBezTo>
                      <a:pt x="317" y="54"/>
                      <a:pt x="312" y="49"/>
                      <a:pt x="306" y="49"/>
                    </a:cubicBezTo>
                    <a:close/>
                    <a:moveTo>
                      <a:pt x="291" y="104"/>
                    </a:moveTo>
                    <a:cubicBezTo>
                      <a:pt x="291" y="122"/>
                      <a:pt x="276" y="136"/>
                      <a:pt x="259" y="136"/>
                    </a:cubicBezTo>
                    <a:cubicBezTo>
                      <a:pt x="43" y="135"/>
                      <a:pt x="43" y="135"/>
                      <a:pt x="43" y="135"/>
                    </a:cubicBezTo>
                    <a:cubicBezTo>
                      <a:pt x="26" y="135"/>
                      <a:pt x="12" y="121"/>
                      <a:pt x="12" y="104"/>
                    </a:cubicBezTo>
                    <a:cubicBezTo>
                      <a:pt x="12" y="43"/>
                      <a:pt x="12" y="43"/>
                      <a:pt x="12" y="43"/>
                    </a:cubicBezTo>
                    <a:cubicBezTo>
                      <a:pt x="12" y="26"/>
                      <a:pt x="26" y="12"/>
                      <a:pt x="44" y="12"/>
                    </a:cubicBezTo>
                    <a:cubicBezTo>
                      <a:pt x="259" y="12"/>
                      <a:pt x="259" y="12"/>
                      <a:pt x="259" y="12"/>
                    </a:cubicBezTo>
                    <a:cubicBezTo>
                      <a:pt x="277" y="12"/>
                      <a:pt x="291" y="26"/>
                      <a:pt x="291" y="44"/>
                    </a:cubicBezTo>
                    <a:lnTo>
                      <a:pt x="291"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dirty="0"/>
              </a:p>
            </p:txBody>
          </p:sp>
          <p:sp>
            <p:nvSpPr>
              <p:cNvPr id="50" name="Rectangle 156"/>
              <p:cNvSpPr>
                <a:spLocks noChangeArrowheads="1"/>
              </p:cNvSpPr>
              <p:nvPr/>
            </p:nvSpPr>
            <p:spPr bwMode="auto">
              <a:xfrm>
                <a:off x="4019550" y="2182813"/>
                <a:ext cx="47625" cy="2063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dirty="0"/>
              </a:p>
            </p:txBody>
          </p:sp>
          <p:sp>
            <p:nvSpPr>
              <p:cNvPr id="51" name="Rectangle 157"/>
              <p:cNvSpPr>
                <a:spLocks noChangeArrowheads="1"/>
              </p:cNvSpPr>
              <p:nvPr/>
            </p:nvSpPr>
            <p:spPr bwMode="auto">
              <a:xfrm>
                <a:off x="4084638" y="2182813"/>
                <a:ext cx="47625" cy="2063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defRPr/>
                </a:pPr>
                <a:endParaRPr lang="en-US" dirty="0"/>
              </a:p>
            </p:txBody>
          </p:sp>
          <p:sp>
            <p:nvSpPr>
              <p:cNvPr id="52" name="Freeform 158"/>
              <p:cNvSpPr>
                <a:spLocks/>
              </p:cNvSpPr>
              <p:nvPr/>
            </p:nvSpPr>
            <p:spPr bwMode="auto">
              <a:xfrm>
                <a:off x="3954463" y="2182813"/>
                <a:ext cx="47625" cy="206375"/>
              </a:xfrm>
              <a:custGeom>
                <a:avLst/>
                <a:gdLst>
                  <a:gd name="T0" fmla="*/ 0 w 25"/>
                  <a:gd name="T1" fmla="*/ 22 h 109"/>
                  <a:gd name="T2" fmla="*/ 0 w 25"/>
                  <a:gd name="T3" fmla="*/ 91 h 109"/>
                  <a:gd name="T4" fmla="*/ 15 w 25"/>
                  <a:gd name="T5" fmla="*/ 109 h 109"/>
                  <a:gd name="T6" fmla="*/ 25 w 25"/>
                  <a:gd name="T7" fmla="*/ 109 h 109"/>
                  <a:gd name="T8" fmla="*/ 25 w 25"/>
                  <a:gd name="T9" fmla="*/ 0 h 109"/>
                  <a:gd name="T10" fmla="*/ 17 w 25"/>
                  <a:gd name="T11" fmla="*/ 0 h 109"/>
                  <a:gd name="T12" fmla="*/ 0 w 25"/>
                  <a:gd name="T13" fmla="*/ 22 h 109"/>
                </a:gdLst>
                <a:ahLst/>
                <a:cxnLst>
                  <a:cxn ang="0">
                    <a:pos x="T0" y="T1"/>
                  </a:cxn>
                  <a:cxn ang="0">
                    <a:pos x="T2" y="T3"/>
                  </a:cxn>
                  <a:cxn ang="0">
                    <a:pos x="T4" y="T5"/>
                  </a:cxn>
                  <a:cxn ang="0">
                    <a:pos x="T6" y="T7"/>
                  </a:cxn>
                  <a:cxn ang="0">
                    <a:pos x="T8" y="T9"/>
                  </a:cxn>
                  <a:cxn ang="0">
                    <a:pos x="T10" y="T11"/>
                  </a:cxn>
                  <a:cxn ang="0">
                    <a:pos x="T12" y="T13"/>
                  </a:cxn>
                </a:cxnLst>
                <a:rect l="0" t="0" r="r" b="b"/>
                <a:pathLst>
                  <a:path w="25" h="109">
                    <a:moveTo>
                      <a:pt x="0" y="22"/>
                    </a:moveTo>
                    <a:cubicBezTo>
                      <a:pt x="0" y="91"/>
                      <a:pt x="0" y="91"/>
                      <a:pt x="0" y="91"/>
                    </a:cubicBezTo>
                    <a:cubicBezTo>
                      <a:pt x="2" y="97"/>
                      <a:pt x="6" y="104"/>
                      <a:pt x="15" y="109"/>
                    </a:cubicBezTo>
                    <a:cubicBezTo>
                      <a:pt x="25" y="109"/>
                      <a:pt x="25" y="109"/>
                      <a:pt x="25" y="109"/>
                    </a:cubicBezTo>
                    <a:cubicBezTo>
                      <a:pt x="25" y="0"/>
                      <a:pt x="25" y="0"/>
                      <a:pt x="25" y="0"/>
                    </a:cubicBezTo>
                    <a:cubicBezTo>
                      <a:pt x="17" y="0"/>
                      <a:pt x="17" y="0"/>
                      <a:pt x="17" y="0"/>
                    </a:cubicBezTo>
                    <a:cubicBezTo>
                      <a:pt x="12" y="2"/>
                      <a:pt x="3" y="7"/>
                      <a:pt x="0"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dirty="0"/>
              </a:p>
            </p:txBody>
          </p:sp>
        </p:grpSp>
        <p:sp>
          <p:nvSpPr>
            <p:cNvPr id="38" name="Freeform 107"/>
            <p:cNvSpPr>
              <a:spLocks noEditPoints="1"/>
            </p:cNvSpPr>
            <p:nvPr/>
          </p:nvSpPr>
          <p:spPr bwMode="auto">
            <a:xfrm>
              <a:off x="3139593" y="4423406"/>
              <a:ext cx="474589" cy="549130"/>
            </a:xfrm>
            <a:custGeom>
              <a:avLst/>
              <a:gdLst>
                <a:gd name="T0" fmla="*/ 251 w 252"/>
                <a:gd name="T1" fmla="*/ 83 h 291"/>
                <a:gd name="T2" fmla="*/ 248 w 252"/>
                <a:gd name="T3" fmla="*/ 80 h 291"/>
                <a:gd name="T4" fmla="*/ 142 w 252"/>
                <a:gd name="T5" fmla="*/ 34 h 291"/>
                <a:gd name="T6" fmla="*/ 141 w 252"/>
                <a:gd name="T7" fmla="*/ 34 h 291"/>
                <a:gd name="T8" fmla="*/ 72 w 252"/>
                <a:gd name="T9" fmla="*/ 0 h 291"/>
                <a:gd name="T10" fmla="*/ 66 w 252"/>
                <a:gd name="T11" fmla="*/ 1 h 291"/>
                <a:gd name="T12" fmla="*/ 20 w 252"/>
                <a:gd name="T13" fmla="*/ 41 h 291"/>
                <a:gd name="T14" fmla="*/ 34 w 252"/>
                <a:gd name="T15" fmla="*/ 237 h 291"/>
                <a:gd name="T16" fmla="*/ 20 w 252"/>
                <a:gd name="T17" fmla="*/ 262 h 291"/>
                <a:gd name="T18" fmla="*/ 49 w 252"/>
                <a:gd name="T19" fmla="*/ 291 h 291"/>
                <a:gd name="T20" fmla="*/ 132 w 252"/>
                <a:gd name="T21" fmla="*/ 291 h 291"/>
                <a:gd name="T22" fmla="*/ 161 w 252"/>
                <a:gd name="T23" fmla="*/ 262 h 291"/>
                <a:gd name="T24" fmla="*/ 132 w 252"/>
                <a:gd name="T25" fmla="*/ 233 h 291"/>
                <a:gd name="T26" fmla="*/ 123 w 252"/>
                <a:gd name="T27" fmla="*/ 233 h 291"/>
                <a:gd name="T28" fmla="*/ 123 w 252"/>
                <a:gd name="T29" fmla="*/ 229 h 291"/>
                <a:gd name="T30" fmla="*/ 112 w 252"/>
                <a:gd name="T31" fmla="*/ 218 h 291"/>
                <a:gd name="T32" fmla="*/ 104 w 252"/>
                <a:gd name="T33" fmla="*/ 218 h 291"/>
                <a:gd name="T34" fmla="*/ 93 w 252"/>
                <a:gd name="T35" fmla="*/ 229 h 291"/>
                <a:gd name="T36" fmla="*/ 94 w 252"/>
                <a:gd name="T37" fmla="*/ 233 h 291"/>
                <a:gd name="T38" fmla="*/ 74 w 252"/>
                <a:gd name="T39" fmla="*/ 233 h 291"/>
                <a:gd name="T40" fmla="*/ 56 w 252"/>
                <a:gd name="T41" fmla="*/ 56 h 291"/>
                <a:gd name="T42" fmla="*/ 71 w 252"/>
                <a:gd name="T43" fmla="*/ 39 h 291"/>
                <a:gd name="T44" fmla="*/ 73 w 252"/>
                <a:gd name="T45" fmla="*/ 39 h 291"/>
                <a:gd name="T46" fmla="*/ 118 w 252"/>
                <a:gd name="T47" fmla="*/ 66 h 291"/>
                <a:gd name="T48" fmla="*/ 118 w 252"/>
                <a:gd name="T49" fmla="*/ 67 h 291"/>
                <a:gd name="T50" fmla="*/ 117 w 252"/>
                <a:gd name="T51" fmla="*/ 72 h 291"/>
                <a:gd name="T52" fmla="*/ 149 w 252"/>
                <a:gd name="T53" fmla="*/ 159 h 291"/>
                <a:gd name="T54" fmla="*/ 155 w 252"/>
                <a:gd name="T55" fmla="*/ 163 h 291"/>
                <a:gd name="T56" fmla="*/ 155 w 252"/>
                <a:gd name="T57" fmla="*/ 163 h 291"/>
                <a:gd name="T58" fmla="*/ 189 w 252"/>
                <a:gd name="T59" fmla="*/ 153 h 291"/>
                <a:gd name="T60" fmla="*/ 226 w 252"/>
                <a:gd name="T61" fmla="*/ 149 h 291"/>
                <a:gd name="T62" fmla="*/ 231 w 252"/>
                <a:gd name="T63" fmla="*/ 116 h 291"/>
                <a:gd name="T64" fmla="*/ 230 w 252"/>
                <a:gd name="T65" fmla="*/ 116 h 291"/>
                <a:gd name="T66" fmla="*/ 251 w 252"/>
                <a:gd name="T67" fmla="*/ 88 h 291"/>
                <a:gd name="T68" fmla="*/ 251 w 252"/>
                <a:gd name="T69" fmla="*/ 83 h 291"/>
                <a:gd name="T70" fmla="*/ 150 w 252"/>
                <a:gd name="T71" fmla="*/ 262 h 291"/>
                <a:gd name="T72" fmla="*/ 132 w 252"/>
                <a:gd name="T73" fmla="*/ 280 h 291"/>
                <a:gd name="T74" fmla="*/ 49 w 252"/>
                <a:gd name="T75" fmla="*/ 280 h 291"/>
                <a:gd name="T76" fmla="*/ 32 w 252"/>
                <a:gd name="T77" fmla="*/ 262 h 291"/>
                <a:gd name="T78" fmla="*/ 49 w 252"/>
                <a:gd name="T79" fmla="*/ 245 h 291"/>
                <a:gd name="T80" fmla="*/ 132 w 252"/>
                <a:gd name="T81" fmla="*/ 245 h 291"/>
                <a:gd name="T82" fmla="*/ 150 w 252"/>
                <a:gd name="T83" fmla="*/ 262 h 291"/>
                <a:gd name="T84" fmla="*/ 73 w 252"/>
                <a:gd name="T85" fmla="*/ 28 h 291"/>
                <a:gd name="T86" fmla="*/ 69 w 252"/>
                <a:gd name="T87" fmla="*/ 28 h 291"/>
                <a:gd name="T88" fmla="*/ 46 w 252"/>
                <a:gd name="T89" fmla="*/ 52 h 291"/>
                <a:gd name="T90" fmla="*/ 45 w 252"/>
                <a:gd name="T91" fmla="*/ 52 h 291"/>
                <a:gd name="T92" fmla="*/ 62 w 252"/>
                <a:gd name="T93" fmla="*/ 233 h 291"/>
                <a:gd name="T94" fmla="*/ 49 w 252"/>
                <a:gd name="T95" fmla="*/ 233 h 291"/>
                <a:gd name="T96" fmla="*/ 45 w 252"/>
                <a:gd name="T97" fmla="*/ 233 h 291"/>
                <a:gd name="T98" fmla="*/ 31 w 252"/>
                <a:gd name="T99" fmla="*/ 46 h 291"/>
                <a:gd name="T100" fmla="*/ 67 w 252"/>
                <a:gd name="T101" fmla="*/ 12 h 291"/>
                <a:gd name="T102" fmla="*/ 72 w 252"/>
                <a:gd name="T103" fmla="*/ 12 h 291"/>
                <a:gd name="T104" fmla="*/ 132 w 252"/>
                <a:gd name="T105" fmla="*/ 41 h 291"/>
                <a:gd name="T106" fmla="*/ 124 w 252"/>
                <a:gd name="T107" fmla="*/ 55 h 291"/>
                <a:gd name="T108" fmla="*/ 73 w 252"/>
                <a:gd name="T109" fmla="*/ 28 h 291"/>
                <a:gd name="T110" fmla="*/ 159 w 252"/>
                <a:gd name="T111" fmla="*/ 151 h 291"/>
                <a:gd name="T112" fmla="*/ 129 w 252"/>
                <a:gd name="T113" fmla="*/ 70 h 291"/>
                <a:gd name="T114" fmla="*/ 142 w 252"/>
                <a:gd name="T115" fmla="*/ 46 h 291"/>
                <a:gd name="T116" fmla="*/ 237 w 252"/>
                <a:gd name="T117" fmla="*/ 88 h 291"/>
                <a:gd name="T118" fmla="*/ 159 w 252"/>
                <a:gd name="T119" fmla="*/ 151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2" h="291">
                  <a:moveTo>
                    <a:pt x="251" y="83"/>
                  </a:moveTo>
                  <a:cubicBezTo>
                    <a:pt x="251" y="82"/>
                    <a:pt x="250" y="80"/>
                    <a:pt x="248" y="80"/>
                  </a:cubicBezTo>
                  <a:cubicBezTo>
                    <a:pt x="142" y="34"/>
                    <a:pt x="142" y="34"/>
                    <a:pt x="142" y="34"/>
                  </a:cubicBezTo>
                  <a:cubicBezTo>
                    <a:pt x="142" y="34"/>
                    <a:pt x="142" y="34"/>
                    <a:pt x="141" y="34"/>
                  </a:cubicBezTo>
                  <a:cubicBezTo>
                    <a:pt x="121" y="16"/>
                    <a:pt x="97" y="0"/>
                    <a:pt x="72" y="0"/>
                  </a:cubicBezTo>
                  <a:cubicBezTo>
                    <a:pt x="70" y="0"/>
                    <a:pt x="68" y="0"/>
                    <a:pt x="66" y="1"/>
                  </a:cubicBezTo>
                  <a:cubicBezTo>
                    <a:pt x="52" y="2"/>
                    <a:pt x="32" y="11"/>
                    <a:pt x="20" y="41"/>
                  </a:cubicBezTo>
                  <a:cubicBezTo>
                    <a:pt x="18" y="47"/>
                    <a:pt x="0" y="97"/>
                    <a:pt x="34" y="237"/>
                  </a:cubicBezTo>
                  <a:cubicBezTo>
                    <a:pt x="26" y="242"/>
                    <a:pt x="20" y="252"/>
                    <a:pt x="20" y="262"/>
                  </a:cubicBezTo>
                  <a:cubicBezTo>
                    <a:pt x="20" y="278"/>
                    <a:pt x="33" y="291"/>
                    <a:pt x="49" y="291"/>
                  </a:cubicBezTo>
                  <a:cubicBezTo>
                    <a:pt x="132" y="291"/>
                    <a:pt x="132" y="291"/>
                    <a:pt x="132" y="291"/>
                  </a:cubicBezTo>
                  <a:cubicBezTo>
                    <a:pt x="148" y="291"/>
                    <a:pt x="161" y="278"/>
                    <a:pt x="161" y="262"/>
                  </a:cubicBezTo>
                  <a:cubicBezTo>
                    <a:pt x="161" y="246"/>
                    <a:pt x="148" y="233"/>
                    <a:pt x="132" y="233"/>
                  </a:cubicBezTo>
                  <a:cubicBezTo>
                    <a:pt x="123" y="233"/>
                    <a:pt x="123" y="233"/>
                    <a:pt x="123" y="233"/>
                  </a:cubicBezTo>
                  <a:cubicBezTo>
                    <a:pt x="123" y="232"/>
                    <a:pt x="123" y="231"/>
                    <a:pt x="123" y="229"/>
                  </a:cubicBezTo>
                  <a:cubicBezTo>
                    <a:pt x="123" y="223"/>
                    <a:pt x="118" y="218"/>
                    <a:pt x="112" y="218"/>
                  </a:cubicBezTo>
                  <a:cubicBezTo>
                    <a:pt x="104" y="218"/>
                    <a:pt x="104" y="218"/>
                    <a:pt x="104" y="218"/>
                  </a:cubicBezTo>
                  <a:cubicBezTo>
                    <a:pt x="98" y="218"/>
                    <a:pt x="93" y="223"/>
                    <a:pt x="93" y="229"/>
                  </a:cubicBezTo>
                  <a:cubicBezTo>
                    <a:pt x="93" y="231"/>
                    <a:pt x="93" y="232"/>
                    <a:pt x="94" y="233"/>
                  </a:cubicBezTo>
                  <a:cubicBezTo>
                    <a:pt x="74" y="233"/>
                    <a:pt x="74" y="233"/>
                    <a:pt x="74" y="233"/>
                  </a:cubicBezTo>
                  <a:cubicBezTo>
                    <a:pt x="42" y="106"/>
                    <a:pt x="56" y="58"/>
                    <a:pt x="56" y="56"/>
                  </a:cubicBezTo>
                  <a:cubicBezTo>
                    <a:pt x="61" y="46"/>
                    <a:pt x="65" y="40"/>
                    <a:pt x="71" y="39"/>
                  </a:cubicBezTo>
                  <a:cubicBezTo>
                    <a:pt x="71" y="39"/>
                    <a:pt x="72" y="39"/>
                    <a:pt x="73" y="39"/>
                  </a:cubicBezTo>
                  <a:cubicBezTo>
                    <a:pt x="85" y="39"/>
                    <a:pt x="102" y="51"/>
                    <a:pt x="118" y="66"/>
                  </a:cubicBezTo>
                  <a:cubicBezTo>
                    <a:pt x="118" y="67"/>
                    <a:pt x="118" y="67"/>
                    <a:pt x="118" y="67"/>
                  </a:cubicBezTo>
                  <a:cubicBezTo>
                    <a:pt x="117" y="68"/>
                    <a:pt x="117" y="70"/>
                    <a:pt x="117" y="72"/>
                  </a:cubicBezTo>
                  <a:cubicBezTo>
                    <a:pt x="149" y="159"/>
                    <a:pt x="149" y="159"/>
                    <a:pt x="149" y="159"/>
                  </a:cubicBezTo>
                  <a:cubicBezTo>
                    <a:pt x="150" y="162"/>
                    <a:pt x="152" y="163"/>
                    <a:pt x="155" y="163"/>
                  </a:cubicBezTo>
                  <a:cubicBezTo>
                    <a:pt x="155" y="163"/>
                    <a:pt x="155" y="163"/>
                    <a:pt x="155" y="163"/>
                  </a:cubicBezTo>
                  <a:cubicBezTo>
                    <a:pt x="167" y="163"/>
                    <a:pt x="179" y="159"/>
                    <a:pt x="189" y="153"/>
                  </a:cubicBezTo>
                  <a:cubicBezTo>
                    <a:pt x="207" y="163"/>
                    <a:pt x="226" y="149"/>
                    <a:pt x="226" y="149"/>
                  </a:cubicBezTo>
                  <a:cubicBezTo>
                    <a:pt x="243" y="136"/>
                    <a:pt x="231" y="116"/>
                    <a:pt x="231" y="116"/>
                  </a:cubicBezTo>
                  <a:cubicBezTo>
                    <a:pt x="231" y="116"/>
                    <a:pt x="231" y="116"/>
                    <a:pt x="230" y="116"/>
                  </a:cubicBezTo>
                  <a:cubicBezTo>
                    <a:pt x="243" y="102"/>
                    <a:pt x="250" y="89"/>
                    <a:pt x="251" y="88"/>
                  </a:cubicBezTo>
                  <a:cubicBezTo>
                    <a:pt x="252" y="86"/>
                    <a:pt x="252" y="85"/>
                    <a:pt x="251" y="83"/>
                  </a:cubicBezTo>
                  <a:close/>
                  <a:moveTo>
                    <a:pt x="150" y="262"/>
                  </a:moveTo>
                  <a:cubicBezTo>
                    <a:pt x="150" y="272"/>
                    <a:pt x="142" y="280"/>
                    <a:pt x="132" y="280"/>
                  </a:cubicBezTo>
                  <a:cubicBezTo>
                    <a:pt x="49" y="280"/>
                    <a:pt x="49" y="280"/>
                    <a:pt x="49" y="280"/>
                  </a:cubicBezTo>
                  <a:cubicBezTo>
                    <a:pt x="40" y="280"/>
                    <a:pt x="32" y="272"/>
                    <a:pt x="32" y="262"/>
                  </a:cubicBezTo>
                  <a:cubicBezTo>
                    <a:pt x="32" y="253"/>
                    <a:pt x="40" y="245"/>
                    <a:pt x="49" y="245"/>
                  </a:cubicBezTo>
                  <a:cubicBezTo>
                    <a:pt x="132" y="245"/>
                    <a:pt x="132" y="245"/>
                    <a:pt x="132" y="245"/>
                  </a:cubicBezTo>
                  <a:cubicBezTo>
                    <a:pt x="142" y="245"/>
                    <a:pt x="150" y="253"/>
                    <a:pt x="150" y="262"/>
                  </a:cubicBezTo>
                  <a:close/>
                  <a:moveTo>
                    <a:pt x="73" y="28"/>
                  </a:moveTo>
                  <a:cubicBezTo>
                    <a:pt x="72" y="28"/>
                    <a:pt x="70" y="28"/>
                    <a:pt x="69" y="28"/>
                  </a:cubicBezTo>
                  <a:cubicBezTo>
                    <a:pt x="66" y="28"/>
                    <a:pt x="54" y="30"/>
                    <a:pt x="46" y="52"/>
                  </a:cubicBezTo>
                  <a:cubicBezTo>
                    <a:pt x="45" y="52"/>
                    <a:pt x="45" y="52"/>
                    <a:pt x="45" y="52"/>
                  </a:cubicBezTo>
                  <a:cubicBezTo>
                    <a:pt x="45" y="54"/>
                    <a:pt x="30" y="101"/>
                    <a:pt x="62" y="233"/>
                  </a:cubicBezTo>
                  <a:cubicBezTo>
                    <a:pt x="49" y="233"/>
                    <a:pt x="49" y="233"/>
                    <a:pt x="49" y="233"/>
                  </a:cubicBezTo>
                  <a:cubicBezTo>
                    <a:pt x="48" y="233"/>
                    <a:pt x="46" y="233"/>
                    <a:pt x="45" y="233"/>
                  </a:cubicBezTo>
                  <a:cubicBezTo>
                    <a:pt x="13" y="97"/>
                    <a:pt x="28" y="51"/>
                    <a:pt x="31" y="46"/>
                  </a:cubicBezTo>
                  <a:cubicBezTo>
                    <a:pt x="41" y="20"/>
                    <a:pt x="56" y="13"/>
                    <a:pt x="67" y="12"/>
                  </a:cubicBezTo>
                  <a:cubicBezTo>
                    <a:pt x="69" y="12"/>
                    <a:pt x="71" y="12"/>
                    <a:pt x="72" y="12"/>
                  </a:cubicBezTo>
                  <a:cubicBezTo>
                    <a:pt x="91" y="12"/>
                    <a:pt x="113" y="25"/>
                    <a:pt x="132" y="41"/>
                  </a:cubicBezTo>
                  <a:cubicBezTo>
                    <a:pt x="124" y="55"/>
                    <a:pt x="124" y="55"/>
                    <a:pt x="124" y="55"/>
                  </a:cubicBezTo>
                  <a:cubicBezTo>
                    <a:pt x="107" y="41"/>
                    <a:pt x="88" y="28"/>
                    <a:pt x="73" y="28"/>
                  </a:cubicBezTo>
                  <a:close/>
                  <a:moveTo>
                    <a:pt x="159" y="151"/>
                  </a:moveTo>
                  <a:cubicBezTo>
                    <a:pt x="129" y="70"/>
                    <a:pt x="129" y="70"/>
                    <a:pt x="129" y="70"/>
                  </a:cubicBezTo>
                  <a:cubicBezTo>
                    <a:pt x="142" y="46"/>
                    <a:pt x="142" y="46"/>
                    <a:pt x="142" y="46"/>
                  </a:cubicBezTo>
                  <a:cubicBezTo>
                    <a:pt x="237" y="88"/>
                    <a:pt x="237" y="88"/>
                    <a:pt x="237" y="88"/>
                  </a:cubicBezTo>
                  <a:cubicBezTo>
                    <a:pt x="227" y="103"/>
                    <a:pt x="195" y="148"/>
                    <a:pt x="159" y="151"/>
                  </a:cubicBezTo>
                  <a:close/>
                </a:path>
              </a:pathLst>
            </a:custGeom>
            <a:solidFill>
              <a:schemeClr val="accent4"/>
            </a:solidFill>
            <a:ln>
              <a:noFill/>
            </a:ln>
            <a:extLst/>
          </p:spPr>
          <p:txBody>
            <a:bodyPr/>
            <a:lstStyle/>
            <a:p>
              <a:pPr>
                <a:defRPr/>
              </a:pPr>
              <a:endParaRPr lang="en-US" dirty="0"/>
            </a:p>
          </p:txBody>
        </p:sp>
        <p:grpSp>
          <p:nvGrpSpPr>
            <p:cNvPr id="18" name="Group 38"/>
            <p:cNvGrpSpPr>
              <a:grpSpLocks/>
            </p:cNvGrpSpPr>
            <p:nvPr/>
          </p:nvGrpSpPr>
          <p:grpSpPr bwMode="auto">
            <a:xfrm>
              <a:off x="3121846" y="5260180"/>
              <a:ext cx="492125" cy="595313"/>
              <a:chOff x="3971925" y="295275"/>
              <a:chExt cx="492125" cy="595313"/>
            </a:xfrm>
          </p:grpSpPr>
          <p:sp>
            <p:nvSpPr>
              <p:cNvPr id="44" name="Freeform 108"/>
              <p:cNvSpPr>
                <a:spLocks/>
              </p:cNvSpPr>
              <p:nvPr/>
            </p:nvSpPr>
            <p:spPr bwMode="auto">
              <a:xfrm>
                <a:off x="4134112" y="294894"/>
                <a:ext cx="92061" cy="187276"/>
              </a:xfrm>
              <a:custGeom>
                <a:avLst/>
                <a:gdLst>
                  <a:gd name="T0" fmla="*/ 17 w 48"/>
                  <a:gd name="T1" fmla="*/ 99 h 99"/>
                  <a:gd name="T2" fmla="*/ 24 w 48"/>
                  <a:gd name="T3" fmla="*/ 57 h 99"/>
                  <a:gd name="T4" fmla="*/ 15 w 48"/>
                  <a:gd name="T5" fmla="*/ 0 h 99"/>
                  <a:gd name="T6" fmla="*/ 13 w 48"/>
                  <a:gd name="T7" fmla="*/ 45 h 99"/>
                  <a:gd name="T8" fmla="*/ 3 w 48"/>
                  <a:gd name="T9" fmla="*/ 66 h 99"/>
                  <a:gd name="T10" fmla="*/ 17 w 48"/>
                  <a:gd name="T11" fmla="*/ 99 h 99"/>
                </a:gdLst>
                <a:ahLst/>
                <a:cxnLst>
                  <a:cxn ang="0">
                    <a:pos x="T0" y="T1"/>
                  </a:cxn>
                  <a:cxn ang="0">
                    <a:pos x="T2" y="T3"/>
                  </a:cxn>
                  <a:cxn ang="0">
                    <a:pos x="T4" y="T5"/>
                  </a:cxn>
                  <a:cxn ang="0">
                    <a:pos x="T6" y="T7"/>
                  </a:cxn>
                  <a:cxn ang="0">
                    <a:pos x="T8" y="T9"/>
                  </a:cxn>
                  <a:cxn ang="0">
                    <a:pos x="T10" y="T11"/>
                  </a:cxn>
                </a:cxnLst>
                <a:rect l="0" t="0" r="r" b="b"/>
                <a:pathLst>
                  <a:path w="48" h="99">
                    <a:moveTo>
                      <a:pt x="17" y="99"/>
                    </a:moveTo>
                    <a:cubicBezTo>
                      <a:pt x="8" y="80"/>
                      <a:pt x="24" y="57"/>
                      <a:pt x="24" y="57"/>
                    </a:cubicBezTo>
                    <a:cubicBezTo>
                      <a:pt x="48" y="25"/>
                      <a:pt x="15" y="0"/>
                      <a:pt x="15" y="0"/>
                    </a:cubicBezTo>
                    <a:cubicBezTo>
                      <a:pt x="26" y="10"/>
                      <a:pt x="21" y="32"/>
                      <a:pt x="13" y="45"/>
                    </a:cubicBezTo>
                    <a:cubicBezTo>
                      <a:pt x="4" y="58"/>
                      <a:pt x="3" y="66"/>
                      <a:pt x="3" y="66"/>
                    </a:cubicBezTo>
                    <a:cubicBezTo>
                      <a:pt x="0" y="89"/>
                      <a:pt x="17" y="99"/>
                      <a:pt x="17" y="99"/>
                    </a:cubicBez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dirty="0"/>
              </a:p>
            </p:txBody>
          </p:sp>
          <p:sp>
            <p:nvSpPr>
              <p:cNvPr id="45" name="Freeform 109"/>
              <p:cNvSpPr>
                <a:spLocks/>
              </p:cNvSpPr>
              <p:nvPr/>
            </p:nvSpPr>
            <p:spPr bwMode="auto">
              <a:xfrm>
                <a:off x="4226173" y="358377"/>
                <a:ext cx="52380" cy="104747"/>
              </a:xfrm>
              <a:custGeom>
                <a:avLst/>
                <a:gdLst>
                  <a:gd name="T0" fmla="*/ 10 w 28"/>
                  <a:gd name="T1" fmla="*/ 56 h 56"/>
                  <a:gd name="T2" fmla="*/ 14 w 28"/>
                  <a:gd name="T3" fmla="*/ 32 h 56"/>
                  <a:gd name="T4" fmla="*/ 9 w 28"/>
                  <a:gd name="T5" fmla="*/ 0 h 56"/>
                  <a:gd name="T6" fmla="*/ 8 w 28"/>
                  <a:gd name="T7" fmla="*/ 25 h 56"/>
                  <a:gd name="T8" fmla="*/ 2 w 28"/>
                  <a:gd name="T9" fmla="*/ 37 h 56"/>
                  <a:gd name="T10" fmla="*/ 10 w 28"/>
                  <a:gd name="T11" fmla="*/ 56 h 56"/>
                </a:gdLst>
                <a:ahLst/>
                <a:cxnLst>
                  <a:cxn ang="0">
                    <a:pos x="T0" y="T1"/>
                  </a:cxn>
                  <a:cxn ang="0">
                    <a:pos x="T2" y="T3"/>
                  </a:cxn>
                  <a:cxn ang="0">
                    <a:pos x="T4" y="T5"/>
                  </a:cxn>
                  <a:cxn ang="0">
                    <a:pos x="T6" y="T7"/>
                  </a:cxn>
                  <a:cxn ang="0">
                    <a:pos x="T8" y="T9"/>
                  </a:cxn>
                  <a:cxn ang="0">
                    <a:pos x="T10" y="T11"/>
                  </a:cxn>
                </a:cxnLst>
                <a:rect l="0" t="0" r="r" b="b"/>
                <a:pathLst>
                  <a:path w="28" h="56">
                    <a:moveTo>
                      <a:pt x="10" y="56"/>
                    </a:moveTo>
                    <a:cubicBezTo>
                      <a:pt x="5" y="45"/>
                      <a:pt x="14" y="32"/>
                      <a:pt x="14" y="32"/>
                    </a:cubicBezTo>
                    <a:cubicBezTo>
                      <a:pt x="28" y="14"/>
                      <a:pt x="9" y="0"/>
                      <a:pt x="9" y="0"/>
                    </a:cubicBezTo>
                    <a:cubicBezTo>
                      <a:pt x="15" y="5"/>
                      <a:pt x="12" y="18"/>
                      <a:pt x="8" y="25"/>
                    </a:cubicBezTo>
                    <a:cubicBezTo>
                      <a:pt x="3" y="33"/>
                      <a:pt x="2" y="37"/>
                      <a:pt x="2" y="37"/>
                    </a:cubicBezTo>
                    <a:cubicBezTo>
                      <a:pt x="0" y="50"/>
                      <a:pt x="10" y="56"/>
                      <a:pt x="10" y="56"/>
                    </a:cubicBez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dirty="0"/>
              </a:p>
            </p:txBody>
          </p:sp>
          <p:sp>
            <p:nvSpPr>
              <p:cNvPr id="46" name="Freeform 110"/>
              <p:cNvSpPr>
                <a:spLocks/>
              </p:cNvSpPr>
              <p:nvPr/>
            </p:nvSpPr>
            <p:spPr bwMode="auto">
              <a:xfrm>
                <a:off x="4051575" y="358377"/>
                <a:ext cx="50792" cy="104747"/>
              </a:xfrm>
              <a:custGeom>
                <a:avLst/>
                <a:gdLst>
                  <a:gd name="T0" fmla="*/ 10 w 27"/>
                  <a:gd name="T1" fmla="*/ 56 h 56"/>
                  <a:gd name="T2" fmla="*/ 14 w 27"/>
                  <a:gd name="T3" fmla="*/ 32 h 56"/>
                  <a:gd name="T4" fmla="*/ 9 w 27"/>
                  <a:gd name="T5" fmla="*/ 0 h 56"/>
                  <a:gd name="T6" fmla="*/ 7 w 27"/>
                  <a:gd name="T7" fmla="*/ 25 h 56"/>
                  <a:gd name="T8" fmla="*/ 2 w 27"/>
                  <a:gd name="T9" fmla="*/ 37 h 56"/>
                  <a:gd name="T10" fmla="*/ 10 w 27"/>
                  <a:gd name="T11" fmla="*/ 56 h 56"/>
                </a:gdLst>
                <a:ahLst/>
                <a:cxnLst>
                  <a:cxn ang="0">
                    <a:pos x="T0" y="T1"/>
                  </a:cxn>
                  <a:cxn ang="0">
                    <a:pos x="T2" y="T3"/>
                  </a:cxn>
                  <a:cxn ang="0">
                    <a:pos x="T4" y="T5"/>
                  </a:cxn>
                  <a:cxn ang="0">
                    <a:pos x="T6" y="T7"/>
                  </a:cxn>
                  <a:cxn ang="0">
                    <a:pos x="T8" y="T9"/>
                  </a:cxn>
                  <a:cxn ang="0">
                    <a:pos x="T10" y="T11"/>
                  </a:cxn>
                </a:cxnLst>
                <a:rect l="0" t="0" r="r" b="b"/>
                <a:pathLst>
                  <a:path w="27" h="56">
                    <a:moveTo>
                      <a:pt x="10" y="56"/>
                    </a:moveTo>
                    <a:cubicBezTo>
                      <a:pt x="4" y="45"/>
                      <a:pt x="14" y="32"/>
                      <a:pt x="14" y="32"/>
                    </a:cubicBezTo>
                    <a:cubicBezTo>
                      <a:pt x="27" y="14"/>
                      <a:pt x="9" y="0"/>
                      <a:pt x="9" y="0"/>
                    </a:cubicBezTo>
                    <a:cubicBezTo>
                      <a:pt x="15" y="5"/>
                      <a:pt x="12" y="18"/>
                      <a:pt x="7" y="25"/>
                    </a:cubicBezTo>
                    <a:cubicBezTo>
                      <a:pt x="2" y="33"/>
                      <a:pt x="2" y="37"/>
                      <a:pt x="2" y="37"/>
                    </a:cubicBezTo>
                    <a:cubicBezTo>
                      <a:pt x="0" y="50"/>
                      <a:pt x="10" y="56"/>
                      <a:pt x="10" y="56"/>
                    </a:cubicBez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dirty="0"/>
              </a:p>
            </p:txBody>
          </p:sp>
          <p:sp>
            <p:nvSpPr>
              <p:cNvPr id="47" name="Freeform 111"/>
              <p:cNvSpPr>
                <a:spLocks noEditPoints="1"/>
              </p:cNvSpPr>
              <p:nvPr/>
            </p:nvSpPr>
            <p:spPr bwMode="auto">
              <a:xfrm>
                <a:off x="4318234" y="666271"/>
                <a:ext cx="96823" cy="93637"/>
              </a:xfrm>
              <a:custGeom>
                <a:avLst/>
                <a:gdLst>
                  <a:gd name="T0" fmla="*/ 25 w 51"/>
                  <a:gd name="T1" fmla="*/ 0 h 50"/>
                  <a:gd name="T2" fmla="*/ 0 w 51"/>
                  <a:gd name="T3" fmla="*/ 20 h 50"/>
                  <a:gd name="T4" fmla="*/ 0 w 51"/>
                  <a:gd name="T5" fmla="*/ 21 h 50"/>
                  <a:gd name="T6" fmla="*/ 0 w 51"/>
                  <a:gd name="T7" fmla="*/ 29 h 50"/>
                  <a:gd name="T8" fmla="*/ 0 w 51"/>
                  <a:gd name="T9" fmla="*/ 30 h 50"/>
                  <a:gd name="T10" fmla="*/ 25 w 51"/>
                  <a:gd name="T11" fmla="*/ 50 h 50"/>
                  <a:gd name="T12" fmla="*/ 51 w 51"/>
                  <a:gd name="T13" fmla="*/ 25 h 50"/>
                  <a:gd name="T14" fmla="*/ 25 w 51"/>
                  <a:gd name="T15" fmla="*/ 0 h 50"/>
                  <a:gd name="T16" fmla="*/ 25 w 51"/>
                  <a:gd name="T17" fmla="*/ 38 h 50"/>
                  <a:gd name="T18" fmla="*/ 11 w 51"/>
                  <a:gd name="T19" fmla="*/ 28 h 50"/>
                  <a:gd name="T20" fmla="*/ 11 w 51"/>
                  <a:gd name="T21" fmla="*/ 22 h 50"/>
                  <a:gd name="T22" fmla="*/ 25 w 51"/>
                  <a:gd name="T23" fmla="*/ 12 h 50"/>
                  <a:gd name="T24" fmla="*/ 39 w 51"/>
                  <a:gd name="T25" fmla="*/ 25 h 50"/>
                  <a:gd name="T26" fmla="*/ 25 w 51"/>
                  <a:gd name="T27" fmla="*/ 3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 h="50">
                    <a:moveTo>
                      <a:pt x="25" y="0"/>
                    </a:moveTo>
                    <a:cubicBezTo>
                      <a:pt x="13" y="0"/>
                      <a:pt x="3" y="8"/>
                      <a:pt x="0" y="20"/>
                    </a:cubicBezTo>
                    <a:cubicBezTo>
                      <a:pt x="0" y="20"/>
                      <a:pt x="0" y="21"/>
                      <a:pt x="0" y="21"/>
                    </a:cubicBezTo>
                    <a:cubicBezTo>
                      <a:pt x="0" y="29"/>
                      <a:pt x="0" y="29"/>
                      <a:pt x="0" y="29"/>
                    </a:cubicBezTo>
                    <a:cubicBezTo>
                      <a:pt x="0" y="29"/>
                      <a:pt x="0" y="30"/>
                      <a:pt x="0" y="30"/>
                    </a:cubicBezTo>
                    <a:cubicBezTo>
                      <a:pt x="3" y="41"/>
                      <a:pt x="13" y="50"/>
                      <a:pt x="25" y="50"/>
                    </a:cubicBezTo>
                    <a:cubicBezTo>
                      <a:pt x="39" y="50"/>
                      <a:pt x="51" y="39"/>
                      <a:pt x="51" y="25"/>
                    </a:cubicBezTo>
                    <a:cubicBezTo>
                      <a:pt x="51" y="11"/>
                      <a:pt x="39" y="0"/>
                      <a:pt x="25" y="0"/>
                    </a:cubicBezTo>
                    <a:close/>
                    <a:moveTo>
                      <a:pt x="25" y="38"/>
                    </a:moveTo>
                    <a:cubicBezTo>
                      <a:pt x="19" y="38"/>
                      <a:pt x="13" y="34"/>
                      <a:pt x="11" y="28"/>
                    </a:cubicBezTo>
                    <a:cubicBezTo>
                      <a:pt x="11" y="22"/>
                      <a:pt x="11" y="22"/>
                      <a:pt x="11" y="22"/>
                    </a:cubicBezTo>
                    <a:cubicBezTo>
                      <a:pt x="13" y="16"/>
                      <a:pt x="19" y="12"/>
                      <a:pt x="25" y="12"/>
                    </a:cubicBezTo>
                    <a:cubicBezTo>
                      <a:pt x="33" y="12"/>
                      <a:pt x="39" y="18"/>
                      <a:pt x="39" y="25"/>
                    </a:cubicBezTo>
                    <a:cubicBezTo>
                      <a:pt x="39" y="32"/>
                      <a:pt x="33" y="38"/>
                      <a:pt x="25" y="38"/>
                    </a:cubicBez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dirty="0"/>
              </a:p>
            </p:txBody>
          </p:sp>
          <p:sp>
            <p:nvSpPr>
              <p:cNvPr id="48" name="Freeform 112"/>
              <p:cNvSpPr>
                <a:spLocks noEditPoints="1"/>
              </p:cNvSpPr>
              <p:nvPr/>
            </p:nvSpPr>
            <p:spPr bwMode="auto">
              <a:xfrm>
                <a:off x="3972212" y="532956"/>
                <a:ext cx="492050" cy="357093"/>
              </a:xfrm>
              <a:custGeom>
                <a:avLst/>
                <a:gdLst>
                  <a:gd name="T0" fmla="*/ 208 w 260"/>
                  <a:gd name="T1" fmla="*/ 45 h 189"/>
                  <a:gd name="T2" fmla="*/ 194 w 260"/>
                  <a:gd name="T3" fmla="*/ 47 h 189"/>
                  <a:gd name="T4" fmla="*/ 194 w 260"/>
                  <a:gd name="T5" fmla="*/ 6 h 189"/>
                  <a:gd name="T6" fmla="*/ 189 w 260"/>
                  <a:gd name="T7" fmla="*/ 0 h 189"/>
                  <a:gd name="T8" fmla="*/ 6 w 260"/>
                  <a:gd name="T9" fmla="*/ 0 h 189"/>
                  <a:gd name="T10" fmla="*/ 0 w 260"/>
                  <a:gd name="T11" fmla="*/ 6 h 189"/>
                  <a:gd name="T12" fmla="*/ 0 w 260"/>
                  <a:gd name="T13" fmla="*/ 183 h 189"/>
                  <a:gd name="T14" fmla="*/ 6 w 260"/>
                  <a:gd name="T15" fmla="*/ 189 h 189"/>
                  <a:gd name="T16" fmla="*/ 189 w 260"/>
                  <a:gd name="T17" fmla="*/ 189 h 189"/>
                  <a:gd name="T18" fmla="*/ 194 w 260"/>
                  <a:gd name="T19" fmla="*/ 183 h 189"/>
                  <a:gd name="T20" fmla="*/ 194 w 260"/>
                  <a:gd name="T21" fmla="*/ 143 h 189"/>
                  <a:gd name="T22" fmla="*/ 208 w 260"/>
                  <a:gd name="T23" fmla="*/ 145 h 189"/>
                  <a:gd name="T24" fmla="*/ 260 w 260"/>
                  <a:gd name="T25" fmla="*/ 95 h 189"/>
                  <a:gd name="T26" fmla="*/ 208 w 260"/>
                  <a:gd name="T27" fmla="*/ 45 h 189"/>
                  <a:gd name="T28" fmla="*/ 208 w 260"/>
                  <a:gd name="T29" fmla="*/ 133 h 189"/>
                  <a:gd name="T30" fmla="*/ 191 w 260"/>
                  <a:gd name="T31" fmla="*/ 130 h 189"/>
                  <a:gd name="T32" fmla="*/ 186 w 260"/>
                  <a:gd name="T33" fmla="*/ 130 h 189"/>
                  <a:gd name="T34" fmla="*/ 183 w 260"/>
                  <a:gd name="T35" fmla="*/ 135 h 189"/>
                  <a:gd name="T36" fmla="*/ 183 w 260"/>
                  <a:gd name="T37" fmla="*/ 178 h 189"/>
                  <a:gd name="T38" fmla="*/ 12 w 260"/>
                  <a:gd name="T39" fmla="*/ 178 h 189"/>
                  <a:gd name="T40" fmla="*/ 12 w 260"/>
                  <a:gd name="T41" fmla="*/ 12 h 189"/>
                  <a:gd name="T42" fmla="*/ 183 w 260"/>
                  <a:gd name="T43" fmla="*/ 12 h 189"/>
                  <a:gd name="T44" fmla="*/ 183 w 260"/>
                  <a:gd name="T45" fmla="*/ 20 h 189"/>
                  <a:gd name="T46" fmla="*/ 14 w 260"/>
                  <a:gd name="T47" fmla="*/ 20 h 189"/>
                  <a:gd name="T48" fmla="*/ 183 w 260"/>
                  <a:gd name="T49" fmla="*/ 21 h 189"/>
                  <a:gd name="T50" fmla="*/ 183 w 260"/>
                  <a:gd name="T51" fmla="*/ 55 h 189"/>
                  <a:gd name="T52" fmla="*/ 186 w 260"/>
                  <a:gd name="T53" fmla="*/ 60 h 189"/>
                  <a:gd name="T54" fmla="*/ 191 w 260"/>
                  <a:gd name="T55" fmla="*/ 60 h 189"/>
                  <a:gd name="T56" fmla="*/ 208 w 260"/>
                  <a:gd name="T57" fmla="*/ 56 h 189"/>
                  <a:gd name="T58" fmla="*/ 248 w 260"/>
                  <a:gd name="T59" fmla="*/ 95 h 189"/>
                  <a:gd name="T60" fmla="*/ 208 w 260"/>
                  <a:gd name="T61" fmla="*/ 133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60" h="189">
                    <a:moveTo>
                      <a:pt x="208" y="45"/>
                    </a:moveTo>
                    <a:cubicBezTo>
                      <a:pt x="203" y="45"/>
                      <a:pt x="199" y="45"/>
                      <a:pt x="194" y="47"/>
                    </a:cubicBezTo>
                    <a:cubicBezTo>
                      <a:pt x="194" y="6"/>
                      <a:pt x="194" y="6"/>
                      <a:pt x="194" y="6"/>
                    </a:cubicBezTo>
                    <a:cubicBezTo>
                      <a:pt x="194" y="3"/>
                      <a:pt x="192" y="0"/>
                      <a:pt x="189" y="0"/>
                    </a:cubicBezTo>
                    <a:cubicBezTo>
                      <a:pt x="6" y="0"/>
                      <a:pt x="6" y="0"/>
                      <a:pt x="6" y="0"/>
                    </a:cubicBezTo>
                    <a:cubicBezTo>
                      <a:pt x="3" y="0"/>
                      <a:pt x="0" y="3"/>
                      <a:pt x="0" y="6"/>
                    </a:cubicBezTo>
                    <a:cubicBezTo>
                      <a:pt x="0" y="183"/>
                      <a:pt x="0" y="183"/>
                      <a:pt x="0" y="183"/>
                    </a:cubicBezTo>
                    <a:cubicBezTo>
                      <a:pt x="0" y="187"/>
                      <a:pt x="3" y="189"/>
                      <a:pt x="6" y="189"/>
                    </a:cubicBezTo>
                    <a:cubicBezTo>
                      <a:pt x="189" y="189"/>
                      <a:pt x="189" y="189"/>
                      <a:pt x="189" y="189"/>
                    </a:cubicBezTo>
                    <a:cubicBezTo>
                      <a:pt x="192" y="189"/>
                      <a:pt x="194" y="187"/>
                      <a:pt x="194" y="183"/>
                    </a:cubicBezTo>
                    <a:cubicBezTo>
                      <a:pt x="194" y="143"/>
                      <a:pt x="194" y="143"/>
                      <a:pt x="194" y="143"/>
                    </a:cubicBezTo>
                    <a:cubicBezTo>
                      <a:pt x="199" y="144"/>
                      <a:pt x="203" y="145"/>
                      <a:pt x="208" y="145"/>
                    </a:cubicBezTo>
                    <a:cubicBezTo>
                      <a:pt x="237" y="145"/>
                      <a:pt x="260" y="122"/>
                      <a:pt x="260" y="95"/>
                    </a:cubicBezTo>
                    <a:cubicBezTo>
                      <a:pt x="260" y="67"/>
                      <a:pt x="237" y="45"/>
                      <a:pt x="208" y="45"/>
                    </a:cubicBezTo>
                    <a:close/>
                    <a:moveTo>
                      <a:pt x="208" y="133"/>
                    </a:moveTo>
                    <a:cubicBezTo>
                      <a:pt x="202" y="133"/>
                      <a:pt x="196" y="132"/>
                      <a:pt x="191" y="130"/>
                    </a:cubicBezTo>
                    <a:cubicBezTo>
                      <a:pt x="189" y="129"/>
                      <a:pt x="187" y="129"/>
                      <a:pt x="186" y="130"/>
                    </a:cubicBezTo>
                    <a:cubicBezTo>
                      <a:pt x="184" y="131"/>
                      <a:pt x="183" y="133"/>
                      <a:pt x="183" y="135"/>
                    </a:cubicBezTo>
                    <a:cubicBezTo>
                      <a:pt x="183" y="178"/>
                      <a:pt x="183" y="178"/>
                      <a:pt x="183" y="178"/>
                    </a:cubicBezTo>
                    <a:cubicBezTo>
                      <a:pt x="12" y="178"/>
                      <a:pt x="12" y="178"/>
                      <a:pt x="12" y="178"/>
                    </a:cubicBezTo>
                    <a:cubicBezTo>
                      <a:pt x="12" y="12"/>
                      <a:pt x="12" y="12"/>
                      <a:pt x="12" y="12"/>
                    </a:cubicBezTo>
                    <a:cubicBezTo>
                      <a:pt x="183" y="12"/>
                      <a:pt x="183" y="12"/>
                      <a:pt x="183" y="12"/>
                    </a:cubicBezTo>
                    <a:cubicBezTo>
                      <a:pt x="183" y="20"/>
                      <a:pt x="183" y="20"/>
                      <a:pt x="183" y="20"/>
                    </a:cubicBezTo>
                    <a:cubicBezTo>
                      <a:pt x="14" y="20"/>
                      <a:pt x="14" y="20"/>
                      <a:pt x="14" y="20"/>
                    </a:cubicBezTo>
                    <a:cubicBezTo>
                      <a:pt x="14" y="20"/>
                      <a:pt x="95" y="52"/>
                      <a:pt x="183" y="21"/>
                    </a:cubicBezTo>
                    <a:cubicBezTo>
                      <a:pt x="183" y="55"/>
                      <a:pt x="183" y="55"/>
                      <a:pt x="183" y="55"/>
                    </a:cubicBezTo>
                    <a:cubicBezTo>
                      <a:pt x="183" y="57"/>
                      <a:pt x="184" y="59"/>
                      <a:pt x="186" y="60"/>
                    </a:cubicBezTo>
                    <a:cubicBezTo>
                      <a:pt x="187" y="61"/>
                      <a:pt x="189" y="61"/>
                      <a:pt x="191" y="60"/>
                    </a:cubicBezTo>
                    <a:cubicBezTo>
                      <a:pt x="196" y="58"/>
                      <a:pt x="202" y="56"/>
                      <a:pt x="208" y="56"/>
                    </a:cubicBezTo>
                    <a:cubicBezTo>
                      <a:pt x="230" y="56"/>
                      <a:pt x="248" y="74"/>
                      <a:pt x="248" y="95"/>
                    </a:cubicBezTo>
                    <a:cubicBezTo>
                      <a:pt x="248" y="116"/>
                      <a:pt x="230" y="133"/>
                      <a:pt x="208" y="133"/>
                    </a:cubicBezTo>
                    <a:close/>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en-US" dirty="0"/>
              </a:p>
            </p:txBody>
          </p:sp>
        </p:grpSp>
        <p:sp>
          <p:nvSpPr>
            <p:cNvPr id="63506" name="Content Placeholder 2"/>
            <p:cNvSpPr txBox="1">
              <a:spLocks/>
            </p:cNvSpPr>
            <p:nvPr/>
          </p:nvSpPr>
          <p:spPr bwMode="auto">
            <a:xfrm>
              <a:off x="873348" y="2401463"/>
              <a:ext cx="1931813" cy="849220"/>
            </a:xfrm>
            <a:prstGeom prst="rect">
              <a:avLst/>
            </a:prstGeom>
            <a:noFill/>
            <a:ln w="9525">
              <a:noFill/>
              <a:miter lim="800000"/>
              <a:headEnd/>
              <a:tailEnd/>
            </a:ln>
          </p:spPr>
          <p:txBody>
            <a:bodyPr/>
            <a:lstStyle/>
            <a:p>
              <a:pPr algn="r" eaLnBrk="1" hangingPunct="1">
                <a:spcBef>
                  <a:spcPct val="20000"/>
                </a:spcBef>
                <a:buFont typeface="Arial" pitchFamily="34" charset="0"/>
                <a:buNone/>
              </a:pPr>
              <a:r>
                <a:rPr lang="id-ID" sz="1100" b="1" dirty="0">
                  <a:solidFill>
                    <a:schemeClr val="tx2"/>
                  </a:solidFill>
                </a:rPr>
                <a:t>Clever &amp; Intellegence</a:t>
              </a:r>
              <a:br>
                <a:rPr lang="en-US" altLang="zh-CN" sz="1100" b="1" dirty="0">
                  <a:solidFill>
                    <a:schemeClr val="tx2"/>
                  </a:solidFill>
                </a:rPr>
              </a:br>
              <a:r>
                <a:rPr lang="en-US" altLang="zh-CN" sz="800" dirty="0" err="1">
                  <a:solidFill>
                    <a:schemeClr val="tx2"/>
                  </a:solidFill>
                </a:rPr>
                <a:t>Lorem</a:t>
              </a:r>
              <a:r>
                <a:rPr lang="en-US" altLang="zh-CN" sz="800" dirty="0">
                  <a:solidFill>
                    <a:schemeClr val="tx2"/>
                  </a:solidFill>
                </a:rPr>
                <a:t> </a:t>
              </a:r>
              <a:r>
                <a:rPr lang="en-US" altLang="zh-CN" sz="800" dirty="0" err="1">
                  <a:solidFill>
                    <a:schemeClr val="tx2"/>
                  </a:solidFill>
                </a:rPr>
                <a:t>ipsum</a:t>
              </a:r>
              <a:r>
                <a:rPr lang="en-US" altLang="zh-CN" sz="800" dirty="0">
                  <a:solidFill>
                    <a:schemeClr val="tx2"/>
                  </a:solidFill>
                </a:rPr>
                <a:t> dolor sit </a:t>
              </a:r>
              <a:r>
                <a:rPr lang="en-US" altLang="zh-CN" sz="800" dirty="0" err="1">
                  <a:solidFill>
                    <a:schemeClr val="tx2"/>
                  </a:solidFill>
                </a:rPr>
                <a:t>amet</a:t>
              </a:r>
              <a:r>
                <a:rPr lang="en-US" altLang="zh-CN" sz="800" dirty="0">
                  <a:solidFill>
                    <a:schemeClr val="tx2"/>
                  </a:solidFill>
                </a:rPr>
                <a:t>, </a:t>
              </a:r>
              <a:r>
                <a:rPr lang="en-US" altLang="zh-CN" sz="800" dirty="0" err="1">
                  <a:solidFill>
                    <a:schemeClr val="tx2"/>
                  </a:solidFill>
                </a:rPr>
                <a:t>consectetur</a:t>
              </a:r>
              <a:r>
                <a:rPr lang="en-US" altLang="zh-CN" sz="800" dirty="0">
                  <a:solidFill>
                    <a:schemeClr val="tx2"/>
                  </a:solidFill>
                </a:rPr>
                <a:t> </a:t>
              </a:r>
              <a:r>
                <a:rPr lang="en-US" altLang="zh-CN" sz="800" dirty="0" err="1">
                  <a:solidFill>
                    <a:schemeClr val="tx2"/>
                  </a:solidFill>
                </a:rPr>
                <a:t>adipiscing</a:t>
              </a:r>
              <a:r>
                <a:rPr lang="en-US" altLang="zh-CN" sz="800" dirty="0">
                  <a:solidFill>
                    <a:schemeClr val="tx2"/>
                  </a:solidFill>
                </a:rPr>
                <a:t> </a:t>
              </a:r>
              <a:r>
                <a:rPr lang="en-US" altLang="zh-CN" sz="800" dirty="0" err="1">
                  <a:solidFill>
                    <a:schemeClr val="tx2"/>
                  </a:solidFill>
                </a:rPr>
                <a:t>elit</a:t>
              </a:r>
              <a:r>
                <a:rPr lang="en-US" altLang="zh-CN" sz="800" dirty="0">
                  <a:solidFill>
                    <a:schemeClr val="tx2"/>
                  </a:solidFill>
                </a:rPr>
                <a:t>. </a:t>
              </a:r>
            </a:p>
          </p:txBody>
        </p:sp>
        <p:sp>
          <p:nvSpPr>
            <p:cNvPr id="63507" name="Content Placeholder 2"/>
            <p:cNvSpPr txBox="1">
              <a:spLocks/>
            </p:cNvSpPr>
            <p:nvPr/>
          </p:nvSpPr>
          <p:spPr bwMode="auto">
            <a:xfrm>
              <a:off x="873348" y="3393719"/>
              <a:ext cx="1931813" cy="849220"/>
            </a:xfrm>
            <a:prstGeom prst="rect">
              <a:avLst/>
            </a:prstGeom>
            <a:noFill/>
            <a:ln w="9525">
              <a:noFill/>
              <a:miter lim="800000"/>
              <a:headEnd/>
              <a:tailEnd/>
            </a:ln>
          </p:spPr>
          <p:txBody>
            <a:bodyPr/>
            <a:lstStyle/>
            <a:p>
              <a:pPr algn="r" eaLnBrk="1" hangingPunct="1">
                <a:spcBef>
                  <a:spcPct val="20000"/>
                </a:spcBef>
                <a:buFont typeface="Arial" pitchFamily="34" charset="0"/>
                <a:buNone/>
              </a:pPr>
              <a:r>
                <a:rPr lang="id-ID" sz="1100" b="1" dirty="0">
                  <a:solidFill>
                    <a:schemeClr val="tx2"/>
                  </a:solidFill>
                </a:rPr>
                <a:t>Clever &amp; Intellegence</a:t>
              </a:r>
              <a:br>
                <a:rPr lang="en-US" altLang="zh-CN" sz="1100" b="1" dirty="0">
                  <a:solidFill>
                    <a:schemeClr val="tx2"/>
                  </a:solidFill>
                </a:rPr>
              </a:br>
              <a:r>
                <a:rPr lang="en-US" altLang="zh-CN" sz="800" dirty="0" err="1">
                  <a:solidFill>
                    <a:schemeClr val="tx2"/>
                  </a:solidFill>
                </a:rPr>
                <a:t>Lorem</a:t>
              </a:r>
              <a:r>
                <a:rPr lang="en-US" altLang="zh-CN" sz="800" dirty="0">
                  <a:solidFill>
                    <a:schemeClr val="tx2"/>
                  </a:solidFill>
                </a:rPr>
                <a:t> </a:t>
              </a:r>
              <a:r>
                <a:rPr lang="en-US" altLang="zh-CN" sz="800" dirty="0" err="1">
                  <a:solidFill>
                    <a:schemeClr val="tx2"/>
                  </a:solidFill>
                </a:rPr>
                <a:t>ipsum</a:t>
              </a:r>
              <a:r>
                <a:rPr lang="en-US" altLang="zh-CN" sz="800" dirty="0">
                  <a:solidFill>
                    <a:schemeClr val="tx2"/>
                  </a:solidFill>
                </a:rPr>
                <a:t> dolor sit </a:t>
              </a:r>
              <a:r>
                <a:rPr lang="en-US" altLang="zh-CN" sz="800" dirty="0" err="1">
                  <a:solidFill>
                    <a:schemeClr val="tx2"/>
                  </a:solidFill>
                </a:rPr>
                <a:t>amet</a:t>
              </a:r>
              <a:r>
                <a:rPr lang="en-US" altLang="zh-CN" sz="800" dirty="0">
                  <a:solidFill>
                    <a:schemeClr val="tx2"/>
                  </a:solidFill>
                </a:rPr>
                <a:t>, </a:t>
              </a:r>
              <a:r>
                <a:rPr lang="en-US" altLang="zh-CN" sz="800" dirty="0" err="1">
                  <a:solidFill>
                    <a:schemeClr val="tx2"/>
                  </a:solidFill>
                </a:rPr>
                <a:t>consectetur</a:t>
              </a:r>
              <a:r>
                <a:rPr lang="en-US" altLang="zh-CN" sz="800" dirty="0">
                  <a:solidFill>
                    <a:schemeClr val="tx2"/>
                  </a:solidFill>
                </a:rPr>
                <a:t> </a:t>
              </a:r>
              <a:r>
                <a:rPr lang="en-US" altLang="zh-CN" sz="800" dirty="0" err="1">
                  <a:solidFill>
                    <a:schemeClr val="tx2"/>
                  </a:solidFill>
                </a:rPr>
                <a:t>adipiscing</a:t>
              </a:r>
              <a:r>
                <a:rPr lang="en-US" altLang="zh-CN" sz="800" dirty="0">
                  <a:solidFill>
                    <a:schemeClr val="tx2"/>
                  </a:solidFill>
                </a:rPr>
                <a:t> </a:t>
              </a:r>
              <a:r>
                <a:rPr lang="en-US" altLang="zh-CN" sz="800" dirty="0" err="1">
                  <a:solidFill>
                    <a:schemeClr val="tx2"/>
                  </a:solidFill>
                </a:rPr>
                <a:t>elit</a:t>
              </a:r>
              <a:r>
                <a:rPr lang="en-US" altLang="zh-CN" sz="800" dirty="0">
                  <a:solidFill>
                    <a:schemeClr val="tx2"/>
                  </a:solidFill>
                </a:rPr>
                <a:t>. </a:t>
              </a:r>
            </a:p>
          </p:txBody>
        </p:sp>
        <p:sp>
          <p:nvSpPr>
            <p:cNvPr id="63508" name="Content Placeholder 2"/>
            <p:cNvSpPr txBox="1">
              <a:spLocks/>
            </p:cNvSpPr>
            <p:nvPr/>
          </p:nvSpPr>
          <p:spPr bwMode="auto">
            <a:xfrm>
              <a:off x="871402" y="4383802"/>
              <a:ext cx="1931813" cy="849220"/>
            </a:xfrm>
            <a:prstGeom prst="rect">
              <a:avLst/>
            </a:prstGeom>
            <a:noFill/>
            <a:ln w="9525">
              <a:noFill/>
              <a:miter lim="800000"/>
              <a:headEnd/>
              <a:tailEnd/>
            </a:ln>
          </p:spPr>
          <p:txBody>
            <a:bodyPr/>
            <a:lstStyle/>
            <a:p>
              <a:pPr algn="r" eaLnBrk="1" hangingPunct="1">
                <a:spcBef>
                  <a:spcPct val="20000"/>
                </a:spcBef>
                <a:buFont typeface="Arial" pitchFamily="34" charset="0"/>
                <a:buNone/>
              </a:pPr>
              <a:r>
                <a:rPr lang="id-ID" sz="1100" b="1" dirty="0">
                  <a:solidFill>
                    <a:schemeClr val="tx2"/>
                  </a:solidFill>
                </a:rPr>
                <a:t>Clever &amp; Intellegence</a:t>
              </a:r>
              <a:br>
                <a:rPr lang="en-US" altLang="zh-CN" sz="1100" b="1" dirty="0">
                  <a:solidFill>
                    <a:schemeClr val="tx2"/>
                  </a:solidFill>
                </a:rPr>
              </a:br>
              <a:r>
                <a:rPr lang="en-US" altLang="zh-CN" sz="800" dirty="0" err="1">
                  <a:solidFill>
                    <a:schemeClr val="tx2"/>
                  </a:solidFill>
                </a:rPr>
                <a:t>Lorem</a:t>
              </a:r>
              <a:r>
                <a:rPr lang="en-US" altLang="zh-CN" sz="800" dirty="0">
                  <a:solidFill>
                    <a:schemeClr val="tx2"/>
                  </a:solidFill>
                </a:rPr>
                <a:t> </a:t>
              </a:r>
              <a:r>
                <a:rPr lang="en-US" altLang="zh-CN" sz="800" dirty="0" err="1">
                  <a:solidFill>
                    <a:schemeClr val="tx2"/>
                  </a:solidFill>
                </a:rPr>
                <a:t>ipsum</a:t>
              </a:r>
              <a:r>
                <a:rPr lang="en-US" altLang="zh-CN" sz="800" dirty="0">
                  <a:solidFill>
                    <a:schemeClr val="tx2"/>
                  </a:solidFill>
                </a:rPr>
                <a:t> dolor sit </a:t>
              </a:r>
              <a:r>
                <a:rPr lang="en-US" altLang="zh-CN" sz="800" dirty="0" err="1">
                  <a:solidFill>
                    <a:schemeClr val="tx2"/>
                  </a:solidFill>
                </a:rPr>
                <a:t>amet</a:t>
              </a:r>
              <a:r>
                <a:rPr lang="en-US" altLang="zh-CN" sz="800" dirty="0">
                  <a:solidFill>
                    <a:schemeClr val="tx2"/>
                  </a:solidFill>
                </a:rPr>
                <a:t>, </a:t>
              </a:r>
              <a:r>
                <a:rPr lang="en-US" altLang="zh-CN" sz="800" dirty="0" err="1">
                  <a:solidFill>
                    <a:schemeClr val="tx2"/>
                  </a:solidFill>
                </a:rPr>
                <a:t>consectetur</a:t>
              </a:r>
              <a:r>
                <a:rPr lang="en-US" altLang="zh-CN" sz="800" dirty="0">
                  <a:solidFill>
                    <a:schemeClr val="tx2"/>
                  </a:solidFill>
                </a:rPr>
                <a:t> </a:t>
              </a:r>
              <a:r>
                <a:rPr lang="en-US" altLang="zh-CN" sz="800" dirty="0" err="1">
                  <a:solidFill>
                    <a:schemeClr val="tx2"/>
                  </a:solidFill>
                </a:rPr>
                <a:t>adipiscing</a:t>
              </a:r>
              <a:r>
                <a:rPr lang="en-US" altLang="zh-CN" sz="800" dirty="0">
                  <a:solidFill>
                    <a:schemeClr val="tx2"/>
                  </a:solidFill>
                </a:rPr>
                <a:t> </a:t>
              </a:r>
              <a:r>
                <a:rPr lang="en-US" altLang="zh-CN" sz="800" dirty="0" err="1">
                  <a:solidFill>
                    <a:schemeClr val="tx2"/>
                  </a:solidFill>
                </a:rPr>
                <a:t>elit</a:t>
              </a:r>
              <a:r>
                <a:rPr lang="en-US" altLang="zh-CN" sz="800" dirty="0">
                  <a:solidFill>
                    <a:schemeClr val="tx2"/>
                  </a:solidFill>
                </a:rPr>
                <a:t>. </a:t>
              </a:r>
            </a:p>
          </p:txBody>
        </p:sp>
        <p:sp>
          <p:nvSpPr>
            <p:cNvPr id="63509" name="Content Placeholder 2"/>
            <p:cNvSpPr txBox="1">
              <a:spLocks/>
            </p:cNvSpPr>
            <p:nvPr/>
          </p:nvSpPr>
          <p:spPr bwMode="auto">
            <a:xfrm>
              <a:off x="892488" y="5332673"/>
              <a:ext cx="1931813" cy="849220"/>
            </a:xfrm>
            <a:prstGeom prst="rect">
              <a:avLst/>
            </a:prstGeom>
            <a:noFill/>
            <a:ln w="9525">
              <a:noFill/>
              <a:miter lim="800000"/>
              <a:headEnd/>
              <a:tailEnd/>
            </a:ln>
          </p:spPr>
          <p:txBody>
            <a:bodyPr/>
            <a:lstStyle/>
            <a:p>
              <a:pPr algn="r" eaLnBrk="1" hangingPunct="1">
                <a:spcBef>
                  <a:spcPct val="20000"/>
                </a:spcBef>
                <a:buFont typeface="Arial" pitchFamily="34" charset="0"/>
                <a:buNone/>
              </a:pPr>
              <a:r>
                <a:rPr lang="id-ID" sz="1100" b="1" dirty="0">
                  <a:solidFill>
                    <a:schemeClr val="tx2"/>
                  </a:solidFill>
                </a:rPr>
                <a:t>Clever &amp; Intellegence</a:t>
              </a:r>
              <a:br>
                <a:rPr lang="en-US" altLang="zh-CN" sz="1100" b="1" dirty="0">
                  <a:solidFill>
                    <a:schemeClr val="tx2"/>
                  </a:solidFill>
                </a:rPr>
              </a:br>
              <a:r>
                <a:rPr lang="en-US" altLang="zh-CN" sz="800" dirty="0" err="1">
                  <a:solidFill>
                    <a:schemeClr val="tx2"/>
                  </a:solidFill>
                </a:rPr>
                <a:t>Lorem</a:t>
              </a:r>
              <a:r>
                <a:rPr lang="en-US" altLang="zh-CN" sz="800" dirty="0">
                  <a:solidFill>
                    <a:schemeClr val="tx2"/>
                  </a:solidFill>
                </a:rPr>
                <a:t> </a:t>
              </a:r>
              <a:r>
                <a:rPr lang="en-US" altLang="zh-CN" sz="800" dirty="0" err="1">
                  <a:solidFill>
                    <a:schemeClr val="tx2"/>
                  </a:solidFill>
                </a:rPr>
                <a:t>ipsum</a:t>
              </a:r>
              <a:r>
                <a:rPr lang="en-US" altLang="zh-CN" sz="800" dirty="0">
                  <a:solidFill>
                    <a:schemeClr val="tx2"/>
                  </a:solidFill>
                </a:rPr>
                <a:t> dolor sit </a:t>
              </a:r>
              <a:r>
                <a:rPr lang="en-US" altLang="zh-CN" sz="800" dirty="0" err="1">
                  <a:solidFill>
                    <a:schemeClr val="tx2"/>
                  </a:solidFill>
                </a:rPr>
                <a:t>amet</a:t>
              </a:r>
              <a:r>
                <a:rPr lang="en-US" altLang="zh-CN" sz="800" dirty="0">
                  <a:solidFill>
                    <a:schemeClr val="tx2"/>
                  </a:solidFill>
                </a:rPr>
                <a:t>, </a:t>
              </a:r>
              <a:r>
                <a:rPr lang="en-US" altLang="zh-CN" sz="800" dirty="0" err="1">
                  <a:solidFill>
                    <a:schemeClr val="tx2"/>
                  </a:solidFill>
                </a:rPr>
                <a:t>consectetur</a:t>
              </a:r>
              <a:r>
                <a:rPr lang="en-US" altLang="zh-CN" sz="800" dirty="0">
                  <a:solidFill>
                    <a:schemeClr val="tx2"/>
                  </a:solidFill>
                </a:rPr>
                <a:t> </a:t>
              </a:r>
              <a:r>
                <a:rPr lang="en-US" altLang="zh-CN" sz="800" dirty="0" err="1">
                  <a:solidFill>
                    <a:schemeClr val="tx2"/>
                  </a:solidFill>
                </a:rPr>
                <a:t>adipiscing</a:t>
              </a:r>
              <a:r>
                <a:rPr lang="en-US" altLang="zh-CN" sz="800" dirty="0">
                  <a:solidFill>
                    <a:schemeClr val="tx2"/>
                  </a:solidFill>
                </a:rPr>
                <a:t> </a:t>
              </a:r>
              <a:r>
                <a:rPr lang="en-US" altLang="zh-CN" sz="800" dirty="0" err="1">
                  <a:solidFill>
                    <a:schemeClr val="tx2"/>
                  </a:solidFill>
                </a:rPr>
                <a:t>elit</a:t>
              </a:r>
              <a:r>
                <a:rPr lang="en-US" altLang="zh-CN" sz="800" dirty="0">
                  <a:solidFill>
                    <a:schemeClr val="tx2"/>
                  </a:solidFill>
                </a:rPr>
                <a:t>. </a:t>
              </a:r>
            </a:p>
          </p:txBody>
        </p:sp>
      </p:grpSp>
    </p:spTree>
    <p:extLst>
      <p:ext uri="{BB962C8B-B14F-4D97-AF65-F5344CB8AC3E}">
        <p14:creationId xmlns:p14="http://schemas.microsoft.com/office/powerpoint/2010/main" val="38029170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advClick="0" advTm="0">
        <p15:prstTrans prst="curtains"/>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16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900" decel="100000" fill="hold"/>
                                        <p:tgtEl>
                                          <p:spTgt spid="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12"/>
          <p:cNvSpPr>
            <a:spLocks noChangeArrowheads="1"/>
          </p:cNvSpPr>
          <p:nvPr/>
        </p:nvSpPr>
        <p:spPr bwMode="auto">
          <a:xfrm>
            <a:off x="1457327" y="1884058"/>
            <a:ext cx="974725" cy="976746"/>
          </a:xfrm>
          <a:prstGeom prst="ellipse">
            <a:avLst/>
          </a:prstGeom>
          <a:solidFill>
            <a:schemeClr val="accent1"/>
          </a:solidFill>
          <a:ln>
            <a:noFill/>
          </a:ln>
          <a:extLst/>
        </p:spPr>
        <p:txBody>
          <a:bodyPr lIns="91442" tIns="45721" rIns="91442" bIns="45721"/>
          <a:lstStyle/>
          <a:p>
            <a:endParaRPr lang="zh-CN" altLang="en-US">
              <a:solidFill>
                <a:schemeClr val="tx2"/>
              </a:solidFill>
              <a:latin typeface="微软雅黑" panose="020B0503020204020204" pitchFamily="34" charset="-122"/>
              <a:ea typeface="微软雅黑" panose="020B0503020204020204" pitchFamily="34" charset="-122"/>
            </a:endParaRPr>
          </a:p>
        </p:txBody>
      </p:sp>
      <p:sp>
        <p:nvSpPr>
          <p:cNvPr id="5" name="Freeform 13"/>
          <p:cNvSpPr>
            <a:spLocks/>
          </p:cNvSpPr>
          <p:nvPr/>
        </p:nvSpPr>
        <p:spPr bwMode="auto">
          <a:xfrm>
            <a:off x="1944690" y="1677590"/>
            <a:ext cx="688975" cy="694046"/>
          </a:xfrm>
          <a:custGeom>
            <a:avLst/>
            <a:gdLst>
              <a:gd name="T0" fmla="*/ 184 w 184"/>
              <a:gd name="T1" fmla="*/ 185 h 185"/>
              <a:gd name="T2" fmla="*/ 0 w 184"/>
              <a:gd name="T3" fmla="*/ 0 h 185"/>
            </a:gdLst>
            <a:ahLst/>
            <a:cxnLst>
              <a:cxn ang="0">
                <a:pos x="T0" y="T1"/>
              </a:cxn>
              <a:cxn ang="0">
                <a:pos x="T2" y="T3"/>
              </a:cxn>
            </a:cxnLst>
            <a:rect l="0" t="0" r="r" b="b"/>
            <a:pathLst>
              <a:path w="184" h="185">
                <a:moveTo>
                  <a:pt x="184" y="185"/>
                </a:moveTo>
                <a:cubicBezTo>
                  <a:pt x="184" y="83"/>
                  <a:pt x="102" y="0"/>
                  <a:pt x="0" y="0"/>
                </a:cubicBezTo>
              </a:path>
            </a:pathLst>
          </a:custGeom>
          <a:noFill/>
          <a:ln w="6350" cap="flat" cmpd="sng">
            <a:solidFill>
              <a:schemeClr val="accent1"/>
            </a:solidFill>
            <a:prstDash val="solid"/>
            <a:round/>
            <a:headEnd type="triangle" w="med" len="med"/>
            <a:tailEnd/>
          </a:ln>
          <a:extLst>
            <a:ext uri="{909E8E84-426E-40DD-AFC4-6F175D3DCCD1}">
              <a14:hiddenFill xmlns:a14="http://schemas.microsoft.com/office/drawing/2010/main">
                <a:solidFill>
                  <a:srgbClr val="FFFFFF"/>
                </a:solidFill>
              </a14:hiddenFill>
            </a:ext>
          </a:extLst>
        </p:spPr>
        <p:txBody>
          <a:bodyPr lIns="91442" tIns="45721" rIns="91442" bIns="45721"/>
          <a:lstStyle/>
          <a:p>
            <a:endParaRPr lang="zh-CN" altLang="en-US">
              <a:solidFill>
                <a:schemeClr val="tx2"/>
              </a:solidFill>
              <a:latin typeface="微软雅黑" panose="020B0503020204020204" pitchFamily="34" charset="-122"/>
              <a:ea typeface="微软雅黑" panose="020B0503020204020204" pitchFamily="34" charset="-122"/>
            </a:endParaRPr>
          </a:p>
        </p:txBody>
      </p:sp>
      <p:sp>
        <p:nvSpPr>
          <p:cNvPr id="6" name="Oval 14"/>
          <p:cNvSpPr>
            <a:spLocks noChangeArrowheads="1"/>
          </p:cNvSpPr>
          <p:nvPr/>
        </p:nvSpPr>
        <p:spPr bwMode="auto">
          <a:xfrm>
            <a:off x="5010151" y="1884058"/>
            <a:ext cx="971550" cy="976746"/>
          </a:xfrm>
          <a:prstGeom prst="ellipse">
            <a:avLst/>
          </a:prstGeom>
          <a:solidFill>
            <a:schemeClr val="accent3"/>
          </a:solidFill>
          <a:ln>
            <a:noFill/>
          </a:ln>
          <a:extLst/>
        </p:spPr>
        <p:txBody>
          <a:bodyPr lIns="91442" tIns="45721" rIns="91442" bIns="45721"/>
          <a:lstStyle/>
          <a:p>
            <a:endParaRPr lang="zh-CN" altLang="en-US">
              <a:solidFill>
                <a:schemeClr val="tx2"/>
              </a:solidFill>
              <a:latin typeface="微软雅黑" panose="020B0503020204020204" pitchFamily="34" charset="-122"/>
              <a:ea typeface="微软雅黑" panose="020B0503020204020204" pitchFamily="34" charset="-122"/>
            </a:endParaRPr>
          </a:p>
        </p:txBody>
      </p:sp>
      <p:sp>
        <p:nvSpPr>
          <p:cNvPr id="7" name="Freeform 15"/>
          <p:cNvSpPr>
            <a:spLocks/>
          </p:cNvSpPr>
          <p:nvPr/>
        </p:nvSpPr>
        <p:spPr bwMode="auto">
          <a:xfrm>
            <a:off x="5499101" y="1677590"/>
            <a:ext cx="688975" cy="694046"/>
          </a:xfrm>
          <a:custGeom>
            <a:avLst/>
            <a:gdLst>
              <a:gd name="T0" fmla="*/ 184 w 184"/>
              <a:gd name="T1" fmla="*/ 185 h 185"/>
              <a:gd name="T2" fmla="*/ 0 w 184"/>
              <a:gd name="T3" fmla="*/ 0 h 185"/>
            </a:gdLst>
            <a:ahLst/>
            <a:cxnLst>
              <a:cxn ang="0">
                <a:pos x="T0" y="T1"/>
              </a:cxn>
              <a:cxn ang="0">
                <a:pos x="T2" y="T3"/>
              </a:cxn>
            </a:cxnLst>
            <a:rect l="0" t="0" r="r" b="b"/>
            <a:pathLst>
              <a:path w="184" h="185">
                <a:moveTo>
                  <a:pt x="184" y="185"/>
                </a:moveTo>
                <a:cubicBezTo>
                  <a:pt x="184" y="83"/>
                  <a:pt x="101" y="0"/>
                  <a:pt x="0" y="0"/>
                </a:cubicBezTo>
              </a:path>
            </a:pathLst>
          </a:custGeom>
          <a:noFill/>
          <a:ln w="6350" cap="flat" cmpd="sng">
            <a:solidFill>
              <a:schemeClr val="accent3"/>
            </a:solidFill>
            <a:prstDash val="solid"/>
            <a:round/>
            <a:headEnd type="triangle" w="med" len="med"/>
            <a:tailEnd/>
          </a:ln>
          <a:extLst>
            <a:ext uri="{909E8E84-426E-40DD-AFC4-6F175D3DCCD1}">
              <a14:hiddenFill xmlns:a14="http://schemas.microsoft.com/office/drawing/2010/main">
                <a:solidFill>
                  <a:srgbClr val="FFFFFF"/>
                </a:solidFill>
              </a14:hiddenFill>
            </a:ext>
          </a:extLst>
        </p:spPr>
        <p:txBody>
          <a:bodyPr lIns="91442" tIns="45721" rIns="91442" bIns="45721"/>
          <a:lstStyle/>
          <a:p>
            <a:endParaRPr lang="zh-CN" altLang="en-US">
              <a:solidFill>
                <a:schemeClr val="tx2"/>
              </a:solidFill>
              <a:latin typeface="微软雅黑" panose="020B0503020204020204" pitchFamily="34" charset="-122"/>
              <a:ea typeface="微软雅黑" panose="020B0503020204020204" pitchFamily="34" charset="-122"/>
            </a:endParaRPr>
          </a:p>
        </p:txBody>
      </p:sp>
      <p:sp>
        <p:nvSpPr>
          <p:cNvPr id="8" name="Oval 16"/>
          <p:cNvSpPr>
            <a:spLocks noChangeArrowheads="1"/>
          </p:cNvSpPr>
          <p:nvPr/>
        </p:nvSpPr>
        <p:spPr bwMode="auto">
          <a:xfrm>
            <a:off x="3171826" y="2916391"/>
            <a:ext cx="974725" cy="975158"/>
          </a:xfrm>
          <a:prstGeom prst="ellipse">
            <a:avLst/>
          </a:prstGeom>
          <a:solidFill>
            <a:schemeClr val="accent2"/>
          </a:solidFill>
          <a:ln>
            <a:noFill/>
          </a:ln>
          <a:extLst/>
        </p:spPr>
        <p:txBody>
          <a:bodyPr lIns="91442" tIns="45721" rIns="91442" bIns="45721"/>
          <a:lstStyle/>
          <a:p>
            <a:endParaRPr lang="zh-CN" altLang="en-US">
              <a:solidFill>
                <a:schemeClr val="tx2"/>
              </a:solidFill>
              <a:latin typeface="微软雅黑" panose="020B0503020204020204" pitchFamily="34" charset="-122"/>
              <a:ea typeface="微软雅黑" panose="020B0503020204020204" pitchFamily="34" charset="-122"/>
            </a:endParaRPr>
          </a:p>
        </p:txBody>
      </p:sp>
      <p:sp>
        <p:nvSpPr>
          <p:cNvPr id="9" name="Freeform 17"/>
          <p:cNvSpPr>
            <a:spLocks/>
          </p:cNvSpPr>
          <p:nvPr/>
        </p:nvSpPr>
        <p:spPr bwMode="auto">
          <a:xfrm>
            <a:off x="3659190" y="3403971"/>
            <a:ext cx="693737" cy="694045"/>
          </a:xfrm>
          <a:custGeom>
            <a:avLst/>
            <a:gdLst>
              <a:gd name="T0" fmla="*/ 0 w 185"/>
              <a:gd name="T1" fmla="*/ 185 h 185"/>
              <a:gd name="T2" fmla="*/ 185 w 185"/>
              <a:gd name="T3" fmla="*/ 0 h 185"/>
            </a:gdLst>
            <a:ahLst/>
            <a:cxnLst>
              <a:cxn ang="0">
                <a:pos x="T0" y="T1"/>
              </a:cxn>
              <a:cxn ang="0">
                <a:pos x="T2" y="T3"/>
              </a:cxn>
            </a:cxnLst>
            <a:rect l="0" t="0" r="r" b="b"/>
            <a:pathLst>
              <a:path w="185" h="185">
                <a:moveTo>
                  <a:pt x="0" y="185"/>
                </a:moveTo>
                <a:cubicBezTo>
                  <a:pt x="102" y="185"/>
                  <a:pt x="185" y="102"/>
                  <a:pt x="185" y="0"/>
                </a:cubicBezTo>
              </a:path>
            </a:pathLst>
          </a:custGeom>
          <a:noFill/>
          <a:ln w="6350" cap="flat" cmpd="sng">
            <a:solidFill>
              <a:schemeClr val="accent2"/>
            </a:solidFill>
            <a:prstDash val="solid"/>
            <a:round/>
            <a:headEnd/>
            <a:tailEnd type="triangle" w="med" len="med"/>
          </a:ln>
          <a:extLst>
            <a:ext uri="{909E8E84-426E-40DD-AFC4-6F175D3DCCD1}">
              <a14:hiddenFill xmlns:a14="http://schemas.microsoft.com/office/drawing/2010/main">
                <a:solidFill>
                  <a:srgbClr val="FFFFFF"/>
                </a:solidFill>
              </a14:hiddenFill>
            </a:ext>
          </a:extLst>
        </p:spPr>
        <p:txBody>
          <a:bodyPr lIns="91442" tIns="45721" rIns="91442" bIns="45721"/>
          <a:lstStyle/>
          <a:p>
            <a:endParaRPr lang="zh-CN" altLang="en-US">
              <a:solidFill>
                <a:schemeClr val="tx2"/>
              </a:solidFill>
              <a:latin typeface="微软雅黑" panose="020B0503020204020204" pitchFamily="34" charset="-122"/>
              <a:ea typeface="微软雅黑" panose="020B0503020204020204" pitchFamily="34" charset="-122"/>
            </a:endParaRPr>
          </a:p>
        </p:txBody>
      </p:sp>
      <p:sp>
        <p:nvSpPr>
          <p:cNvPr id="10" name="Oval 18"/>
          <p:cNvSpPr>
            <a:spLocks noChangeArrowheads="1"/>
          </p:cNvSpPr>
          <p:nvPr/>
        </p:nvSpPr>
        <p:spPr bwMode="auto">
          <a:xfrm>
            <a:off x="6778626" y="2916391"/>
            <a:ext cx="976314" cy="975158"/>
          </a:xfrm>
          <a:prstGeom prst="ellipse">
            <a:avLst/>
          </a:prstGeom>
          <a:solidFill>
            <a:schemeClr val="accent4"/>
          </a:solidFill>
          <a:ln>
            <a:noFill/>
          </a:ln>
          <a:extLst/>
        </p:spPr>
        <p:txBody>
          <a:bodyPr lIns="91442" tIns="45721" rIns="91442" bIns="45721"/>
          <a:lstStyle/>
          <a:p>
            <a:endParaRPr lang="zh-CN" altLang="en-US">
              <a:solidFill>
                <a:schemeClr val="tx2"/>
              </a:solidFill>
              <a:latin typeface="微软雅黑" panose="020B0503020204020204" pitchFamily="34" charset="-122"/>
              <a:ea typeface="微软雅黑" panose="020B0503020204020204" pitchFamily="34" charset="-122"/>
            </a:endParaRPr>
          </a:p>
        </p:txBody>
      </p:sp>
      <p:sp>
        <p:nvSpPr>
          <p:cNvPr id="11" name="Freeform 19"/>
          <p:cNvSpPr>
            <a:spLocks/>
          </p:cNvSpPr>
          <p:nvPr/>
        </p:nvSpPr>
        <p:spPr bwMode="auto">
          <a:xfrm>
            <a:off x="7265988" y="3403971"/>
            <a:ext cx="690562" cy="694045"/>
          </a:xfrm>
          <a:custGeom>
            <a:avLst/>
            <a:gdLst>
              <a:gd name="T0" fmla="*/ 0 w 184"/>
              <a:gd name="T1" fmla="*/ 185 h 185"/>
              <a:gd name="T2" fmla="*/ 184 w 184"/>
              <a:gd name="T3" fmla="*/ 0 h 185"/>
            </a:gdLst>
            <a:ahLst/>
            <a:cxnLst>
              <a:cxn ang="0">
                <a:pos x="T0" y="T1"/>
              </a:cxn>
              <a:cxn ang="0">
                <a:pos x="T2" y="T3"/>
              </a:cxn>
            </a:cxnLst>
            <a:rect l="0" t="0" r="r" b="b"/>
            <a:pathLst>
              <a:path w="184" h="185">
                <a:moveTo>
                  <a:pt x="0" y="185"/>
                </a:moveTo>
                <a:cubicBezTo>
                  <a:pt x="102" y="185"/>
                  <a:pt x="184" y="102"/>
                  <a:pt x="184" y="0"/>
                </a:cubicBezTo>
              </a:path>
            </a:pathLst>
          </a:custGeom>
          <a:noFill/>
          <a:ln w="6350" cap="flat" cmpd="sng">
            <a:solidFill>
              <a:schemeClr val="accent4"/>
            </a:solidFill>
            <a:prstDash val="solid"/>
            <a:round/>
            <a:headEnd/>
            <a:tailEnd type="triangle" w="med" len="med"/>
          </a:ln>
          <a:extLst>
            <a:ext uri="{909E8E84-426E-40DD-AFC4-6F175D3DCCD1}">
              <a14:hiddenFill xmlns:a14="http://schemas.microsoft.com/office/drawing/2010/main">
                <a:solidFill>
                  <a:srgbClr val="FFFFFF"/>
                </a:solidFill>
              </a14:hiddenFill>
            </a:ext>
          </a:extLst>
        </p:spPr>
        <p:txBody>
          <a:bodyPr lIns="91442" tIns="45721" rIns="91442" bIns="45721"/>
          <a:lstStyle/>
          <a:p>
            <a:endParaRPr lang="zh-CN" altLang="en-US">
              <a:solidFill>
                <a:schemeClr val="tx2"/>
              </a:solidFill>
              <a:latin typeface="微软雅黑" panose="020B0503020204020204" pitchFamily="34" charset="-122"/>
              <a:ea typeface="微软雅黑" panose="020B0503020204020204" pitchFamily="34" charset="-122"/>
            </a:endParaRPr>
          </a:p>
        </p:txBody>
      </p:sp>
      <p:sp>
        <p:nvSpPr>
          <p:cNvPr id="12" name="Freeform 20"/>
          <p:cNvSpPr>
            <a:spLocks noEditPoints="1"/>
          </p:cNvSpPr>
          <p:nvPr/>
        </p:nvSpPr>
        <p:spPr bwMode="auto">
          <a:xfrm>
            <a:off x="7078665" y="3216561"/>
            <a:ext cx="376237" cy="374817"/>
          </a:xfrm>
          <a:custGeom>
            <a:avLst/>
            <a:gdLst>
              <a:gd name="T0" fmla="*/ 100 w 100"/>
              <a:gd name="T1" fmla="*/ 56 h 100"/>
              <a:gd name="T2" fmla="*/ 44 w 100"/>
              <a:gd name="T3" fmla="*/ 0 h 100"/>
              <a:gd name="T4" fmla="*/ 40 w 100"/>
              <a:gd name="T5" fmla="*/ 0 h 100"/>
              <a:gd name="T6" fmla="*/ 40 w 100"/>
              <a:gd name="T7" fmla="*/ 11 h 100"/>
              <a:gd name="T8" fmla="*/ 0 w 100"/>
              <a:gd name="T9" fmla="*/ 56 h 100"/>
              <a:gd name="T10" fmla="*/ 44 w 100"/>
              <a:gd name="T11" fmla="*/ 100 h 100"/>
              <a:gd name="T12" fmla="*/ 69 w 100"/>
              <a:gd name="T13" fmla="*/ 93 h 100"/>
              <a:gd name="T14" fmla="*/ 89 w 100"/>
              <a:gd name="T15" fmla="*/ 60 h 100"/>
              <a:gd name="T16" fmla="*/ 100 w 100"/>
              <a:gd name="T17" fmla="*/ 60 h 100"/>
              <a:gd name="T18" fmla="*/ 100 w 100"/>
              <a:gd name="T19" fmla="*/ 56 h 100"/>
              <a:gd name="T20" fmla="*/ 64 w 100"/>
              <a:gd name="T21" fmla="*/ 86 h 100"/>
              <a:gd name="T22" fmla="*/ 44 w 100"/>
              <a:gd name="T23" fmla="*/ 92 h 100"/>
              <a:gd name="T24" fmla="*/ 8 w 100"/>
              <a:gd name="T25" fmla="*/ 56 h 100"/>
              <a:gd name="T26" fmla="*/ 40 w 100"/>
              <a:gd name="T27" fmla="*/ 20 h 100"/>
              <a:gd name="T28" fmla="*/ 40 w 100"/>
              <a:gd name="T29" fmla="*/ 60 h 100"/>
              <a:gd name="T30" fmla="*/ 80 w 100"/>
              <a:gd name="T31" fmla="*/ 60 h 100"/>
              <a:gd name="T32" fmla="*/ 64 w 100"/>
              <a:gd name="T33" fmla="*/ 86 h 100"/>
              <a:gd name="T34" fmla="*/ 49 w 100"/>
              <a:gd name="T35" fmla="*/ 52 h 100"/>
              <a:gd name="T36" fmla="*/ 49 w 100"/>
              <a:gd name="T37" fmla="*/ 9 h 100"/>
              <a:gd name="T38" fmla="*/ 91 w 100"/>
              <a:gd name="T39" fmla="*/ 52 h 100"/>
              <a:gd name="T40" fmla="*/ 49 w 100"/>
              <a:gd name="T41" fmla="*/ 5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0" h="100">
                <a:moveTo>
                  <a:pt x="100" y="56"/>
                </a:moveTo>
                <a:cubicBezTo>
                  <a:pt x="100" y="25"/>
                  <a:pt x="75" y="0"/>
                  <a:pt x="44" y="0"/>
                </a:cubicBezTo>
                <a:cubicBezTo>
                  <a:pt x="40" y="0"/>
                  <a:pt x="40" y="0"/>
                  <a:pt x="40" y="0"/>
                </a:cubicBezTo>
                <a:cubicBezTo>
                  <a:pt x="40" y="11"/>
                  <a:pt x="40" y="11"/>
                  <a:pt x="40" y="11"/>
                </a:cubicBezTo>
                <a:cubicBezTo>
                  <a:pt x="17" y="14"/>
                  <a:pt x="0" y="33"/>
                  <a:pt x="0" y="56"/>
                </a:cubicBezTo>
                <a:cubicBezTo>
                  <a:pt x="0" y="80"/>
                  <a:pt x="20" y="100"/>
                  <a:pt x="44" y="100"/>
                </a:cubicBezTo>
                <a:cubicBezTo>
                  <a:pt x="53" y="100"/>
                  <a:pt x="62" y="98"/>
                  <a:pt x="69" y="93"/>
                </a:cubicBezTo>
                <a:cubicBezTo>
                  <a:pt x="80" y="85"/>
                  <a:pt x="87" y="73"/>
                  <a:pt x="89" y="60"/>
                </a:cubicBezTo>
                <a:cubicBezTo>
                  <a:pt x="100" y="60"/>
                  <a:pt x="100" y="60"/>
                  <a:pt x="100" y="60"/>
                </a:cubicBezTo>
                <a:lnTo>
                  <a:pt x="100" y="56"/>
                </a:lnTo>
                <a:close/>
                <a:moveTo>
                  <a:pt x="64" y="86"/>
                </a:moveTo>
                <a:cubicBezTo>
                  <a:pt x="59" y="90"/>
                  <a:pt x="52" y="92"/>
                  <a:pt x="44" y="92"/>
                </a:cubicBezTo>
                <a:cubicBezTo>
                  <a:pt x="25" y="92"/>
                  <a:pt x="8" y="76"/>
                  <a:pt x="8" y="56"/>
                </a:cubicBezTo>
                <a:cubicBezTo>
                  <a:pt x="8" y="37"/>
                  <a:pt x="22" y="22"/>
                  <a:pt x="40" y="20"/>
                </a:cubicBezTo>
                <a:cubicBezTo>
                  <a:pt x="40" y="60"/>
                  <a:pt x="40" y="60"/>
                  <a:pt x="40" y="60"/>
                </a:cubicBezTo>
                <a:cubicBezTo>
                  <a:pt x="80" y="60"/>
                  <a:pt x="80" y="60"/>
                  <a:pt x="80" y="60"/>
                </a:cubicBezTo>
                <a:cubicBezTo>
                  <a:pt x="79" y="70"/>
                  <a:pt x="73" y="80"/>
                  <a:pt x="64" y="86"/>
                </a:cubicBezTo>
                <a:moveTo>
                  <a:pt x="49" y="52"/>
                </a:moveTo>
                <a:cubicBezTo>
                  <a:pt x="49" y="9"/>
                  <a:pt x="49" y="9"/>
                  <a:pt x="49" y="9"/>
                </a:cubicBezTo>
                <a:cubicBezTo>
                  <a:pt x="71" y="11"/>
                  <a:pt x="89" y="29"/>
                  <a:pt x="91" y="52"/>
                </a:cubicBezTo>
                <a:lnTo>
                  <a:pt x="49" y="5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91442" tIns="45721" rIns="91442" bIns="45721"/>
          <a:lstStyle/>
          <a:p>
            <a:endParaRPr lang="zh-CN" altLang="en-US">
              <a:solidFill>
                <a:schemeClr val="tx2"/>
              </a:solidFill>
              <a:latin typeface="微软雅黑" panose="020B0503020204020204" pitchFamily="34" charset="-122"/>
              <a:ea typeface="微软雅黑" panose="020B0503020204020204" pitchFamily="34" charset="-122"/>
            </a:endParaRPr>
          </a:p>
        </p:txBody>
      </p:sp>
      <p:grpSp>
        <p:nvGrpSpPr>
          <p:cNvPr id="2" name="Group 21"/>
          <p:cNvGrpSpPr>
            <a:grpSpLocks/>
          </p:cNvGrpSpPr>
          <p:nvPr/>
        </p:nvGrpSpPr>
        <p:grpSpPr bwMode="auto">
          <a:xfrm>
            <a:off x="3471863" y="3238796"/>
            <a:ext cx="374650" cy="330347"/>
            <a:chOff x="0" y="0"/>
            <a:chExt cx="236" cy="208"/>
          </a:xfrm>
        </p:grpSpPr>
        <p:sp>
          <p:nvSpPr>
            <p:cNvPr id="14" name="Freeform 22"/>
            <p:cNvSpPr>
              <a:spLocks noEditPoints="1"/>
            </p:cNvSpPr>
            <p:nvPr/>
          </p:nvSpPr>
          <p:spPr bwMode="auto">
            <a:xfrm>
              <a:off x="0" y="45"/>
              <a:ext cx="193" cy="163"/>
            </a:xfrm>
            <a:custGeom>
              <a:avLst/>
              <a:gdLst>
                <a:gd name="T0" fmla="*/ 77 w 82"/>
                <a:gd name="T1" fmla="*/ 0 h 69"/>
                <a:gd name="T2" fmla="*/ 4 w 82"/>
                <a:gd name="T3" fmla="*/ 0 h 69"/>
                <a:gd name="T4" fmla="*/ 0 w 82"/>
                <a:gd name="T5" fmla="*/ 4 h 69"/>
                <a:gd name="T6" fmla="*/ 0 w 82"/>
                <a:gd name="T7" fmla="*/ 65 h 69"/>
                <a:gd name="T8" fmla="*/ 4 w 82"/>
                <a:gd name="T9" fmla="*/ 69 h 69"/>
                <a:gd name="T10" fmla="*/ 77 w 82"/>
                <a:gd name="T11" fmla="*/ 69 h 69"/>
                <a:gd name="T12" fmla="*/ 82 w 82"/>
                <a:gd name="T13" fmla="*/ 65 h 69"/>
                <a:gd name="T14" fmla="*/ 82 w 82"/>
                <a:gd name="T15" fmla="*/ 40 h 69"/>
                <a:gd name="T16" fmla="*/ 82 w 82"/>
                <a:gd name="T17" fmla="*/ 29 h 69"/>
                <a:gd name="T18" fmla="*/ 82 w 82"/>
                <a:gd name="T19" fmla="*/ 4 h 69"/>
                <a:gd name="T20" fmla="*/ 77 w 82"/>
                <a:gd name="T21" fmla="*/ 0 h 69"/>
                <a:gd name="T22" fmla="*/ 9 w 82"/>
                <a:gd name="T23" fmla="*/ 61 h 69"/>
                <a:gd name="T24" fmla="*/ 9 w 82"/>
                <a:gd name="T25" fmla="*/ 9 h 69"/>
                <a:gd name="T26" fmla="*/ 73 w 82"/>
                <a:gd name="T27" fmla="*/ 9 h 69"/>
                <a:gd name="T28" fmla="*/ 73 w 82"/>
                <a:gd name="T29" fmla="*/ 25 h 69"/>
                <a:gd name="T30" fmla="*/ 64 w 82"/>
                <a:gd name="T31" fmla="*/ 25 h 69"/>
                <a:gd name="T32" fmla="*/ 55 w 82"/>
                <a:gd name="T33" fmla="*/ 35 h 69"/>
                <a:gd name="T34" fmla="*/ 64 w 82"/>
                <a:gd name="T35" fmla="*/ 44 h 69"/>
                <a:gd name="T36" fmla="*/ 73 w 82"/>
                <a:gd name="T37" fmla="*/ 44 h 69"/>
                <a:gd name="T38" fmla="*/ 73 w 82"/>
                <a:gd name="T39" fmla="*/ 61 h 69"/>
                <a:gd name="T40" fmla="*/ 9 w 82"/>
                <a:gd name="T41" fmla="*/ 61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2" h="69">
                  <a:moveTo>
                    <a:pt x="77" y="0"/>
                  </a:moveTo>
                  <a:cubicBezTo>
                    <a:pt x="4" y="0"/>
                    <a:pt x="4" y="0"/>
                    <a:pt x="4" y="0"/>
                  </a:cubicBezTo>
                  <a:cubicBezTo>
                    <a:pt x="2" y="0"/>
                    <a:pt x="0" y="2"/>
                    <a:pt x="0" y="4"/>
                  </a:cubicBezTo>
                  <a:cubicBezTo>
                    <a:pt x="0" y="65"/>
                    <a:pt x="0" y="65"/>
                    <a:pt x="0" y="65"/>
                  </a:cubicBezTo>
                  <a:cubicBezTo>
                    <a:pt x="0" y="67"/>
                    <a:pt x="2" y="69"/>
                    <a:pt x="4" y="69"/>
                  </a:cubicBezTo>
                  <a:cubicBezTo>
                    <a:pt x="77" y="69"/>
                    <a:pt x="77" y="69"/>
                    <a:pt x="77" y="69"/>
                  </a:cubicBezTo>
                  <a:cubicBezTo>
                    <a:pt x="80" y="69"/>
                    <a:pt x="82" y="67"/>
                    <a:pt x="82" y="65"/>
                  </a:cubicBezTo>
                  <a:cubicBezTo>
                    <a:pt x="82" y="40"/>
                    <a:pt x="82" y="40"/>
                    <a:pt x="82" y="40"/>
                  </a:cubicBezTo>
                  <a:cubicBezTo>
                    <a:pt x="82" y="29"/>
                    <a:pt x="82" y="29"/>
                    <a:pt x="82" y="29"/>
                  </a:cubicBezTo>
                  <a:cubicBezTo>
                    <a:pt x="82" y="4"/>
                    <a:pt x="82" y="4"/>
                    <a:pt x="82" y="4"/>
                  </a:cubicBezTo>
                  <a:cubicBezTo>
                    <a:pt x="82" y="2"/>
                    <a:pt x="80" y="0"/>
                    <a:pt x="77" y="0"/>
                  </a:cubicBezTo>
                  <a:moveTo>
                    <a:pt x="9" y="61"/>
                  </a:moveTo>
                  <a:cubicBezTo>
                    <a:pt x="9" y="9"/>
                    <a:pt x="9" y="9"/>
                    <a:pt x="9" y="9"/>
                  </a:cubicBezTo>
                  <a:cubicBezTo>
                    <a:pt x="73" y="9"/>
                    <a:pt x="73" y="9"/>
                    <a:pt x="73" y="9"/>
                  </a:cubicBezTo>
                  <a:cubicBezTo>
                    <a:pt x="73" y="25"/>
                    <a:pt x="73" y="25"/>
                    <a:pt x="73" y="25"/>
                  </a:cubicBezTo>
                  <a:cubicBezTo>
                    <a:pt x="64" y="25"/>
                    <a:pt x="64" y="25"/>
                    <a:pt x="64" y="25"/>
                  </a:cubicBezTo>
                  <a:cubicBezTo>
                    <a:pt x="59" y="25"/>
                    <a:pt x="55" y="29"/>
                    <a:pt x="55" y="35"/>
                  </a:cubicBezTo>
                  <a:cubicBezTo>
                    <a:pt x="55" y="40"/>
                    <a:pt x="59" y="44"/>
                    <a:pt x="64" y="44"/>
                  </a:cubicBezTo>
                  <a:cubicBezTo>
                    <a:pt x="73" y="44"/>
                    <a:pt x="73" y="44"/>
                    <a:pt x="73" y="44"/>
                  </a:cubicBezTo>
                  <a:cubicBezTo>
                    <a:pt x="73" y="61"/>
                    <a:pt x="73" y="61"/>
                    <a:pt x="73" y="61"/>
                  </a:cubicBezTo>
                  <a:lnTo>
                    <a:pt x="9" y="6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2"/>
                </a:solidFill>
                <a:latin typeface="微软雅黑" panose="020B0503020204020204" pitchFamily="34" charset="-122"/>
                <a:ea typeface="微软雅黑" panose="020B0503020204020204" pitchFamily="34" charset="-122"/>
              </a:endParaRPr>
            </a:p>
          </p:txBody>
        </p:sp>
        <p:sp>
          <p:nvSpPr>
            <p:cNvPr id="15" name="Freeform 23"/>
            <p:cNvSpPr>
              <a:spLocks/>
            </p:cNvSpPr>
            <p:nvPr/>
          </p:nvSpPr>
          <p:spPr bwMode="auto">
            <a:xfrm>
              <a:off x="44" y="0"/>
              <a:ext cx="192" cy="165"/>
            </a:xfrm>
            <a:custGeom>
              <a:avLst/>
              <a:gdLst>
                <a:gd name="T0" fmla="*/ 77 w 81"/>
                <a:gd name="T1" fmla="*/ 0 h 70"/>
                <a:gd name="T2" fmla="*/ 4 w 81"/>
                <a:gd name="T3" fmla="*/ 0 h 70"/>
                <a:gd name="T4" fmla="*/ 0 w 81"/>
                <a:gd name="T5" fmla="*/ 4 h 70"/>
                <a:gd name="T6" fmla="*/ 4 w 81"/>
                <a:gd name="T7" fmla="*/ 9 h 70"/>
                <a:gd name="T8" fmla="*/ 73 w 81"/>
                <a:gd name="T9" fmla="*/ 9 h 70"/>
                <a:gd name="T10" fmla="*/ 73 w 81"/>
                <a:gd name="T11" fmla="*/ 65 h 70"/>
                <a:gd name="T12" fmla="*/ 77 w 81"/>
                <a:gd name="T13" fmla="*/ 70 h 70"/>
                <a:gd name="T14" fmla="*/ 81 w 81"/>
                <a:gd name="T15" fmla="*/ 65 h 70"/>
                <a:gd name="T16" fmla="*/ 81 w 81"/>
                <a:gd name="T17" fmla="*/ 4 h 70"/>
                <a:gd name="T18" fmla="*/ 77 w 81"/>
                <a:gd name="T19"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70">
                  <a:moveTo>
                    <a:pt x="77" y="0"/>
                  </a:moveTo>
                  <a:cubicBezTo>
                    <a:pt x="4" y="0"/>
                    <a:pt x="4" y="0"/>
                    <a:pt x="4" y="0"/>
                  </a:cubicBezTo>
                  <a:cubicBezTo>
                    <a:pt x="2" y="0"/>
                    <a:pt x="0" y="2"/>
                    <a:pt x="0" y="4"/>
                  </a:cubicBezTo>
                  <a:cubicBezTo>
                    <a:pt x="0" y="7"/>
                    <a:pt x="2" y="9"/>
                    <a:pt x="4" y="9"/>
                  </a:cubicBezTo>
                  <a:cubicBezTo>
                    <a:pt x="73" y="9"/>
                    <a:pt x="73" y="9"/>
                    <a:pt x="73" y="9"/>
                  </a:cubicBezTo>
                  <a:cubicBezTo>
                    <a:pt x="73" y="65"/>
                    <a:pt x="73" y="65"/>
                    <a:pt x="73" y="65"/>
                  </a:cubicBezTo>
                  <a:cubicBezTo>
                    <a:pt x="73" y="68"/>
                    <a:pt x="75" y="70"/>
                    <a:pt x="77" y="70"/>
                  </a:cubicBezTo>
                  <a:cubicBezTo>
                    <a:pt x="79" y="70"/>
                    <a:pt x="81" y="68"/>
                    <a:pt x="81" y="65"/>
                  </a:cubicBezTo>
                  <a:cubicBezTo>
                    <a:pt x="81" y="4"/>
                    <a:pt x="81" y="4"/>
                    <a:pt x="81" y="4"/>
                  </a:cubicBezTo>
                  <a:cubicBezTo>
                    <a:pt x="81" y="2"/>
                    <a:pt x="79" y="0"/>
                    <a:pt x="77"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2"/>
                </a:solidFill>
                <a:latin typeface="微软雅黑" panose="020B0503020204020204" pitchFamily="34" charset="-122"/>
                <a:ea typeface="微软雅黑" panose="020B0503020204020204" pitchFamily="34" charset="-122"/>
              </a:endParaRPr>
            </a:p>
          </p:txBody>
        </p:sp>
      </p:grpSp>
      <p:grpSp>
        <p:nvGrpSpPr>
          <p:cNvPr id="13" name="Group 24"/>
          <p:cNvGrpSpPr>
            <a:grpSpLocks/>
          </p:cNvGrpSpPr>
          <p:nvPr/>
        </p:nvGrpSpPr>
        <p:grpSpPr bwMode="auto">
          <a:xfrm>
            <a:off x="5307013" y="2184230"/>
            <a:ext cx="379412" cy="376404"/>
            <a:chOff x="0" y="0"/>
            <a:chExt cx="239" cy="237"/>
          </a:xfrm>
        </p:grpSpPr>
        <p:sp>
          <p:nvSpPr>
            <p:cNvPr id="17" name="Freeform 25"/>
            <p:cNvSpPr>
              <a:spLocks/>
            </p:cNvSpPr>
            <p:nvPr/>
          </p:nvSpPr>
          <p:spPr bwMode="auto">
            <a:xfrm>
              <a:off x="0" y="22"/>
              <a:ext cx="217" cy="215"/>
            </a:xfrm>
            <a:custGeom>
              <a:avLst/>
              <a:gdLst>
                <a:gd name="T0" fmla="*/ 87 w 92"/>
                <a:gd name="T1" fmla="*/ 41 h 91"/>
                <a:gd name="T2" fmla="*/ 83 w 92"/>
                <a:gd name="T3" fmla="*/ 45 h 91"/>
                <a:gd name="T4" fmla="*/ 83 w 92"/>
                <a:gd name="T5" fmla="*/ 67 h 91"/>
                <a:gd name="T6" fmla="*/ 73 w 92"/>
                <a:gd name="T7" fmla="*/ 81 h 91"/>
                <a:gd name="T8" fmla="*/ 68 w 92"/>
                <a:gd name="T9" fmla="*/ 82 h 91"/>
                <a:gd name="T10" fmla="*/ 24 w 92"/>
                <a:gd name="T11" fmla="*/ 82 h 91"/>
                <a:gd name="T12" fmla="*/ 9 w 92"/>
                <a:gd name="T13" fmla="*/ 67 h 91"/>
                <a:gd name="T14" fmla="*/ 9 w 92"/>
                <a:gd name="T15" fmla="*/ 24 h 91"/>
                <a:gd name="T16" fmla="*/ 24 w 92"/>
                <a:gd name="T17" fmla="*/ 8 h 91"/>
                <a:gd name="T18" fmla="*/ 46 w 92"/>
                <a:gd name="T19" fmla="*/ 8 h 91"/>
                <a:gd name="T20" fmla="*/ 50 w 92"/>
                <a:gd name="T21" fmla="*/ 4 h 91"/>
                <a:gd name="T22" fmla="*/ 46 w 92"/>
                <a:gd name="T23" fmla="*/ 0 h 91"/>
                <a:gd name="T24" fmla="*/ 24 w 92"/>
                <a:gd name="T25" fmla="*/ 0 h 91"/>
                <a:gd name="T26" fmla="*/ 0 w 92"/>
                <a:gd name="T27" fmla="*/ 24 h 91"/>
                <a:gd name="T28" fmla="*/ 0 w 92"/>
                <a:gd name="T29" fmla="*/ 67 h 91"/>
                <a:gd name="T30" fmla="*/ 24 w 92"/>
                <a:gd name="T31" fmla="*/ 91 h 91"/>
                <a:gd name="T32" fmla="*/ 68 w 92"/>
                <a:gd name="T33" fmla="*/ 91 h 91"/>
                <a:gd name="T34" fmla="*/ 76 w 92"/>
                <a:gd name="T35" fmla="*/ 89 h 91"/>
                <a:gd name="T36" fmla="*/ 92 w 92"/>
                <a:gd name="T37" fmla="*/ 67 h 91"/>
                <a:gd name="T38" fmla="*/ 92 w 92"/>
                <a:gd name="T39" fmla="*/ 45 h 91"/>
                <a:gd name="T40" fmla="*/ 87 w 92"/>
                <a:gd name="T41" fmla="*/ 4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2" h="91">
                  <a:moveTo>
                    <a:pt x="87" y="41"/>
                  </a:moveTo>
                  <a:cubicBezTo>
                    <a:pt x="85" y="41"/>
                    <a:pt x="83" y="43"/>
                    <a:pt x="83" y="45"/>
                  </a:cubicBezTo>
                  <a:cubicBezTo>
                    <a:pt x="83" y="67"/>
                    <a:pt x="83" y="67"/>
                    <a:pt x="83" y="67"/>
                  </a:cubicBezTo>
                  <a:cubicBezTo>
                    <a:pt x="83" y="73"/>
                    <a:pt x="79" y="79"/>
                    <a:pt x="73" y="81"/>
                  </a:cubicBezTo>
                  <a:cubicBezTo>
                    <a:pt x="71" y="82"/>
                    <a:pt x="70" y="82"/>
                    <a:pt x="68" y="82"/>
                  </a:cubicBezTo>
                  <a:cubicBezTo>
                    <a:pt x="24" y="82"/>
                    <a:pt x="24" y="82"/>
                    <a:pt x="24" y="82"/>
                  </a:cubicBezTo>
                  <a:cubicBezTo>
                    <a:pt x="16" y="82"/>
                    <a:pt x="9" y="75"/>
                    <a:pt x="9" y="67"/>
                  </a:cubicBezTo>
                  <a:cubicBezTo>
                    <a:pt x="9" y="24"/>
                    <a:pt x="9" y="24"/>
                    <a:pt x="9" y="24"/>
                  </a:cubicBezTo>
                  <a:cubicBezTo>
                    <a:pt x="9" y="15"/>
                    <a:pt x="16" y="8"/>
                    <a:pt x="24" y="8"/>
                  </a:cubicBezTo>
                  <a:cubicBezTo>
                    <a:pt x="46" y="8"/>
                    <a:pt x="46" y="8"/>
                    <a:pt x="46" y="8"/>
                  </a:cubicBezTo>
                  <a:cubicBezTo>
                    <a:pt x="48" y="8"/>
                    <a:pt x="50" y="6"/>
                    <a:pt x="50" y="4"/>
                  </a:cubicBezTo>
                  <a:cubicBezTo>
                    <a:pt x="50" y="2"/>
                    <a:pt x="48" y="0"/>
                    <a:pt x="46" y="0"/>
                  </a:cubicBezTo>
                  <a:cubicBezTo>
                    <a:pt x="24" y="0"/>
                    <a:pt x="24" y="0"/>
                    <a:pt x="24" y="0"/>
                  </a:cubicBezTo>
                  <a:cubicBezTo>
                    <a:pt x="11" y="0"/>
                    <a:pt x="0" y="10"/>
                    <a:pt x="0" y="24"/>
                  </a:cubicBezTo>
                  <a:cubicBezTo>
                    <a:pt x="0" y="67"/>
                    <a:pt x="0" y="67"/>
                    <a:pt x="0" y="67"/>
                  </a:cubicBezTo>
                  <a:cubicBezTo>
                    <a:pt x="0" y="80"/>
                    <a:pt x="11" y="91"/>
                    <a:pt x="24" y="91"/>
                  </a:cubicBezTo>
                  <a:cubicBezTo>
                    <a:pt x="68" y="91"/>
                    <a:pt x="68" y="91"/>
                    <a:pt x="68" y="91"/>
                  </a:cubicBezTo>
                  <a:cubicBezTo>
                    <a:pt x="71" y="91"/>
                    <a:pt x="74" y="90"/>
                    <a:pt x="76" y="89"/>
                  </a:cubicBezTo>
                  <a:cubicBezTo>
                    <a:pt x="85" y="86"/>
                    <a:pt x="92" y="77"/>
                    <a:pt x="92" y="67"/>
                  </a:cubicBezTo>
                  <a:cubicBezTo>
                    <a:pt x="92" y="45"/>
                    <a:pt x="92" y="45"/>
                    <a:pt x="92" y="45"/>
                  </a:cubicBezTo>
                  <a:cubicBezTo>
                    <a:pt x="92" y="43"/>
                    <a:pt x="90" y="41"/>
                    <a:pt x="87" y="41"/>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2"/>
                </a:solidFill>
                <a:latin typeface="微软雅黑" panose="020B0503020204020204" pitchFamily="34" charset="-122"/>
                <a:ea typeface="微软雅黑" panose="020B0503020204020204" pitchFamily="34" charset="-122"/>
              </a:endParaRPr>
            </a:p>
          </p:txBody>
        </p:sp>
        <p:sp>
          <p:nvSpPr>
            <p:cNvPr id="18" name="Freeform 26"/>
            <p:cNvSpPr>
              <a:spLocks noEditPoints="1"/>
            </p:cNvSpPr>
            <p:nvPr/>
          </p:nvSpPr>
          <p:spPr bwMode="auto">
            <a:xfrm>
              <a:off x="135" y="0"/>
              <a:ext cx="104" cy="104"/>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5 h 44"/>
                <a:gd name="T12" fmla="*/ 8 w 44"/>
                <a:gd name="T13" fmla="*/ 22 h 44"/>
                <a:gd name="T14" fmla="*/ 22 w 44"/>
                <a:gd name="T15" fmla="*/ 8 h 44"/>
                <a:gd name="T16" fmla="*/ 35 w 44"/>
                <a:gd name="T17" fmla="*/ 22 h 44"/>
                <a:gd name="T18" fmla="*/ 22 w 44"/>
                <a:gd name="T19" fmla="*/ 3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0"/>
                  </a:moveTo>
                  <a:cubicBezTo>
                    <a:pt x="10" y="0"/>
                    <a:pt x="0" y="9"/>
                    <a:pt x="0" y="22"/>
                  </a:cubicBezTo>
                  <a:cubicBezTo>
                    <a:pt x="0" y="34"/>
                    <a:pt x="10" y="44"/>
                    <a:pt x="22" y="44"/>
                  </a:cubicBezTo>
                  <a:cubicBezTo>
                    <a:pt x="34" y="44"/>
                    <a:pt x="44" y="34"/>
                    <a:pt x="44" y="22"/>
                  </a:cubicBezTo>
                  <a:cubicBezTo>
                    <a:pt x="44" y="9"/>
                    <a:pt x="34" y="0"/>
                    <a:pt x="22" y="0"/>
                  </a:cubicBezTo>
                  <a:moveTo>
                    <a:pt x="22" y="35"/>
                  </a:moveTo>
                  <a:cubicBezTo>
                    <a:pt x="14" y="35"/>
                    <a:pt x="8" y="29"/>
                    <a:pt x="8" y="22"/>
                  </a:cubicBezTo>
                  <a:cubicBezTo>
                    <a:pt x="8" y="14"/>
                    <a:pt x="14" y="8"/>
                    <a:pt x="22" y="8"/>
                  </a:cubicBezTo>
                  <a:cubicBezTo>
                    <a:pt x="29" y="8"/>
                    <a:pt x="35" y="14"/>
                    <a:pt x="35" y="22"/>
                  </a:cubicBezTo>
                  <a:cubicBezTo>
                    <a:pt x="35" y="29"/>
                    <a:pt x="29" y="35"/>
                    <a:pt x="22" y="35"/>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2"/>
                </a:solidFill>
                <a:latin typeface="微软雅黑" panose="020B0503020204020204" pitchFamily="34" charset="-122"/>
                <a:ea typeface="微软雅黑" panose="020B0503020204020204" pitchFamily="34" charset="-122"/>
              </a:endParaRPr>
            </a:p>
          </p:txBody>
        </p:sp>
        <p:sp>
          <p:nvSpPr>
            <p:cNvPr id="19" name="Freeform 27"/>
            <p:cNvSpPr>
              <a:spLocks/>
            </p:cNvSpPr>
            <p:nvPr/>
          </p:nvSpPr>
          <p:spPr bwMode="auto">
            <a:xfrm>
              <a:off x="80" y="97"/>
              <a:ext cx="57" cy="21"/>
            </a:xfrm>
            <a:custGeom>
              <a:avLst/>
              <a:gdLst>
                <a:gd name="T0" fmla="*/ 0 w 24"/>
                <a:gd name="T1" fmla="*/ 4 h 9"/>
                <a:gd name="T2" fmla="*/ 5 w 24"/>
                <a:gd name="T3" fmla="*/ 9 h 9"/>
                <a:gd name="T4" fmla="*/ 20 w 24"/>
                <a:gd name="T5" fmla="*/ 9 h 9"/>
                <a:gd name="T6" fmla="*/ 24 w 24"/>
                <a:gd name="T7" fmla="*/ 4 h 9"/>
                <a:gd name="T8" fmla="*/ 20 w 24"/>
                <a:gd name="T9" fmla="*/ 0 h 9"/>
                <a:gd name="T10" fmla="*/ 5 w 24"/>
                <a:gd name="T11" fmla="*/ 0 h 9"/>
                <a:gd name="T12" fmla="*/ 0 w 24"/>
                <a:gd name="T13" fmla="*/ 4 h 9"/>
              </a:gdLst>
              <a:ahLst/>
              <a:cxnLst>
                <a:cxn ang="0">
                  <a:pos x="T0" y="T1"/>
                </a:cxn>
                <a:cxn ang="0">
                  <a:pos x="T2" y="T3"/>
                </a:cxn>
                <a:cxn ang="0">
                  <a:pos x="T4" y="T5"/>
                </a:cxn>
                <a:cxn ang="0">
                  <a:pos x="T6" y="T7"/>
                </a:cxn>
                <a:cxn ang="0">
                  <a:pos x="T8" y="T9"/>
                </a:cxn>
                <a:cxn ang="0">
                  <a:pos x="T10" y="T11"/>
                </a:cxn>
                <a:cxn ang="0">
                  <a:pos x="T12" y="T13"/>
                </a:cxn>
              </a:cxnLst>
              <a:rect l="0" t="0" r="r" b="b"/>
              <a:pathLst>
                <a:path w="24" h="9">
                  <a:moveTo>
                    <a:pt x="0" y="4"/>
                  </a:moveTo>
                  <a:cubicBezTo>
                    <a:pt x="0" y="7"/>
                    <a:pt x="2" y="9"/>
                    <a:pt x="5" y="9"/>
                  </a:cubicBezTo>
                  <a:cubicBezTo>
                    <a:pt x="20" y="9"/>
                    <a:pt x="20" y="9"/>
                    <a:pt x="20" y="9"/>
                  </a:cubicBezTo>
                  <a:cubicBezTo>
                    <a:pt x="22" y="9"/>
                    <a:pt x="24" y="7"/>
                    <a:pt x="24" y="4"/>
                  </a:cubicBezTo>
                  <a:cubicBezTo>
                    <a:pt x="24" y="2"/>
                    <a:pt x="22" y="0"/>
                    <a:pt x="20" y="0"/>
                  </a:cubicBezTo>
                  <a:cubicBezTo>
                    <a:pt x="5" y="0"/>
                    <a:pt x="5" y="0"/>
                    <a:pt x="5" y="0"/>
                  </a:cubicBezTo>
                  <a:cubicBezTo>
                    <a:pt x="2" y="0"/>
                    <a:pt x="0" y="2"/>
                    <a:pt x="0" y="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2"/>
                </a:solidFill>
                <a:latin typeface="微软雅黑" panose="020B0503020204020204" pitchFamily="34" charset="-122"/>
                <a:ea typeface="微软雅黑" panose="020B0503020204020204" pitchFamily="34" charset="-122"/>
              </a:endParaRPr>
            </a:p>
          </p:txBody>
        </p:sp>
        <p:sp>
          <p:nvSpPr>
            <p:cNvPr id="20" name="Freeform 28"/>
            <p:cNvSpPr>
              <a:spLocks/>
            </p:cNvSpPr>
            <p:nvPr/>
          </p:nvSpPr>
          <p:spPr bwMode="auto">
            <a:xfrm>
              <a:off x="80" y="140"/>
              <a:ext cx="57" cy="21"/>
            </a:xfrm>
            <a:custGeom>
              <a:avLst/>
              <a:gdLst>
                <a:gd name="T0" fmla="*/ 20 w 24"/>
                <a:gd name="T1" fmla="*/ 0 h 9"/>
                <a:gd name="T2" fmla="*/ 5 w 24"/>
                <a:gd name="T3" fmla="*/ 0 h 9"/>
                <a:gd name="T4" fmla="*/ 0 w 24"/>
                <a:gd name="T5" fmla="*/ 4 h 9"/>
                <a:gd name="T6" fmla="*/ 5 w 24"/>
                <a:gd name="T7" fmla="*/ 9 h 9"/>
                <a:gd name="T8" fmla="*/ 20 w 24"/>
                <a:gd name="T9" fmla="*/ 9 h 9"/>
                <a:gd name="T10" fmla="*/ 24 w 24"/>
                <a:gd name="T11" fmla="*/ 4 h 9"/>
                <a:gd name="T12" fmla="*/ 20 w 24"/>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24" h="9">
                  <a:moveTo>
                    <a:pt x="20" y="0"/>
                  </a:moveTo>
                  <a:cubicBezTo>
                    <a:pt x="5" y="0"/>
                    <a:pt x="5" y="0"/>
                    <a:pt x="5" y="0"/>
                  </a:cubicBezTo>
                  <a:cubicBezTo>
                    <a:pt x="2" y="0"/>
                    <a:pt x="0" y="2"/>
                    <a:pt x="0" y="4"/>
                  </a:cubicBezTo>
                  <a:cubicBezTo>
                    <a:pt x="0" y="7"/>
                    <a:pt x="2" y="9"/>
                    <a:pt x="5" y="9"/>
                  </a:cubicBezTo>
                  <a:cubicBezTo>
                    <a:pt x="20" y="9"/>
                    <a:pt x="20" y="9"/>
                    <a:pt x="20" y="9"/>
                  </a:cubicBezTo>
                  <a:cubicBezTo>
                    <a:pt x="22" y="9"/>
                    <a:pt x="24" y="7"/>
                    <a:pt x="24" y="4"/>
                  </a:cubicBezTo>
                  <a:cubicBezTo>
                    <a:pt x="24" y="2"/>
                    <a:pt x="22" y="0"/>
                    <a:pt x="20"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2"/>
                </a:solidFill>
                <a:latin typeface="微软雅黑" panose="020B0503020204020204" pitchFamily="34" charset="-122"/>
                <a:ea typeface="微软雅黑" panose="020B0503020204020204" pitchFamily="34" charset="-122"/>
              </a:endParaRPr>
            </a:p>
          </p:txBody>
        </p:sp>
      </p:grpSp>
      <p:grpSp>
        <p:nvGrpSpPr>
          <p:cNvPr id="16" name="Group 29"/>
          <p:cNvGrpSpPr>
            <a:grpSpLocks/>
          </p:cNvGrpSpPr>
          <p:nvPr/>
        </p:nvGrpSpPr>
        <p:grpSpPr bwMode="auto">
          <a:xfrm>
            <a:off x="1757363" y="2195345"/>
            <a:ext cx="374650" cy="376405"/>
            <a:chOff x="0" y="0"/>
            <a:chExt cx="236" cy="237"/>
          </a:xfrm>
        </p:grpSpPr>
        <p:sp>
          <p:nvSpPr>
            <p:cNvPr id="22" name="Freeform 30"/>
            <p:cNvSpPr>
              <a:spLocks noEditPoints="1"/>
            </p:cNvSpPr>
            <p:nvPr/>
          </p:nvSpPr>
          <p:spPr bwMode="auto">
            <a:xfrm>
              <a:off x="63" y="64"/>
              <a:ext cx="109" cy="109"/>
            </a:xfrm>
            <a:custGeom>
              <a:avLst/>
              <a:gdLst>
                <a:gd name="T0" fmla="*/ 40 w 46"/>
                <a:gd name="T1" fmla="*/ 1 h 46"/>
                <a:gd name="T2" fmla="*/ 13 w 46"/>
                <a:gd name="T3" fmla="*/ 10 h 46"/>
                <a:gd name="T4" fmla="*/ 13 w 46"/>
                <a:gd name="T5" fmla="*/ 10 h 46"/>
                <a:gd name="T6" fmla="*/ 12 w 46"/>
                <a:gd name="T7" fmla="*/ 11 h 46"/>
                <a:gd name="T8" fmla="*/ 12 w 46"/>
                <a:gd name="T9" fmla="*/ 11 h 46"/>
                <a:gd name="T10" fmla="*/ 11 w 46"/>
                <a:gd name="T11" fmla="*/ 11 h 46"/>
                <a:gd name="T12" fmla="*/ 11 w 46"/>
                <a:gd name="T13" fmla="*/ 12 h 46"/>
                <a:gd name="T14" fmla="*/ 11 w 46"/>
                <a:gd name="T15" fmla="*/ 12 h 46"/>
                <a:gd name="T16" fmla="*/ 10 w 46"/>
                <a:gd name="T17" fmla="*/ 13 h 46"/>
                <a:gd name="T18" fmla="*/ 10 w 46"/>
                <a:gd name="T19" fmla="*/ 13 h 46"/>
                <a:gd name="T20" fmla="*/ 0 w 46"/>
                <a:gd name="T21" fmla="*/ 40 h 46"/>
                <a:gd name="T22" fmla="*/ 1 w 46"/>
                <a:gd name="T23" fmla="*/ 45 h 46"/>
                <a:gd name="T24" fmla="*/ 4 w 46"/>
                <a:gd name="T25" fmla="*/ 46 h 46"/>
                <a:gd name="T26" fmla="*/ 6 w 46"/>
                <a:gd name="T27" fmla="*/ 46 h 46"/>
                <a:gd name="T28" fmla="*/ 33 w 46"/>
                <a:gd name="T29" fmla="*/ 36 h 46"/>
                <a:gd name="T30" fmla="*/ 33 w 46"/>
                <a:gd name="T31" fmla="*/ 36 h 46"/>
                <a:gd name="T32" fmla="*/ 34 w 46"/>
                <a:gd name="T33" fmla="*/ 35 h 46"/>
                <a:gd name="T34" fmla="*/ 34 w 46"/>
                <a:gd name="T35" fmla="*/ 35 h 46"/>
                <a:gd name="T36" fmla="*/ 35 w 46"/>
                <a:gd name="T37" fmla="*/ 35 h 46"/>
                <a:gd name="T38" fmla="*/ 35 w 46"/>
                <a:gd name="T39" fmla="*/ 34 h 46"/>
                <a:gd name="T40" fmla="*/ 35 w 46"/>
                <a:gd name="T41" fmla="*/ 34 h 46"/>
                <a:gd name="T42" fmla="*/ 36 w 46"/>
                <a:gd name="T43" fmla="*/ 33 h 46"/>
                <a:gd name="T44" fmla="*/ 36 w 46"/>
                <a:gd name="T45" fmla="*/ 33 h 46"/>
                <a:gd name="T46" fmla="*/ 45 w 46"/>
                <a:gd name="T47" fmla="*/ 6 h 46"/>
                <a:gd name="T48" fmla="*/ 44 w 46"/>
                <a:gd name="T49" fmla="*/ 2 h 46"/>
                <a:gd name="T50" fmla="*/ 40 w 46"/>
                <a:gd name="T51" fmla="*/ 1 h 46"/>
                <a:gd name="T52" fmla="*/ 12 w 46"/>
                <a:gd name="T53" fmla="*/ 34 h 46"/>
                <a:gd name="T54" fmla="*/ 16 w 46"/>
                <a:gd name="T55" fmla="*/ 22 h 46"/>
                <a:gd name="T56" fmla="*/ 24 w 46"/>
                <a:gd name="T57" fmla="*/ 30 h 46"/>
                <a:gd name="T58" fmla="*/ 12 w 46"/>
                <a:gd name="T59" fmla="*/ 34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6" h="46">
                  <a:moveTo>
                    <a:pt x="40" y="1"/>
                  </a:moveTo>
                  <a:cubicBezTo>
                    <a:pt x="13" y="10"/>
                    <a:pt x="13" y="10"/>
                    <a:pt x="13" y="10"/>
                  </a:cubicBezTo>
                  <a:cubicBezTo>
                    <a:pt x="13" y="10"/>
                    <a:pt x="13" y="10"/>
                    <a:pt x="13" y="10"/>
                  </a:cubicBezTo>
                  <a:cubicBezTo>
                    <a:pt x="12" y="10"/>
                    <a:pt x="12" y="11"/>
                    <a:pt x="12" y="11"/>
                  </a:cubicBezTo>
                  <a:cubicBezTo>
                    <a:pt x="12" y="11"/>
                    <a:pt x="12" y="11"/>
                    <a:pt x="12" y="11"/>
                  </a:cubicBezTo>
                  <a:cubicBezTo>
                    <a:pt x="12" y="11"/>
                    <a:pt x="11" y="11"/>
                    <a:pt x="11" y="11"/>
                  </a:cubicBezTo>
                  <a:cubicBezTo>
                    <a:pt x="11" y="11"/>
                    <a:pt x="11" y="12"/>
                    <a:pt x="11" y="12"/>
                  </a:cubicBezTo>
                  <a:cubicBezTo>
                    <a:pt x="11" y="12"/>
                    <a:pt x="11" y="12"/>
                    <a:pt x="11" y="12"/>
                  </a:cubicBezTo>
                  <a:cubicBezTo>
                    <a:pt x="11" y="12"/>
                    <a:pt x="10" y="12"/>
                    <a:pt x="10" y="13"/>
                  </a:cubicBezTo>
                  <a:cubicBezTo>
                    <a:pt x="10" y="13"/>
                    <a:pt x="10" y="13"/>
                    <a:pt x="10" y="13"/>
                  </a:cubicBezTo>
                  <a:cubicBezTo>
                    <a:pt x="0" y="40"/>
                    <a:pt x="0" y="40"/>
                    <a:pt x="0" y="40"/>
                  </a:cubicBezTo>
                  <a:cubicBezTo>
                    <a:pt x="0" y="42"/>
                    <a:pt x="0" y="43"/>
                    <a:pt x="1" y="45"/>
                  </a:cubicBezTo>
                  <a:cubicBezTo>
                    <a:pt x="2" y="45"/>
                    <a:pt x="3" y="46"/>
                    <a:pt x="4" y="46"/>
                  </a:cubicBezTo>
                  <a:cubicBezTo>
                    <a:pt x="5" y="46"/>
                    <a:pt x="5" y="46"/>
                    <a:pt x="6" y="46"/>
                  </a:cubicBezTo>
                  <a:cubicBezTo>
                    <a:pt x="33" y="36"/>
                    <a:pt x="33" y="36"/>
                    <a:pt x="33" y="36"/>
                  </a:cubicBezTo>
                  <a:cubicBezTo>
                    <a:pt x="33" y="36"/>
                    <a:pt x="33" y="36"/>
                    <a:pt x="33" y="36"/>
                  </a:cubicBezTo>
                  <a:cubicBezTo>
                    <a:pt x="34" y="36"/>
                    <a:pt x="34" y="35"/>
                    <a:pt x="34" y="35"/>
                  </a:cubicBezTo>
                  <a:cubicBezTo>
                    <a:pt x="34" y="35"/>
                    <a:pt x="34" y="35"/>
                    <a:pt x="34" y="35"/>
                  </a:cubicBezTo>
                  <a:cubicBezTo>
                    <a:pt x="34" y="35"/>
                    <a:pt x="35" y="35"/>
                    <a:pt x="35" y="35"/>
                  </a:cubicBezTo>
                  <a:cubicBezTo>
                    <a:pt x="35" y="35"/>
                    <a:pt x="35" y="34"/>
                    <a:pt x="35" y="34"/>
                  </a:cubicBezTo>
                  <a:cubicBezTo>
                    <a:pt x="35" y="34"/>
                    <a:pt x="35" y="34"/>
                    <a:pt x="35" y="34"/>
                  </a:cubicBezTo>
                  <a:cubicBezTo>
                    <a:pt x="35" y="34"/>
                    <a:pt x="35" y="34"/>
                    <a:pt x="36" y="33"/>
                  </a:cubicBezTo>
                  <a:cubicBezTo>
                    <a:pt x="36" y="33"/>
                    <a:pt x="36" y="33"/>
                    <a:pt x="36" y="33"/>
                  </a:cubicBezTo>
                  <a:cubicBezTo>
                    <a:pt x="45" y="6"/>
                    <a:pt x="45" y="6"/>
                    <a:pt x="45" y="6"/>
                  </a:cubicBezTo>
                  <a:cubicBezTo>
                    <a:pt x="46" y="4"/>
                    <a:pt x="46" y="3"/>
                    <a:pt x="44" y="2"/>
                  </a:cubicBezTo>
                  <a:cubicBezTo>
                    <a:pt x="43" y="0"/>
                    <a:pt x="42" y="0"/>
                    <a:pt x="40" y="1"/>
                  </a:cubicBezTo>
                  <a:moveTo>
                    <a:pt x="12" y="34"/>
                  </a:moveTo>
                  <a:cubicBezTo>
                    <a:pt x="16" y="22"/>
                    <a:pt x="16" y="22"/>
                    <a:pt x="16" y="22"/>
                  </a:cubicBezTo>
                  <a:cubicBezTo>
                    <a:pt x="24" y="30"/>
                    <a:pt x="24" y="30"/>
                    <a:pt x="24" y="30"/>
                  </a:cubicBezTo>
                  <a:lnTo>
                    <a:pt x="12" y="3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2"/>
                </a:solidFill>
                <a:latin typeface="微软雅黑" panose="020B0503020204020204" pitchFamily="34" charset="-122"/>
                <a:ea typeface="微软雅黑" panose="020B0503020204020204" pitchFamily="34" charset="-122"/>
              </a:endParaRPr>
            </a:p>
          </p:txBody>
        </p:sp>
        <p:sp>
          <p:nvSpPr>
            <p:cNvPr id="23" name="Freeform 31"/>
            <p:cNvSpPr>
              <a:spLocks noEditPoints="1"/>
            </p:cNvSpPr>
            <p:nvPr/>
          </p:nvSpPr>
          <p:spPr bwMode="auto">
            <a:xfrm>
              <a:off x="0" y="0"/>
              <a:ext cx="236" cy="237"/>
            </a:xfrm>
            <a:custGeom>
              <a:avLst/>
              <a:gdLst>
                <a:gd name="T0" fmla="*/ 81 w 100"/>
                <a:gd name="T1" fmla="*/ 0 h 100"/>
                <a:gd name="T2" fmla="*/ 18 w 100"/>
                <a:gd name="T3" fmla="*/ 0 h 100"/>
                <a:gd name="T4" fmla="*/ 0 w 100"/>
                <a:gd name="T5" fmla="*/ 18 h 100"/>
                <a:gd name="T6" fmla="*/ 0 w 100"/>
                <a:gd name="T7" fmla="*/ 82 h 100"/>
                <a:gd name="T8" fmla="*/ 18 w 100"/>
                <a:gd name="T9" fmla="*/ 100 h 100"/>
                <a:gd name="T10" fmla="*/ 81 w 100"/>
                <a:gd name="T11" fmla="*/ 100 h 100"/>
                <a:gd name="T12" fmla="*/ 85 w 100"/>
                <a:gd name="T13" fmla="*/ 100 h 100"/>
                <a:gd name="T14" fmla="*/ 100 w 100"/>
                <a:gd name="T15" fmla="*/ 82 h 100"/>
                <a:gd name="T16" fmla="*/ 100 w 100"/>
                <a:gd name="T17" fmla="*/ 18 h 100"/>
                <a:gd name="T18" fmla="*/ 81 w 100"/>
                <a:gd name="T19" fmla="*/ 0 h 100"/>
                <a:gd name="T20" fmla="*/ 92 w 100"/>
                <a:gd name="T21" fmla="*/ 82 h 100"/>
                <a:gd name="T22" fmla="*/ 84 w 100"/>
                <a:gd name="T23" fmla="*/ 91 h 100"/>
                <a:gd name="T24" fmla="*/ 81 w 100"/>
                <a:gd name="T25" fmla="*/ 92 h 100"/>
                <a:gd name="T26" fmla="*/ 18 w 100"/>
                <a:gd name="T27" fmla="*/ 92 h 100"/>
                <a:gd name="T28" fmla="*/ 8 w 100"/>
                <a:gd name="T29" fmla="*/ 82 h 100"/>
                <a:gd name="T30" fmla="*/ 8 w 100"/>
                <a:gd name="T31" fmla="*/ 18 h 100"/>
                <a:gd name="T32" fmla="*/ 18 w 100"/>
                <a:gd name="T33" fmla="*/ 8 h 100"/>
                <a:gd name="T34" fmla="*/ 81 w 100"/>
                <a:gd name="T35" fmla="*/ 8 h 100"/>
                <a:gd name="T36" fmla="*/ 92 w 100"/>
                <a:gd name="T37" fmla="*/ 18 h 100"/>
                <a:gd name="T38" fmla="*/ 92 w 100"/>
                <a:gd name="T39" fmla="*/ 8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0" h="100">
                  <a:moveTo>
                    <a:pt x="81" y="0"/>
                  </a:moveTo>
                  <a:cubicBezTo>
                    <a:pt x="18" y="0"/>
                    <a:pt x="18" y="0"/>
                    <a:pt x="18" y="0"/>
                  </a:cubicBezTo>
                  <a:cubicBezTo>
                    <a:pt x="8" y="0"/>
                    <a:pt x="0" y="8"/>
                    <a:pt x="0" y="18"/>
                  </a:cubicBezTo>
                  <a:cubicBezTo>
                    <a:pt x="0" y="82"/>
                    <a:pt x="0" y="82"/>
                    <a:pt x="0" y="82"/>
                  </a:cubicBezTo>
                  <a:cubicBezTo>
                    <a:pt x="0" y="92"/>
                    <a:pt x="8" y="100"/>
                    <a:pt x="18" y="100"/>
                  </a:cubicBezTo>
                  <a:cubicBezTo>
                    <a:pt x="81" y="100"/>
                    <a:pt x="81" y="100"/>
                    <a:pt x="81" y="100"/>
                  </a:cubicBezTo>
                  <a:cubicBezTo>
                    <a:pt x="83" y="100"/>
                    <a:pt x="84" y="100"/>
                    <a:pt x="85" y="100"/>
                  </a:cubicBezTo>
                  <a:cubicBezTo>
                    <a:pt x="94" y="98"/>
                    <a:pt x="100" y="90"/>
                    <a:pt x="100" y="82"/>
                  </a:cubicBezTo>
                  <a:cubicBezTo>
                    <a:pt x="100" y="18"/>
                    <a:pt x="100" y="18"/>
                    <a:pt x="100" y="18"/>
                  </a:cubicBezTo>
                  <a:cubicBezTo>
                    <a:pt x="100" y="8"/>
                    <a:pt x="92" y="0"/>
                    <a:pt x="81" y="0"/>
                  </a:cubicBezTo>
                  <a:moveTo>
                    <a:pt x="92" y="82"/>
                  </a:moveTo>
                  <a:cubicBezTo>
                    <a:pt x="92" y="86"/>
                    <a:pt x="88" y="90"/>
                    <a:pt x="84" y="91"/>
                  </a:cubicBezTo>
                  <a:cubicBezTo>
                    <a:pt x="83" y="92"/>
                    <a:pt x="82" y="92"/>
                    <a:pt x="81" y="92"/>
                  </a:cubicBezTo>
                  <a:cubicBezTo>
                    <a:pt x="18" y="92"/>
                    <a:pt x="18" y="92"/>
                    <a:pt x="18" y="92"/>
                  </a:cubicBezTo>
                  <a:cubicBezTo>
                    <a:pt x="13" y="92"/>
                    <a:pt x="8" y="87"/>
                    <a:pt x="8" y="82"/>
                  </a:cubicBezTo>
                  <a:cubicBezTo>
                    <a:pt x="8" y="18"/>
                    <a:pt x="8" y="18"/>
                    <a:pt x="8" y="18"/>
                  </a:cubicBezTo>
                  <a:cubicBezTo>
                    <a:pt x="8" y="13"/>
                    <a:pt x="13" y="8"/>
                    <a:pt x="18" y="8"/>
                  </a:cubicBezTo>
                  <a:cubicBezTo>
                    <a:pt x="81" y="8"/>
                    <a:pt x="81" y="8"/>
                    <a:pt x="81" y="8"/>
                  </a:cubicBezTo>
                  <a:cubicBezTo>
                    <a:pt x="87" y="8"/>
                    <a:pt x="92" y="13"/>
                    <a:pt x="92" y="18"/>
                  </a:cubicBezTo>
                  <a:lnTo>
                    <a:pt x="92" y="8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schemeClr val="tx2"/>
                </a:solidFill>
                <a:latin typeface="微软雅黑" panose="020B0503020204020204" pitchFamily="34" charset="-122"/>
                <a:ea typeface="微软雅黑" panose="020B0503020204020204" pitchFamily="34" charset="-122"/>
              </a:endParaRPr>
            </a:p>
          </p:txBody>
        </p:sp>
      </p:grpSp>
      <p:sp>
        <p:nvSpPr>
          <p:cNvPr id="24" name="TextBox 13"/>
          <p:cNvSpPr txBox="1"/>
          <p:nvPr/>
        </p:nvSpPr>
        <p:spPr>
          <a:xfrm>
            <a:off x="1326359" y="3067273"/>
            <a:ext cx="1464469" cy="184691"/>
          </a:xfrm>
          <a:prstGeom prst="rect">
            <a:avLst/>
          </a:prstGeom>
          <a:noFill/>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defRPr>
                <a:solidFill>
                  <a:schemeClr val="tx1"/>
                </a:solidFill>
                <a:latin typeface="Calibri" pitchFamily="34" charset="0"/>
                <a:ea typeface="宋体" pitchFamily="2" charset="-122"/>
              </a:defRPr>
            </a:lvl6pPr>
            <a:lvl7pPr marL="2971800" indent="-228600" defTabSz="1216025" fontAlgn="base">
              <a:spcBef>
                <a:spcPct val="0"/>
              </a:spcBef>
              <a:spcAft>
                <a:spcPct val="0"/>
              </a:spcAft>
              <a:defRPr>
                <a:solidFill>
                  <a:schemeClr val="tx1"/>
                </a:solidFill>
                <a:latin typeface="Calibri" pitchFamily="34" charset="0"/>
                <a:ea typeface="宋体" pitchFamily="2" charset="-122"/>
              </a:defRPr>
            </a:lvl7pPr>
            <a:lvl8pPr marL="3429000" indent="-228600" defTabSz="1216025" fontAlgn="base">
              <a:spcBef>
                <a:spcPct val="0"/>
              </a:spcBef>
              <a:spcAft>
                <a:spcPct val="0"/>
              </a:spcAft>
              <a:defRPr>
                <a:solidFill>
                  <a:schemeClr val="tx1"/>
                </a:solidFill>
                <a:latin typeface="Calibri" pitchFamily="34" charset="0"/>
                <a:ea typeface="宋体" pitchFamily="2" charset="-122"/>
              </a:defRPr>
            </a:lvl8pPr>
            <a:lvl9pPr marL="3886200" indent="-228600" defTabSz="1216025" fontAlgn="base">
              <a:spcBef>
                <a:spcPct val="0"/>
              </a:spcBef>
              <a:spcAft>
                <a:spcPct val="0"/>
              </a:spcAft>
              <a:defRPr>
                <a:solidFill>
                  <a:schemeClr val="tx1"/>
                </a:solidFill>
                <a:latin typeface="Calibri" pitchFamily="34" charset="0"/>
                <a:ea typeface="宋体" pitchFamily="2" charset="-122"/>
              </a:defRPr>
            </a:lvl9pPr>
          </a:lstStyle>
          <a:p>
            <a:pPr eaLnBrk="1" hangingPunct="1">
              <a:spcBef>
                <a:spcPct val="20000"/>
              </a:spcBef>
            </a:pPr>
            <a:r>
              <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cs typeface="宋体" pitchFamily="2" charset="-122"/>
                <a:sym typeface="Arial" pitchFamily="34" charset="0"/>
              </a:rPr>
              <a:t>单击编辑标题</a:t>
            </a:r>
            <a:endParaRPr lang="en-US" altLang="zh-CN" sz="1200" b="1" dirty="0">
              <a:solidFill>
                <a:schemeClr val="tx1">
                  <a:lumMod val="65000"/>
                  <a:lumOff val="35000"/>
                </a:schemeClr>
              </a:solidFill>
              <a:latin typeface="微软雅黑" panose="020B0503020204020204" pitchFamily="34" charset="-122"/>
              <a:ea typeface="微软雅黑" panose="020B0503020204020204" pitchFamily="34" charset="-122"/>
              <a:cs typeface="宋体" pitchFamily="2" charset="-122"/>
              <a:sym typeface="Arial" pitchFamily="34" charset="0"/>
            </a:endParaRPr>
          </a:p>
        </p:txBody>
      </p:sp>
      <p:sp>
        <p:nvSpPr>
          <p:cNvPr id="25" name="TextBox 13"/>
          <p:cNvSpPr txBox="1"/>
          <p:nvPr/>
        </p:nvSpPr>
        <p:spPr>
          <a:xfrm>
            <a:off x="1328740" y="3282805"/>
            <a:ext cx="1543049" cy="461585"/>
          </a:xfrm>
          <a:prstGeom prst="rect">
            <a:avLst/>
          </a:prstGeom>
          <a:noFill/>
        </p:spPr>
        <p:txBody>
          <a:bodyPr wrap="square" lIns="0" tIns="0" rIns="0" bIns="0">
            <a:spAutoFit/>
          </a:bodyPr>
          <a:lstStyle/>
          <a:p>
            <a:pPr defTabSz="912613">
              <a:spcBef>
                <a:spcPct val="20000"/>
              </a:spcBef>
              <a:defRPr/>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1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6" name="TextBox 13"/>
          <p:cNvSpPr txBox="1"/>
          <p:nvPr/>
        </p:nvSpPr>
        <p:spPr>
          <a:xfrm>
            <a:off x="3133330" y="1884058"/>
            <a:ext cx="1464469" cy="184691"/>
          </a:xfrm>
          <a:prstGeom prst="rect">
            <a:avLst/>
          </a:prstGeom>
          <a:noFill/>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defRPr>
                <a:solidFill>
                  <a:schemeClr val="tx1"/>
                </a:solidFill>
                <a:latin typeface="Calibri" pitchFamily="34" charset="0"/>
                <a:ea typeface="宋体" pitchFamily="2" charset="-122"/>
              </a:defRPr>
            </a:lvl6pPr>
            <a:lvl7pPr marL="2971800" indent="-228600" defTabSz="1216025" fontAlgn="base">
              <a:spcBef>
                <a:spcPct val="0"/>
              </a:spcBef>
              <a:spcAft>
                <a:spcPct val="0"/>
              </a:spcAft>
              <a:defRPr>
                <a:solidFill>
                  <a:schemeClr val="tx1"/>
                </a:solidFill>
                <a:latin typeface="Calibri" pitchFamily="34" charset="0"/>
                <a:ea typeface="宋体" pitchFamily="2" charset="-122"/>
              </a:defRPr>
            </a:lvl7pPr>
            <a:lvl8pPr marL="3429000" indent="-228600" defTabSz="1216025" fontAlgn="base">
              <a:spcBef>
                <a:spcPct val="0"/>
              </a:spcBef>
              <a:spcAft>
                <a:spcPct val="0"/>
              </a:spcAft>
              <a:defRPr>
                <a:solidFill>
                  <a:schemeClr val="tx1"/>
                </a:solidFill>
                <a:latin typeface="Calibri" pitchFamily="34" charset="0"/>
                <a:ea typeface="宋体" pitchFamily="2" charset="-122"/>
              </a:defRPr>
            </a:lvl8pPr>
            <a:lvl9pPr marL="3886200" indent="-228600" defTabSz="1216025" fontAlgn="base">
              <a:spcBef>
                <a:spcPct val="0"/>
              </a:spcBef>
              <a:spcAft>
                <a:spcPct val="0"/>
              </a:spcAft>
              <a:defRPr>
                <a:solidFill>
                  <a:schemeClr val="tx1"/>
                </a:solidFill>
                <a:latin typeface="Calibri" pitchFamily="34" charset="0"/>
                <a:ea typeface="宋体" pitchFamily="2" charset="-122"/>
              </a:defRPr>
            </a:lvl9pPr>
          </a:lstStyle>
          <a:p>
            <a:pPr eaLnBrk="1" hangingPunct="1">
              <a:spcBef>
                <a:spcPct val="20000"/>
              </a:spcBef>
            </a:pPr>
            <a:r>
              <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cs typeface="宋体" pitchFamily="2" charset="-122"/>
                <a:sym typeface="Arial" pitchFamily="34" charset="0"/>
              </a:rPr>
              <a:t>单击编辑标题</a:t>
            </a:r>
            <a:endParaRPr lang="en-US" altLang="zh-CN" sz="1200" b="1" dirty="0">
              <a:solidFill>
                <a:schemeClr val="tx1">
                  <a:lumMod val="65000"/>
                  <a:lumOff val="35000"/>
                </a:schemeClr>
              </a:solidFill>
              <a:latin typeface="微软雅黑" panose="020B0503020204020204" pitchFamily="34" charset="-122"/>
              <a:ea typeface="微软雅黑" panose="020B0503020204020204" pitchFamily="34" charset="-122"/>
              <a:cs typeface="宋体" pitchFamily="2" charset="-122"/>
              <a:sym typeface="Arial" pitchFamily="34" charset="0"/>
            </a:endParaRPr>
          </a:p>
        </p:txBody>
      </p:sp>
      <p:sp>
        <p:nvSpPr>
          <p:cNvPr id="27" name="TextBox 13"/>
          <p:cNvSpPr txBox="1"/>
          <p:nvPr/>
        </p:nvSpPr>
        <p:spPr>
          <a:xfrm>
            <a:off x="3135711" y="2099591"/>
            <a:ext cx="1543049" cy="461585"/>
          </a:xfrm>
          <a:prstGeom prst="rect">
            <a:avLst/>
          </a:prstGeom>
          <a:noFill/>
        </p:spPr>
        <p:txBody>
          <a:bodyPr wrap="square" lIns="0" tIns="0" rIns="0" bIns="0">
            <a:spAutoFit/>
          </a:bodyPr>
          <a:lstStyle/>
          <a:p>
            <a:pPr defTabSz="912613">
              <a:spcBef>
                <a:spcPct val="20000"/>
              </a:spcBef>
              <a:defRPr/>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1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8" name="TextBox 13"/>
          <p:cNvSpPr txBox="1"/>
          <p:nvPr/>
        </p:nvSpPr>
        <p:spPr>
          <a:xfrm>
            <a:off x="4851169" y="3068629"/>
            <a:ext cx="1464469" cy="184691"/>
          </a:xfrm>
          <a:prstGeom prst="rect">
            <a:avLst/>
          </a:prstGeom>
          <a:noFill/>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defRPr>
                <a:solidFill>
                  <a:schemeClr val="tx1"/>
                </a:solidFill>
                <a:latin typeface="Calibri" pitchFamily="34" charset="0"/>
                <a:ea typeface="宋体" pitchFamily="2" charset="-122"/>
              </a:defRPr>
            </a:lvl6pPr>
            <a:lvl7pPr marL="2971800" indent="-228600" defTabSz="1216025" fontAlgn="base">
              <a:spcBef>
                <a:spcPct val="0"/>
              </a:spcBef>
              <a:spcAft>
                <a:spcPct val="0"/>
              </a:spcAft>
              <a:defRPr>
                <a:solidFill>
                  <a:schemeClr val="tx1"/>
                </a:solidFill>
                <a:latin typeface="Calibri" pitchFamily="34" charset="0"/>
                <a:ea typeface="宋体" pitchFamily="2" charset="-122"/>
              </a:defRPr>
            </a:lvl7pPr>
            <a:lvl8pPr marL="3429000" indent="-228600" defTabSz="1216025" fontAlgn="base">
              <a:spcBef>
                <a:spcPct val="0"/>
              </a:spcBef>
              <a:spcAft>
                <a:spcPct val="0"/>
              </a:spcAft>
              <a:defRPr>
                <a:solidFill>
                  <a:schemeClr val="tx1"/>
                </a:solidFill>
                <a:latin typeface="Calibri" pitchFamily="34" charset="0"/>
                <a:ea typeface="宋体" pitchFamily="2" charset="-122"/>
              </a:defRPr>
            </a:lvl8pPr>
            <a:lvl9pPr marL="3886200" indent="-228600" defTabSz="1216025" fontAlgn="base">
              <a:spcBef>
                <a:spcPct val="0"/>
              </a:spcBef>
              <a:spcAft>
                <a:spcPct val="0"/>
              </a:spcAft>
              <a:defRPr>
                <a:solidFill>
                  <a:schemeClr val="tx1"/>
                </a:solidFill>
                <a:latin typeface="Calibri" pitchFamily="34" charset="0"/>
                <a:ea typeface="宋体" pitchFamily="2" charset="-122"/>
              </a:defRPr>
            </a:lvl9pPr>
          </a:lstStyle>
          <a:p>
            <a:pPr eaLnBrk="1" hangingPunct="1">
              <a:spcBef>
                <a:spcPct val="20000"/>
              </a:spcBef>
            </a:pPr>
            <a:r>
              <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cs typeface="宋体" pitchFamily="2" charset="-122"/>
                <a:sym typeface="Arial" pitchFamily="34" charset="0"/>
              </a:rPr>
              <a:t>单击编辑标题</a:t>
            </a:r>
            <a:endParaRPr lang="en-US" altLang="zh-CN" sz="1200" b="1" dirty="0">
              <a:solidFill>
                <a:schemeClr val="tx1">
                  <a:lumMod val="65000"/>
                  <a:lumOff val="35000"/>
                </a:schemeClr>
              </a:solidFill>
              <a:latin typeface="微软雅黑" panose="020B0503020204020204" pitchFamily="34" charset="-122"/>
              <a:ea typeface="微软雅黑" panose="020B0503020204020204" pitchFamily="34" charset="-122"/>
              <a:cs typeface="宋体" pitchFamily="2" charset="-122"/>
              <a:sym typeface="Arial" pitchFamily="34" charset="0"/>
            </a:endParaRPr>
          </a:p>
        </p:txBody>
      </p:sp>
      <p:sp>
        <p:nvSpPr>
          <p:cNvPr id="29" name="TextBox 13"/>
          <p:cNvSpPr txBox="1"/>
          <p:nvPr/>
        </p:nvSpPr>
        <p:spPr>
          <a:xfrm>
            <a:off x="4853550" y="3284162"/>
            <a:ext cx="1543049" cy="461585"/>
          </a:xfrm>
          <a:prstGeom prst="rect">
            <a:avLst/>
          </a:prstGeom>
          <a:noFill/>
        </p:spPr>
        <p:txBody>
          <a:bodyPr wrap="square" lIns="0" tIns="0" rIns="0" bIns="0">
            <a:spAutoFit/>
          </a:bodyPr>
          <a:lstStyle/>
          <a:p>
            <a:pPr defTabSz="912613">
              <a:spcBef>
                <a:spcPct val="20000"/>
              </a:spcBef>
              <a:defRPr/>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1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30" name="TextBox 13"/>
          <p:cNvSpPr txBox="1"/>
          <p:nvPr/>
        </p:nvSpPr>
        <p:spPr>
          <a:xfrm>
            <a:off x="6731001" y="1914900"/>
            <a:ext cx="1464469" cy="184691"/>
          </a:xfrm>
          <a:prstGeom prst="rect">
            <a:avLst/>
          </a:prstGeom>
          <a:noFill/>
        </p:spPr>
        <p:txBody>
          <a:bodyPr lIns="0" tIns="0" rIns="0" bIns="0">
            <a:spAutoFit/>
          </a:bodyPr>
          <a:lstStyle>
            <a:lvl1pPr defTabSz="1216025">
              <a:defRPr>
                <a:solidFill>
                  <a:schemeClr val="tx1"/>
                </a:solidFill>
                <a:latin typeface="Calibri" pitchFamily="34" charset="0"/>
                <a:ea typeface="宋体" pitchFamily="2" charset="-122"/>
              </a:defRPr>
            </a:lvl1pPr>
            <a:lvl2pPr marL="742950" indent="-285750" defTabSz="1216025">
              <a:defRPr>
                <a:solidFill>
                  <a:schemeClr val="tx1"/>
                </a:solidFill>
                <a:latin typeface="Calibri" pitchFamily="34" charset="0"/>
                <a:ea typeface="宋体" pitchFamily="2" charset="-122"/>
              </a:defRPr>
            </a:lvl2pPr>
            <a:lvl3pPr marL="1143000" indent="-228600" defTabSz="1216025">
              <a:defRPr>
                <a:solidFill>
                  <a:schemeClr val="tx1"/>
                </a:solidFill>
                <a:latin typeface="Calibri" pitchFamily="34" charset="0"/>
                <a:ea typeface="宋体" pitchFamily="2" charset="-122"/>
              </a:defRPr>
            </a:lvl3pPr>
            <a:lvl4pPr marL="1600200" indent="-228600" defTabSz="1216025">
              <a:defRPr>
                <a:solidFill>
                  <a:schemeClr val="tx1"/>
                </a:solidFill>
                <a:latin typeface="Calibri" pitchFamily="34" charset="0"/>
                <a:ea typeface="宋体" pitchFamily="2" charset="-122"/>
              </a:defRPr>
            </a:lvl4pPr>
            <a:lvl5pPr marL="2057400" indent="-228600" defTabSz="1216025">
              <a:defRPr>
                <a:solidFill>
                  <a:schemeClr val="tx1"/>
                </a:solidFill>
                <a:latin typeface="Calibri" pitchFamily="34" charset="0"/>
                <a:ea typeface="宋体" pitchFamily="2" charset="-122"/>
              </a:defRPr>
            </a:lvl5pPr>
            <a:lvl6pPr marL="2514600" indent="-228600" defTabSz="1216025" fontAlgn="base">
              <a:spcBef>
                <a:spcPct val="0"/>
              </a:spcBef>
              <a:spcAft>
                <a:spcPct val="0"/>
              </a:spcAft>
              <a:defRPr>
                <a:solidFill>
                  <a:schemeClr val="tx1"/>
                </a:solidFill>
                <a:latin typeface="Calibri" pitchFamily="34" charset="0"/>
                <a:ea typeface="宋体" pitchFamily="2" charset="-122"/>
              </a:defRPr>
            </a:lvl6pPr>
            <a:lvl7pPr marL="2971800" indent="-228600" defTabSz="1216025" fontAlgn="base">
              <a:spcBef>
                <a:spcPct val="0"/>
              </a:spcBef>
              <a:spcAft>
                <a:spcPct val="0"/>
              </a:spcAft>
              <a:defRPr>
                <a:solidFill>
                  <a:schemeClr val="tx1"/>
                </a:solidFill>
                <a:latin typeface="Calibri" pitchFamily="34" charset="0"/>
                <a:ea typeface="宋体" pitchFamily="2" charset="-122"/>
              </a:defRPr>
            </a:lvl7pPr>
            <a:lvl8pPr marL="3429000" indent="-228600" defTabSz="1216025" fontAlgn="base">
              <a:spcBef>
                <a:spcPct val="0"/>
              </a:spcBef>
              <a:spcAft>
                <a:spcPct val="0"/>
              </a:spcAft>
              <a:defRPr>
                <a:solidFill>
                  <a:schemeClr val="tx1"/>
                </a:solidFill>
                <a:latin typeface="Calibri" pitchFamily="34" charset="0"/>
                <a:ea typeface="宋体" pitchFamily="2" charset="-122"/>
              </a:defRPr>
            </a:lvl8pPr>
            <a:lvl9pPr marL="3886200" indent="-228600" defTabSz="1216025" fontAlgn="base">
              <a:spcBef>
                <a:spcPct val="0"/>
              </a:spcBef>
              <a:spcAft>
                <a:spcPct val="0"/>
              </a:spcAft>
              <a:defRPr>
                <a:solidFill>
                  <a:schemeClr val="tx1"/>
                </a:solidFill>
                <a:latin typeface="Calibri" pitchFamily="34" charset="0"/>
                <a:ea typeface="宋体" pitchFamily="2" charset="-122"/>
              </a:defRPr>
            </a:lvl9pPr>
          </a:lstStyle>
          <a:p>
            <a:pPr eaLnBrk="1" hangingPunct="1">
              <a:spcBef>
                <a:spcPct val="20000"/>
              </a:spcBef>
            </a:pPr>
            <a:r>
              <a:rPr lang="zh-CN" altLang="en-US" sz="1200" b="1" dirty="0">
                <a:solidFill>
                  <a:schemeClr val="tx1">
                    <a:lumMod val="65000"/>
                    <a:lumOff val="35000"/>
                  </a:schemeClr>
                </a:solidFill>
                <a:latin typeface="微软雅黑" panose="020B0503020204020204" pitchFamily="34" charset="-122"/>
                <a:ea typeface="微软雅黑" panose="020B0503020204020204" pitchFamily="34" charset="-122"/>
                <a:cs typeface="宋体" pitchFamily="2" charset="-122"/>
                <a:sym typeface="Arial" pitchFamily="34" charset="0"/>
              </a:rPr>
              <a:t>单击编辑标题</a:t>
            </a:r>
            <a:endParaRPr lang="en-US" altLang="zh-CN" sz="1200" b="1" dirty="0">
              <a:solidFill>
                <a:schemeClr val="tx1">
                  <a:lumMod val="65000"/>
                  <a:lumOff val="35000"/>
                </a:schemeClr>
              </a:solidFill>
              <a:latin typeface="微软雅黑" panose="020B0503020204020204" pitchFamily="34" charset="-122"/>
              <a:ea typeface="微软雅黑" panose="020B0503020204020204" pitchFamily="34" charset="-122"/>
              <a:cs typeface="宋体" pitchFamily="2" charset="-122"/>
              <a:sym typeface="Arial" pitchFamily="34" charset="0"/>
            </a:endParaRPr>
          </a:p>
        </p:txBody>
      </p:sp>
      <p:sp>
        <p:nvSpPr>
          <p:cNvPr id="31" name="TextBox 13"/>
          <p:cNvSpPr txBox="1"/>
          <p:nvPr/>
        </p:nvSpPr>
        <p:spPr>
          <a:xfrm>
            <a:off x="6733381" y="2130432"/>
            <a:ext cx="1543049" cy="461585"/>
          </a:xfrm>
          <a:prstGeom prst="rect">
            <a:avLst/>
          </a:prstGeom>
          <a:noFill/>
        </p:spPr>
        <p:txBody>
          <a:bodyPr wrap="square" lIns="0" tIns="0" rIns="0" bIns="0">
            <a:spAutoFit/>
          </a:bodyPr>
          <a:lstStyle/>
          <a:p>
            <a:pPr defTabSz="912613">
              <a:spcBef>
                <a:spcPct val="20000"/>
              </a:spcBef>
              <a:defRPr/>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100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2097815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advClick="0" advTm="0">
        <p15:prstTrans prst="curtains"/>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Effect transition="in" filter="fade">
                                      <p:cBhvr>
                                        <p:cTn id="9" dur="1000"/>
                                        <p:tgtEl>
                                          <p:spTgt spid="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p:cTn id="17" dur="500" fill="hold"/>
                                        <p:tgtEl>
                                          <p:spTgt spid="16"/>
                                        </p:tgtEl>
                                        <p:attrNameLst>
                                          <p:attrName>ppt_w</p:attrName>
                                        </p:attrNameLst>
                                      </p:cBhvr>
                                      <p:tavLst>
                                        <p:tav tm="0">
                                          <p:val>
                                            <p:fltVal val="0"/>
                                          </p:val>
                                        </p:tav>
                                        <p:tav tm="100000">
                                          <p:val>
                                            <p:strVal val="#ppt_w"/>
                                          </p:val>
                                        </p:tav>
                                      </p:tavLst>
                                    </p:anim>
                                    <p:anim calcmode="lin" valueType="num">
                                      <p:cBhvr>
                                        <p:cTn id="18" dur="500" fill="hold"/>
                                        <p:tgtEl>
                                          <p:spTgt spid="16"/>
                                        </p:tgtEl>
                                        <p:attrNameLst>
                                          <p:attrName>ppt_h</p:attrName>
                                        </p:attrNameLst>
                                      </p:cBhvr>
                                      <p:tavLst>
                                        <p:tav tm="0">
                                          <p:val>
                                            <p:fltVal val="0"/>
                                          </p:val>
                                        </p:tav>
                                        <p:tav tm="100000">
                                          <p:val>
                                            <p:strVal val="#ppt_h"/>
                                          </p:val>
                                        </p:tav>
                                      </p:tavLst>
                                    </p:anim>
                                    <p:animEffect transition="in" filter="fade">
                                      <p:cBhvr>
                                        <p:cTn id="19" dur="500"/>
                                        <p:tgtEl>
                                          <p:spTgt spid="16"/>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ppt_w</p:attrName>
                                        </p:attrNameLst>
                                      </p:cBhvr>
                                      <p:tavLst>
                                        <p:tav tm="0">
                                          <p:val>
                                            <p:fltVal val="0"/>
                                          </p:val>
                                        </p:tav>
                                        <p:tav tm="100000">
                                          <p:val>
                                            <p:strVal val="#ppt_w"/>
                                          </p:val>
                                        </p:tav>
                                      </p:tavLst>
                                    </p:anim>
                                    <p:anim calcmode="lin" valueType="num">
                                      <p:cBhvr>
                                        <p:cTn id="23" dur="500" fill="hold"/>
                                        <p:tgtEl>
                                          <p:spTgt spid="8"/>
                                        </p:tgtEl>
                                        <p:attrNameLst>
                                          <p:attrName>ppt_h</p:attrName>
                                        </p:attrNameLst>
                                      </p:cBhvr>
                                      <p:tavLst>
                                        <p:tav tm="0">
                                          <p:val>
                                            <p:fltVal val="0"/>
                                          </p:val>
                                        </p:tav>
                                        <p:tav tm="100000">
                                          <p:val>
                                            <p:strVal val="#ppt_h"/>
                                          </p:val>
                                        </p:tav>
                                      </p:tavLst>
                                    </p:anim>
                                    <p:animEffect transition="in" filter="fade">
                                      <p:cBhvr>
                                        <p:cTn id="24" dur="500"/>
                                        <p:tgtEl>
                                          <p:spTgt spid="8"/>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nodeType="withEffect">
                                  <p:stCondLst>
                                    <p:cond delay="0"/>
                                  </p:stCondLst>
                                  <p:childTnLst>
                                    <p:set>
                                      <p:cBhvr>
                                        <p:cTn id="31" dur="1" fill="hold">
                                          <p:stCondLst>
                                            <p:cond delay="0"/>
                                          </p:stCondLst>
                                        </p:cTn>
                                        <p:tgtEl>
                                          <p:spTgt spid="2"/>
                                        </p:tgtEl>
                                        <p:attrNameLst>
                                          <p:attrName>style.visibility</p:attrName>
                                        </p:attrNameLst>
                                      </p:cBhvr>
                                      <p:to>
                                        <p:strVal val="visible"/>
                                      </p:to>
                                    </p:set>
                                    <p:anim calcmode="lin" valueType="num">
                                      <p:cBhvr>
                                        <p:cTn id="32" dur="500" fill="hold"/>
                                        <p:tgtEl>
                                          <p:spTgt spid="2"/>
                                        </p:tgtEl>
                                        <p:attrNameLst>
                                          <p:attrName>ppt_w</p:attrName>
                                        </p:attrNameLst>
                                      </p:cBhvr>
                                      <p:tavLst>
                                        <p:tav tm="0">
                                          <p:val>
                                            <p:fltVal val="0"/>
                                          </p:val>
                                        </p:tav>
                                        <p:tav tm="100000">
                                          <p:val>
                                            <p:strVal val="#ppt_w"/>
                                          </p:val>
                                        </p:tav>
                                      </p:tavLst>
                                    </p:anim>
                                    <p:anim calcmode="lin" valueType="num">
                                      <p:cBhvr>
                                        <p:cTn id="33" dur="500" fill="hold"/>
                                        <p:tgtEl>
                                          <p:spTgt spid="2"/>
                                        </p:tgtEl>
                                        <p:attrNameLst>
                                          <p:attrName>ppt_h</p:attrName>
                                        </p:attrNameLst>
                                      </p:cBhvr>
                                      <p:tavLst>
                                        <p:tav tm="0">
                                          <p:val>
                                            <p:fltVal val="0"/>
                                          </p:val>
                                        </p:tav>
                                        <p:tav tm="100000">
                                          <p:val>
                                            <p:strVal val="#ppt_h"/>
                                          </p:val>
                                        </p:tav>
                                      </p:tavLst>
                                    </p:anim>
                                    <p:animEffect transition="in" filter="fade">
                                      <p:cBhvr>
                                        <p:cTn id="34" dur="500"/>
                                        <p:tgtEl>
                                          <p:spTgt spid="2"/>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p:cTn id="37" dur="500" fill="hold"/>
                                        <p:tgtEl>
                                          <p:spTgt spid="6"/>
                                        </p:tgtEl>
                                        <p:attrNameLst>
                                          <p:attrName>ppt_w</p:attrName>
                                        </p:attrNameLst>
                                      </p:cBhvr>
                                      <p:tavLst>
                                        <p:tav tm="0">
                                          <p:val>
                                            <p:fltVal val="0"/>
                                          </p:val>
                                        </p:tav>
                                        <p:tav tm="100000">
                                          <p:val>
                                            <p:strVal val="#ppt_w"/>
                                          </p:val>
                                        </p:tav>
                                      </p:tavLst>
                                    </p:anim>
                                    <p:anim calcmode="lin" valueType="num">
                                      <p:cBhvr>
                                        <p:cTn id="38" dur="500" fill="hold"/>
                                        <p:tgtEl>
                                          <p:spTgt spid="6"/>
                                        </p:tgtEl>
                                        <p:attrNameLst>
                                          <p:attrName>ppt_h</p:attrName>
                                        </p:attrNameLst>
                                      </p:cBhvr>
                                      <p:tavLst>
                                        <p:tav tm="0">
                                          <p:val>
                                            <p:fltVal val="0"/>
                                          </p:val>
                                        </p:tav>
                                        <p:tav tm="100000">
                                          <p:val>
                                            <p:strVal val="#ppt_h"/>
                                          </p:val>
                                        </p:tav>
                                      </p:tavLst>
                                    </p:anim>
                                    <p:animEffect transition="in" filter="fade">
                                      <p:cBhvr>
                                        <p:cTn id="39" dur="500"/>
                                        <p:tgtEl>
                                          <p:spTgt spid="6"/>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7"/>
                                        </p:tgtEl>
                                        <p:attrNameLst>
                                          <p:attrName>style.visibility</p:attrName>
                                        </p:attrNameLst>
                                      </p:cBhvr>
                                      <p:to>
                                        <p:strVal val="visible"/>
                                      </p:to>
                                    </p:set>
                                    <p:anim calcmode="lin" valueType="num">
                                      <p:cBhvr>
                                        <p:cTn id="42" dur="500" fill="hold"/>
                                        <p:tgtEl>
                                          <p:spTgt spid="7"/>
                                        </p:tgtEl>
                                        <p:attrNameLst>
                                          <p:attrName>ppt_w</p:attrName>
                                        </p:attrNameLst>
                                      </p:cBhvr>
                                      <p:tavLst>
                                        <p:tav tm="0">
                                          <p:val>
                                            <p:fltVal val="0"/>
                                          </p:val>
                                        </p:tav>
                                        <p:tav tm="100000">
                                          <p:val>
                                            <p:strVal val="#ppt_w"/>
                                          </p:val>
                                        </p:tav>
                                      </p:tavLst>
                                    </p:anim>
                                    <p:anim calcmode="lin" valueType="num">
                                      <p:cBhvr>
                                        <p:cTn id="43" dur="500" fill="hold"/>
                                        <p:tgtEl>
                                          <p:spTgt spid="7"/>
                                        </p:tgtEl>
                                        <p:attrNameLst>
                                          <p:attrName>ppt_h</p:attrName>
                                        </p:attrNameLst>
                                      </p:cBhvr>
                                      <p:tavLst>
                                        <p:tav tm="0">
                                          <p:val>
                                            <p:fltVal val="0"/>
                                          </p:val>
                                        </p:tav>
                                        <p:tav tm="100000">
                                          <p:val>
                                            <p:strVal val="#ppt_h"/>
                                          </p:val>
                                        </p:tav>
                                      </p:tavLst>
                                    </p:anim>
                                    <p:animEffect transition="in" filter="fade">
                                      <p:cBhvr>
                                        <p:cTn id="44" dur="500"/>
                                        <p:tgtEl>
                                          <p:spTgt spid="7"/>
                                        </p:tgtEl>
                                      </p:cBhvr>
                                    </p:animEffect>
                                  </p:childTnLst>
                                </p:cTn>
                              </p:par>
                              <p:par>
                                <p:cTn id="45" presetID="53" presetClass="entr" presetSubtype="16" fill="hold" nodeType="withEffect">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cBhvr>
                                        <p:cTn id="47" dur="500" fill="hold"/>
                                        <p:tgtEl>
                                          <p:spTgt spid="13"/>
                                        </p:tgtEl>
                                        <p:attrNameLst>
                                          <p:attrName>ppt_w</p:attrName>
                                        </p:attrNameLst>
                                      </p:cBhvr>
                                      <p:tavLst>
                                        <p:tav tm="0">
                                          <p:val>
                                            <p:fltVal val="0"/>
                                          </p:val>
                                        </p:tav>
                                        <p:tav tm="100000">
                                          <p:val>
                                            <p:strVal val="#ppt_w"/>
                                          </p:val>
                                        </p:tav>
                                      </p:tavLst>
                                    </p:anim>
                                    <p:anim calcmode="lin" valueType="num">
                                      <p:cBhvr>
                                        <p:cTn id="48" dur="500" fill="hold"/>
                                        <p:tgtEl>
                                          <p:spTgt spid="13"/>
                                        </p:tgtEl>
                                        <p:attrNameLst>
                                          <p:attrName>ppt_h</p:attrName>
                                        </p:attrNameLst>
                                      </p:cBhvr>
                                      <p:tavLst>
                                        <p:tav tm="0">
                                          <p:val>
                                            <p:fltVal val="0"/>
                                          </p:val>
                                        </p:tav>
                                        <p:tav tm="100000">
                                          <p:val>
                                            <p:strVal val="#ppt_h"/>
                                          </p:val>
                                        </p:tav>
                                      </p:tavLst>
                                    </p:anim>
                                    <p:animEffect transition="in" filter="fade">
                                      <p:cBhvr>
                                        <p:cTn id="49" dur="500"/>
                                        <p:tgtEl>
                                          <p:spTgt spid="13"/>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10"/>
                                        </p:tgtEl>
                                        <p:attrNameLst>
                                          <p:attrName>style.visibility</p:attrName>
                                        </p:attrNameLst>
                                      </p:cBhvr>
                                      <p:to>
                                        <p:strVal val="visible"/>
                                      </p:to>
                                    </p:set>
                                    <p:anim calcmode="lin" valueType="num">
                                      <p:cBhvr>
                                        <p:cTn id="52" dur="500" fill="hold"/>
                                        <p:tgtEl>
                                          <p:spTgt spid="10"/>
                                        </p:tgtEl>
                                        <p:attrNameLst>
                                          <p:attrName>ppt_w</p:attrName>
                                        </p:attrNameLst>
                                      </p:cBhvr>
                                      <p:tavLst>
                                        <p:tav tm="0">
                                          <p:val>
                                            <p:fltVal val="0"/>
                                          </p:val>
                                        </p:tav>
                                        <p:tav tm="100000">
                                          <p:val>
                                            <p:strVal val="#ppt_w"/>
                                          </p:val>
                                        </p:tav>
                                      </p:tavLst>
                                    </p:anim>
                                    <p:anim calcmode="lin" valueType="num">
                                      <p:cBhvr>
                                        <p:cTn id="53" dur="500" fill="hold"/>
                                        <p:tgtEl>
                                          <p:spTgt spid="10"/>
                                        </p:tgtEl>
                                        <p:attrNameLst>
                                          <p:attrName>ppt_h</p:attrName>
                                        </p:attrNameLst>
                                      </p:cBhvr>
                                      <p:tavLst>
                                        <p:tav tm="0">
                                          <p:val>
                                            <p:fltVal val="0"/>
                                          </p:val>
                                        </p:tav>
                                        <p:tav tm="100000">
                                          <p:val>
                                            <p:strVal val="#ppt_h"/>
                                          </p:val>
                                        </p:tav>
                                      </p:tavLst>
                                    </p:anim>
                                    <p:animEffect transition="in" filter="fade">
                                      <p:cBhvr>
                                        <p:cTn id="54" dur="500"/>
                                        <p:tgtEl>
                                          <p:spTgt spid="10"/>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11"/>
                                        </p:tgtEl>
                                        <p:attrNameLst>
                                          <p:attrName>style.visibility</p:attrName>
                                        </p:attrNameLst>
                                      </p:cBhvr>
                                      <p:to>
                                        <p:strVal val="visible"/>
                                      </p:to>
                                    </p:set>
                                    <p:anim calcmode="lin" valueType="num">
                                      <p:cBhvr>
                                        <p:cTn id="57" dur="500" fill="hold"/>
                                        <p:tgtEl>
                                          <p:spTgt spid="11"/>
                                        </p:tgtEl>
                                        <p:attrNameLst>
                                          <p:attrName>ppt_w</p:attrName>
                                        </p:attrNameLst>
                                      </p:cBhvr>
                                      <p:tavLst>
                                        <p:tav tm="0">
                                          <p:val>
                                            <p:fltVal val="0"/>
                                          </p:val>
                                        </p:tav>
                                        <p:tav tm="100000">
                                          <p:val>
                                            <p:strVal val="#ppt_w"/>
                                          </p:val>
                                        </p:tav>
                                      </p:tavLst>
                                    </p:anim>
                                    <p:anim calcmode="lin" valueType="num">
                                      <p:cBhvr>
                                        <p:cTn id="58" dur="500" fill="hold"/>
                                        <p:tgtEl>
                                          <p:spTgt spid="11"/>
                                        </p:tgtEl>
                                        <p:attrNameLst>
                                          <p:attrName>ppt_h</p:attrName>
                                        </p:attrNameLst>
                                      </p:cBhvr>
                                      <p:tavLst>
                                        <p:tav tm="0">
                                          <p:val>
                                            <p:fltVal val="0"/>
                                          </p:val>
                                        </p:tav>
                                        <p:tav tm="100000">
                                          <p:val>
                                            <p:strVal val="#ppt_h"/>
                                          </p:val>
                                        </p:tav>
                                      </p:tavLst>
                                    </p:anim>
                                    <p:animEffect transition="in" filter="fade">
                                      <p:cBhvr>
                                        <p:cTn id="59" dur="500"/>
                                        <p:tgtEl>
                                          <p:spTgt spid="11"/>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12"/>
                                        </p:tgtEl>
                                        <p:attrNameLst>
                                          <p:attrName>style.visibility</p:attrName>
                                        </p:attrNameLst>
                                      </p:cBhvr>
                                      <p:to>
                                        <p:strVal val="visible"/>
                                      </p:to>
                                    </p:set>
                                    <p:anim calcmode="lin" valueType="num">
                                      <p:cBhvr>
                                        <p:cTn id="62" dur="500" fill="hold"/>
                                        <p:tgtEl>
                                          <p:spTgt spid="12"/>
                                        </p:tgtEl>
                                        <p:attrNameLst>
                                          <p:attrName>ppt_w</p:attrName>
                                        </p:attrNameLst>
                                      </p:cBhvr>
                                      <p:tavLst>
                                        <p:tav tm="0">
                                          <p:val>
                                            <p:fltVal val="0"/>
                                          </p:val>
                                        </p:tav>
                                        <p:tav tm="100000">
                                          <p:val>
                                            <p:strVal val="#ppt_w"/>
                                          </p:val>
                                        </p:tav>
                                      </p:tavLst>
                                    </p:anim>
                                    <p:anim calcmode="lin" valueType="num">
                                      <p:cBhvr>
                                        <p:cTn id="63" dur="500" fill="hold"/>
                                        <p:tgtEl>
                                          <p:spTgt spid="12"/>
                                        </p:tgtEl>
                                        <p:attrNameLst>
                                          <p:attrName>ppt_h</p:attrName>
                                        </p:attrNameLst>
                                      </p:cBhvr>
                                      <p:tavLst>
                                        <p:tav tm="0">
                                          <p:val>
                                            <p:fltVal val="0"/>
                                          </p:val>
                                        </p:tav>
                                        <p:tav tm="100000">
                                          <p:val>
                                            <p:strVal val="#ppt_h"/>
                                          </p:val>
                                        </p:tav>
                                      </p:tavLst>
                                    </p:anim>
                                    <p:animEffect transition="in" filter="fade">
                                      <p:cBhvr>
                                        <p:cTn id="64" dur="500"/>
                                        <p:tgtEl>
                                          <p:spTgt spid="12"/>
                                        </p:tgtEl>
                                      </p:cBhvr>
                                    </p:animEffect>
                                  </p:childTnLst>
                                </p:cTn>
                              </p:par>
                            </p:childTnLst>
                          </p:cTn>
                        </p:par>
                        <p:par>
                          <p:cTn id="65" fill="hold">
                            <p:stCondLst>
                              <p:cond delay="1000"/>
                            </p:stCondLst>
                            <p:childTnLst>
                              <p:par>
                                <p:cTn id="66" presetID="2" presetClass="entr" presetSubtype="2" fill="hold" grpId="0" nodeType="afterEffect">
                                  <p:stCondLst>
                                    <p:cond delay="0"/>
                                  </p:stCondLst>
                                  <p:childTnLst>
                                    <p:set>
                                      <p:cBhvr>
                                        <p:cTn id="67" dur="1" fill="hold">
                                          <p:stCondLst>
                                            <p:cond delay="0"/>
                                          </p:stCondLst>
                                        </p:cTn>
                                        <p:tgtEl>
                                          <p:spTgt spid="24"/>
                                        </p:tgtEl>
                                        <p:attrNameLst>
                                          <p:attrName>style.visibility</p:attrName>
                                        </p:attrNameLst>
                                      </p:cBhvr>
                                      <p:to>
                                        <p:strVal val="visible"/>
                                      </p:to>
                                    </p:set>
                                    <p:anim calcmode="lin" valueType="num">
                                      <p:cBhvr additive="base">
                                        <p:cTn id="68" dur="1000" fill="hold"/>
                                        <p:tgtEl>
                                          <p:spTgt spid="24"/>
                                        </p:tgtEl>
                                        <p:attrNameLst>
                                          <p:attrName>ppt_x</p:attrName>
                                        </p:attrNameLst>
                                      </p:cBhvr>
                                      <p:tavLst>
                                        <p:tav tm="0">
                                          <p:val>
                                            <p:strVal val="1+#ppt_w/2"/>
                                          </p:val>
                                        </p:tav>
                                        <p:tav tm="100000">
                                          <p:val>
                                            <p:strVal val="#ppt_x"/>
                                          </p:val>
                                        </p:tav>
                                      </p:tavLst>
                                    </p:anim>
                                    <p:anim calcmode="lin" valueType="num">
                                      <p:cBhvr additive="base">
                                        <p:cTn id="69" dur="1000" fill="hold"/>
                                        <p:tgtEl>
                                          <p:spTgt spid="24"/>
                                        </p:tgtEl>
                                        <p:attrNameLst>
                                          <p:attrName>ppt_y</p:attrName>
                                        </p:attrNameLst>
                                      </p:cBhvr>
                                      <p:tavLst>
                                        <p:tav tm="0">
                                          <p:val>
                                            <p:strVal val="#ppt_y"/>
                                          </p:val>
                                        </p:tav>
                                        <p:tav tm="100000">
                                          <p:val>
                                            <p:strVal val="#ppt_y"/>
                                          </p:val>
                                        </p:tav>
                                      </p:tavLst>
                                    </p:anim>
                                  </p:childTnLst>
                                </p:cTn>
                              </p:par>
                              <p:par>
                                <p:cTn id="70" presetID="2" presetClass="entr" presetSubtype="2" fill="hold" grpId="0" nodeType="withEffect">
                                  <p:stCondLst>
                                    <p:cond delay="0"/>
                                  </p:stCondLst>
                                  <p:childTnLst>
                                    <p:set>
                                      <p:cBhvr>
                                        <p:cTn id="71" dur="1" fill="hold">
                                          <p:stCondLst>
                                            <p:cond delay="0"/>
                                          </p:stCondLst>
                                        </p:cTn>
                                        <p:tgtEl>
                                          <p:spTgt spid="25"/>
                                        </p:tgtEl>
                                        <p:attrNameLst>
                                          <p:attrName>style.visibility</p:attrName>
                                        </p:attrNameLst>
                                      </p:cBhvr>
                                      <p:to>
                                        <p:strVal val="visible"/>
                                      </p:to>
                                    </p:set>
                                    <p:anim calcmode="lin" valueType="num">
                                      <p:cBhvr additive="base">
                                        <p:cTn id="72" dur="500" fill="hold"/>
                                        <p:tgtEl>
                                          <p:spTgt spid="25"/>
                                        </p:tgtEl>
                                        <p:attrNameLst>
                                          <p:attrName>ppt_x</p:attrName>
                                        </p:attrNameLst>
                                      </p:cBhvr>
                                      <p:tavLst>
                                        <p:tav tm="0">
                                          <p:val>
                                            <p:strVal val="1+#ppt_w/2"/>
                                          </p:val>
                                        </p:tav>
                                        <p:tav tm="100000">
                                          <p:val>
                                            <p:strVal val="#ppt_x"/>
                                          </p:val>
                                        </p:tav>
                                      </p:tavLst>
                                    </p:anim>
                                    <p:anim calcmode="lin" valueType="num">
                                      <p:cBhvr additive="base">
                                        <p:cTn id="73" dur="500" fill="hold"/>
                                        <p:tgtEl>
                                          <p:spTgt spid="25"/>
                                        </p:tgtEl>
                                        <p:attrNameLst>
                                          <p:attrName>ppt_y</p:attrName>
                                        </p:attrNameLst>
                                      </p:cBhvr>
                                      <p:tavLst>
                                        <p:tav tm="0">
                                          <p:val>
                                            <p:strVal val="#ppt_y"/>
                                          </p:val>
                                        </p:tav>
                                        <p:tav tm="100000">
                                          <p:val>
                                            <p:strVal val="#ppt_y"/>
                                          </p:val>
                                        </p:tav>
                                      </p:tavLst>
                                    </p:anim>
                                  </p:childTnLst>
                                </p:cTn>
                              </p:par>
                            </p:childTnLst>
                          </p:cTn>
                        </p:par>
                        <p:par>
                          <p:cTn id="74" fill="hold">
                            <p:stCondLst>
                              <p:cond delay="2000"/>
                            </p:stCondLst>
                            <p:childTnLst>
                              <p:par>
                                <p:cTn id="75" presetID="2" presetClass="entr" presetSubtype="2" fill="hold" grpId="0" nodeType="afterEffect">
                                  <p:stCondLst>
                                    <p:cond delay="0"/>
                                  </p:stCondLst>
                                  <p:childTnLst>
                                    <p:set>
                                      <p:cBhvr>
                                        <p:cTn id="76" dur="1" fill="hold">
                                          <p:stCondLst>
                                            <p:cond delay="0"/>
                                          </p:stCondLst>
                                        </p:cTn>
                                        <p:tgtEl>
                                          <p:spTgt spid="26"/>
                                        </p:tgtEl>
                                        <p:attrNameLst>
                                          <p:attrName>style.visibility</p:attrName>
                                        </p:attrNameLst>
                                      </p:cBhvr>
                                      <p:to>
                                        <p:strVal val="visible"/>
                                      </p:to>
                                    </p:set>
                                    <p:anim calcmode="lin" valueType="num">
                                      <p:cBhvr additive="base">
                                        <p:cTn id="77" dur="1000" fill="hold"/>
                                        <p:tgtEl>
                                          <p:spTgt spid="26"/>
                                        </p:tgtEl>
                                        <p:attrNameLst>
                                          <p:attrName>ppt_x</p:attrName>
                                        </p:attrNameLst>
                                      </p:cBhvr>
                                      <p:tavLst>
                                        <p:tav tm="0">
                                          <p:val>
                                            <p:strVal val="1+#ppt_w/2"/>
                                          </p:val>
                                        </p:tav>
                                        <p:tav tm="100000">
                                          <p:val>
                                            <p:strVal val="#ppt_x"/>
                                          </p:val>
                                        </p:tav>
                                      </p:tavLst>
                                    </p:anim>
                                    <p:anim calcmode="lin" valueType="num">
                                      <p:cBhvr additive="base">
                                        <p:cTn id="78" dur="1000" fill="hold"/>
                                        <p:tgtEl>
                                          <p:spTgt spid="26"/>
                                        </p:tgtEl>
                                        <p:attrNameLst>
                                          <p:attrName>ppt_y</p:attrName>
                                        </p:attrNameLst>
                                      </p:cBhvr>
                                      <p:tavLst>
                                        <p:tav tm="0">
                                          <p:val>
                                            <p:strVal val="#ppt_y"/>
                                          </p:val>
                                        </p:tav>
                                        <p:tav tm="100000">
                                          <p:val>
                                            <p:strVal val="#ppt_y"/>
                                          </p:val>
                                        </p:tav>
                                      </p:tavLst>
                                    </p:anim>
                                  </p:childTnLst>
                                </p:cTn>
                              </p:par>
                              <p:par>
                                <p:cTn id="79" presetID="2" presetClass="entr" presetSubtype="2" fill="hold" grpId="0" nodeType="withEffect">
                                  <p:stCondLst>
                                    <p:cond delay="0"/>
                                  </p:stCondLst>
                                  <p:childTnLst>
                                    <p:set>
                                      <p:cBhvr>
                                        <p:cTn id="80" dur="1" fill="hold">
                                          <p:stCondLst>
                                            <p:cond delay="0"/>
                                          </p:stCondLst>
                                        </p:cTn>
                                        <p:tgtEl>
                                          <p:spTgt spid="27"/>
                                        </p:tgtEl>
                                        <p:attrNameLst>
                                          <p:attrName>style.visibility</p:attrName>
                                        </p:attrNameLst>
                                      </p:cBhvr>
                                      <p:to>
                                        <p:strVal val="visible"/>
                                      </p:to>
                                    </p:set>
                                    <p:anim calcmode="lin" valueType="num">
                                      <p:cBhvr additive="base">
                                        <p:cTn id="81" dur="500" fill="hold"/>
                                        <p:tgtEl>
                                          <p:spTgt spid="27"/>
                                        </p:tgtEl>
                                        <p:attrNameLst>
                                          <p:attrName>ppt_x</p:attrName>
                                        </p:attrNameLst>
                                      </p:cBhvr>
                                      <p:tavLst>
                                        <p:tav tm="0">
                                          <p:val>
                                            <p:strVal val="1+#ppt_w/2"/>
                                          </p:val>
                                        </p:tav>
                                        <p:tav tm="100000">
                                          <p:val>
                                            <p:strVal val="#ppt_x"/>
                                          </p:val>
                                        </p:tav>
                                      </p:tavLst>
                                    </p:anim>
                                    <p:anim calcmode="lin" valueType="num">
                                      <p:cBhvr additive="base">
                                        <p:cTn id="82" dur="500" fill="hold"/>
                                        <p:tgtEl>
                                          <p:spTgt spid="27"/>
                                        </p:tgtEl>
                                        <p:attrNameLst>
                                          <p:attrName>ppt_y</p:attrName>
                                        </p:attrNameLst>
                                      </p:cBhvr>
                                      <p:tavLst>
                                        <p:tav tm="0">
                                          <p:val>
                                            <p:strVal val="#ppt_y"/>
                                          </p:val>
                                        </p:tav>
                                        <p:tav tm="100000">
                                          <p:val>
                                            <p:strVal val="#ppt_y"/>
                                          </p:val>
                                        </p:tav>
                                      </p:tavLst>
                                    </p:anim>
                                  </p:childTnLst>
                                </p:cTn>
                              </p:par>
                            </p:childTnLst>
                          </p:cTn>
                        </p:par>
                        <p:par>
                          <p:cTn id="83" fill="hold">
                            <p:stCondLst>
                              <p:cond delay="3000"/>
                            </p:stCondLst>
                            <p:childTnLst>
                              <p:par>
                                <p:cTn id="84" presetID="2" presetClass="entr" presetSubtype="2" fill="hold" grpId="0" nodeType="afterEffect">
                                  <p:stCondLst>
                                    <p:cond delay="0"/>
                                  </p:stCondLst>
                                  <p:childTnLst>
                                    <p:set>
                                      <p:cBhvr>
                                        <p:cTn id="85" dur="1" fill="hold">
                                          <p:stCondLst>
                                            <p:cond delay="0"/>
                                          </p:stCondLst>
                                        </p:cTn>
                                        <p:tgtEl>
                                          <p:spTgt spid="28"/>
                                        </p:tgtEl>
                                        <p:attrNameLst>
                                          <p:attrName>style.visibility</p:attrName>
                                        </p:attrNameLst>
                                      </p:cBhvr>
                                      <p:to>
                                        <p:strVal val="visible"/>
                                      </p:to>
                                    </p:set>
                                    <p:anim calcmode="lin" valueType="num">
                                      <p:cBhvr additive="base">
                                        <p:cTn id="86" dur="1000" fill="hold"/>
                                        <p:tgtEl>
                                          <p:spTgt spid="28"/>
                                        </p:tgtEl>
                                        <p:attrNameLst>
                                          <p:attrName>ppt_x</p:attrName>
                                        </p:attrNameLst>
                                      </p:cBhvr>
                                      <p:tavLst>
                                        <p:tav tm="0">
                                          <p:val>
                                            <p:strVal val="1+#ppt_w/2"/>
                                          </p:val>
                                        </p:tav>
                                        <p:tav tm="100000">
                                          <p:val>
                                            <p:strVal val="#ppt_x"/>
                                          </p:val>
                                        </p:tav>
                                      </p:tavLst>
                                    </p:anim>
                                    <p:anim calcmode="lin" valueType="num">
                                      <p:cBhvr additive="base">
                                        <p:cTn id="87" dur="1000" fill="hold"/>
                                        <p:tgtEl>
                                          <p:spTgt spid="28"/>
                                        </p:tgtEl>
                                        <p:attrNameLst>
                                          <p:attrName>ppt_y</p:attrName>
                                        </p:attrNameLst>
                                      </p:cBhvr>
                                      <p:tavLst>
                                        <p:tav tm="0">
                                          <p:val>
                                            <p:strVal val="#ppt_y"/>
                                          </p:val>
                                        </p:tav>
                                        <p:tav tm="100000">
                                          <p:val>
                                            <p:strVal val="#ppt_y"/>
                                          </p:val>
                                        </p:tav>
                                      </p:tavLst>
                                    </p:anim>
                                  </p:childTnLst>
                                </p:cTn>
                              </p:par>
                              <p:par>
                                <p:cTn id="88" presetID="2" presetClass="entr" presetSubtype="2" fill="hold" grpId="0" nodeType="withEffect">
                                  <p:stCondLst>
                                    <p:cond delay="0"/>
                                  </p:stCondLst>
                                  <p:childTnLst>
                                    <p:set>
                                      <p:cBhvr>
                                        <p:cTn id="89" dur="1" fill="hold">
                                          <p:stCondLst>
                                            <p:cond delay="0"/>
                                          </p:stCondLst>
                                        </p:cTn>
                                        <p:tgtEl>
                                          <p:spTgt spid="29"/>
                                        </p:tgtEl>
                                        <p:attrNameLst>
                                          <p:attrName>style.visibility</p:attrName>
                                        </p:attrNameLst>
                                      </p:cBhvr>
                                      <p:to>
                                        <p:strVal val="visible"/>
                                      </p:to>
                                    </p:set>
                                    <p:anim calcmode="lin" valueType="num">
                                      <p:cBhvr additive="base">
                                        <p:cTn id="90" dur="500" fill="hold"/>
                                        <p:tgtEl>
                                          <p:spTgt spid="29"/>
                                        </p:tgtEl>
                                        <p:attrNameLst>
                                          <p:attrName>ppt_x</p:attrName>
                                        </p:attrNameLst>
                                      </p:cBhvr>
                                      <p:tavLst>
                                        <p:tav tm="0">
                                          <p:val>
                                            <p:strVal val="1+#ppt_w/2"/>
                                          </p:val>
                                        </p:tav>
                                        <p:tav tm="100000">
                                          <p:val>
                                            <p:strVal val="#ppt_x"/>
                                          </p:val>
                                        </p:tav>
                                      </p:tavLst>
                                    </p:anim>
                                    <p:anim calcmode="lin" valueType="num">
                                      <p:cBhvr additive="base">
                                        <p:cTn id="91" dur="500" fill="hold"/>
                                        <p:tgtEl>
                                          <p:spTgt spid="29"/>
                                        </p:tgtEl>
                                        <p:attrNameLst>
                                          <p:attrName>ppt_y</p:attrName>
                                        </p:attrNameLst>
                                      </p:cBhvr>
                                      <p:tavLst>
                                        <p:tav tm="0">
                                          <p:val>
                                            <p:strVal val="#ppt_y"/>
                                          </p:val>
                                        </p:tav>
                                        <p:tav tm="100000">
                                          <p:val>
                                            <p:strVal val="#ppt_y"/>
                                          </p:val>
                                        </p:tav>
                                      </p:tavLst>
                                    </p:anim>
                                  </p:childTnLst>
                                </p:cTn>
                              </p:par>
                            </p:childTnLst>
                          </p:cTn>
                        </p:par>
                        <p:par>
                          <p:cTn id="92" fill="hold">
                            <p:stCondLst>
                              <p:cond delay="4000"/>
                            </p:stCondLst>
                            <p:childTnLst>
                              <p:par>
                                <p:cTn id="93" presetID="2" presetClass="entr" presetSubtype="2" fill="hold" grpId="0" nodeType="afterEffect">
                                  <p:stCondLst>
                                    <p:cond delay="0"/>
                                  </p:stCondLst>
                                  <p:childTnLst>
                                    <p:set>
                                      <p:cBhvr>
                                        <p:cTn id="94" dur="1" fill="hold">
                                          <p:stCondLst>
                                            <p:cond delay="0"/>
                                          </p:stCondLst>
                                        </p:cTn>
                                        <p:tgtEl>
                                          <p:spTgt spid="30"/>
                                        </p:tgtEl>
                                        <p:attrNameLst>
                                          <p:attrName>style.visibility</p:attrName>
                                        </p:attrNameLst>
                                      </p:cBhvr>
                                      <p:to>
                                        <p:strVal val="visible"/>
                                      </p:to>
                                    </p:set>
                                    <p:anim calcmode="lin" valueType="num">
                                      <p:cBhvr additive="base">
                                        <p:cTn id="95" dur="1000" fill="hold"/>
                                        <p:tgtEl>
                                          <p:spTgt spid="30"/>
                                        </p:tgtEl>
                                        <p:attrNameLst>
                                          <p:attrName>ppt_x</p:attrName>
                                        </p:attrNameLst>
                                      </p:cBhvr>
                                      <p:tavLst>
                                        <p:tav tm="0">
                                          <p:val>
                                            <p:strVal val="1+#ppt_w/2"/>
                                          </p:val>
                                        </p:tav>
                                        <p:tav tm="100000">
                                          <p:val>
                                            <p:strVal val="#ppt_x"/>
                                          </p:val>
                                        </p:tav>
                                      </p:tavLst>
                                    </p:anim>
                                    <p:anim calcmode="lin" valueType="num">
                                      <p:cBhvr additive="base">
                                        <p:cTn id="96" dur="1000" fill="hold"/>
                                        <p:tgtEl>
                                          <p:spTgt spid="30"/>
                                        </p:tgtEl>
                                        <p:attrNameLst>
                                          <p:attrName>ppt_y</p:attrName>
                                        </p:attrNameLst>
                                      </p:cBhvr>
                                      <p:tavLst>
                                        <p:tav tm="0">
                                          <p:val>
                                            <p:strVal val="#ppt_y"/>
                                          </p:val>
                                        </p:tav>
                                        <p:tav tm="100000">
                                          <p:val>
                                            <p:strVal val="#ppt_y"/>
                                          </p:val>
                                        </p:tav>
                                      </p:tavLst>
                                    </p:anim>
                                  </p:childTnLst>
                                </p:cTn>
                              </p:par>
                              <p:par>
                                <p:cTn id="97" presetID="2" presetClass="entr" presetSubtype="2" fill="hold" grpId="0" nodeType="withEffect">
                                  <p:stCondLst>
                                    <p:cond delay="0"/>
                                  </p:stCondLst>
                                  <p:childTnLst>
                                    <p:set>
                                      <p:cBhvr>
                                        <p:cTn id="98" dur="1" fill="hold">
                                          <p:stCondLst>
                                            <p:cond delay="0"/>
                                          </p:stCondLst>
                                        </p:cTn>
                                        <p:tgtEl>
                                          <p:spTgt spid="31"/>
                                        </p:tgtEl>
                                        <p:attrNameLst>
                                          <p:attrName>style.visibility</p:attrName>
                                        </p:attrNameLst>
                                      </p:cBhvr>
                                      <p:to>
                                        <p:strVal val="visible"/>
                                      </p:to>
                                    </p:set>
                                    <p:anim calcmode="lin" valueType="num">
                                      <p:cBhvr additive="base">
                                        <p:cTn id="99" dur="500" fill="hold"/>
                                        <p:tgtEl>
                                          <p:spTgt spid="31"/>
                                        </p:tgtEl>
                                        <p:attrNameLst>
                                          <p:attrName>ppt_x</p:attrName>
                                        </p:attrNameLst>
                                      </p:cBhvr>
                                      <p:tavLst>
                                        <p:tav tm="0">
                                          <p:val>
                                            <p:strVal val="1+#ppt_w/2"/>
                                          </p:val>
                                        </p:tav>
                                        <p:tav tm="100000">
                                          <p:val>
                                            <p:strVal val="#ppt_x"/>
                                          </p:val>
                                        </p:tav>
                                      </p:tavLst>
                                    </p:anim>
                                    <p:anim calcmode="lin" valueType="num">
                                      <p:cBhvr additive="base">
                                        <p:cTn id="100"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animBg="1"/>
      <p:bldP spid="9" grpId="0" animBg="1"/>
      <p:bldP spid="10" grpId="0" animBg="1"/>
      <p:bldP spid="11" grpId="0" animBg="1"/>
      <p:bldP spid="12" grpId="0" animBg="1"/>
      <p:bldP spid="24" grpId="0"/>
      <p:bldP spid="25" grpId="0"/>
      <p:bldP spid="26" grpId="0"/>
      <p:bldP spid="27" grpId="0"/>
      <p:bldP spid="28" grpId="0"/>
      <p:bldP spid="29" grpId="0"/>
      <p:bldP spid="30" grpId="0"/>
      <p:bldP spid="3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5"/>
          <p:cNvSpPr/>
          <p:nvPr/>
        </p:nvSpPr>
        <p:spPr bwMode="auto">
          <a:xfrm>
            <a:off x="3895472" y="3257138"/>
            <a:ext cx="909497" cy="1421155"/>
          </a:xfrm>
          <a:custGeom>
            <a:avLst/>
            <a:gdLst>
              <a:gd name="T0" fmla="*/ 148 w 589"/>
              <a:gd name="T1" fmla="*/ 258 h 921"/>
              <a:gd name="T2" fmla="*/ 271 w 589"/>
              <a:gd name="T3" fmla="*/ 462 h 921"/>
              <a:gd name="T4" fmla="*/ 148 w 589"/>
              <a:gd name="T5" fmla="*/ 665 h 921"/>
              <a:gd name="T6" fmla="*/ 0 w 589"/>
              <a:gd name="T7" fmla="*/ 921 h 921"/>
              <a:gd name="T8" fmla="*/ 318 w 589"/>
              <a:gd name="T9" fmla="*/ 921 h 921"/>
              <a:gd name="T10" fmla="*/ 466 w 589"/>
              <a:gd name="T11" fmla="*/ 665 h 921"/>
              <a:gd name="T12" fmla="*/ 589 w 589"/>
              <a:gd name="T13" fmla="*/ 462 h 921"/>
              <a:gd name="T14" fmla="*/ 466 w 589"/>
              <a:gd name="T15" fmla="*/ 258 h 921"/>
              <a:gd name="T16" fmla="*/ 318 w 589"/>
              <a:gd name="T17" fmla="*/ 0 h 921"/>
              <a:gd name="T18" fmla="*/ 0 w 589"/>
              <a:gd name="T19" fmla="*/ 0 h 921"/>
              <a:gd name="T20" fmla="*/ 148 w 589"/>
              <a:gd name="T21" fmla="*/ 258 h 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9" h="921">
                <a:moveTo>
                  <a:pt x="148" y="258"/>
                </a:moveTo>
                <a:cubicBezTo>
                  <a:pt x="163" y="390"/>
                  <a:pt x="271" y="462"/>
                  <a:pt x="271" y="462"/>
                </a:cubicBezTo>
                <a:cubicBezTo>
                  <a:pt x="271" y="462"/>
                  <a:pt x="163" y="533"/>
                  <a:pt x="148" y="665"/>
                </a:cubicBezTo>
                <a:cubicBezTo>
                  <a:pt x="133" y="796"/>
                  <a:pt x="59" y="921"/>
                  <a:pt x="0" y="921"/>
                </a:cubicBezTo>
                <a:cubicBezTo>
                  <a:pt x="318" y="921"/>
                  <a:pt x="318" y="921"/>
                  <a:pt x="318" y="921"/>
                </a:cubicBezTo>
                <a:cubicBezTo>
                  <a:pt x="376" y="921"/>
                  <a:pt x="450" y="796"/>
                  <a:pt x="466" y="665"/>
                </a:cubicBezTo>
                <a:cubicBezTo>
                  <a:pt x="481" y="533"/>
                  <a:pt x="589" y="462"/>
                  <a:pt x="589" y="462"/>
                </a:cubicBezTo>
                <a:cubicBezTo>
                  <a:pt x="589" y="462"/>
                  <a:pt x="481" y="389"/>
                  <a:pt x="466" y="258"/>
                </a:cubicBezTo>
                <a:cubicBezTo>
                  <a:pt x="450" y="127"/>
                  <a:pt x="376" y="0"/>
                  <a:pt x="318" y="0"/>
                </a:cubicBezTo>
                <a:cubicBezTo>
                  <a:pt x="0" y="0"/>
                  <a:pt x="0" y="0"/>
                  <a:pt x="0" y="0"/>
                </a:cubicBezTo>
                <a:cubicBezTo>
                  <a:pt x="59" y="0"/>
                  <a:pt x="133" y="127"/>
                  <a:pt x="148" y="258"/>
                </a:cubicBezTo>
                <a:close/>
              </a:path>
            </a:pathLst>
          </a:custGeom>
          <a:solidFill>
            <a:schemeClr val="accent1"/>
          </a:solidFill>
          <a:ln>
            <a:noFill/>
          </a:ln>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8" name="Freeform 6"/>
          <p:cNvSpPr/>
          <p:nvPr/>
        </p:nvSpPr>
        <p:spPr bwMode="auto">
          <a:xfrm>
            <a:off x="4478025" y="2530206"/>
            <a:ext cx="909497" cy="1421155"/>
          </a:xfrm>
          <a:custGeom>
            <a:avLst/>
            <a:gdLst>
              <a:gd name="T0" fmla="*/ 441 w 589"/>
              <a:gd name="T1" fmla="*/ 663 h 921"/>
              <a:gd name="T2" fmla="*/ 318 w 589"/>
              <a:gd name="T3" fmla="*/ 459 h 921"/>
              <a:gd name="T4" fmla="*/ 441 w 589"/>
              <a:gd name="T5" fmla="*/ 257 h 921"/>
              <a:gd name="T6" fmla="*/ 589 w 589"/>
              <a:gd name="T7" fmla="*/ 0 h 921"/>
              <a:gd name="T8" fmla="*/ 272 w 589"/>
              <a:gd name="T9" fmla="*/ 0 h 921"/>
              <a:gd name="T10" fmla="*/ 124 w 589"/>
              <a:gd name="T11" fmla="*/ 257 h 921"/>
              <a:gd name="T12" fmla="*/ 0 w 589"/>
              <a:gd name="T13" fmla="*/ 460 h 921"/>
              <a:gd name="T14" fmla="*/ 124 w 589"/>
              <a:gd name="T15" fmla="*/ 663 h 921"/>
              <a:gd name="T16" fmla="*/ 272 w 589"/>
              <a:gd name="T17" fmla="*/ 921 h 921"/>
              <a:gd name="T18" fmla="*/ 589 w 589"/>
              <a:gd name="T19" fmla="*/ 921 h 921"/>
              <a:gd name="T20" fmla="*/ 441 w 589"/>
              <a:gd name="T21" fmla="*/ 663 h 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9" h="921">
                <a:moveTo>
                  <a:pt x="441" y="663"/>
                </a:moveTo>
                <a:cubicBezTo>
                  <a:pt x="426" y="532"/>
                  <a:pt x="318" y="459"/>
                  <a:pt x="318" y="459"/>
                </a:cubicBezTo>
                <a:cubicBezTo>
                  <a:pt x="318" y="459"/>
                  <a:pt x="426" y="388"/>
                  <a:pt x="441" y="257"/>
                </a:cubicBezTo>
                <a:cubicBezTo>
                  <a:pt x="457" y="125"/>
                  <a:pt x="530" y="0"/>
                  <a:pt x="589" y="0"/>
                </a:cubicBezTo>
                <a:cubicBezTo>
                  <a:pt x="272" y="0"/>
                  <a:pt x="272" y="0"/>
                  <a:pt x="272" y="0"/>
                </a:cubicBezTo>
                <a:cubicBezTo>
                  <a:pt x="213" y="0"/>
                  <a:pt x="139" y="125"/>
                  <a:pt x="124" y="257"/>
                </a:cubicBezTo>
                <a:cubicBezTo>
                  <a:pt x="108" y="388"/>
                  <a:pt x="0" y="460"/>
                  <a:pt x="0" y="460"/>
                </a:cubicBezTo>
                <a:cubicBezTo>
                  <a:pt x="0" y="460"/>
                  <a:pt x="108" y="532"/>
                  <a:pt x="124" y="663"/>
                </a:cubicBezTo>
                <a:cubicBezTo>
                  <a:pt x="139" y="794"/>
                  <a:pt x="213" y="921"/>
                  <a:pt x="272" y="921"/>
                </a:cubicBezTo>
                <a:cubicBezTo>
                  <a:pt x="589" y="921"/>
                  <a:pt x="589" y="921"/>
                  <a:pt x="589" y="921"/>
                </a:cubicBezTo>
                <a:cubicBezTo>
                  <a:pt x="530" y="921"/>
                  <a:pt x="457" y="794"/>
                  <a:pt x="441" y="663"/>
                </a:cubicBezTo>
                <a:close/>
              </a:path>
            </a:pathLst>
          </a:custGeom>
          <a:solidFill>
            <a:schemeClr val="accent3"/>
          </a:solidFill>
          <a:ln>
            <a:noFill/>
          </a:ln>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9" name="Freeform 7"/>
          <p:cNvSpPr/>
          <p:nvPr/>
        </p:nvSpPr>
        <p:spPr bwMode="auto">
          <a:xfrm>
            <a:off x="4478025" y="1055536"/>
            <a:ext cx="909497" cy="1421155"/>
          </a:xfrm>
          <a:custGeom>
            <a:avLst/>
            <a:gdLst>
              <a:gd name="T0" fmla="*/ 441 w 589"/>
              <a:gd name="T1" fmla="*/ 663 h 921"/>
              <a:gd name="T2" fmla="*/ 318 w 589"/>
              <a:gd name="T3" fmla="*/ 460 h 921"/>
              <a:gd name="T4" fmla="*/ 441 w 589"/>
              <a:gd name="T5" fmla="*/ 257 h 921"/>
              <a:gd name="T6" fmla="*/ 589 w 589"/>
              <a:gd name="T7" fmla="*/ 0 h 921"/>
              <a:gd name="T8" fmla="*/ 272 w 589"/>
              <a:gd name="T9" fmla="*/ 0 h 921"/>
              <a:gd name="T10" fmla="*/ 124 w 589"/>
              <a:gd name="T11" fmla="*/ 257 h 921"/>
              <a:gd name="T12" fmla="*/ 0 w 589"/>
              <a:gd name="T13" fmla="*/ 460 h 921"/>
              <a:gd name="T14" fmla="*/ 124 w 589"/>
              <a:gd name="T15" fmla="*/ 664 h 921"/>
              <a:gd name="T16" fmla="*/ 272 w 589"/>
              <a:gd name="T17" fmla="*/ 921 h 921"/>
              <a:gd name="T18" fmla="*/ 589 w 589"/>
              <a:gd name="T19" fmla="*/ 921 h 921"/>
              <a:gd name="T20" fmla="*/ 441 w 589"/>
              <a:gd name="T21" fmla="*/ 663 h 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9" h="921">
                <a:moveTo>
                  <a:pt x="441" y="663"/>
                </a:moveTo>
                <a:cubicBezTo>
                  <a:pt x="426" y="532"/>
                  <a:pt x="318" y="460"/>
                  <a:pt x="318" y="460"/>
                </a:cubicBezTo>
                <a:cubicBezTo>
                  <a:pt x="318" y="460"/>
                  <a:pt x="426" y="388"/>
                  <a:pt x="441" y="257"/>
                </a:cubicBezTo>
                <a:cubicBezTo>
                  <a:pt x="457" y="126"/>
                  <a:pt x="530" y="0"/>
                  <a:pt x="589" y="0"/>
                </a:cubicBezTo>
                <a:cubicBezTo>
                  <a:pt x="272" y="0"/>
                  <a:pt x="272" y="0"/>
                  <a:pt x="272" y="0"/>
                </a:cubicBezTo>
                <a:cubicBezTo>
                  <a:pt x="213" y="0"/>
                  <a:pt x="139" y="126"/>
                  <a:pt x="124" y="257"/>
                </a:cubicBezTo>
                <a:cubicBezTo>
                  <a:pt x="108" y="388"/>
                  <a:pt x="0" y="460"/>
                  <a:pt x="0" y="460"/>
                </a:cubicBezTo>
                <a:cubicBezTo>
                  <a:pt x="0" y="460"/>
                  <a:pt x="108" y="533"/>
                  <a:pt x="124" y="664"/>
                </a:cubicBezTo>
                <a:cubicBezTo>
                  <a:pt x="139" y="795"/>
                  <a:pt x="213" y="921"/>
                  <a:pt x="272" y="921"/>
                </a:cubicBezTo>
                <a:cubicBezTo>
                  <a:pt x="589" y="921"/>
                  <a:pt x="589" y="921"/>
                  <a:pt x="589" y="921"/>
                </a:cubicBezTo>
                <a:cubicBezTo>
                  <a:pt x="530" y="921"/>
                  <a:pt x="457" y="795"/>
                  <a:pt x="441" y="663"/>
                </a:cubicBezTo>
                <a:close/>
              </a:path>
            </a:pathLst>
          </a:custGeom>
          <a:solidFill>
            <a:schemeClr val="accent4"/>
          </a:solidFill>
          <a:ln>
            <a:noFill/>
          </a:ln>
        </p:spPr>
        <p:txBody>
          <a:bodyPr vert="horz" wrap="square" lIns="91440" tIns="45720" rIns="91440" bIns="45720" numCol="1" anchor="t" anchorCtr="0" compatLnSpc="1"/>
          <a:lstStyle/>
          <a:p>
            <a:endParaRPr lang="en-US" dirty="0">
              <a:solidFill>
                <a:srgbClr val="70AD46"/>
              </a:solidFill>
              <a:latin typeface="微软雅黑" panose="020B0503020204020204" pitchFamily="34" charset="-122"/>
            </a:endParaRPr>
          </a:p>
        </p:txBody>
      </p:sp>
      <p:sp>
        <p:nvSpPr>
          <p:cNvPr id="10" name="Freeform 8"/>
          <p:cNvSpPr/>
          <p:nvPr/>
        </p:nvSpPr>
        <p:spPr bwMode="auto">
          <a:xfrm>
            <a:off x="3895472" y="1794360"/>
            <a:ext cx="909497" cy="1422642"/>
          </a:xfrm>
          <a:custGeom>
            <a:avLst/>
            <a:gdLst>
              <a:gd name="T0" fmla="*/ 148 w 589"/>
              <a:gd name="T1" fmla="*/ 257 h 921"/>
              <a:gd name="T2" fmla="*/ 271 w 589"/>
              <a:gd name="T3" fmla="*/ 461 h 921"/>
              <a:gd name="T4" fmla="*/ 148 w 589"/>
              <a:gd name="T5" fmla="*/ 664 h 921"/>
              <a:gd name="T6" fmla="*/ 0 w 589"/>
              <a:gd name="T7" fmla="*/ 921 h 921"/>
              <a:gd name="T8" fmla="*/ 318 w 589"/>
              <a:gd name="T9" fmla="*/ 921 h 921"/>
              <a:gd name="T10" fmla="*/ 466 w 589"/>
              <a:gd name="T11" fmla="*/ 664 h 921"/>
              <a:gd name="T12" fmla="*/ 589 w 589"/>
              <a:gd name="T13" fmla="*/ 461 h 921"/>
              <a:gd name="T14" fmla="*/ 466 w 589"/>
              <a:gd name="T15" fmla="*/ 257 h 921"/>
              <a:gd name="T16" fmla="*/ 318 w 589"/>
              <a:gd name="T17" fmla="*/ 0 h 921"/>
              <a:gd name="T18" fmla="*/ 0 w 589"/>
              <a:gd name="T19" fmla="*/ 0 h 921"/>
              <a:gd name="T20" fmla="*/ 148 w 589"/>
              <a:gd name="T21" fmla="*/ 257 h 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9" h="921">
                <a:moveTo>
                  <a:pt x="148" y="257"/>
                </a:moveTo>
                <a:cubicBezTo>
                  <a:pt x="163" y="389"/>
                  <a:pt x="271" y="461"/>
                  <a:pt x="271" y="461"/>
                </a:cubicBezTo>
                <a:cubicBezTo>
                  <a:pt x="271" y="461"/>
                  <a:pt x="163" y="533"/>
                  <a:pt x="148" y="664"/>
                </a:cubicBezTo>
                <a:cubicBezTo>
                  <a:pt x="133" y="795"/>
                  <a:pt x="59" y="921"/>
                  <a:pt x="0" y="921"/>
                </a:cubicBezTo>
                <a:cubicBezTo>
                  <a:pt x="318" y="921"/>
                  <a:pt x="318" y="921"/>
                  <a:pt x="318" y="921"/>
                </a:cubicBezTo>
                <a:cubicBezTo>
                  <a:pt x="376" y="921"/>
                  <a:pt x="450" y="795"/>
                  <a:pt x="466" y="664"/>
                </a:cubicBezTo>
                <a:cubicBezTo>
                  <a:pt x="481" y="533"/>
                  <a:pt x="589" y="461"/>
                  <a:pt x="589" y="461"/>
                </a:cubicBezTo>
                <a:cubicBezTo>
                  <a:pt x="589" y="461"/>
                  <a:pt x="481" y="388"/>
                  <a:pt x="466" y="257"/>
                </a:cubicBezTo>
                <a:cubicBezTo>
                  <a:pt x="450" y="126"/>
                  <a:pt x="376" y="0"/>
                  <a:pt x="318" y="0"/>
                </a:cubicBezTo>
                <a:cubicBezTo>
                  <a:pt x="0" y="0"/>
                  <a:pt x="0" y="0"/>
                  <a:pt x="0" y="0"/>
                </a:cubicBezTo>
                <a:cubicBezTo>
                  <a:pt x="59" y="0"/>
                  <a:pt x="133" y="126"/>
                  <a:pt x="148" y="257"/>
                </a:cubicBezTo>
                <a:close/>
              </a:path>
            </a:pathLst>
          </a:custGeom>
          <a:solidFill>
            <a:schemeClr val="accent2"/>
          </a:solidFill>
          <a:ln>
            <a:noFill/>
          </a:ln>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11" name="Freeform 103"/>
          <p:cNvSpPr>
            <a:spLocks noChangeAspect="1" noEditPoints="1"/>
          </p:cNvSpPr>
          <p:nvPr/>
        </p:nvSpPr>
        <p:spPr bwMode="auto">
          <a:xfrm>
            <a:off x="5427527" y="1055536"/>
            <a:ext cx="232330" cy="342216"/>
          </a:xfrm>
          <a:custGeom>
            <a:avLst/>
            <a:gdLst/>
            <a:ahLst/>
            <a:cxnLst>
              <a:cxn ang="0">
                <a:pos x="37" y="29"/>
              </a:cxn>
              <a:cxn ang="0">
                <a:pos x="31" y="41"/>
              </a:cxn>
              <a:cxn ang="0">
                <a:pos x="33" y="44"/>
              </a:cxn>
              <a:cxn ang="0">
                <a:pos x="32" y="47"/>
              </a:cxn>
              <a:cxn ang="0">
                <a:pos x="33" y="49"/>
              </a:cxn>
              <a:cxn ang="0">
                <a:pos x="31" y="53"/>
              </a:cxn>
              <a:cxn ang="0">
                <a:pos x="31" y="54"/>
              </a:cxn>
              <a:cxn ang="0">
                <a:pos x="27" y="58"/>
              </a:cxn>
              <a:cxn ang="0">
                <a:pos x="21" y="62"/>
              </a:cxn>
              <a:cxn ang="0">
                <a:pos x="15" y="58"/>
              </a:cxn>
              <a:cxn ang="0">
                <a:pos x="11" y="54"/>
              </a:cxn>
              <a:cxn ang="0">
                <a:pos x="11" y="53"/>
              </a:cxn>
              <a:cxn ang="0">
                <a:pos x="9" y="49"/>
              </a:cxn>
              <a:cxn ang="0">
                <a:pos x="10" y="47"/>
              </a:cxn>
              <a:cxn ang="0">
                <a:pos x="9" y="44"/>
              </a:cxn>
              <a:cxn ang="0">
                <a:pos x="11" y="41"/>
              </a:cxn>
              <a:cxn ang="0">
                <a:pos x="5" y="29"/>
              </a:cxn>
              <a:cxn ang="0">
                <a:pos x="0" y="18"/>
              </a:cxn>
              <a:cxn ang="0">
                <a:pos x="21" y="0"/>
              </a:cxn>
              <a:cxn ang="0">
                <a:pos x="42" y="18"/>
              </a:cxn>
              <a:cxn ang="0">
                <a:pos x="37" y="29"/>
              </a:cxn>
              <a:cxn ang="0">
                <a:pos x="21" y="6"/>
              </a:cxn>
              <a:cxn ang="0">
                <a:pos x="6" y="18"/>
              </a:cxn>
              <a:cxn ang="0">
                <a:pos x="8" y="26"/>
              </a:cxn>
              <a:cxn ang="0">
                <a:pos x="11" y="28"/>
              </a:cxn>
              <a:cxn ang="0">
                <a:pos x="16" y="40"/>
              </a:cxn>
              <a:cxn ang="0">
                <a:pos x="26" y="40"/>
              </a:cxn>
              <a:cxn ang="0">
                <a:pos x="31" y="28"/>
              </a:cxn>
              <a:cxn ang="0">
                <a:pos x="34" y="26"/>
              </a:cxn>
              <a:cxn ang="0">
                <a:pos x="36" y="18"/>
              </a:cxn>
              <a:cxn ang="0">
                <a:pos x="21" y="6"/>
              </a:cxn>
              <a:cxn ang="0">
                <a:pos x="29" y="20"/>
              </a:cxn>
              <a:cxn ang="0">
                <a:pos x="27" y="18"/>
              </a:cxn>
              <a:cxn ang="0">
                <a:pos x="21" y="15"/>
              </a:cxn>
              <a:cxn ang="0">
                <a:pos x="20" y="13"/>
              </a:cxn>
              <a:cxn ang="0">
                <a:pos x="21" y="12"/>
              </a:cxn>
              <a:cxn ang="0">
                <a:pos x="30" y="18"/>
              </a:cxn>
              <a:cxn ang="0">
                <a:pos x="29" y="20"/>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chemeClr val="accent4"/>
          </a:solidFill>
          <a:ln w="9525">
            <a:noFill/>
            <a:round/>
          </a:ln>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12" name="Freeform 181"/>
          <p:cNvSpPr>
            <a:spLocks noChangeAspect="1"/>
          </p:cNvSpPr>
          <p:nvPr/>
        </p:nvSpPr>
        <p:spPr bwMode="auto">
          <a:xfrm>
            <a:off x="3662166" y="1794362"/>
            <a:ext cx="185850" cy="350376"/>
          </a:xfrm>
          <a:custGeom>
            <a:avLst/>
            <a:gdLst/>
            <a:ahLst/>
            <a:cxnLst>
              <a:cxn ang="0">
                <a:pos x="22" y="60"/>
              </a:cxn>
              <a:cxn ang="0">
                <a:pos x="22" y="67"/>
              </a:cxn>
              <a:cxn ang="0">
                <a:pos x="21" y="68"/>
              </a:cxn>
              <a:cxn ang="0">
                <a:pos x="16" y="68"/>
              </a:cxn>
              <a:cxn ang="0">
                <a:pos x="15" y="67"/>
              </a:cxn>
              <a:cxn ang="0">
                <a:pos x="15" y="60"/>
              </a:cxn>
              <a:cxn ang="0">
                <a:pos x="1" y="53"/>
              </a:cxn>
              <a:cxn ang="0">
                <a:pos x="1" y="52"/>
              </a:cxn>
              <a:cxn ang="0">
                <a:pos x="5" y="46"/>
              </a:cxn>
              <a:cxn ang="0">
                <a:pos x="6" y="46"/>
              </a:cxn>
              <a:cxn ang="0">
                <a:pos x="6" y="46"/>
              </a:cxn>
              <a:cxn ang="0">
                <a:pos x="19" y="51"/>
              </a:cxn>
              <a:cxn ang="0">
                <a:pos x="26" y="45"/>
              </a:cxn>
              <a:cxn ang="0">
                <a:pos x="17" y="38"/>
              </a:cxn>
              <a:cxn ang="0">
                <a:pos x="1" y="22"/>
              </a:cxn>
              <a:cxn ang="0">
                <a:pos x="15" y="8"/>
              </a:cxn>
              <a:cxn ang="0">
                <a:pos x="15" y="1"/>
              </a:cxn>
              <a:cxn ang="0">
                <a:pos x="16" y="0"/>
              </a:cxn>
              <a:cxn ang="0">
                <a:pos x="21" y="0"/>
              </a:cxn>
              <a:cxn ang="0">
                <a:pos x="22" y="1"/>
              </a:cxn>
              <a:cxn ang="0">
                <a:pos x="22" y="8"/>
              </a:cxn>
              <a:cxn ang="0">
                <a:pos x="34" y="13"/>
              </a:cxn>
              <a:cxn ang="0">
                <a:pos x="34" y="14"/>
              </a:cxn>
              <a:cxn ang="0">
                <a:pos x="31" y="20"/>
              </a:cxn>
              <a:cxn ang="0">
                <a:pos x="30" y="20"/>
              </a:cxn>
              <a:cxn ang="0">
                <a:pos x="29" y="20"/>
              </a:cxn>
              <a:cxn ang="0">
                <a:pos x="19" y="16"/>
              </a:cxn>
              <a:cxn ang="0">
                <a:pos x="11" y="22"/>
              </a:cxn>
              <a:cxn ang="0">
                <a:pos x="21" y="30"/>
              </a:cxn>
              <a:cxn ang="0">
                <a:pos x="36" y="45"/>
              </a:cxn>
              <a:cxn ang="0">
                <a:pos x="22" y="60"/>
              </a:cxn>
            </a:cxnLst>
            <a:rect l="0" t="0" r="r" b="b"/>
            <a:pathLst>
              <a:path w="36" h="68">
                <a:moveTo>
                  <a:pt x="22" y="60"/>
                </a:moveTo>
                <a:cubicBezTo>
                  <a:pt x="22" y="67"/>
                  <a:pt x="22" y="67"/>
                  <a:pt x="22" y="67"/>
                </a:cubicBezTo>
                <a:cubicBezTo>
                  <a:pt x="22" y="67"/>
                  <a:pt x="22" y="68"/>
                  <a:pt x="21" y="68"/>
                </a:cubicBezTo>
                <a:cubicBezTo>
                  <a:pt x="16" y="68"/>
                  <a:pt x="16" y="68"/>
                  <a:pt x="16" y="68"/>
                </a:cubicBezTo>
                <a:cubicBezTo>
                  <a:pt x="15" y="68"/>
                  <a:pt x="15" y="67"/>
                  <a:pt x="15" y="67"/>
                </a:cubicBezTo>
                <a:cubicBezTo>
                  <a:pt x="15" y="60"/>
                  <a:pt x="15" y="60"/>
                  <a:pt x="15" y="60"/>
                </a:cubicBezTo>
                <a:cubicBezTo>
                  <a:pt x="6" y="59"/>
                  <a:pt x="1" y="53"/>
                  <a:pt x="1" y="53"/>
                </a:cubicBezTo>
                <a:cubicBezTo>
                  <a:pt x="0" y="53"/>
                  <a:pt x="0" y="52"/>
                  <a:pt x="1" y="52"/>
                </a:cubicBezTo>
                <a:cubicBezTo>
                  <a:pt x="5" y="46"/>
                  <a:pt x="5" y="46"/>
                  <a:pt x="5" y="46"/>
                </a:cubicBezTo>
                <a:cubicBezTo>
                  <a:pt x="5" y="46"/>
                  <a:pt x="5" y="46"/>
                  <a:pt x="6" y="46"/>
                </a:cubicBezTo>
                <a:cubicBezTo>
                  <a:pt x="6" y="46"/>
                  <a:pt x="6" y="46"/>
                  <a:pt x="6" y="46"/>
                </a:cubicBezTo>
                <a:cubicBezTo>
                  <a:pt x="7" y="46"/>
                  <a:pt x="12" y="51"/>
                  <a:pt x="19" y="51"/>
                </a:cubicBezTo>
                <a:cubicBezTo>
                  <a:pt x="22" y="51"/>
                  <a:pt x="26" y="49"/>
                  <a:pt x="26" y="45"/>
                </a:cubicBezTo>
                <a:cubicBezTo>
                  <a:pt x="26" y="41"/>
                  <a:pt x="22" y="40"/>
                  <a:pt x="17" y="38"/>
                </a:cubicBezTo>
                <a:cubicBezTo>
                  <a:pt x="10" y="35"/>
                  <a:pt x="1" y="32"/>
                  <a:pt x="1" y="22"/>
                </a:cubicBezTo>
                <a:cubicBezTo>
                  <a:pt x="1" y="15"/>
                  <a:pt x="7" y="9"/>
                  <a:pt x="15" y="8"/>
                </a:cubicBezTo>
                <a:cubicBezTo>
                  <a:pt x="15" y="1"/>
                  <a:pt x="15" y="1"/>
                  <a:pt x="15" y="1"/>
                </a:cubicBezTo>
                <a:cubicBezTo>
                  <a:pt x="15" y="0"/>
                  <a:pt x="15" y="0"/>
                  <a:pt x="16" y="0"/>
                </a:cubicBezTo>
                <a:cubicBezTo>
                  <a:pt x="21" y="0"/>
                  <a:pt x="21" y="0"/>
                  <a:pt x="21" y="0"/>
                </a:cubicBezTo>
                <a:cubicBezTo>
                  <a:pt x="22" y="0"/>
                  <a:pt x="22" y="0"/>
                  <a:pt x="22" y="1"/>
                </a:cubicBezTo>
                <a:cubicBezTo>
                  <a:pt x="22" y="8"/>
                  <a:pt x="22" y="8"/>
                  <a:pt x="22" y="8"/>
                </a:cubicBezTo>
                <a:cubicBezTo>
                  <a:pt x="30" y="8"/>
                  <a:pt x="34" y="13"/>
                  <a:pt x="34" y="13"/>
                </a:cubicBezTo>
                <a:cubicBezTo>
                  <a:pt x="35" y="13"/>
                  <a:pt x="35" y="14"/>
                  <a:pt x="34" y="14"/>
                </a:cubicBezTo>
                <a:cubicBezTo>
                  <a:pt x="31" y="20"/>
                  <a:pt x="31" y="20"/>
                  <a:pt x="31" y="20"/>
                </a:cubicBezTo>
                <a:cubicBezTo>
                  <a:pt x="31" y="20"/>
                  <a:pt x="31" y="20"/>
                  <a:pt x="30" y="20"/>
                </a:cubicBezTo>
                <a:cubicBezTo>
                  <a:pt x="30" y="20"/>
                  <a:pt x="30" y="20"/>
                  <a:pt x="29" y="20"/>
                </a:cubicBezTo>
                <a:cubicBezTo>
                  <a:pt x="29" y="20"/>
                  <a:pt x="25" y="16"/>
                  <a:pt x="19" y="16"/>
                </a:cubicBezTo>
                <a:cubicBezTo>
                  <a:pt x="14" y="16"/>
                  <a:pt x="11" y="18"/>
                  <a:pt x="11" y="22"/>
                </a:cubicBezTo>
                <a:cubicBezTo>
                  <a:pt x="11" y="26"/>
                  <a:pt x="16" y="28"/>
                  <a:pt x="21" y="30"/>
                </a:cubicBezTo>
                <a:cubicBezTo>
                  <a:pt x="28" y="32"/>
                  <a:pt x="36" y="36"/>
                  <a:pt x="36" y="45"/>
                </a:cubicBezTo>
                <a:cubicBezTo>
                  <a:pt x="36" y="52"/>
                  <a:pt x="30" y="59"/>
                  <a:pt x="22" y="60"/>
                </a:cubicBezTo>
                <a:close/>
              </a:path>
            </a:pathLst>
          </a:custGeom>
          <a:solidFill>
            <a:schemeClr val="accent2"/>
          </a:solidFill>
          <a:ln w="9525">
            <a:noFill/>
            <a:round/>
          </a:ln>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13" name="Freeform 217"/>
          <p:cNvSpPr>
            <a:spLocks noChangeAspect="1" noEditPoints="1"/>
          </p:cNvSpPr>
          <p:nvPr/>
        </p:nvSpPr>
        <p:spPr bwMode="auto">
          <a:xfrm>
            <a:off x="5442447" y="2543884"/>
            <a:ext cx="291646" cy="218801"/>
          </a:xfrm>
          <a:custGeom>
            <a:avLst/>
            <a:gdLst/>
            <a:ahLst/>
            <a:cxnLst>
              <a:cxn ang="0">
                <a:pos x="78" y="58"/>
              </a:cxn>
              <a:cxn ang="0">
                <a:pos x="0" y="58"/>
              </a:cxn>
              <a:cxn ang="0">
                <a:pos x="0" y="0"/>
              </a:cxn>
              <a:cxn ang="0">
                <a:pos x="5" y="0"/>
              </a:cxn>
              <a:cxn ang="0">
                <a:pos x="5" y="53"/>
              </a:cxn>
              <a:cxn ang="0">
                <a:pos x="78" y="53"/>
              </a:cxn>
              <a:cxn ang="0">
                <a:pos x="78" y="58"/>
              </a:cxn>
              <a:cxn ang="0">
                <a:pos x="73" y="22"/>
              </a:cxn>
              <a:cxn ang="0">
                <a:pos x="71" y="23"/>
              </a:cxn>
              <a:cxn ang="0">
                <a:pos x="66" y="18"/>
              </a:cxn>
              <a:cxn ang="0">
                <a:pos x="42" y="42"/>
              </a:cxn>
              <a:cxn ang="0">
                <a:pos x="40" y="42"/>
              </a:cxn>
              <a:cxn ang="0">
                <a:pos x="31" y="34"/>
              </a:cxn>
              <a:cxn ang="0">
                <a:pos x="16" y="49"/>
              </a:cxn>
              <a:cxn ang="0">
                <a:pos x="8" y="42"/>
              </a:cxn>
              <a:cxn ang="0">
                <a:pos x="30" y="20"/>
              </a:cxn>
              <a:cxn ang="0">
                <a:pos x="32" y="20"/>
              </a:cxn>
              <a:cxn ang="0">
                <a:pos x="41" y="29"/>
              </a:cxn>
              <a:cxn ang="0">
                <a:pos x="59" y="11"/>
              </a:cxn>
              <a:cxn ang="0">
                <a:pos x="54" y="6"/>
              </a:cxn>
              <a:cxn ang="0">
                <a:pos x="55" y="4"/>
              </a:cxn>
              <a:cxn ang="0">
                <a:pos x="71" y="4"/>
              </a:cxn>
              <a:cxn ang="0">
                <a:pos x="73" y="6"/>
              </a:cxn>
              <a:cxn ang="0">
                <a:pos x="73" y="22"/>
              </a:cxn>
            </a:cxnLst>
            <a:rect l="0" t="0" r="r" b="b"/>
            <a:pathLst>
              <a:path w="78" h="58">
                <a:moveTo>
                  <a:pt x="78" y="58"/>
                </a:moveTo>
                <a:cubicBezTo>
                  <a:pt x="0" y="58"/>
                  <a:pt x="0" y="58"/>
                  <a:pt x="0" y="58"/>
                </a:cubicBezTo>
                <a:cubicBezTo>
                  <a:pt x="0" y="0"/>
                  <a:pt x="0" y="0"/>
                  <a:pt x="0" y="0"/>
                </a:cubicBezTo>
                <a:cubicBezTo>
                  <a:pt x="5" y="0"/>
                  <a:pt x="5" y="0"/>
                  <a:pt x="5" y="0"/>
                </a:cubicBezTo>
                <a:cubicBezTo>
                  <a:pt x="5" y="53"/>
                  <a:pt x="5" y="53"/>
                  <a:pt x="5" y="53"/>
                </a:cubicBezTo>
                <a:cubicBezTo>
                  <a:pt x="78" y="53"/>
                  <a:pt x="78" y="53"/>
                  <a:pt x="78" y="53"/>
                </a:cubicBezTo>
                <a:lnTo>
                  <a:pt x="78" y="58"/>
                </a:lnTo>
                <a:close/>
                <a:moveTo>
                  <a:pt x="73" y="22"/>
                </a:moveTo>
                <a:cubicBezTo>
                  <a:pt x="73" y="23"/>
                  <a:pt x="71" y="24"/>
                  <a:pt x="71" y="23"/>
                </a:cubicBezTo>
                <a:cubicBezTo>
                  <a:pt x="66" y="18"/>
                  <a:pt x="66" y="18"/>
                  <a:pt x="66" y="18"/>
                </a:cubicBezTo>
                <a:cubicBezTo>
                  <a:pt x="42" y="42"/>
                  <a:pt x="42" y="42"/>
                  <a:pt x="42" y="42"/>
                </a:cubicBezTo>
                <a:cubicBezTo>
                  <a:pt x="41" y="43"/>
                  <a:pt x="41" y="43"/>
                  <a:pt x="40" y="42"/>
                </a:cubicBezTo>
                <a:cubicBezTo>
                  <a:pt x="31" y="34"/>
                  <a:pt x="31" y="34"/>
                  <a:pt x="31" y="34"/>
                </a:cubicBezTo>
                <a:cubicBezTo>
                  <a:pt x="16" y="49"/>
                  <a:pt x="16" y="49"/>
                  <a:pt x="16" y="49"/>
                </a:cubicBezTo>
                <a:cubicBezTo>
                  <a:pt x="8" y="42"/>
                  <a:pt x="8" y="42"/>
                  <a:pt x="8" y="42"/>
                </a:cubicBezTo>
                <a:cubicBezTo>
                  <a:pt x="30" y="20"/>
                  <a:pt x="30" y="20"/>
                  <a:pt x="30" y="20"/>
                </a:cubicBezTo>
                <a:cubicBezTo>
                  <a:pt x="31" y="19"/>
                  <a:pt x="32" y="19"/>
                  <a:pt x="32" y="20"/>
                </a:cubicBezTo>
                <a:cubicBezTo>
                  <a:pt x="41" y="29"/>
                  <a:pt x="41" y="29"/>
                  <a:pt x="41" y="29"/>
                </a:cubicBezTo>
                <a:cubicBezTo>
                  <a:pt x="59" y="11"/>
                  <a:pt x="59" y="11"/>
                  <a:pt x="59" y="11"/>
                </a:cubicBezTo>
                <a:cubicBezTo>
                  <a:pt x="54" y="6"/>
                  <a:pt x="54" y="6"/>
                  <a:pt x="54" y="6"/>
                </a:cubicBezTo>
                <a:cubicBezTo>
                  <a:pt x="53" y="6"/>
                  <a:pt x="54" y="4"/>
                  <a:pt x="55" y="4"/>
                </a:cubicBezTo>
                <a:cubicBezTo>
                  <a:pt x="71" y="4"/>
                  <a:pt x="71" y="4"/>
                  <a:pt x="71" y="4"/>
                </a:cubicBezTo>
                <a:cubicBezTo>
                  <a:pt x="72" y="4"/>
                  <a:pt x="73" y="5"/>
                  <a:pt x="73" y="6"/>
                </a:cubicBezTo>
                <a:lnTo>
                  <a:pt x="73" y="22"/>
                </a:lnTo>
                <a:close/>
              </a:path>
            </a:pathLst>
          </a:custGeom>
          <a:solidFill>
            <a:schemeClr val="accent3"/>
          </a:solidFill>
          <a:ln w="9525">
            <a:noFill/>
            <a:round/>
          </a:ln>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17" name="Freeform 157"/>
          <p:cNvSpPr>
            <a:spLocks noChangeAspect="1" noEditPoints="1"/>
          </p:cNvSpPr>
          <p:nvPr/>
        </p:nvSpPr>
        <p:spPr bwMode="auto">
          <a:xfrm>
            <a:off x="3750027" y="3328782"/>
            <a:ext cx="145447" cy="161122"/>
          </a:xfrm>
          <a:custGeom>
            <a:avLst/>
            <a:gdLst/>
            <a:ahLst/>
            <a:cxnLst>
              <a:cxn ang="0">
                <a:pos x="46" y="62"/>
              </a:cxn>
              <a:cxn ang="0">
                <a:pos x="10" y="62"/>
              </a:cxn>
              <a:cxn ang="0">
                <a:pos x="0" y="52"/>
              </a:cxn>
              <a:cxn ang="0">
                <a:pos x="14" y="29"/>
              </a:cxn>
              <a:cxn ang="0">
                <a:pos x="28" y="34"/>
              </a:cxn>
              <a:cxn ang="0">
                <a:pos x="42" y="29"/>
              </a:cxn>
              <a:cxn ang="0">
                <a:pos x="56" y="52"/>
              </a:cxn>
              <a:cxn ang="0">
                <a:pos x="46" y="62"/>
              </a:cxn>
              <a:cxn ang="0">
                <a:pos x="28" y="31"/>
              </a:cxn>
              <a:cxn ang="0">
                <a:pos x="13" y="16"/>
              </a:cxn>
              <a:cxn ang="0">
                <a:pos x="28" y="0"/>
              </a:cxn>
              <a:cxn ang="0">
                <a:pos x="43" y="16"/>
              </a:cxn>
              <a:cxn ang="0">
                <a:pos x="28" y="31"/>
              </a:cxn>
            </a:cxnLst>
            <a:rect l="0" t="0" r="r" b="b"/>
            <a:pathLst>
              <a:path w="56" h="62">
                <a:moveTo>
                  <a:pt x="46" y="62"/>
                </a:moveTo>
                <a:cubicBezTo>
                  <a:pt x="10" y="62"/>
                  <a:pt x="10" y="62"/>
                  <a:pt x="10" y="62"/>
                </a:cubicBezTo>
                <a:cubicBezTo>
                  <a:pt x="4" y="62"/>
                  <a:pt x="0" y="58"/>
                  <a:pt x="0" y="52"/>
                </a:cubicBezTo>
                <a:cubicBezTo>
                  <a:pt x="0" y="43"/>
                  <a:pt x="2" y="29"/>
                  <a:pt x="14" y="29"/>
                </a:cubicBezTo>
                <a:cubicBezTo>
                  <a:pt x="15" y="29"/>
                  <a:pt x="20" y="34"/>
                  <a:pt x="28" y="34"/>
                </a:cubicBezTo>
                <a:cubicBezTo>
                  <a:pt x="36" y="34"/>
                  <a:pt x="41" y="29"/>
                  <a:pt x="42" y="29"/>
                </a:cubicBezTo>
                <a:cubicBezTo>
                  <a:pt x="54" y="29"/>
                  <a:pt x="56" y="43"/>
                  <a:pt x="56" y="52"/>
                </a:cubicBezTo>
                <a:cubicBezTo>
                  <a:pt x="56" y="58"/>
                  <a:pt x="52" y="62"/>
                  <a:pt x="46" y="62"/>
                </a:cubicBezTo>
                <a:close/>
                <a:moveTo>
                  <a:pt x="28" y="31"/>
                </a:moveTo>
                <a:cubicBezTo>
                  <a:pt x="20" y="31"/>
                  <a:pt x="13" y="24"/>
                  <a:pt x="13" y="16"/>
                </a:cubicBezTo>
                <a:cubicBezTo>
                  <a:pt x="13" y="7"/>
                  <a:pt x="20" y="0"/>
                  <a:pt x="28" y="0"/>
                </a:cubicBezTo>
                <a:cubicBezTo>
                  <a:pt x="37" y="0"/>
                  <a:pt x="43" y="7"/>
                  <a:pt x="43" y="16"/>
                </a:cubicBezTo>
                <a:cubicBezTo>
                  <a:pt x="43" y="24"/>
                  <a:pt x="37" y="31"/>
                  <a:pt x="28" y="31"/>
                </a:cubicBezTo>
                <a:close/>
              </a:path>
            </a:pathLst>
          </a:custGeom>
          <a:solidFill>
            <a:schemeClr val="accent1"/>
          </a:solidFill>
          <a:ln w="9525">
            <a:noFill/>
            <a:round/>
          </a:ln>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16" name="Freeform 157"/>
          <p:cNvSpPr>
            <a:spLocks noChangeAspect="1" noEditPoints="1"/>
          </p:cNvSpPr>
          <p:nvPr/>
        </p:nvSpPr>
        <p:spPr bwMode="auto">
          <a:xfrm>
            <a:off x="3570396" y="3261596"/>
            <a:ext cx="213892" cy="236944"/>
          </a:xfrm>
          <a:custGeom>
            <a:avLst/>
            <a:gdLst/>
            <a:ahLst/>
            <a:cxnLst>
              <a:cxn ang="0">
                <a:pos x="46" y="62"/>
              </a:cxn>
              <a:cxn ang="0">
                <a:pos x="10" y="62"/>
              </a:cxn>
              <a:cxn ang="0">
                <a:pos x="0" y="52"/>
              </a:cxn>
              <a:cxn ang="0">
                <a:pos x="14" y="29"/>
              </a:cxn>
              <a:cxn ang="0">
                <a:pos x="28" y="34"/>
              </a:cxn>
              <a:cxn ang="0">
                <a:pos x="42" y="29"/>
              </a:cxn>
              <a:cxn ang="0">
                <a:pos x="56" y="52"/>
              </a:cxn>
              <a:cxn ang="0">
                <a:pos x="46" y="62"/>
              </a:cxn>
              <a:cxn ang="0">
                <a:pos x="28" y="31"/>
              </a:cxn>
              <a:cxn ang="0">
                <a:pos x="13" y="16"/>
              </a:cxn>
              <a:cxn ang="0">
                <a:pos x="28" y="0"/>
              </a:cxn>
              <a:cxn ang="0">
                <a:pos x="43" y="16"/>
              </a:cxn>
              <a:cxn ang="0">
                <a:pos x="28" y="31"/>
              </a:cxn>
            </a:cxnLst>
            <a:rect l="0" t="0" r="r" b="b"/>
            <a:pathLst>
              <a:path w="56" h="62">
                <a:moveTo>
                  <a:pt x="46" y="62"/>
                </a:moveTo>
                <a:cubicBezTo>
                  <a:pt x="10" y="62"/>
                  <a:pt x="10" y="62"/>
                  <a:pt x="10" y="62"/>
                </a:cubicBezTo>
                <a:cubicBezTo>
                  <a:pt x="4" y="62"/>
                  <a:pt x="0" y="58"/>
                  <a:pt x="0" y="52"/>
                </a:cubicBezTo>
                <a:cubicBezTo>
                  <a:pt x="0" y="43"/>
                  <a:pt x="2" y="29"/>
                  <a:pt x="14" y="29"/>
                </a:cubicBezTo>
                <a:cubicBezTo>
                  <a:pt x="15" y="29"/>
                  <a:pt x="20" y="34"/>
                  <a:pt x="28" y="34"/>
                </a:cubicBezTo>
                <a:cubicBezTo>
                  <a:pt x="36" y="34"/>
                  <a:pt x="41" y="29"/>
                  <a:pt x="42" y="29"/>
                </a:cubicBezTo>
                <a:cubicBezTo>
                  <a:pt x="54" y="29"/>
                  <a:pt x="56" y="43"/>
                  <a:pt x="56" y="52"/>
                </a:cubicBezTo>
                <a:cubicBezTo>
                  <a:pt x="56" y="58"/>
                  <a:pt x="52" y="62"/>
                  <a:pt x="46" y="62"/>
                </a:cubicBezTo>
                <a:close/>
                <a:moveTo>
                  <a:pt x="28" y="31"/>
                </a:moveTo>
                <a:cubicBezTo>
                  <a:pt x="20" y="31"/>
                  <a:pt x="13" y="24"/>
                  <a:pt x="13" y="16"/>
                </a:cubicBezTo>
                <a:cubicBezTo>
                  <a:pt x="13" y="7"/>
                  <a:pt x="20" y="0"/>
                  <a:pt x="28" y="0"/>
                </a:cubicBezTo>
                <a:cubicBezTo>
                  <a:pt x="37" y="0"/>
                  <a:pt x="43" y="7"/>
                  <a:pt x="43" y="16"/>
                </a:cubicBezTo>
                <a:cubicBezTo>
                  <a:pt x="43" y="24"/>
                  <a:pt x="37" y="31"/>
                  <a:pt x="28" y="31"/>
                </a:cubicBezTo>
                <a:close/>
              </a:path>
            </a:pathLst>
          </a:custGeom>
          <a:solidFill>
            <a:schemeClr val="accent1"/>
          </a:solidFill>
          <a:ln w="9525">
            <a:noFill/>
            <a:round/>
          </a:ln>
        </p:spPr>
        <p:txBody>
          <a:bodyPr vert="horz" wrap="square" lIns="91440" tIns="45720" rIns="91440" bIns="45720" numCol="1" anchor="t" anchorCtr="0" compatLnSpc="1"/>
          <a:lstStyle/>
          <a:p>
            <a:endParaRPr lang="en-US" dirty="0">
              <a:latin typeface="微软雅黑" panose="020B0503020204020204" pitchFamily="34" charset="-122"/>
            </a:endParaRPr>
          </a:p>
        </p:txBody>
      </p:sp>
      <p:sp>
        <p:nvSpPr>
          <p:cNvPr id="19" name="TextBox 18"/>
          <p:cNvSpPr txBox="1"/>
          <p:nvPr/>
        </p:nvSpPr>
        <p:spPr>
          <a:xfrm>
            <a:off x="4073749" y="4263934"/>
            <a:ext cx="470321" cy="392536"/>
          </a:xfrm>
          <a:prstGeom prst="rect">
            <a:avLst/>
          </a:prstGeom>
          <a:noFill/>
        </p:spPr>
        <p:txBody>
          <a:bodyPr wrap="none" lIns="68580" tIns="34290" rIns="68580" bIns="34290" rtlCol="0">
            <a:spAutoFit/>
          </a:bodyPr>
          <a:lstStyle/>
          <a:p>
            <a:r>
              <a:rPr lang="en-US" sz="2100" b="1" dirty="0">
                <a:solidFill>
                  <a:schemeClr val="bg1"/>
                </a:solidFill>
                <a:latin typeface="微软雅黑" panose="020B0503020204020204" pitchFamily="34" charset="-122"/>
                <a:ea typeface="微软雅黑" panose="020B0503020204020204" pitchFamily="34" charset="-122"/>
              </a:rPr>
              <a:t>01</a:t>
            </a:r>
          </a:p>
        </p:txBody>
      </p:sp>
      <p:sp>
        <p:nvSpPr>
          <p:cNvPr id="23" name="TextBox 22"/>
          <p:cNvSpPr txBox="1"/>
          <p:nvPr/>
        </p:nvSpPr>
        <p:spPr>
          <a:xfrm>
            <a:off x="4735434" y="3498541"/>
            <a:ext cx="470321" cy="392536"/>
          </a:xfrm>
          <a:prstGeom prst="rect">
            <a:avLst/>
          </a:prstGeom>
          <a:noFill/>
        </p:spPr>
        <p:txBody>
          <a:bodyPr wrap="none" lIns="68580" tIns="34290" rIns="68580" bIns="34290" rtlCol="0">
            <a:spAutoFit/>
          </a:bodyPr>
          <a:lstStyle/>
          <a:p>
            <a:r>
              <a:rPr lang="en-US" sz="2100" b="1" dirty="0">
                <a:solidFill>
                  <a:schemeClr val="bg1"/>
                </a:solidFill>
                <a:latin typeface="微软雅黑" panose="020B0503020204020204" pitchFamily="34" charset="-122"/>
                <a:ea typeface="微软雅黑" panose="020B0503020204020204" pitchFamily="34" charset="-122"/>
              </a:rPr>
              <a:t>02</a:t>
            </a:r>
          </a:p>
        </p:txBody>
      </p:sp>
      <p:sp>
        <p:nvSpPr>
          <p:cNvPr id="26" name="TextBox 25"/>
          <p:cNvSpPr txBox="1"/>
          <p:nvPr/>
        </p:nvSpPr>
        <p:spPr>
          <a:xfrm>
            <a:off x="4073749" y="2789264"/>
            <a:ext cx="470321" cy="392536"/>
          </a:xfrm>
          <a:prstGeom prst="rect">
            <a:avLst/>
          </a:prstGeom>
          <a:noFill/>
        </p:spPr>
        <p:txBody>
          <a:bodyPr wrap="none" lIns="68580" tIns="34290" rIns="68580" bIns="34290" rtlCol="0">
            <a:spAutoFit/>
          </a:bodyPr>
          <a:lstStyle/>
          <a:p>
            <a:r>
              <a:rPr lang="en-US" sz="2100" b="1" dirty="0">
                <a:solidFill>
                  <a:schemeClr val="bg1"/>
                </a:solidFill>
                <a:latin typeface="微软雅黑" panose="020B0503020204020204" pitchFamily="34" charset="-122"/>
                <a:ea typeface="微软雅黑" panose="020B0503020204020204" pitchFamily="34" charset="-122"/>
              </a:rPr>
              <a:t>03</a:t>
            </a:r>
            <a:endParaRPr lang="en-US" sz="1500" b="1" dirty="0">
              <a:solidFill>
                <a:schemeClr val="bg1"/>
              </a:solidFill>
              <a:latin typeface="微软雅黑" panose="020B0503020204020204" pitchFamily="34" charset="-122"/>
              <a:ea typeface="微软雅黑" panose="020B0503020204020204" pitchFamily="34" charset="-122"/>
            </a:endParaRPr>
          </a:p>
        </p:txBody>
      </p:sp>
      <p:sp>
        <p:nvSpPr>
          <p:cNvPr id="29" name="TextBox 28"/>
          <p:cNvSpPr txBox="1"/>
          <p:nvPr/>
        </p:nvSpPr>
        <p:spPr>
          <a:xfrm>
            <a:off x="4735434" y="2043726"/>
            <a:ext cx="470321" cy="392536"/>
          </a:xfrm>
          <a:prstGeom prst="rect">
            <a:avLst/>
          </a:prstGeom>
          <a:noFill/>
        </p:spPr>
        <p:txBody>
          <a:bodyPr wrap="none" lIns="68580" tIns="34290" rIns="68580" bIns="34290" rtlCol="0">
            <a:spAutoFit/>
          </a:bodyPr>
          <a:lstStyle/>
          <a:p>
            <a:r>
              <a:rPr lang="en-US" sz="2100" b="1" dirty="0">
                <a:solidFill>
                  <a:schemeClr val="bg1"/>
                </a:solidFill>
                <a:latin typeface="微软雅黑" panose="020B0503020204020204" pitchFamily="34" charset="-122"/>
                <a:ea typeface="微软雅黑" panose="020B0503020204020204" pitchFamily="34" charset="-122"/>
              </a:rPr>
              <a:t>04</a:t>
            </a:r>
          </a:p>
        </p:txBody>
      </p:sp>
      <p:sp>
        <p:nvSpPr>
          <p:cNvPr id="43" name="Text Placeholder 1"/>
          <p:cNvSpPr txBox="1"/>
          <p:nvPr/>
        </p:nvSpPr>
        <p:spPr>
          <a:xfrm>
            <a:off x="5730596" y="1458027"/>
            <a:ext cx="1586362" cy="402860"/>
          </a:xfrm>
          <a:prstGeom prst="rect">
            <a:avLst/>
          </a:prstGeom>
        </p:spPr>
        <p:txBody>
          <a:bodyPr vert="horz" lIns="0" tIns="34290" rIns="68580" bIns="34290" rtlCol="0" anchor="ctr">
            <a:no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9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rPr>
              <a:t>单击此处编辑内容，建议您在展示时采用微软雅黑字体</a:t>
            </a:r>
            <a:endParaRPr lang="en-US" sz="9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4" name="Text Placeholder 2"/>
          <p:cNvSpPr txBox="1"/>
          <p:nvPr/>
        </p:nvSpPr>
        <p:spPr>
          <a:xfrm>
            <a:off x="5734093" y="1309530"/>
            <a:ext cx="1362098" cy="210688"/>
          </a:xfrm>
          <a:prstGeom prst="rect">
            <a:avLst/>
          </a:prstGeom>
          <a:noFill/>
        </p:spPr>
        <p:txBody>
          <a:bodyPr vert="horz" lIns="68580" tIns="34290" rIns="68580" bIns="34290"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单击添加标题</a:t>
            </a:r>
            <a:endParaRPr lang="en-US" altLang="zh-CN" sz="1400" dirty="0">
              <a:solidFill>
                <a:schemeClr val="tx1">
                  <a:lumMod val="65000"/>
                  <a:lumOff val="35000"/>
                </a:schemeClr>
              </a:solidFill>
              <a:latin typeface="Bebas Neue" panose="020B0606020202050201" pitchFamily="34" charset="0"/>
              <a:ea typeface="微软雅黑" panose="020B0503020204020204" pitchFamily="34" charset="-122"/>
            </a:endParaRPr>
          </a:p>
        </p:txBody>
      </p:sp>
      <p:sp>
        <p:nvSpPr>
          <p:cNvPr id="45" name="Rectangle 71"/>
          <p:cNvSpPr/>
          <p:nvPr/>
        </p:nvSpPr>
        <p:spPr>
          <a:xfrm>
            <a:off x="1828228" y="2783550"/>
            <a:ext cx="1662893" cy="346356"/>
          </a:xfrm>
          <a:prstGeom prst="rect">
            <a:avLst/>
          </a:prstGeom>
        </p:spPr>
        <p:txBody>
          <a:bodyPr wrap="square" lIns="68580" tIns="34290" rIns="68580" bIns="34290">
            <a:spAutoFit/>
          </a:bodyPr>
          <a:lstStyle/>
          <a:p>
            <a:pPr algn="r"/>
            <a:r>
              <a:rPr lang="zh-CN" altLang="en-US" sz="900" dirty="0">
                <a:solidFill>
                  <a:schemeClr val="bg1">
                    <a:lumMod val="65000"/>
                  </a:schemeClr>
                </a:solidFill>
                <a:latin typeface="微软雅黑" panose="020B0503020204020204" pitchFamily="34" charset="-122"/>
                <a:ea typeface="微软雅黑" panose="020B0503020204020204" pitchFamily="34" charset="-122"/>
              </a:rPr>
              <a:t>单击此处编辑内容，建议您在展示时采用微软雅黑字体</a:t>
            </a:r>
            <a:endParaRPr lang="en-GB" sz="9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46" name="TextBox 72"/>
          <p:cNvSpPr txBox="1"/>
          <p:nvPr/>
        </p:nvSpPr>
        <p:spPr>
          <a:xfrm>
            <a:off x="2124705" y="2572544"/>
            <a:ext cx="1369982" cy="253994"/>
          </a:xfrm>
          <a:prstGeom prst="rect">
            <a:avLst/>
          </a:prstGeom>
          <a:noFill/>
        </p:spPr>
        <p:txBody>
          <a:bodyPr wrap="square" lIns="68580" tIns="34290" rIns="68580" bIns="34290" rtlCol="0">
            <a:spAutoFit/>
          </a:bodyPr>
          <a:lstStyle/>
          <a:p>
            <a:pPr algn="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单击添加标题</a:t>
            </a:r>
            <a:endParaRPr lang="en-GB"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7" name="Text Placeholder 1"/>
          <p:cNvSpPr txBox="1"/>
          <p:nvPr/>
        </p:nvSpPr>
        <p:spPr>
          <a:xfrm>
            <a:off x="5730596" y="3405635"/>
            <a:ext cx="1586362" cy="402860"/>
          </a:xfrm>
          <a:prstGeom prst="rect">
            <a:avLst/>
          </a:prstGeom>
        </p:spPr>
        <p:txBody>
          <a:bodyPr vert="horz" lIns="0" tIns="34290" rIns="68580" bIns="34290" rtlCol="0" anchor="ctr">
            <a:no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9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rPr>
              <a:t>单击此处编辑内容，建议您在展示时采用微软雅黑字体</a:t>
            </a:r>
            <a:endParaRPr lang="en-US" sz="9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8" name="Text Placeholder 2"/>
          <p:cNvSpPr txBox="1"/>
          <p:nvPr/>
        </p:nvSpPr>
        <p:spPr>
          <a:xfrm>
            <a:off x="5734093" y="3257138"/>
            <a:ext cx="1362098" cy="210688"/>
          </a:xfrm>
          <a:prstGeom prst="rect">
            <a:avLst/>
          </a:prstGeom>
          <a:noFill/>
        </p:spPr>
        <p:txBody>
          <a:bodyPr vert="horz" lIns="68580" tIns="34290" rIns="68580" bIns="34290"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rPr>
              <a:t>单击添加标题</a:t>
            </a:r>
            <a:endParaRPr lang="en-US" altLang="zh-CN" sz="1400" dirty="0">
              <a:solidFill>
                <a:schemeClr val="tx1">
                  <a:lumMod val="65000"/>
                  <a:lumOff val="35000"/>
                </a:schemeClr>
              </a:solidFill>
              <a:latin typeface="Bebas Neue" panose="020B0606020202050201" pitchFamily="34" charset="0"/>
              <a:ea typeface="微软雅黑" panose="020B0503020204020204" pitchFamily="34" charset="-122"/>
            </a:endParaRPr>
          </a:p>
        </p:txBody>
      </p:sp>
      <p:sp>
        <p:nvSpPr>
          <p:cNvPr id="49" name="Rectangle 71"/>
          <p:cNvSpPr/>
          <p:nvPr/>
        </p:nvSpPr>
        <p:spPr>
          <a:xfrm>
            <a:off x="1828228" y="4300993"/>
            <a:ext cx="1662893" cy="346356"/>
          </a:xfrm>
          <a:prstGeom prst="rect">
            <a:avLst/>
          </a:prstGeom>
        </p:spPr>
        <p:txBody>
          <a:bodyPr wrap="square" lIns="68580" tIns="34290" rIns="68580" bIns="34290">
            <a:spAutoFit/>
          </a:bodyPr>
          <a:lstStyle/>
          <a:p>
            <a:pPr algn="r"/>
            <a:r>
              <a:rPr lang="zh-CN" altLang="en-US" sz="900" dirty="0">
                <a:solidFill>
                  <a:schemeClr val="bg1">
                    <a:lumMod val="65000"/>
                  </a:schemeClr>
                </a:solidFill>
                <a:latin typeface="微软雅黑" panose="020B0503020204020204" pitchFamily="34" charset="-122"/>
                <a:ea typeface="微软雅黑" panose="020B0503020204020204" pitchFamily="34" charset="-122"/>
              </a:rPr>
              <a:t>单击此处编辑内容，建议您在展示时采用微软雅黑字体</a:t>
            </a:r>
            <a:endParaRPr lang="en-GB" sz="9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50" name="TextBox 72"/>
          <p:cNvSpPr txBox="1"/>
          <p:nvPr/>
        </p:nvSpPr>
        <p:spPr>
          <a:xfrm>
            <a:off x="2200414" y="4089987"/>
            <a:ext cx="1369982" cy="253994"/>
          </a:xfrm>
          <a:prstGeom prst="rect">
            <a:avLst/>
          </a:prstGeom>
          <a:noFill/>
        </p:spPr>
        <p:txBody>
          <a:bodyPr wrap="square" lIns="68580" tIns="34290" rIns="68580" bIns="34290" rtlCol="0">
            <a:spAutoFit/>
          </a:bodyPr>
          <a:lstStyle/>
          <a:p>
            <a:pPr algn="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单击添加标题</a:t>
            </a:r>
            <a:endParaRPr lang="en-GB"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8895942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advClick="0" advTm="0">
        <p15:prstTrans prst="curtains"/>
      </p:transition>
    </mc:Choice>
    <mc:Fallback xmlns="">
      <p:transition spd="slow" advClick="0" advTm="0">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H_Other_1"/>
          <p:cNvSpPr/>
          <p:nvPr>
            <p:custDataLst>
              <p:tags r:id="rId1"/>
            </p:custDataLst>
          </p:nvPr>
        </p:nvSpPr>
        <p:spPr>
          <a:xfrm>
            <a:off x="1784034" y="971392"/>
            <a:ext cx="863203" cy="1706166"/>
          </a:xfrm>
          <a:custGeom>
            <a:avLst/>
            <a:gdLst>
              <a:gd name="connsiteX0" fmla="*/ 0 w 1400175"/>
              <a:gd name="connsiteY0" fmla="*/ 0 h 2671762"/>
              <a:gd name="connsiteX1" fmla="*/ 0 w 1400175"/>
              <a:gd name="connsiteY1" fmla="*/ 2400300 h 2671762"/>
              <a:gd name="connsiteX2" fmla="*/ 142875 w 1400175"/>
              <a:gd name="connsiteY2" fmla="*/ 2328862 h 2671762"/>
              <a:gd name="connsiteX3" fmla="*/ 209550 w 1400175"/>
              <a:gd name="connsiteY3" fmla="*/ 2366962 h 2671762"/>
              <a:gd name="connsiteX4" fmla="*/ 271463 w 1400175"/>
              <a:gd name="connsiteY4" fmla="*/ 2509837 h 2671762"/>
              <a:gd name="connsiteX5" fmla="*/ 338138 w 1400175"/>
              <a:gd name="connsiteY5" fmla="*/ 2586037 h 2671762"/>
              <a:gd name="connsiteX6" fmla="*/ 495300 w 1400175"/>
              <a:gd name="connsiteY6" fmla="*/ 2671762 h 2671762"/>
              <a:gd name="connsiteX7" fmla="*/ 547688 w 1400175"/>
              <a:gd name="connsiteY7" fmla="*/ 2571750 h 2671762"/>
              <a:gd name="connsiteX8" fmla="*/ 600075 w 1400175"/>
              <a:gd name="connsiteY8" fmla="*/ 2524125 h 2671762"/>
              <a:gd name="connsiteX9" fmla="*/ 695325 w 1400175"/>
              <a:gd name="connsiteY9" fmla="*/ 2457450 h 2671762"/>
              <a:gd name="connsiteX10" fmla="*/ 752475 w 1400175"/>
              <a:gd name="connsiteY10" fmla="*/ 2400300 h 2671762"/>
              <a:gd name="connsiteX11" fmla="*/ 866775 w 1400175"/>
              <a:gd name="connsiteY11" fmla="*/ 2362200 h 2671762"/>
              <a:gd name="connsiteX12" fmla="*/ 933450 w 1400175"/>
              <a:gd name="connsiteY12" fmla="*/ 2481262 h 2671762"/>
              <a:gd name="connsiteX13" fmla="*/ 1085850 w 1400175"/>
              <a:gd name="connsiteY13" fmla="*/ 2533650 h 2671762"/>
              <a:gd name="connsiteX14" fmla="*/ 1176338 w 1400175"/>
              <a:gd name="connsiteY14" fmla="*/ 2552700 h 2671762"/>
              <a:gd name="connsiteX15" fmla="*/ 1223963 w 1400175"/>
              <a:gd name="connsiteY15" fmla="*/ 2514600 h 2671762"/>
              <a:gd name="connsiteX16" fmla="*/ 1281113 w 1400175"/>
              <a:gd name="connsiteY16" fmla="*/ 2476500 h 2671762"/>
              <a:gd name="connsiteX17" fmla="*/ 1323975 w 1400175"/>
              <a:gd name="connsiteY17" fmla="*/ 2447925 h 2671762"/>
              <a:gd name="connsiteX18" fmla="*/ 1366838 w 1400175"/>
              <a:gd name="connsiteY18" fmla="*/ 2428875 h 2671762"/>
              <a:gd name="connsiteX19" fmla="*/ 1400175 w 1400175"/>
              <a:gd name="connsiteY19" fmla="*/ 2457450 h 2671762"/>
              <a:gd name="connsiteX20" fmla="*/ 1400175 w 1400175"/>
              <a:gd name="connsiteY20" fmla="*/ 9525 h 2671762"/>
              <a:gd name="connsiteX21" fmla="*/ 0 w 1400175"/>
              <a:gd name="connsiteY21" fmla="*/ 0 h 2671762"/>
              <a:gd name="connsiteX0-1" fmla="*/ 0 w 1400175"/>
              <a:gd name="connsiteY0-2" fmla="*/ 0 h 2671762"/>
              <a:gd name="connsiteX1-3" fmla="*/ 0 w 1400175"/>
              <a:gd name="connsiteY1-4" fmla="*/ 2400300 h 2671762"/>
              <a:gd name="connsiteX2-5" fmla="*/ 142875 w 1400175"/>
              <a:gd name="connsiteY2-6" fmla="*/ 2328862 h 2671762"/>
              <a:gd name="connsiteX3-7" fmla="*/ 271463 w 1400175"/>
              <a:gd name="connsiteY3-8" fmla="*/ 2509837 h 2671762"/>
              <a:gd name="connsiteX4-9" fmla="*/ 338138 w 1400175"/>
              <a:gd name="connsiteY4-10" fmla="*/ 2586037 h 2671762"/>
              <a:gd name="connsiteX5-11" fmla="*/ 495300 w 1400175"/>
              <a:gd name="connsiteY5-12" fmla="*/ 2671762 h 2671762"/>
              <a:gd name="connsiteX6-13" fmla="*/ 547688 w 1400175"/>
              <a:gd name="connsiteY6-14" fmla="*/ 2571750 h 2671762"/>
              <a:gd name="connsiteX7-15" fmla="*/ 600075 w 1400175"/>
              <a:gd name="connsiteY7-16" fmla="*/ 2524125 h 2671762"/>
              <a:gd name="connsiteX8-17" fmla="*/ 695325 w 1400175"/>
              <a:gd name="connsiteY8-18" fmla="*/ 2457450 h 2671762"/>
              <a:gd name="connsiteX9-19" fmla="*/ 752475 w 1400175"/>
              <a:gd name="connsiteY9-20" fmla="*/ 2400300 h 2671762"/>
              <a:gd name="connsiteX10-21" fmla="*/ 866775 w 1400175"/>
              <a:gd name="connsiteY10-22" fmla="*/ 2362200 h 2671762"/>
              <a:gd name="connsiteX11-23" fmla="*/ 933450 w 1400175"/>
              <a:gd name="connsiteY11-24" fmla="*/ 2481262 h 2671762"/>
              <a:gd name="connsiteX12-25" fmla="*/ 1085850 w 1400175"/>
              <a:gd name="connsiteY12-26" fmla="*/ 2533650 h 2671762"/>
              <a:gd name="connsiteX13-27" fmla="*/ 1176338 w 1400175"/>
              <a:gd name="connsiteY13-28" fmla="*/ 2552700 h 2671762"/>
              <a:gd name="connsiteX14-29" fmla="*/ 1223963 w 1400175"/>
              <a:gd name="connsiteY14-30" fmla="*/ 2514600 h 2671762"/>
              <a:gd name="connsiteX15-31" fmla="*/ 1281113 w 1400175"/>
              <a:gd name="connsiteY15-32" fmla="*/ 2476500 h 2671762"/>
              <a:gd name="connsiteX16-33" fmla="*/ 1323975 w 1400175"/>
              <a:gd name="connsiteY16-34" fmla="*/ 2447925 h 2671762"/>
              <a:gd name="connsiteX17-35" fmla="*/ 1366838 w 1400175"/>
              <a:gd name="connsiteY17-36" fmla="*/ 2428875 h 2671762"/>
              <a:gd name="connsiteX18-37" fmla="*/ 1400175 w 1400175"/>
              <a:gd name="connsiteY18-38" fmla="*/ 2457450 h 2671762"/>
              <a:gd name="connsiteX19-39" fmla="*/ 1400175 w 1400175"/>
              <a:gd name="connsiteY19-40" fmla="*/ 9525 h 2671762"/>
              <a:gd name="connsiteX20-41" fmla="*/ 0 w 1400175"/>
              <a:gd name="connsiteY20-42" fmla="*/ 0 h 2671762"/>
              <a:gd name="connsiteX0-43" fmla="*/ 0 w 1400175"/>
              <a:gd name="connsiteY0-44" fmla="*/ 0 h 2671762"/>
              <a:gd name="connsiteX1-45" fmla="*/ 0 w 1400175"/>
              <a:gd name="connsiteY1-46" fmla="*/ 2400300 h 2671762"/>
              <a:gd name="connsiteX2-47" fmla="*/ 142875 w 1400175"/>
              <a:gd name="connsiteY2-48" fmla="*/ 2328862 h 2671762"/>
              <a:gd name="connsiteX3-49" fmla="*/ 271463 w 1400175"/>
              <a:gd name="connsiteY3-50" fmla="*/ 2509837 h 2671762"/>
              <a:gd name="connsiteX4-51" fmla="*/ 338138 w 1400175"/>
              <a:gd name="connsiteY4-52" fmla="*/ 2586037 h 2671762"/>
              <a:gd name="connsiteX5-53" fmla="*/ 495300 w 1400175"/>
              <a:gd name="connsiteY5-54" fmla="*/ 2671762 h 2671762"/>
              <a:gd name="connsiteX6-55" fmla="*/ 547688 w 1400175"/>
              <a:gd name="connsiteY6-56" fmla="*/ 2571750 h 2671762"/>
              <a:gd name="connsiteX7-57" fmla="*/ 600075 w 1400175"/>
              <a:gd name="connsiteY7-58" fmla="*/ 2524125 h 2671762"/>
              <a:gd name="connsiteX8-59" fmla="*/ 695325 w 1400175"/>
              <a:gd name="connsiteY8-60" fmla="*/ 2457450 h 2671762"/>
              <a:gd name="connsiteX9-61" fmla="*/ 752475 w 1400175"/>
              <a:gd name="connsiteY9-62" fmla="*/ 2400300 h 2671762"/>
              <a:gd name="connsiteX10-63" fmla="*/ 866775 w 1400175"/>
              <a:gd name="connsiteY10-64" fmla="*/ 2362200 h 2671762"/>
              <a:gd name="connsiteX11-65" fmla="*/ 933450 w 1400175"/>
              <a:gd name="connsiteY11-66" fmla="*/ 2481262 h 2671762"/>
              <a:gd name="connsiteX12-67" fmla="*/ 1085850 w 1400175"/>
              <a:gd name="connsiteY12-68" fmla="*/ 2533650 h 2671762"/>
              <a:gd name="connsiteX13-69" fmla="*/ 1176338 w 1400175"/>
              <a:gd name="connsiteY13-70" fmla="*/ 2552700 h 2671762"/>
              <a:gd name="connsiteX14-71" fmla="*/ 1223963 w 1400175"/>
              <a:gd name="connsiteY14-72" fmla="*/ 2514600 h 2671762"/>
              <a:gd name="connsiteX15-73" fmla="*/ 1281113 w 1400175"/>
              <a:gd name="connsiteY15-74" fmla="*/ 2476500 h 2671762"/>
              <a:gd name="connsiteX16-75" fmla="*/ 1323975 w 1400175"/>
              <a:gd name="connsiteY16-76" fmla="*/ 2447925 h 2671762"/>
              <a:gd name="connsiteX17-77" fmla="*/ 1366838 w 1400175"/>
              <a:gd name="connsiteY17-78" fmla="*/ 2428875 h 2671762"/>
              <a:gd name="connsiteX18-79" fmla="*/ 1400175 w 1400175"/>
              <a:gd name="connsiteY18-80" fmla="*/ 2457450 h 2671762"/>
              <a:gd name="connsiteX19-81" fmla="*/ 1400175 w 1400175"/>
              <a:gd name="connsiteY19-82" fmla="*/ 9525 h 2671762"/>
              <a:gd name="connsiteX20-83" fmla="*/ 0 w 1400175"/>
              <a:gd name="connsiteY20-84" fmla="*/ 0 h 2671762"/>
              <a:gd name="connsiteX0-85" fmla="*/ 0 w 1400175"/>
              <a:gd name="connsiteY0-86" fmla="*/ 0 h 2671762"/>
              <a:gd name="connsiteX1-87" fmla="*/ 0 w 1400175"/>
              <a:gd name="connsiteY1-88" fmla="*/ 2400300 h 2671762"/>
              <a:gd name="connsiteX2-89" fmla="*/ 157163 w 1400175"/>
              <a:gd name="connsiteY2-90" fmla="*/ 2328862 h 2671762"/>
              <a:gd name="connsiteX3-91" fmla="*/ 271463 w 1400175"/>
              <a:gd name="connsiteY3-92" fmla="*/ 2509837 h 2671762"/>
              <a:gd name="connsiteX4-93" fmla="*/ 338138 w 1400175"/>
              <a:gd name="connsiteY4-94" fmla="*/ 2586037 h 2671762"/>
              <a:gd name="connsiteX5-95" fmla="*/ 495300 w 1400175"/>
              <a:gd name="connsiteY5-96" fmla="*/ 2671762 h 2671762"/>
              <a:gd name="connsiteX6-97" fmla="*/ 547688 w 1400175"/>
              <a:gd name="connsiteY6-98" fmla="*/ 2571750 h 2671762"/>
              <a:gd name="connsiteX7-99" fmla="*/ 600075 w 1400175"/>
              <a:gd name="connsiteY7-100" fmla="*/ 2524125 h 2671762"/>
              <a:gd name="connsiteX8-101" fmla="*/ 695325 w 1400175"/>
              <a:gd name="connsiteY8-102" fmla="*/ 2457450 h 2671762"/>
              <a:gd name="connsiteX9-103" fmla="*/ 752475 w 1400175"/>
              <a:gd name="connsiteY9-104" fmla="*/ 2400300 h 2671762"/>
              <a:gd name="connsiteX10-105" fmla="*/ 866775 w 1400175"/>
              <a:gd name="connsiteY10-106" fmla="*/ 2362200 h 2671762"/>
              <a:gd name="connsiteX11-107" fmla="*/ 933450 w 1400175"/>
              <a:gd name="connsiteY11-108" fmla="*/ 2481262 h 2671762"/>
              <a:gd name="connsiteX12-109" fmla="*/ 1085850 w 1400175"/>
              <a:gd name="connsiteY12-110" fmla="*/ 2533650 h 2671762"/>
              <a:gd name="connsiteX13-111" fmla="*/ 1176338 w 1400175"/>
              <a:gd name="connsiteY13-112" fmla="*/ 2552700 h 2671762"/>
              <a:gd name="connsiteX14-113" fmla="*/ 1223963 w 1400175"/>
              <a:gd name="connsiteY14-114" fmla="*/ 2514600 h 2671762"/>
              <a:gd name="connsiteX15-115" fmla="*/ 1281113 w 1400175"/>
              <a:gd name="connsiteY15-116" fmla="*/ 2476500 h 2671762"/>
              <a:gd name="connsiteX16-117" fmla="*/ 1323975 w 1400175"/>
              <a:gd name="connsiteY16-118" fmla="*/ 2447925 h 2671762"/>
              <a:gd name="connsiteX17-119" fmla="*/ 1366838 w 1400175"/>
              <a:gd name="connsiteY17-120" fmla="*/ 2428875 h 2671762"/>
              <a:gd name="connsiteX18-121" fmla="*/ 1400175 w 1400175"/>
              <a:gd name="connsiteY18-122" fmla="*/ 2457450 h 2671762"/>
              <a:gd name="connsiteX19-123" fmla="*/ 1400175 w 1400175"/>
              <a:gd name="connsiteY19-124" fmla="*/ 9525 h 2671762"/>
              <a:gd name="connsiteX20-125" fmla="*/ 0 w 1400175"/>
              <a:gd name="connsiteY20-126" fmla="*/ 0 h 2671762"/>
              <a:gd name="connsiteX0-127" fmla="*/ 0 w 1400175"/>
              <a:gd name="connsiteY0-128" fmla="*/ 0 h 2671762"/>
              <a:gd name="connsiteX1-129" fmla="*/ 0 w 1400175"/>
              <a:gd name="connsiteY1-130" fmla="*/ 2400300 h 2671762"/>
              <a:gd name="connsiteX2-131" fmla="*/ 157163 w 1400175"/>
              <a:gd name="connsiteY2-132" fmla="*/ 2328862 h 2671762"/>
              <a:gd name="connsiteX3-133" fmla="*/ 271463 w 1400175"/>
              <a:gd name="connsiteY3-134" fmla="*/ 2509837 h 2671762"/>
              <a:gd name="connsiteX4-135" fmla="*/ 338138 w 1400175"/>
              <a:gd name="connsiteY4-136" fmla="*/ 2586037 h 2671762"/>
              <a:gd name="connsiteX5-137" fmla="*/ 495300 w 1400175"/>
              <a:gd name="connsiteY5-138" fmla="*/ 2671762 h 2671762"/>
              <a:gd name="connsiteX6-139" fmla="*/ 547688 w 1400175"/>
              <a:gd name="connsiteY6-140" fmla="*/ 2571750 h 2671762"/>
              <a:gd name="connsiteX7-141" fmla="*/ 600075 w 1400175"/>
              <a:gd name="connsiteY7-142" fmla="*/ 2524125 h 2671762"/>
              <a:gd name="connsiteX8-143" fmla="*/ 695325 w 1400175"/>
              <a:gd name="connsiteY8-144" fmla="*/ 2457450 h 2671762"/>
              <a:gd name="connsiteX9-145" fmla="*/ 752475 w 1400175"/>
              <a:gd name="connsiteY9-146" fmla="*/ 2400300 h 2671762"/>
              <a:gd name="connsiteX10-147" fmla="*/ 866775 w 1400175"/>
              <a:gd name="connsiteY10-148" fmla="*/ 2362200 h 2671762"/>
              <a:gd name="connsiteX11-149" fmla="*/ 933450 w 1400175"/>
              <a:gd name="connsiteY11-150" fmla="*/ 2481262 h 2671762"/>
              <a:gd name="connsiteX12-151" fmla="*/ 1085850 w 1400175"/>
              <a:gd name="connsiteY12-152" fmla="*/ 2533650 h 2671762"/>
              <a:gd name="connsiteX13-153" fmla="*/ 1176338 w 1400175"/>
              <a:gd name="connsiteY13-154" fmla="*/ 2552700 h 2671762"/>
              <a:gd name="connsiteX14-155" fmla="*/ 1223963 w 1400175"/>
              <a:gd name="connsiteY14-156" fmla="*/ 2514600 h 2671762"/>
              <a:gd name="connsiteX15-157" fmla="*/ 1281113 w 1400175"/>
              <a:gd name="connsiteY15-158" fmla="*/ 2476500 h 2671762"/>
              <a:gd name="connsiteX16-159" fmla="*/ 1323975 w 1400175"/>
              <a:gd name="connsiteY16-160" fmla="*/ 2447925 h 2671762"/>
              <a:gd name="connsiteX17-161" fmla="*/ 1366838 w 1400175"/>
              <a:gd name="connsiteY17-162" fmla="*/ 2428875 h 2671762"/>
              <a:gd name="connsiteX18-163" fmla="*/ 1400175 w 1400175"/>
              <a:gd name="connsiteY18-164" fmla="*/ 2457450 h 2671762"/>
              <a:gd name="connsiteX19-165" fmla="*/ 1400175 w 1400175"/>
              <a:gd name="connsiteY19-166" fmla="*/ 9525 h 2671762"/>
              <a:gd name="connsiteX20-167" fmla="*/ 0 w 1400175"/>
              <a:gd name="connsiteY20-168" fmla="*/ 0 h 2671762"/>
              <a:gd name="connsiteX0-169" fmla="*/ 0 w 1400175"/>
              <a:gd name="connsiteY0-170" fmla="*/ 0 h 2671762"/>
              <a:gd name="connsiteX1-171" fmla="*/ 0 w 1400175"/>
              <a:gd name="connsiteY1-172" fmla="*/ 2400300 h 2671762"/>
              <a:gd name="connsiteX2-173" fmla="*/ 157163 w 1400175"/>
              <a:gd name="connsiteY2-174" fmla="*/ 2328862 h 2671762"/>
              <a:gd name="connsiteX3-175" fmla="*/ 271463 w 1400175"/>
              <a:gd name="connsiteY3-176" fmla="*/ 2509837 h 2671762"/>
              <a:gd name="connsiteX4-177" fmla="*/ 338138 w 1400175"/>
              <a:gd name="connsiteY4-178" fmla="*/ 2586037 h 2671762"/>
              <a:gd name="connsiteX5-179" fmla="*/ 495300 w 1400175"/>
              <a:gd name="connsiteY5-180" fmla="*/ 2671762 h 2671762"/>
              <a:gd name="connsiteX6-181" fmla="*/ 547688 w 1400175"/>
              <a:gd name="connsiteY6-182" fmla="*/ 2571750 h 2671762"/>
              <a:gd name="connsiteX7-183" fmla="*/ 600075 w 1400175"/>
              <a:gd name="connsiteY7-184" fmla="*/ 2524125 h 2671762"/>
              <a:gd name="connsiteX8-185" fmla="*/ 695325 w 1400175"/>
              <a:gd name="connsiteY8-186" fmla="*/ 2457450 h 2671762"/>
              <a:gd name="connsiteX9-187" fmla="*/ 752475 w 1400175"/>
              <a:gd name="connsiteY9-188" fmla="*/ 2400300 h 2671762"/>
              <a:gd name="connsiteX10-189" fmla="*/ 866775 w 1400175"/>
              <a:gd name="connsiteY10-190" fmla="*/ 2362200 h 2671762"/>
              <a:gd name="connsiteX11-191" fmla="*/ 933450 w 1400175"/>
              <a:gd name="connsiteY11-192" fmla="*/ 2481262 h 2671762"/>
              <a:gd name="connsiteX12-193" fmla="*/ 1085850 w 1400175"/>
              <a:gd name="connsiteY12-194" fmla="*/ 2533650 h 2671762"/>
              <a:gd name="connsiteX13-195" fmla="*/ 1176338 w 1400175"/>
              <a:gd name="connsiteY13-196" fmla="*/ 2552700 h 2671762"/>
              <a:gd name="connsiteX14-197" fmla="*/ 1223963 w 1400175"/>
              <a:gd name="connsiteY14-198" fmla="*/ 2514600 h 2671762"/>
              <a:gd name="connsiteX15-199" fmla="*/ 1281113 w 1400175"/>
              <a:gd name="connsiteY15-200" fmla="*/ 2476500 h 2671762"/>
              <a:gd name="connsiteX16-201" fmla="*/ 1323975 w 1400175"/>
              <a:gd name="connsiteY16-202" fmla="*/ 2447925 h 2671762"/>
              <a:gd name="connsiteX17-203" fmla="*/ 1366838 w 1400175"/>
              <a:gd name="connsiteY17-204" fmla="*/ 2428875 h 2671762"/>
              <a:gd name="connsiteX18-205" fmla="*/ 1400175 w 1400175"/>
              <a:gd name="connsiteY18-206" fmla="*/ 2457450 h 2671762"/>
              <a:gd name="connsiteX19-207" fmla="*/ 1400175 w 1400175"/>
              <a:gd name="connsiteY19-208" fmla="*/ 9525 h 2671762"/>
              <a:gd name="connsiteX20-209" fmla="*/ 0 w 1400175"/>
              <a:gd name="connsiteY20-210" fmla="*/ 0 h 2671762"/>
              <a:gd name="connsiteX0-211" fmla="*/ 0 w 1400175"/>
              <a:gd name="connsiteY0-212" fmla="*/ 0 h 2671762"/>
              <a:gd name="connsiteX1-213" fmla="*/ 0 w 1400175"/>
              <a:gd name="connsiteY1-214" fmla="*/ 2400300 h 2671762"/>
              <a:gd name="connsiteX2-215" fmla="*/ 157163 w 1400175"/>
              <a:gd name="connsiteY2-216" fmla="*/ 2328862 h 2671762"/>
              <a:gd name="connsiteX3-217" fmla="*/ 271463 w 1400175"/>
              <a:gd name="connsiteY3-218" fmla="*/ 2509837 h 2671762"/>
              <a:gd name="connsiteX4-219" fmla="*/ 338138 w 1400175"/>
              <a:gd name="connsiteY4-220" fmla="*/ 2586037 h 2671762"/>
              <a:gd name="connsiteX5-221" fmla="*/ 495300 w 1400175"/>
              <a:gd name="connsiteY5-222" fmla="*/ 2671762 h 2671762"/>
              <a:gd name="connsiteX6-223" fmla="*/ 547688 w 1400175"/>
              <a:gd name="connsiteY6-224" fmla="*/ 2571750 h 2671762"/>
              <a:gd name="connsiteX7-225" fmla="*/ 600075 w 1400175"/>
              <a:gd name="connsiteY7-226" fmla="*/ 2524125 h 2671762"/>
              <a:gd name="connsiteX8-227" fmla="*/ 695325 w 1400175"/>
              <a:gd name="connsiteY8-228" fmla="*/ 2457450 h 2671762"/>
              <a:gd name="connsiteX9-229" fmla="*/ 752475 w 1400175"/>
              <a:gd name="connsiteY9-230" fmla="*/ 2400300 h 2671762"/>
              <a:gd name="connsiteX10-231" fmla="*/ 866775 w 1400175"/>
              <a:gd name="connsiteY10-232" fmla="*/ 2362200 h 2671762"/>
              <a:gd name="connsiteX11-233" fmla="*/ 933450 w 1400175"/>
              <a:gd name="connsiteY11-234" fmla="*/ 2481262 h 2671762"/>
              <a:gd name="connsiteX12-235" fmla="*/ 1085850 w 1400175"/>
              <a:gd name="connsiteY12-236" fmla="*/ 2533650 h 2671762"/>
              <a:gd name="connsiteX13-237" fmla="*/ 1176338 w 1400175"/>
              <a:gd name="connsiteY13-238" fmla="*/ 2552700 h 2671762"/>
              <a:gd name="connsiteX14-239" fmla="*/ 1223963 w 1400175"/>
              <a:gd name="connsiteY14-240" fmla="*/ 2514600 h 2671762"/>
              <a:gd name="connsiteX15-241" fmla="*/ 1281113 w 1400175"/>
              <a:gd name="connsiteY15-242" fmla="*/ 2476500 h 2671762"/>
              <a:gd name="connsiteX16-243" fmla="*/ 1323975 w 1400175"/>
              <a:gd name="connsiteY16-244" fmla="*/ 2447925 h 2671762"/>
              <a:gd name="connsiteX17-245" fmla="*/ 1366838 w 1400175"/>
              <a:gd name="connsiteY17-246" fmla="*/ 2428875 h 2671762"/>
              <a:gd name="connsiteX18-247" fmla="*/ 1400175 w 1400175"/>
              <a:gd name="connsiteY18-248" fmla="*/ 2457450 h 2671762"/>
              <a:gd name="connsiteX19-249" fmla="*/ 1400175 w 1400175"/>
              <a:gd name="connsiteY19-250" fmla="*/ 9525 h 2671762"/>
              <a:gd name="connsiteX20-251" fmla="*/ 0 w 1400175"/>
              <a:gd name="connsiteY20-252" fmla="*/ 0 h 2671762"/>
              <a:gd name="connsiteX0-253" fmla="*/ 0 w 1400175"/>
              <a:gd name="connsiteY0-254" fmla="*/ 0 h 2671762"/>
              <a:gd name="connsiteX1-255" fmla="*/ 0 w 1400175"/>
              <a:gd name="connsiteY1-256" fmla="*/ 2400300 h 2671762"/>
              <a:gd name="connsiteX2-257" fmla="*/ 157163 w 1400175"/>
              <a:gd name="connsiteY2-258" fmla="*/ 2328862 h 2671762"/>
              <a:gd name="connsiteX3-259" fmla="*/ 271463 w 1400175"/>
              <a:gd name="connsiteY3-260" fmla="*/ 2509837 h 2671762"/>
              <a:gd name="connsiteX4-261" fmla="*/ 338138 w 1400175"/>
              <a:gd name="connsiteY4-262" fmla="*/ 2586037 h 2671762"/>
              <a:gd name="connsiteX5-263" fmla="*/ 495300 w 1400175"/>
              <a:gd name="connsiteY5-264" fmla="*/ 2671762 h 2671762"/>
              <a:gd name="connsiteX6-265" fmla="*/ 547688 w 1400175"/>
              <a:gd name="connsiteY6-266" fmla="*/ 2571750 h 2671762"/>
              <a:gd name="connsiteX7-267" fmla="*/ 600075 w 1400175"/>
              <a:gd name="connsiteY7-268" fmla="*/ 2524125 h 2671762"/>
              <a:gd name="connsiteX8-269" fmla="*/ 695325 w 1400175"/>
              <a:gd name="connsiteY8-270" fmla="*/ 2457450 h 2671762"/>
              <a:gd name="connsiteX9-271" fmla="*/ 752475 w 1400175"/>
              <a:gd name="connsiteY9-272" fmla="*/ 2400300 h 2671762"/>
              <a:gd name="connsiteX10-273" fmla="*/ 866775 w 1400175"/>
              <a:gd name="connsiteY10-274" fmla="*/ 2362200 h 2671762"/>
              <a:gd name="connsiteX11-275" fmla="*/ 933450 w 1400175"/>
              <a:gd name="connsiteY11-276" fmla="*/ 2481262 h 2671762"/>
              <a:gd name="connsiteX12-277" fmla="*/ 1085850 w 1400175"/>
              <a:gd name="connsiteY12-278" fmla="*/ 2533650 h 2671762"/>
              <a:gd name="connsiteX13-279" fmla="*/ 1176338 w 1400175"/>
              <a:gd name="connsiteY13-280" fmla="*/ 2552700 h 2671762"/>
              <a:gd name="connsiteX14-281" fmla="*/ 1223963 w 1400175"/>
              <a:gd name="connsiteY14-282" fmla="*/ 2514600 h 2671762"/>
              <a:gd name="connsiteX15-283" fmla="*/ 1281113 w 1400175"/>
              <a:gd name="connsiteY15-284" fmla="*/ 2476500 h 2671762"/>
              <a:gd name="connsiteX16-285" fmla="*/ 1323975 w 1400175"/>
              <a:gd name="connsiteY16-286" fmla="*/ 2447925 h 2671762"/>
              <a:gd name="connsiteX17-287" fmla="*/ 1366838 w 1400175"/>
              <a:gd name="connsiteY17-288" fmla="*/ 2428875 h 2671762"/>
              <a:gd name="connsiteX18-289" fmla="*/ 1400175 w 1400175"/>
              <a:gd name="connsiteY18-290" fmla="*/ 2457450 h 2671762"/>
              <a:gd name="connsiteX19-291" fmla="*/ 1400175 w 1400175"/>
              <a:gd name="connsiteY19-292" fmla="*/ 9525 h 2671762"/>
              <a:gd name="connsiteX20-293" fmla="*/ 0 w 1400175"/>
              <a:gd name="connsiteY20-294" fmla="*/ 0 h 2671762"/>
              <a:gd name="connsiteX0-295" fmla="*/ 0 w 1400175"/>
              <a:gd name="connsiteY0-296" fmla="*/ 0 h 2671762"/>
              <a:gd name="connsiteX1-297" fmla="*/ 0 w 1400175"/>
              <a:gd name="connsiteY1-298" fmla="*/ 2400300 h 2671762"/>
              <a:gd name="connsiteX2-299" fmla="*/ 157163 w 1400175"/>
              <a:gd name="connsiteY2-300" fmla="*/ 2328862 h 2671762"/>
              <a:gd name="connsiteX3-301" fmla="*/ 271463 w 1400175"/>
              <a:gd name="connsiteY3-302" fmla="*/ 2509837 h 2671762"/>
              <a:gd name="connsiteX4-303" fmla="*/ 338138 w 1400175"/>
              <a:gd name="connsiteY4-304" fmla="*/ 2586037 h 2671762"/>
              <a:gd name="connsiteX5-305" fmla="*/ 495300 w 1400175"/>
              <a:gd name="connsiteY5-306" fmla="*/ 2671762 h 2671762"/>
              <a:gd name="connsiteX6-307" fmla="*/ 547688 w 1400175"/>
              <a:gd name="connsiteY6-308" fmla="*/ 2571750 h 2671762"/>
              <a:gd name="connsiteX7-309" fmla="*/ 600075 w 1400175"/>
              <a:gd name="connsiteY7-310" fmla="*/ 2524125 h 2671762"/>
              <a:gd name="connsiteX8-311" fmla="*/ 695325 w 1400175"/>
              <a:gd name="connsiteY8-312" fmla="*/ 2457450 h 2671762"/>
              <a:gd name="connsiteX9-313" fmla="*/ 752475 w 1400175"/>
              <a:gd name="connsiteY9-314" fmla="*/ 2400300 h 2671762"/>
              <a:gd name="connsiteX10-315" fmla="*/ 866775 w 1400175"/>
              <a:gd name="connsiteY10-316" fmla="*/ 2362200 h 2671762"/>
              <a:gd name="connsiteX11-317" fmla="*/ 933450 w 1400175"/>
              <a:gd name="connsiteY11-318" fmla="*/ 2481262 h 2671762"/>
              <a:gd name="connsiteX12-319" fmla="*/ 1085850 w 1400175"/>
              <a:gd name="connsiteY12-320" fmla="*/ 2533650 h 2671762"/>
              <a:gd name="connsiteX13-321" fmla="*/ 1176338 w 1400175"/>
              <a:gd name="connsiteY13-322" fmla="*/ 2552700 h 2671762"/>
              <a:gd name="connsiteX14-323" fmla="*/ 1223963 w 1400175"/>
              <a:gd name="connsiteY14-324" fmla="*/ 2514600 h 2671762"/>
              <a:gd name="connsiteX15-325" fmla="*/ 1281113 w 1400175"/>
              <a:gd name="connsiteY15-326" fmla="*/ 2476500 h 2671762"/>
              <a:gd name="connsiteX16-327" fmla="*/ 1323975 w 1400175"/>
              <a:gd name="connsiteY16-328" fmla="*/ 2447925 h 2671762"/>
              <a:gd name="connsiteX17-329" fmla="*/ 1366838 w 1400175"/>
              <a:gd name="connsiteY17-330" fmla="*/ 2428875 h 2671762"/>
              <a:gd name="connsiteX18-331" fmla="*/ 1400175 w 1400175"/>
              <a:gd name="connsiteY18-332" fmla="*/ 2457450 h 2671762"/>
              <a:gd name="connsiteX19-333" fmla="*/ 1400175 w 1400175"/>
              <a:gd name="connsiteY19-334" fmla="*/ 9525 h 2671762"/>
              <a:gd name="connsiteX20-335" fmla="*/ 0 w 1400175"/>
              <a:gd name="connsiteY20-336" fmla="*/ 0 h 2671762"/>
              <a:gd name="connsiteX0-337" fmla="*/ 0 w 1400175"/>
              <a:gd name="connsiteY0-338" fmla="*/ 0 h 2671762"/>
              <a:gd name="connsiteX1-339" fmla="*/ 0 w 1400175"/>
              <a:gd name="connsiteY1-340" fmla="*/ 2400300 h 2671762"/>
              <a:gd name="connsiteX2-341" fmla="*/ 157163 w 1400175"/>
              <a:gd name="connsiteY2-342" fmla="*/ 2328862 h 2671762"/>
              <a:gd name="connsiteX3-343" fmla="*/ 271463 w 1400175"/>
              <a:gd name="connsiteY3-344" fmla="*/ 2509837 h 2671762"/>
              <a:gd name="connsiteX4-345" fmla="*/ 338138 w 1400175"/>
              <a:gd name="connsiteY4-346" fmla="*/ 2586037 h 2671762"/>
              <a:gd name="connsiteX5-347" fmla="*/ 495300 w 1400175"/>
              <a:gd name="connsiteY5-348" fmla="*/ 2671762 h 2671762"/>
              <a:gd name="connsiteX6-349" fmla="*/ 547688 w 1400175"/>
              <a:gd name="connsiteY6-350" fmla="*/ 2571750 h 2671762"/>
              <a:gd name="connsiteX7-351" fmla="*/ 600075 w 1400175"/>
              <a:gd name="connsiteY7-352" fmla="*/ 2524125 h 2671762"/>
              <a:gd name="connsiteX8-353" fmla="*/ 695325 w 1400175"/>
              <a:gd name="connsiteY8-354" fmla="*/ 2457450 h 2671762"/>
              <a:gd name="connsiteX9-355" fmla="*/ 752475 w 1400175"/>
              <a:gd name="connsiteY9-356" fmla="*/ 2400300 h 2671762"/>
              <a:gd name="connsiteX10-357" fmla="*/ 866775 w 1400175"/>
              <a:gd name="connsiteY10-358" fmla="*/ 2362200 h 2671762"/>
              <a:gd name="connsiteX11-359" fmla="*/ 933450 w 1400175"/>
              <a:gd name="connsiteY11-360" fmla="*/ 2481262 h 2671762"/>
              <a:gd name="connsiteX12-361" fmla="*/ 1085850 w 1400175"/>
              <a:gd name="connsiteY12-362" fmla="*/ 2533650 h 2671762"/>
              <a:gd name="connsiteX13-363" fmla="*/ 1176338 w 1400175"/>
              <a:gd name="connsiteY13-364" fmla="*/ 2552700 h 2671762"/>
              <a:gd name="connsiteX14-365" fmla="*/ 1223963 w 1400175"/>
              <a:gd name="connsiteY14-366" fmla="*/ 2514600 h 2671762"/>
              <a:gd name="connsiteX15-367" fmla="*/ 1281113 w 1400175"/>
              <a:gd name="connsiteY15-368" fmla="*/ 2476500 h 2671762"/>
              <a:gd name="connsiteX16-369" fmla="*/ 1323975 w 1400175"/>
              <a:gd name="connsiteY16-370" fmla="*/ 2447925 h 2671762"/>
              <a:gd name="connsiteX17-371" fmla="*/ 1366838 w 1400175"/>
              <a:gd name="connsiteY17-372" fmla="*/ 2428875 h 2671762"/>
              <a:gd name="connsiteX18-373" fmla="*/ 1385888 w 1400175"/>
              <a:gd name="connsiteY18-374" fmla="*/ 2443163 h 2671762"/>
              <a:gd name="connsiteX19-375" fmla="*/ 1400175 w 1400175"/>
              <a:gd name="connsiteY19-376" fmla="*/ 9525 h 2671762"/>
              <a:gd name="connsiteX20-377" fmla="*/ 0 w 1400175"/>
              <a:gd name="connsiteY20-378" fmla="*/ 0 h 267176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Lst>
            <a:rect l="l" t="t" r="r" b="b"/>
            <a:pathLst>
              <a:path w="1400175" h="2671762">
                <a:moveTo>
                  <a:pt x="0" y="0"/>
                </a:moveTo>
                <a:lnTo>
                  <a:pt x="0" y="2400300"/>
                </a:lnTo>
                <a:lnTo>
                  <a:pt x="157163" y="2328862"/>
                </a:lnTo>
                <a:cubicBezTo>
                  <a:pt x="261938" y="2370137"/>
                  <a:pt x="228600" y="2449512"/>
                  <a:pt x="271463" y="2509837"/>
                </a:cubicBezTo>
                <a:lnTo>
                  <a:pt x="338138" y="2586037"/>
                </a:lnTo>
                <a:lnTo>
                  <a:pt x="495300" y="2671762"/>
                </a:lnTo>
                <a:cubicBezTo>
                  <a:pt x="530225" y="2669381"/>
                  <a:pt x="530226" y="2596356"/>
                  <a:pt x="547688" y="2571750"/>
                </a:cubicBezTo>
                <a:cubicBezTo>
                  <a:pt x="565150" y="2547144"/>
                  <a:pt x="575469" y="2543175"/>
                  <a:pt x="600075" y="2524125"/>
                </a:cubicBezTo>
                <a:lnTo>
                  <a:pt x="695325" y="2457450"/>
                </a:lnTo>
                <a:lnTo>
                  <a:pt x="752475" y="2400300"/>
                </a:lnTo>
                <a:lnTo>
                  <a:pt x="866775" y="2362200"/>
                </a:lnTo>
                <a:cubicBezTo>
                  <a:pt x="896937" y="2375694"/>
                  <a:pt x="896938" y="2452687"/>
                  <a:pt x="933450" y="2481262"/>
                </a:cubicBezTo>
                <a:cubicBezTo>
                  <a:pt x="969962" y="2509837"/>
                  <a:pt x="1055687" y="2527300"/>
                  <a:pt x="1085850" y="2533650"/>
                </a:cubicBezTo>
                <a:lnTo>
                  <a:pt x="1176338" y="2552700"/>
                </a:lnTo>
                <a:cubicBezTo>
                  <a:pt x="1199357" y="2549525"/>
                  <a:pt x="1206501" y="2527300"/>
                  <a:pt x="1223963" y="2514600"/>
                </a:cubicBezTo>
                <a:cubicBezTo>
                  <a:pt x="1241426" y="2501900"/>
                  <a:pt x="1264444" y="2487612"/>
                  <a:pt x="1281113" y="2476500"/>
                </a:cubicBezTo>
                <a:lnTo>
                  <a:pt x="1323975" y="2447925"/>
                </a:lnTo>
                <a:cubicBezTo>
                  <a:pt x="1338262" y="2438400"/>
                  <a:pt x="1354138" y="2427288"/>
                  <a:pt x="1366838" y="2428875"/>
                </a:cubicBezTo>
                <a:lnTo>
                  <a:pt x="1385888" y="2443163"/>
                </a:lnTo>
                <a:cubicBezTo>
                  <a:pt x="1390650" y="1631950"/>
                  <a:pt x="1395413" y="820738"/>
                  <a:pt x="1400175" y="9525"/>
                </a:cubicBezTo>
                <a:lnTo>
                  <a:pt x="0" y="0"/>
                </a:lnTo>
                <a:close/>
              </a:path>
            </a:pathLst>
          </a:custGeom>
          <a:solidFill>
            <a:schemeClr val="tx1">
              <a:lumMod val="50000"/>
              <a:lumOff val="50000"/>
            </a:schemeClr>
          </a:solidFill>
          <a:ln>
            <a:noFill/>
          </a:ln>
          <a:effectLst>
            <a:outerShdw blurRad="50800" dist="254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ndParaRPr>
          </a:p>
        </p:txBody>
      </p:sp>
      <p:sp>
        <p:nvSpPr>
          <p:cNvPr id="5" name="MH_SubTitle_1"/>
          <p:cNvSpPr/>
          <p:nvPr>
            <p:custDataLst>
              <p:tags r:id="rId2"/>
            </p:custDataLst>
          </p:nvPr>
        </p:nvSpPr>
        <p:spPr>
          <a:xfrm>
            <a:off x="1784034" y="952819"/>
            <a:ext cx="863203" cy="1646635"/>
          </a:xfrm>
          <a:custGeom>
            <a:avLst/>
            <a:gdLst>
              <a:gd name="connsiteX0" fmla="*/ 0 w 1400175"/>
              <a:gd name="connsiteY0" fmla="*/ 0 h 2671762"/>
              <a:gd name="connsiteX1" fmla="*/ 0 w 1400175"/>
              <a:gd name="connsiteY1" fmla="*/ 2400300 h 2671762"/>
              <a:gd name="connsiteX2" fmla="*/ 142875 w 1400175"/>
              <a:gd name="connsiteY2" fmla="*/ 2328862 h 2671762"/>
              <a:gd name="connsiteX3" fmla="*/ 209550 w 1400175"/>
              <a:gd name="connsiteY3" fmla="*/ 2366962 h 2671762"/>
              <a:gd name="connsiteX4" fmla="*/ 271463 w 1400175"/>
              <a:gd name="connsiteY4" fmla="*/ 2509837 h 2671762"/>
              <a:gd name="connsiteX5" fmla="*/ 338138 w 1400175"/>
              <a:gd name="connsiteY5" fmla="*/ 2586037 h 2671762"/>
              <a:gd name="connsiteX6" fmla="*/ 495300 w 1400175"/>
              <a:gd name="connsiteY6" fmla="*/ 2671762 h 2671762"/>
              <a:gd name="connsiteX7" fmla="*/ 547688 w 1400175"/>
              <a:gd name="connsiteY7" fmla="*/ 2571750 h 2671762"/>
              <a:gd name="connsiteX8" fmla="*/ 600075 w 1400175"/>
              <a:gd name="connsiteY8" fmla="*/ 2524125 h 2671762"/>
              <a:gd name="connsiteX9" fmla="*/ 695325 w 1400175"/>
              <a:gd name="connsiteY9" fmla="*/ 2457450 h 2671762"/>
              <a:gd name="connsiteX10" fmla="*/ 752475 w 1400175"/>
              <a:gd name="connsiteY10" fmla="*/ 2400300 h 2671762"/>
              <a:gd name="connsiteX11" fmla="*/ 866775 w 1400175"/>
              <a:gd name="connsiteY11" fmla="*/ 2362200 h 2671762"/>
              <a:gd name="connsiteX12" fmla="*/ 933450 w 1400175"/>
              <a:gd name="connsiteY12" fmla="*/ 2481262 h 2671762"/>
              <a:gd name="connsiteX13" fmla="*/ 1085850 w 1400175"/>
              <a:gd name="connsiteY13" fmla="*/ 2533650 h 2671762"/>
              <a:gd name="connsiteX14" fmla="*/ 1176338 w 1400175"/>
              <a:gd name="connsiteY14" fmla="*/ 2552700 h 2671762"/>
              <a:gd name="connsiteX15" fmla="*/ 1223963 w 1400175"/>
              <a:gd name="connsiteY15" fmla="*/ 2514600 h 2671762"/>
              <a:gd name="connsiteX16" fmla="*/ 1281113 w 1400175"/>
              <a:gd name="connsiteY16" fmla="*/ 2476500 h 2671762"/>
              <a:gd name="connsiteX17" fmla="*/ 1323975 w 1400175"/>
              <a:gd name="connsiteY17" fmla="*/ 2447925 h 2671762"/>
              <a:gd name="connsiteX18" fmla="*/ 1366838 w 1400175"/>
              <a:gd name="connsiteY18" fmla="*/ 2428875 h 2671762"/>
              <a:gd name="connsiteX19" fmla="*/ 1400175 w 1400175"/>
              <a:gd name="connsiteY19" fmla="*/ 2457450 h 2671762"/>
              <a:gd name="connsiteX20" fmla="*/ 1400175 w 1400175"/>
              <a:gd name="connsiteY20" fmla="*/ 9525 h 2671762"/>
              <a:gd name="connsiteX21" fmla="*/ 0 w 1400175"/>
              <a:gd name="connsiteY21" fmla="*/ 0 h 2671762"/>
              <a:gd name="connsiteX0-1" fmla="*/ 0 w 1400175"/>
              <a:gd name="connsiteY0-2" fmla="*/ 0 h 2671762"/>
              <a:gd name="connsiteX1-3" fmla="*/ 0 w 1400175"/>
              <a:gd name="connsiteY1-4" fmla="*/ 2400300 h 2671762"/>
              <a:gd name="connsiteX2-5" fmla="*/ 142875 w 1400175"/>
              <a:gd name="connsiteY2-6" fmla="*/ 2328862 h 2671762"/>
              <a:gd name="connsiteX3-7" fmla="*/ 271463 w 1400175"/>
              <a:gd name="connsiteY3-8" fmla="*/ 2509837 h 2671762"/>
              <a:gd name="connsiteX4-9" fmla="*/ 338138 w 1400175"/>
              <a:gd name="connsiteY4-10" fmla="*/ 2586037 h 2671762"/>
              <a:gd name="connsiteX5-11" fmla="*/ 495300 w 1400175"/>
              <a:gd name="connsiteY5-12" fmla="*/ 2671762 h 2671762"/>
              <a:gd name="connsiteX6-13" fmla="*/ 547688 w 1400175"/>
              <a:gd name="connsiteY6-14" fmla="*/ 2571750 h 2671762"/>
              <a:gd name="connsiteX7-15" fmla="*/ 600075 w 1400175"/>
              <a:gd name="connsiteY7-16" fmla="*/ 2524125 h 2671762"/>
              <a:gd name="connsiteX8-17" fmla="*/ 695325 w 1400175"/>
              <a:gd name="connsiteY8-18" fmla="*/ 2457450 h 2671762"/>
              <a:gd name="connsiteX9-19" fmla="*/ 752475 w 1400175"/>
              <a:gd name="connsiteY9-20" fmla="*/ 2400300 h 2671762"/>
              <a:gd name="connsiteX10-21" fmla="*/ 866775 w 1400175"/>
              <a:gd name="connsiteY10-22" fmla="*/ 2362200 h 2671762"/>
              <a:gd name="connsiteX11-23" fmla="*/ 933450 w 1400175"/>
              <a:gd name="connsiteY11-24" fmla="*/ 2481262 h 2671762"/>
              <a:gd name="connsiteX12-25" fmla="*/ 1085850 w 1400175"/>
              <a:gd name="connsiteY12-26" fmla="*/ 2533650 h 2671762"/>
              <a:gd name="connsiteX13-27" fmla="*/ 1176338 w 1400175"/>
              <a:gd name="connsiteY13-28" fmla="*/ 2552700 h 2671762"/>
              <a:gd name="connsiteX14-29" fmla="*/ 1223963 w 1400175"/>
              <a:gd name="connsiteY14-30" fmla="*/ 2514600 h 2671762"/>
              <a:gd name="connsiteX15-31" fmla="*/ 1281113 w 1400175"/>
              <a:gd name="connsiteY15-32" fmla="*/ 2476500 h 2671762"/>
              <a:gd name="connsiteX16-33" fmla="*/ 1323975 w 1400175"/>
              <a:gd name="connsiteY16-34" fmla="*/ 2447925 h 2671762"/>
              <a:gd name="connsiteX17-35" fmla="*/ 1366838 w 1400175"/>
              <a:gd name="connsiteY17-36" fmla="*/ 2428875 h 2671762"/>
              <a:gd name="connsiteX18-37" fmla="*/ 1400175 w 1400175"/>
              <a:gd name="connsiteY18-38" fmla="*/ 2457450 h 2671762"/>
              <a:gd name="connsiteX19-39" fmla="*/ 1400175 w 1400175"/>
              <a:gd name="connsiteY19-40" fmla="*/ 9525 h 2671762"/>
              <a:gd name="connsiteX20-41" fmla="*/ 0 w 1400175"/>
              <a:gd name="connsiteY20-42" fmla="*/ 0 h 2671762"/>
              <a:gd name="connsiteX0-43" fmla="*/ 0 w 1400175"/>
              <a:gd name="connsiteY0-44" fmla="*/ 0 h 2671762"/>
              <a:gd name="connsiteX1-45" fmla="*/ 0 w 1400175"/>
              <a:gd name="connsiteY1-46" fmla="*/ 2400300 h 2671762"/>
              <a:gd name="connsiteX2-47" fmla="*/ 142875 w 1400175"/>
              <a:gd name="connsiteY2-48" fmla="*/ 2328862 h 2671762"/>
              <a:gd name="connsiteX3-49" fmla="*/ 271463 w 1400175"/>
              <a:gd name="connsiteY3-50" fmla="*/ 2509837 h 2671762"/>
              <a:gd name="connsiteX4-51" fmla="*/ 338138 w 1400175"/>
              <a:gd name="connsiteY4-52" fmla="*/ 2586037 h 2671762"/>
              <a:gd name="connsiteX5-53" fmla="*/ 495300 w 1400175"/>
              <a:gd name="connsiteY5-54" fmla="*/ 2671762 h 2671762"/>
              <a:gd name="connsiteX6-55" fmla="*/ 547688 w 1400175"/>
              <a:gd name="connsiteY6-56" fmla="*/ 2571750 h 2671762"/>
              <a:gd name="connsiteX7-57" fmla="*/ 600075 w 1400175"/>
              <a:gd name="connsiteY7-58" fmla="*/ 2524125 h 2671762"/>
              <a:gd name="connsiteX8-59" fmla="*/ 695325 w 1400175"/>
              <a:gd name="connsiteY8-60" fmla="*/ 2457450 h 2671762"/>
              <a:gd name="connsiteX9-61" fmla="*/ 752475 w 1400175"/>
              <a:gd name="connsiteY9-62" fmla="*/ 2400300 h 2671762"/>
              <a:gd name="connsiteX10-63" fmla="*/ 866775 w 1400175"/>
              <a:gd name="connsiteY10-64" fmla="*/ 2362200 h 2671762"/>
              <a:gd name="connsiteX11-65" fmla="*/ 933450 w 1400175"/>
              <a:gd name="connsiteY11-66" fmla="*/ 2481262 h 2671762"/>
              <a:gd name="connsiteX12-67" fmla="*/ 1085850 w 1400175"/>
              <a:gd name="connsiteY12-68" fmla="*/ 2533650 h 2671762"/>
              <a:gd name="connsiteX13-69" fmla="*/ 1176338 w 1400175"/>
              <a:gd name="connsiteY13-70" fmla="*/ 2552700 h 2671762"/>
              <a:gd name="connsiteX14-71" fmla="*/ 1223963 w 1400175"/>
              <a:gd name="connsiteY14-72" fmla="*/ 2514600 h 2671762"/>
              <a:gd name="connsiteX15-73" fmla="*/ 1281113 w 1400175"/>
              <a:gd name="connsiteY15-74" fmla="*/ 2476500 h 2671762"/>
              <a:gd name="connsiteX16-75" fmla="*/ 1323975 w 1400175"/>
              <a:gd name="connsiteY16-76" fmla="*/ 2447925 h 2671762"/>
              <a:gd name="connsiteX17-77" fmla="*/ 1366838 w 1400175"/>
              <a:gd name="connsiteY17-78" fmla="*/ 2428875 h 2671762"/>
              <a:gd name="connsiteX18-79" fmla="*/ 1400175 w 1400175"/>
              <a:gd name="connsiteY18-80" fmla="*/ 2457450 h 2671762"/>
              <a:gd name="connsiteX19-81" fmla="*/ 1400175 w 1400175"/>
              <a:gd name="connsiteY19-82" fmla="*/ 9525 h 2671762"/>
              <a:gd name="connsiteX20-83" fmla="*/ 0 w 1400175"/>
              <a:gd name="connsiteY20-84" fmla="*/ 0 h 2671762"/>
              <a:gd name="connsiteX0-85" fmla="*/ 0 w 1400175"/>
              <a:gd name="connsiteY0-86" fmla="*/ 0 h 2671762"/>
              <a:gd name="connsiteX1-87" fmla="*/ 0 w 1400175"/>
              <a:gd name="connsiteY1-88" fmla="*/ 2400300 h 2671762"/>
              <a:gd name="connsiteX2-89" fmla="*/ 157163 w 1400175"/>
              <a:gd name="connsiteY2-90" fmla="*/ 2328862 h 2671762"/>
              <a:gd name="connsiteX3-91" fmla="*/ 271463 w 1400175"/>
              <a:gd name="connsiteY3-92" fmla="*/ 2509837 h 2671762"/>
              <a:gd name="connsiteX4-93" fmla="*/ 338138 w 1400175"/>
              <a:gd name="connsiteY4-94" fmla="*/ 2586037 h 2671762"/>
              <a:gd name="connsiteX5-95" fmla="*/ 495300 w 1400175"/>
              <a:gd name="connsiteY5-96" fmla="*/ 2671762 h 2671762"/>
              <a:gd name="connsiteX6-97" fmla="*/ 547688 w 1400175"/>
              <a:gd name="connsiteY6-98" fmla="*/ 2571750 h 2671762"/>
              <a:gd name="connsiteX7-99" fmla="*/ 600075 w 1400175"/>
              <a:gd name="connsiteY7-100" fmla="*/ 2524125 h 2671762"/>
              <a:gd name="connsiteX8-101" fmla="*/ 695325 w 1400175"/>
              <a:gd name="connsiteY8-102" fmla="*/ 2457450 h 2671762"/>
              <a:gd name="connsiteX9-103" fmla="*/ 752475 w 1400175"/>
              <a:gd name="connsiteY9-104" fmla="*/ 2400300 h 2671762"/>
              <a:gd name="connsiteX10-105" fmla="*/ 866775 w 1400175"/>
              <a:gd name="connsiteY10-106" fmla="*/ 2362200 h 2671762"/>
              <a:gd name="connsiteX11-107" fmla="*/ 933450 w 1400175"/>
              <a:gd name="connsiteY11-108" fmla="*/ 2481262 h 2671762"/>
              <a:gd name="connsiteX12-109" fmla="*/ 1085850 w 1400175"/>
              <a:gd name="connsiteY12-110" fmla="*/ 2533650 h 2671762"/>
              <a:gd name="connsiteX13-111" fmla="*/ 1176338 w 1400175"/>
              <a:gd name="connsiteY13-112" fmla="*/ 2552700 h 2671762"/>
              <a:gd name="connsiteX14-113" fmla="*/ 1223963 w 1400175"/>
              <a:gd name="connsiteY14-114" fmla="*/ 2514600 h 2671762"/>
              <a:gd name="connsiteX15-115" fmla="*/ 1281113 w 1400175"/>
              <a:gd name="connsiteY15-116" fmla="*/ 2476500 h 2671762"/>
              <a:gd name="connsiteX16-117" fmla="*/ 1323975 w 1400175"/>
              <a:gd name="connsiteY16-118" fmla="*/ 2447925 h 2671762"/>
              <a:gd name="connsiteX17-119" fmla="*/ 1366838 w 1400175"/>
              <a:gd name="connsiteY17-120" fmla="*/ 2428875 h 2671762"/>
              <a:gd name="connsiteX18-121" fmla="*/ 1400175 w 1400175"/>
              <a:gd name="connsiteY18-122" fmla="*/ 2457450 h 2671762"/>
              <a:gd name="connsiteX19-123" fmla="*/ 1400175 w 1400175"/>
              <a:gd name="connsiteY19-124" fmla="*/ 9525 h 2671762"/>
              <a:gd name="connsiteX20-125" fmla="*/ 0 w 1400175"/>
              <a:gd name="connsiteY20-126" fmla="*/ 0 h 2671762"/>
              <a:gd name="connsiteX0-127" fmla="*/ 0 w 1400175"/>
              <a:gd name="connsiteY0-128" fmla="*/ 0 h 2671762"/>
              <a:gd name="connsiteX1-129" fmla="*/ 0 w 1400175"/>
              <a:gd name="connsiteY1-130" fmla="*/ 2400300 h 2671762"/>
              <a:gd name="connsiteX2-131" fmla="*/ 157163 w 1400175"/>
              <a:gd name="connsiteY2-132" fmla="*/ 2328862 h 2671762"/>
              <a:gd name="connsiteX3-133" fmla="*/ 271463 w 1400175"/>
              <a:gd name="connsiteY3-134" fmla="*/ 2509837 h 2671762"/>
              <a:gd name="connsiteX4-135" fmla="*/ 338138 w 1400175"/>
              <a:gd name="connsiteY4-136" fmla="*/ 2586037 h 2671762"/>
              <a:gd name="connsiteX5-137" fmla="*/ 495300 w 1400175"/>
              <a:gd name="connsiteY5-138" fmla="*/ 2671762 h 2671762"/>
              <a:gd name="connsiteX6-139" fmla="*/ 547688 w 1400175"/>
              <a:gd name="connsiteY6-140" fmla="*/ 2571750 h 2671762"/>
              <a:gd name="connsiteX7-141" fmla="*/ 600075 w 1400175"/>
              <a:gd name="connsiteY7-142" fmla="*/ 2524125 h 2671762"/>
              <a:gd name="connsiteX8-143" fmla="*/ 695325 w 1400175"/>
              <a:gd name="connsiteY8-144" fmla="*/ 2457450 h 2671762"/>
              <a:gd name="connsiteX9-145" fmla="*/ 752475 w 1400175"/>
              <a:gd name="connsiteY9-146" fmla="*/ 2400300 h 2671762"/>
              <a:gd name="connsiteX10-147" fmla="*/ 866775 w 1400175"/>
              <a:gd name="connsiteY10-148" fmla="*/ 2362200 h 2671762"/>
              <a:gd name="connsiteX11-149" fmla="*/ 933450 w 1400175"/>
              <a:gd name="connsiteY11-150" fmla="*/ 2481262 h 2671762"/>
              <a:gd name="connsiteX12-151" fmla="*/ 1085850 w 1400175"/>
              <a:gd name="connsiteY12-152" fmla="*/ 2533650 h 2671762"/>
              <a:gd name="connsiteX13-153" fmla="*/ 1176338 w 1400175"/>
              <a:gd name="connsiteY13-154" fmla="*/ 2552700 h 2671762"/>
              <a:gd name="connsiteX14-155" fmla="*/ 1223963 w 1400175"/>
              <a:gd name="connsiteY14-156" fmla="*/ 2514600 h 2671762"/>
              <a:gd name="connsiteX15-157" fmla="*/ 1281113 w 1400175"/>
              <a:gd name="connsiteY15-158" fmla="*/ 2476500 h 2671762"/>
              <a:gd name="connsiteX16-159" fmla="*/ 1323975 w 1400175"/>
              <a:gd name="connsiteY16-160" fmla="*/ 2447925 h 2671762"/>
              <a:gd name="connsiteX17-161" fmla="*/ 1366838 w 1400175"/>
              <a:gd name="connsiteY17-162" fmla="*/ 2428875 h 2671762"/>
              <a:gd name="connsiteX18-163" fmla="*/ 1400175 w 1400175"/>
              <a:gd name="connsiteY18-164" fmla="*/ 2457450 h 2671762"/>
              <a:gd name="connsiteX19-165" fmla="*/ 1400175 w 1400175"/>
              <a:gd name="connsiteY19-166" fmla="*/ 9525 h 2671762"/>
              <a:gd name="connsiteX20-167" fmla="*/ 0 w 1400175"/>
              <a:gd name="connsiteY20-168" fmla="*/ 0 h 2671762"/>
              <a:gd name="connsiteX0-169" fmla="*/ 0 w 1400175"/>
              <a:gd name="connsiteY0-170" fmla="*/ 0 h 2671762"/>
              <a:gd name="connsiteX1-171" fmla="*/ 0 w 1400175"/>
              <a:gd name="connsiteY1-172" fmla="*/ 2400300 h 2671762"/>
              <a:gd name="connsiteX2-173" fmla="*/ 157163 w 1400175"/>
              <a:gd name="connsiteY2-174" fmla="*/ 2328862 h 2671762"/>
              <a:gd name="connsiteX3-175" fmla="*/ 271463 w 1400175"/>
              <a:gd name="connsiteY3-176" fmla="*/ 2509837 h 2671762"/>
              <a:gd name="connsiteX4-177" fmla="*/ 338138 w 1400175"/>
              <a:gd name="connsiteY4-178" fmla="*/ 2586037 h 2671762"/>
              <a:gd name="connsiteX5-179" fmla="*/ 495300 w 1400175"/>
              <a:gd name="connsiteY5-180" fmla="*/ 2671762 h 2671762"/>
              <a:gd name="connsiteX6-181" fmla="*/ 547688 w 1400175"/>
              <a:gd name="connsiteY6-182" fmla="*/ 2571750 h 2671762"/>
              <a:gd name="connsiteX7-183" fmla="*/ 600075 w 1400175"/>
              <a:gd name="connsiteY7-184" fmla="*/ 2524125 h 2671762"/>
              <a:gd name="connsiteX8-185" fmla="*/ 695325 w 1400175"/>
              <a:gd name="connsiteY8-186" fmla="*/ 2457450 h 2671762"/>
              <a:gd name="connsiteX9-187" fmla="*/ 752475 w 1400175"/>
              <a:gd name="connsiteY9-188" fmla="*/ 2400300 h 2671762"/>
              <a:gd name="connsiteX10-189" fmla="*/ 866775 w 1400175"/>
              <a:gd name="connsiteY10-190" fmla="*/ 2362200 h 2671762"/>
              <a:gd name="connsiteX11-191" fmla="*/ 933450 w 1400175"/>
              <a:gd name="connsiteY11-192" fmla="*/ 2481262 h 2671762"/>
              <a:gd name="connsiteX12-193" fmla="*/ 1085850 w 1400175"/>
              <a:gd name="connsiteY12-194" fmla="*/ 2533650 h 2671762"/>
              <a:gd name="connsiteX13-195" fmla="*/ 1176338 w 1400175"/>
              <a:gd name="connsiteY13-196" fmla="*/ 2552700 h 2671762"/>
              <a:gd name="connsiteX14-197" fmla="*/ 1223963 w 1400175"/>
              <a:gd name="connsiteY14-198" fmla="*/ 2514600 h 2671762"/>
              <a:gd name="connsiteX15-199" fmla="*/ 1281113 w 1400175"/>
              <a:gd name="connsiteY15-200" fmla="*/ 2476500 h 2671762"/>
              <a:gd name="connsiteX16-201" fmla="*/ 1323975 w 1400175"/>
              <a:gd name="connsiteY16-202" fmla="*/ 2447925 h 2671762"/>
              <a:gd name="connsiteX17-203" fmla="*/ 1366838 w 1400175"/>
              <a:gd name="connsiteY17-204" fmla="*/ 2428875 h 2671762"/>
              <a:gd name="connsiteX18-205" fmla="*/ 1400175 w 1400175"/>
              <a:gd name="connsiteY18-206" fmla="*/ 2457450 h 2671762"/>
              <a:gd name="connsiteX19-207" fmla="*/ 1400175 w 1400175"/>
              <a:gd name="connsiteY19-208" fmla="*/ 9525 h 2671762"/>
              <a:gd name="connsiteX20-209" fmla="*/ 0 w 1400175"/>
              <a:gd name="connsiteY20-210" fmla="*/ 0 h 2671762"/>
              <a:gd name="connsiteX0-211" fmla="*/ 0 w 1400175"/>
              <a:gd name="connsiteY0-212" fmla="*/ 0 h 2671762"/>
              <a:gd name="connsiteX1-213" fmla="*/ 0 w 1400175"/>
              <a:gd name="connsiteY1-214" fmla="*/ 2400300 h 2671762"/>
              <a:gd name="connsiteX2-215" fmla="*/ 157163 w 1400175"/>
              <a:gd name="connsiteY2-216" fmla="*/ 2328862 h 2671762"/>
              <a:gd name="connsiteX3-217" fmla="*/ 271463 w 1400175"/>
              <a:gd name="connsiteY3-218" fmla="*/ 2509837 h 2671762"/>
              <a:gd name="connsiteX4-219" fmla="*/ 338138 w 1400175"/>
              <a:gd name="connsiteY4-220" fmla="*/ 2586037 h 2671762"/>
              <a:gd name="connsiteX5-221" fmla="*/ 495300 w 1400175"/>
              <a:gd name="connsiteY5-222" fmla="*/ 2671762 h 2671762"/>
              <a:gd name="connsiteX6-223" fmla="*/ 547688 w 1400175"/>
              <a:gd name="connsiteY6-224" fmla="*/ 2571750 h 2671762"/>
              <a:gd name="connsiteX7-225" fmla="*/ 600075 w 1400175"/>
              <a:gd name="connsiteY7-226" fmla="*/ 2524125 h 2671762"/>
              <a:gd name="connsiteX8-227" fmla="*/ 695325 w 1400175"/>
              <a:gd name="connsiteY8-228" fmla="*/ 2457450 h 2671762"/>
              <a:gd name="connsiteX9-229" fmla="*/ 752475 w 1400175"/>
              <a:gd name="connsiteY9-230" fmla="*/ 2400300 h 2671762"/>
              <a:gd name="connsiteX10-231" fmla="*/ 866775 w 1400175"/>
              <a:gd name="connsiteY10-232" fmla="*/ 2362200 h 2671762"/>
              <a:gd name="connsiteX11-233" fmla="*/ 933450 w 1400175"/>
              <a:gd name="connsiteY11-234" fmla="*/ 2481262 h 2671762"/>
              <a:gd name="connsiteX12-235" fmla="*/ 1085850 w 1400175"/>
              <a:gd name="connsiteY12-236" fmla="*/ 2533650 h 2671762"/>
              <a:gd name="connsiteX13-237" fmla="*/ 1176338 w 1400175"/>
              <a:gd name="connsiteY13-238" fmla="*/ 2552700 h 2671762"/>
              <a:gd name="connsiteX14-239" fmla="*/ 1223963 w 1400175"/>
              <a:gd name="connsiteY14-240" fmla="*/ 2514600 h 2671762"/>
              <a:gd name="connsiteX15-241" fmla="*/ 1281113 w 1400175"/>
              <a:gd name="connsiteY15-242" fmla="*/ 2476500 h 2671762"/>
              <a:gd name="connsiteX16-243" fmla="*/ 1323975 w 1400175"/>
              <a:gd name="connsiteY16-244" fmla="*/ 2447925 h 2671762"/>
              <a:gd name="connsiteX17-245" fmla="*/ 1366838 w 1400175"/>
              <a:gd name="connsiteY17-246" fmla="*/ 2428875 h 2671762"/>
              <a:gd name="connsiteX18-247" fmla="*/ 1400175 w 1400175"/>
              <a:gd name="connsiteY18-248" fmla="*/ 2457450 h 2671762"/>
              <a:gd name="connsiteX19-249" fmla="*/ 1400175 w 1400175"/>
              <a:gd name="connsiteY19-250" fmla="*/ 9525 h 2671762"/>
              <a:gd name="connsiteX20-251" fmla="*/ 0 w 1400175"/>
              <a:gd name="connsiteY20-252" fmla="*/ 0 h 2671762"/>
              <a:gd name="connsiteX0-253" fmla="*/ 0 w 1400175"/>
              <a:gd name="connsiteY0-254" fmla="*/ 0 h 2671762"/>
              <a:gd name="connsiteX1-255" fmla="*/ 0 w 1400175"/>
              <a:gd name="connsiteY1-256" fmla="*/ 2400300 h 2671762"/>
              <a:gd name="connsiteX2-257" fmla="*/ 157163 w 1400175"/>
              <a:gd name="connsiteY2-258" fmla="*/ 2328862 h 2671762"/>
              <a:gd name="connsiteX3-259" fmla="*/ 271463 w 1400175"/>
              <a:gd name="connsiteY3-260" fmla="*/ 2509837 h 2671762"/>
              <a:gd name="connsiteX4-261" fmla="*/ 338138 w 1400175"/>
              <a:gd name="connsiteY4-262" fmla="*/ 2586037 h 2671762"/>
              <a:gd name="connsiteX5-263" fmla="*/ 495300 w 1400175"/>
              <a:gd name="connsiteY5-264" fmla="*/ 2671762 h 2671762"/>
              <a:gd name="connsiteX6-265" fmla="*/ 547688 w 1400175"/>
              <a:gd name="connsiteY6-266" fmla="*/ 2571750 h 2671762"/>
              <a:gd name="connsiteX7-267" fmla="*/ 600075 w 1400175"/>
              <a:gd name="connsiteY7-268" fmla="*/ 2524125 h 2671762"/>
              <a:gd name="connsiteX8-269" fmla="*/ 695325 w 1400175"/>
              <a:gd name="connsiteY8-270" fmla="*/ 2457450 h 2671762"/>
              <a:gd name="connsiteX9-271" fmla="*/ 752475 w 1400175"/>
              <a:gd name="connsiteY9-272" fmla="*/ 2400300 h 2671762"/>
              <a:gd name="connsiteX10-273" fmla="*/ 866775 w 1400175"/>
              <a:gd name="connsiteY10-274" fmla="*/ 2362200 h 2671762"/>
              <a:gd name="connsiteX11-275" fmla="*/ 933450 w 1400175"/>
              <a:gd name="connsiteY11-276" fmla="*/ 2481262 h 2671762"/>
              <a:gd name="connsiteX12-277" fmla="*/ 1085850 w 1400175"/>
              <a:gd name="connsiteY12-278" fmla="*/ 2533650 h 2671762"/>
              <a:gd name="connsiteX13-279" fmla="*/ 1176338 w 1400175"/>
              <a:gd name="connsiteY13-280" fmla="*/ 2552700 h 2671762"/>
              <a:gd name="connsiteX14-281" fmla="*/ 1223963 w 1400175"/>
              <a:gd name="connsiteY14-282" fmla="*/ 2514600 h 2671762"/>
              <a:gd name="connsiteX15-283" fmla="*/ 1281113 w 1400175"/>
              <a:gd name="connsiteY15-284" fmla="*/ 2476500 h 2671762"/>
              <a:gd name="connsiteX16-285" fmla="*/ 1323975 w 1400175"/>
              <a:gd name="connsiteY16-286" fmla="*/ 2447925 h 2671762"/>
              <a:gd name="connsiteX17-287" fmla="*/ 1366838 w 1400175"/>
              <a:gd name="connsiteY17-288" fmla="*/ 2428875 h 2671762"/>
              <a:gd name="connsiteX18-289" fmla="*/ 1400175 w 1400175"/>
              <a:gd name="connsiteY18-290" fmla="*/ 2457450 h 2671762"/>
              <a:gd name="connsiteX19-291" fmla="*/ 1400175 w 1400175"/>
              <a:gd name="connsiteY19-292" fmla="*/ 9525 h 2671762"/>
              <a:gd name="connsiteX20-293" fmla="*/ 0 w 1400175"/>
              <a:gd name="connsiteY20-294" fmla="*/ 0 h 2671762"/>
              <a:gd name="connsiteX0-295" fmla="*/ 0 w 1400175"/>
              <a:gd name="connsiteY0-296" fmla="*/ 0 h 2671762"/>
              <a:gd name="connsiteX1-297" fmla="*/ 0 w 1400175"/>
              <a:gd name="connsiteY1-298" fmla="*/ 2400300 h 2671762"/>
              <a:gd name="connsiteX2-299" fmla="*/ 157163 w 1400175"/>
              <a:gd name="connsiteY2-300" fmla="*/ 2328862 h 2671762"/>
              <a:gd name="connsiteX3-301" fmla="*/ 271463 w 1400175"/>
              <a:gd name="connsiteY3-302" fmla="*/ 2509837 h 2671762"/>
              <a:gd name="connsiteX4-303" fmla="*/ 338138 w 1400175"/>
              <a:gd name="connsiteY4-304" fmla="*/ 2586037 h 2671762"/>
              <a:gd name="connsiteX5-305" fmla="*/ 495300 w 1400175"/>
              <a:gd name="connsiteY5-306" fmla="*/ 2671762 h 2671762"/>
              <a:gd name="connsiteX6-307" fmla="*/ 547688 w 1400175"/>
              <a:gd name="connsiteY6-308" fmla="*/ 2571750 h 2671762"/>
              <a:gd name="connsiteX7-309" fmla="*/ 600075 w 1400175"/>
              <a:gd name="connsiteY7-310" fmla="*/ 2524125 h 2671762"/>
              <a:gd name="connsiteX8-311" fmla="*/ 695325 w 1400175"/>
              <a:gd name="connsiteY8-312" fmla="*/ 2457450 h 2671762"/>
              <a:gd name="connsiteX9-313" fmla="*/ 752475 w 1400175"/>
              <a:gd name="connsiteY9-314" fmla="*/ 2400300 h 2671762"/>
              <a:gd name="connsiteX10-315" fmla="*/ 866775 w 1400175"/>
              <a:gd name="connsiteY10-316" fmla="*/ 2362200 h 2671762"/>
              <a:gd name="connsiteX11-317" fmla="*/ 933450 w 1400175"/>
              <a:gd name="connsiteY11-318" fmla="*/ 2481262 h 2671762"/>
              <a:gd name="connsiteX12-319" fmla="*/ 1085850 w 1400175"/>
              <a:gd name="connsiteY12-320" fmla="*/ 2533650 h 2671762"/>
              <a:gd name="connsiteX13-321" fmla="*/ 1176338 w 1400175"/>
              <a:gd name="connsiteY13-322" fmla="*/ 2552700 h 2671762"/>
              <a:gd name="connsiteX14-323" fmla="*/ 1223963 w 1400175"/>
              <a:gd name="connsiteY14-324" fmla="*/ 2514600 h 2671762"/>
              <a:gd name="connsiteX15-325" fmla="*/ 1281113 w 1400175"/>
              <a:gd name="connsiteY15-326" fmla="*/ 2476500 h 2671762"/>
              <a:gd name="connsiteX16-327" fmla="*/ 1323975 w 1400175"/>
              <a:gd name="connsiteY16-328" fmla="*/ 2447925 h 2671762"/>
              <a:gd name="connsiteX17-329" fmla="*/ 1366838 w 1400175"/>
              <a:gd name="connsiteY17-330" fmla="*/ 2428875 h 2671762"/>
              <a:gd name="connsiteX18-331" fmla="*/ 1400175 w 1400175"/>
              <a:gd name="connsiteY18-332" fmla="*/ 2457450 h 2671762"/>
              <a:gd name="connsiteX19-333" fmla="*/ 1400175 w 1400175"/>
              <a:gd name="connsiteY19-334" fmla="*/ 9525 h 2671762"/>
              <a:gd name="connsiteX20-335" fmla="*/ 0 w 1400175"/>
              <a:gd name="connsiteY20-336" fmla="*/ 0 h 2671762"/>
              <a:gd name="connsiteX0-337" fmla="*/ 0 w 1400175"/>
              <a:gd name="connsiteY0-338" fmla="*/ 0 h 2671762"/>
              <a:gd name="connsiteX1-339" fmla="*/ 0 w 1400175"/>
              <a:gd name="connsiteY1-340" fmla="*/ 2400300 h 2671762"/>
              <a:gd name="connsiteX2-341" fmla="*/ 157163 w 1400175"/>
              <a:gd name="connsiteY2-342" fmla="*/ 2328862 h 2671762"/>
              <a:gd name="connsiteX3-343" fmla="*/ 271463 w 1400175"/>
              <a:gd name="connsiteY3-344" fmla="*/ 2509837 h 2671762"/>
              <a:gd name="connsiteX4-345" fmla="*/ 338138 w 1400175"/>
              <a:gd name="connsiteY4-346" fmla="*/ 2586037 h 2671762"/>
              <a:gd name="connsiteX5-347" fmla="*/ 495300 w 1400175"/>
              <a:gd name="connsiteY5-348" fmla="*/ 2671762 h 2671762"/>
              <a:gd name="connsiteX6-349" fmla="*/ 547688 w 1400175"/>
              <a:gd name="connsiteY6-350" fmla="*/ 2571750 h 2671762"/>
              <a:gd name="connsiteX7-351" fmla="*/ 600075 w 1400175"/>
              <a:gd name="connsiteY7-352" fmla="*/ 2524125 h 2671762"/>
              <a:gd name="connsiteX8-353" fmla="*/ 695325 w 1400175"/>
              <a:gd name="connsiteY8-354" fmla="*/ 2457450 h 2671762"/>
              <a:gd name="connsiteX9-355" fmla="*/ 752475 w 1400175"/>
              <a:gd name="connsiteY9-356" fmla="*/ 2400300 h 2671762"/>
              <a:gd name="connsiteX10-357" fmla="*/ 866775 w 1400175"/>
              <a:gd name="connsiteY10-358" fmla="*/ 2362200 h 2671762"/>
              <a:gd name="connsiteX11-359" fmla="*/ 933450 w 1400175"/>
              <a:gd name="connsiteY11-360" fmla="*/ 2481262 h 2671762"/>
              <a:gd name="connsiteX12-361" fmla="*/ 1085850 w 1400175"/>
              <a:gd name="connsiteY12-362" fmla="*/ 2533650 h 2671762"/>
              <a:gd name="connsiteX13-363" fmla="*/ 1176338 w 1400175"/>
              <a:gd name="connsiteY13-364" fmla="*/ 2552700 h 2671762"/>
              <a:gd name="connsiteX14-365" fmla="*/ 1223963 w 1400175"/>
              <a:gd name="connsiteY14-366" fmla="*/ 2514600 h 2671762"/>
              <a:gd name="connsiteX15-367" fmla="*/ 1281113 w 1400175"/>
              <a:gd name="connsiteY15-368" fmla="*/ 2476500 h 2671762"/>
              <a:gd name="connsiteX16-369" fmla="*/ 1323975 w 1400175"/>
              <a:gd name="connsiteY16-370" fmla="*/ 2447925 h 2671762"/>
              <a:gd name="connsiteX17-371" fmla="*/ 1366838 w 1400175"/>
              <a:gd name="connsiteY17-372" fmla="*/ 2428875 h 2671762"/>
              <a:gd name="connsiteX18-373" fmla="*/ 1385888 w 1400175"/>
              <a:gd name="connsiteY18-374" fmla="*/ 2443163 h 2671762"/>
              <a:gd name="connsiteX19-375" fmla="*/ 1400175 w 1400175"/>
              <a:gd name="connsiteY19-376" fmla="*/ 9525 h 2671762"/>
              <a:gd name="connsiteX20-377" fmla="*/ 0 w 1400175"/>
              <a:gd name="connsiteY20-378" fmla="*/ 0 h 267176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Lst>
            <a:rect l="l" t="t" r="r" b="b"/>
            <a:pathLst>
              <a:path w="1400175" h="2671762">
                <a:moveTo>
                  <a:pt x="0" y="0"/>
                </a:moveTo>
                <a:lnTo>
                  <a:pt x="0" y="2400300"/>
                </a:lnTo>
                <a:lnTo>
                  <a:pt x="157163" y="2328862"/>
                </a:lnTo>
                <a:cubicBezTo>
                  <a:pt x="261938" y="2370137"/>
                  <a:pt x="228600" y="2449512"/>
                  <a:pt x="271463" y="2509837"/>
                </a:cubicBezTo>
                <a:lnTo>
                  <a:pt x="338138" y="2586037"/>
                </a:lnTo>
                <a:lnTo>
                  <a:pt x="495300" y="2671762"/>
                </a:lnTo>
                <a:cubicBezTo>
                  <a:pt x="530225" y="2669381"/>
                  <a:pt x="530226" y="2596356"/>
                  <a:pt x="547688" y="2571750"/>
                </a:cubicBezTo>
                <a:cubicBezTo>
                  <a:pt x="565150" y="2547144"/>
                  <a:pt x="575469" y="2543175"/>
                  <a:pt x="600075" y="2524125"/>
                </a:cubicBezTo>
                <a:lnTo>
                  <a:pt x="695325" y="2457450"/>
                </a:lnTo>
                <a:lnTo>
                  <a:pt x="752475" y="2400300"/>
                </a:lnTo>
                <a:lnTo>
                  <a:pt x="866775" y="2362200"/>
                </a:lnTo>
                <a:cubicBezTo>
                  <a:pt x="896937" y="2375694"/>
                  <a:pt x="896938" y="2452687"/>
                  <a:pt x="933450" y="2481262"/>
                </a:cubicBezTo>
                <a:cubicBezTo>
                  <a:pt x="969962" y="2509837"/>
                  <a:pt x="1055687" y="2527300"/>
                  <a:pt x="1085850" y="2533650"/>
                </a:cubicBezTo>
                <a:lnTo>
                  <a:pt x="1176338" y="2552700"/>
                </a:lnTo>
                <a:cubicBezTo>
                  <a:pt x="1199357" y="2549525"/>
                  <a:pt x="1206501" y="2527300"/>
                  <a:pt x="1223963" y="2514600"/>
                </a:cubicBezTo>
                <a:cubicBezTo>
                  <a:pt x="1241426" y="2501900"/>
                  <a:pt x="1264444" y="2487612"/>
                  <a:pt x="1281113" y="2476500"/>
                </a:cubicBezTo>
                <a:lnTo>
                  <a:pt x="1323975" y="2447925"/>
                </a:lnTo>
                <a:cubicBezTo>
                  <a:pt x="1338262" y="2438400"/>
                  <a:pt x="1354138" y="2427288"/>
                  <a:pt x="1366838" y="2428875"/>
                </a:cubicBezTo>
                <a:lnTo>
                  <a:pt x="1385888" y="2443163"/>
                </a:lnTo>
                <a:cubicBezTo>
                  <a:pt x="1390650" y="1631950"/>
                  <a:pt x="1395413" y="820738"/>
                  <a:pt x="1400175" y="9525"/>
                </a:cubicBezTo>
                <a:lnTo>
                  <a:pt x="0"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54000" tIns="35100" rIns="54000" bIns="81000" anchor="ctr">
            <a:normAutofit/>
          </a:bodyPr>
          <a:lstStyle/>
          <a:p>
            <a:pPr algn="ctr">
              <a:lnSpc>
                <a:spcPct val="110000"/>
              </a:lnSpc>
              <a:defRPr/>
            </a:pPr>
            <a:r>
              <a:rPr lang="zh-CN" altLang="en-US" sz="2100">
                <a:solidFill>
                  <a:srgbClr val="FFFFFF"/>
                </a:solidFill>
                <a:latin typeface="微软雅黑" panose="020B0503020204020204" charset="-122"/>
                <a:ea typeface="微软雅黑" panose="020B0503020204020204" charset="-122"/>
              </a:rPr>
              <a:t>添加标题</a:t>
            </a:r>
          </a:p>
        </p:txBody>
      </p:sp>
      <p:sp>
        <p:nvSpPr>
          <p:cNvPr id="7" name="MH_Other_2"/>
          <p:cNvSpPr/>
          <p:nvPr>
            <p:custDataLst>
              <p:tags r:id="rId3"/>
            </p:custDataLst>
          </p:nvPr>
        </p:nvSpPr>
        <p:spPr>
          <a:xfrm rot="19833143">
            <a:off x="2113836" y="845186"/>
            <a:ext cx="266700" cy="252412"/>
          </a:xfrm>
          <a:custGeom>
            <a:avLst/>
            <a:gdLst/>
            <a:ahLst/>
            <a:cxnLst/>
            <a:rect l="l" t="t" r="r" b="b"/>
            <a:pathLst>
              <a:path w="1059063" h="1007997">
                <a:moveTo>
                  <a:pt x="703357" y="0"/>
                </a:moveTo>
                <a:lnTo>
                  <a:pt x="1059063" y="345377"/>
                </a:lnTo>
                <a:cubicBezTo>
                  <a:pt x="1011759" y="390684"/>
                  <a:pt x="950318" y="412745"/>
                  <a:pt x="888735" y="411717"/>
                </a:cubicBezTo>
                <a:lnTo>
                  <a:pt x="615617" y="668531"/>
                </a:lnTo>
                <a:cubicBezTo>
                  <a:pt x="643882" y="763675"/>
                  <a:pt x="628025" y="864389"/>
                  <a:pt x="564718" y="936620"/>
                </a:cubicBezTo>
                <a:lnTo>
                  <a:pt x="370217" y="747767"/>
                </a:lnTo>
                <a:cubicBezTo>
                  <a:pt x="247618" y="834750"/>
                  <a:pt x="146199" y="930329"/>
                  <a:pt x="0" y="1007997"/>
                </a:cubicBezTo>
                <a:cubicBezTo>
                  <a:pt x="95002" y="875886"/>
                  <a:pt x="190003" y="777809"/>
                  <a:pt x="284746" y="664777"/>
                </a:cubicBezTo>
                <a:lnTo>
                  <a:pt x="96361" y="481861"/>
                </a:lnTo>
                <a:cubicBezTo>
                  <a:pt x="152055" y="429106"/>
                  <a:pt x="226831" y="406169"/>
                  <a:pt x="303394" y="411783"/>
                </a:cubicBezTo>
                <a:cubicBezTo>
                  <a:pt x="325459" y="413401"/>
                  <a:pt x="347673" y="417390"/>
                  <a:pt x="369433" y="424372"/>
                </a:cubicBezTo>
                <a:lnTo>
                  <a:pt x="642990" y="154959"/>
                </a:lnTo>
                <a:cubicBezTo>
                  <a:pt x="643358" y="99193"/>
                  <a:pt x="663662" y="44083"/>
                  <a:pt x="703357" y="0"/>
                </a:cubicBezTo>
                <a:close/>
              </a:path>
            </a:pathLst>
          </a:custGeom>
          <a:solidFill>
            <a:schemeClr val="accent4"/>
          </a:solidFill>
          <a:ln w="12700">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ndParaRPr>
          </a:p>
        </p:txBody>
      </p:sp>
      <p:sp>
        <p:nvSpPr>
          <p:cNvPr id="9" name="MH_Other_3"/>
          <p:cNvSpPr/>
          <p:nvPr>
            <p:custDataLst>
              <p:tags r:id="rId4"/>
            </p:custDataLst>
          </p:nvPr>
        </p:nvSpPr>
        <p:spPr>
          <a:xfrm>
            <a:off x="2975850" y="1916748"/>
            <a:ext cx="863203" cy="1706166"/>
          </a:xfrm>
          <a:custGeom>
            <a:avLst/>
            <a:gdLst>
              <a:gd name="connsiteX0" fmla="*/ 0 w 1400175"/>
              <a:gd name="connsiteY0" fmla="*/ 0 h 2671762"/>
              <a:gd name="connsiteX1" fmla="*/ 0 w 1400175"/>
              <a:gd name="connsiteY1" fmla="*/ 2400300 h 2671762"/>
              <a:gd name="connsiteX2" fmla="*/ 142875 w 1400175"/>
              <a:gd name="connsiteY2" fmla="*/ 2328862 h 2671762"/>
              <a:gd name="connsiteX3" fmla="*/ 209550 w 1400175"/>
              <a:gd name="connsiteY3" fmla="*/ 2366962 h 2671762"/>
              <a:gd name="connsiteX4" fmla="*/ 271463 w 1400175"/>
              <a:gd name="connsiteY4" fmla="*/ 2509837 h 2671762"/>
              <a:gd name="connsiteX5" fmla="*/ 338138 w 1400175"/>
              <a:gd name="connsiteY5" fmla="*/ 2586037 h 2671762"/>
              <a:gd name="connsiteX6" fmla="*/ 495300 w 1400175"/>
              <a:gd name="connsiteY6" fmla="*/ 2671762 h 2671762"/>
              <a:gd name="connsiteX7" fmla="*/ 547688 w 1400175"/>
              <a:gd name="connsiteY7" fmla="*/ 2571750 h 2671762"/>
              <a:gd name="connsiteX8" fmla="*/ 600075 w 1400175"/>
              <a:gd name="connsiteY8" fmla="*/ 2524125 h 2671762"/>
              <a:gd name="connsiteX9" fmla="*/ 695325 w 1400175"/>
              <a:gd name="connsiteY9" fmla="*/ 2457450 h 2671762"/>
              <a:gd name="connsiteX10" fmla="*/ 752475 w 1400175"/>
              <a:gd name="connsiteY10" fmla="*/ 2400300 h 2671762"/>
              <a:gd name="connsiteX11" fmla="*/ 866775 w 1400175"/>
              <a:gd name="connsiteY11" fmla="*/ 2362200 h 2671762"/>
              <a:gd name="connsiteX12" fmla="*/ 933450 w 1400175"/>
              <a:gd name="connsiteY12" fmla="*/ 2481262 h 2671762"/>
              <a:gd name="connsiteX13" fmla="*/ 1085850 w 1400175"/>
              <a:gd name="connsiteY13" fmla="*/ 2533650 h 2671762"/>
              <a:gd name="connsiteX14" fmla="*/ 1176338 w 1400175"/>
              <a:gd name="connsiteY14" fmla="*/ 2552700 h 2671762"/>
              <a:gd name="connsiteX15" fmla="*/ 1223963 w 1400175"/>
              <a:gd name="connsiteY15" fmla="*/ 2514600 h 2671762"/>
              <a:gd name="connsiteX16" fmla="*/ 1281113 w 1400175"/>
              <a:gd name="connsiteY16" fmla="*/ 2476500 h 2671762"/>
              <a:gd name="connsiteX17" fmla="*/ 1323975 w 1400175"/>
              <a:gd name="connsiteY17" fmla="*/ 2447925 h 2671762"/>
              <a:gd name="connsiteX18" fmla="*/ 1366838 w 1400175"/>
              <a:gd name="connsiteY18" fmla="*/ 2428875 h 2671762"/>
              <a:gd name="connsiteX19" fmla="*/ 1400175 w 1400175"/>
              <a:gd name="connsiteY19" fmla="*/ 2457450 h 2671762"/>
              <a:gd name="connsiteX20" fmla="*/ 1400175 w 1400175"/>
              <a:gd name="connsiteY20" fmla="*/ 9525 h 2671762"/>
              <a:gd name="connsiteX21" fmla="*/ 0 w 1400175"/>
              <a:gd name="connsiteY21" fmla="*/ 0 h 2671762"/>
              <a:gd name="connsiteX0-1" fmla="*/ 0 w 1400175"/>
              <a:gd name="connsiteY0-2" fmla="*/ 0 h 2671762"/>
              <a:gd name="connsiteX1-3" fmla="*/ 0 w 1400175"/>
              <a:gd name="connsiteY1-4" fmla="*/ 2400300 h 2671762"/>
              <a:gd name="connsiteX2-5" fmla="*/ 142875 w 1400175"/>
              <a:gd name="connsiteY2-6" fmla="*/ 2328862 h 2671762"/>
              <a:gd name="connsiteX3-7" fmla="*/ 271463 w 1400175"/>
              <a:gd name="connsiteY3-8" fmla="*/ 2509837 h 2671762"/>
              <a:gd name="connsiteX4-9" fmla="*/ 338138 w 1400175"/>
              <a:gd name="connsiteY4-10" fmla="*/ 2586037 h 2671762"/>
              <a:gd name="connsiteX5-11" fmla="*/ 495300 w 1400175"/>
              <a:gd name="connsiteY5-12" fmla="*/ 2671762 h 2671762"/>
              <a:gd name="connsiteX6-13" fmla="*/ 547688 w 1400175"/>
              <a:gd name="connsiteY6-14" fmla="*/ 2571750 h 2671762"/>
              <a:gd name="connsiteX7-15" fmla="*/ 600075 w 1400175"/>
              <a:gd name="connsiteY7-16" fmla="*/ 2524125 h 2671762"/>
              <a:gd name="connsiteX8-17" fmla="*/ 695325 w 1400175"/>
              <a:gd name="connsiteY8-18" fmla="*/ 2457450 h 2671762"/>
              <a:gd name="connsiteX9-19" fmla="*/ 752475 w 1400175"/>
              <a:gd name="connsiteY9-20" fmla="*/ 2400300 h 2671762"/>
              <a:gd name="connsiteX10-21" fmla="*/ 866775 w 1400175"/>
              <a:gd name="connsiteY10-22" fmla="*/ 2362200 h 2671762"/>
              <a:gd name="connsiteX11-23" fmla="*/ 933450 w 1400175"/>
              <a:gd name="connsiteY11-24" fmla="*/ 2481262 h 2671762"/>
              <a:gd name="connsiteX12-25" fmla="*/ 1085850 w 1400175"/>
              <a:gd name="connsiteY12-26" fmla="*/ 2533650 h 2671762"/>
              <a:gd name="connsiteX13-27" fmla="*/ 1176338 w 1400175"/>
              <a:gd name="connsiteY13-28" fmla="*/ 2552700 h 2671762"/>
              <a:gd name="connsiteX14-29" fmla="*/ 1223963 w 1400175"/>
              <a:gd name="connsiteY14-30" fmla="*/ 2514600 h 2671762"/>
              <a:gd name="connsiteX15-31" fmla="*/ 1281113 w 1400175"/>
              <a:gd name="connsiteY15-32" fmla="*/ 2476500 h 2671762"/>
              <a:gd name="connsiteX16-33" fmla="*/ 1323975 w 1400175"/>
              <a:gd name="connsiteY16-34" fmla="*/ 2447925 h 2671762"/>
              <a:gd name="connsiteX17-35" fmla="*/ 1366838 w 1400175"/>
              <a:gd name="connsiteY17-36" fmla="*/ 2428875 h 2671762"/>
              <a:gd name="connsiteX18-37" fmla="*/ 1400175 w 1400175"/>
              <a:gd name="connsiteY18-38" fmla="*/ 2457450 h 2671762"/>
              <a:gd name="connsiteX19-39" fmla="*/ 1400175 w 1400175"/>
              <a:gd name="connsiteY19-40" fmla="*/ 9525 h 2671762"/>
              <a:gd name="connsiteX20-41" fmla="*/ 0 w 1400175"/>
              <a:gd name="connsiteY20-42" fmla="*/ 0 h 2671762"/>
              <a:gd name="connsiteX0-43" fmla="*/ 0 w 1400175"/>
              <a:gd name="connsiteY0-44" fmla="*/ 0 h 2671762"/>
              <a:gd name="connsiteX1-45" fmla="*/ 0 w 1400175"/>
              <a:gd name="connsiteY1-46" fmla="*/ 2400300 h 2671762"/>
              <a:gd name="connsiteX2-47" fmla="*/ 142875 w 1400175"/>
              <a:gd name="connsiteY2-48" fmla="*/ 2328862 h 2671762"/>
              <a:gd name="connsiteX3-49" fmla="*/ 271463 w 1400175"/>
              <a:gd name="connsiteY3-50" fmla="*/ 2509837 h 2671762"/>
              <a:gd name="connsiteX4-51" fmla="*/ 338138 w 1400175"/>
              <a:gd name="connsiteY4-52" fmla="*/ 2586037 h 2671762"/>
              <a:gd name="connsiteX5-53" fmla="*/ 495300 w 1400175"/>
              <a:gd name="connsiteY5-54" fmla="*/ 2671762 h 2671762"/>
              <a:gd name="connsiteX6-55" fmla="*/ 547688 w 1400175"/>
              <a:gd name="connsiteY6-56" fmla="*/ 2571750 h 2671762"/>
              <a:gd name="connsiteX7-57" fmla="*/ 600075 w 1400175"/>
              <a:gd name="connsiteY7-58" fmla="*/ 2524125 h 2671762"/>
              <a:gd name="connsiteX8-59" fmla="*/ 695325 w 1400175"/>
              <a:gd name="connsiteY8-60" fmla="*/ 2457450 h 2671762"/>
              <a:gd name="connsiteX9-61" fmla="*/ 752475 w 1400175"/>
              <a:gd name="connsiteY9-62" fmla="*/ 2400300 h 2671762"/>
              <a:gd name="connsiteX10-63" fmla="*/ 866775 w 1400175"/>
              <a:gd name="connsiteY10-64" fmla="*/ 2362200 h 2671762"/>
              <a:gd name="connsiteX11-65" fmla="*/ 933450 w 1400175"/>
              <a:gd name="connsiteY11-66" fmla="*/ 2481262 h 2671762"/>
              <a:gd name="connsiteX12-67" fmla="*/ 1085850 w 1400175"/>
              <a:gd name="connsiteY12-68" fmla="*/ 2533650 h 2671762"/>
              <a:gd name="connsiteX13-69" fmla="*/ 1176338 w 1400175"/>
              <a:gd name="connsiteY13-70" fmla="*/ 2552700 h 2671762"/>
              <a:gd name="connsiteX14-71" fmla="*/ 1223963 w 1400175"/>
              <a:gd name="connsiteY14-72" fmla="*/ 2514600 h 2671762"/>
              <a:gd name="connsiteX15-73" fmla="*/ 1281113 w 1400175"/>
              <a:gd name="connsiteY15-74" fmla="*/ 2476500 h 2671762"/>
              <a:gd name="connsiteX16-75" fmla="*/ 1323975 w 1400175"/>
              <a:gd name="connsiteY16-76" fmla="*/ 2447925 h 2671762"/>
              <a:gd name="connsiteX17-77" fmla="*/ 1366838 w 1400175"/>
              <a:gd name="connsiteY17-78" fmla="*/ 2428875 h 2671762"/>
              <a:gd name="connsiteX18-79" fmla="*/ 1400175 w 1400175"/>
              <a:gd name="connsiteY18-80" fmla="*/ 2457450 h 2671762"/>
              <a:gd name="connsiteX19-81" fmla="*/ 1400175 w 1400175"/>
              <a:gd name="connsiteY19-82" fmla="*/ 9525 h 2671762"/>
              <a:gd name="connsiteX20-83" fmla="*/ 0 w 1400175"/>
              <a:gd name="connsiteY20-84" fmla="*/ 0 h 2671762"/>
              <a:gd name="connsiteX0-85" fmla="*/ 0 w 1400175"/>
              <a:gd name="connsiteY0-86" fmla="*/ 0 h 2671762"/>
              <a:gd name="connsiteX1-87" fmla="*/ 0 w 1400175"/>
              <a:gd name="connsiteY1-88" fmla="*/ 2400300 h 2671762"/>
              <a:gd name="connsiteX2-89" fmla="*/ 157163 w 1400175"/>
              <a:gd name="connsiteY2-90" fmla="*/ 2328862 h 2671762"/>
              <a:gd name="connsiteX3-91" fmla="*/ 271463 w 1400175"/>
              <a:gd name="connsiteY3-92" fmla="*/ 2509837 h 2671762"/>
              <a:gd name="connsiteX4-93" fmla="*/ 338138 w 1400175"/>
              <a:gd name="connsiteY4-94" fmla="*/ 2586037 h 2671762"/>
              <a:gd name="connsiteX5-95" fmla="*/ 495300 w 1400175"/>
              <a:gd name="connsiteY5-96" fmla="*/ 2671762 h 2671762"/>
              <a:gd name="connsiteX6-97" fmla="*/ 547688 w 1400175"/>
              <a:gd name="connsiteY6-98" fmla="*/ 2571750 h 2671762"/>
              <a:gd name="connsiteX7-99" fmla="*/ 600075 w 1400175"/>
              <a:gd name="connsiteY7-100" fmla="*/ 2524125 h 2671762"/>
              <a:gd name="connsiteX8-101" fmla="*/ 695325 w 1400175"/>
              <a:gd name="connsiteY8-102" fmla="*/ 2457450 h 2671762"/>
              <a:gd name="connsiteX9-103" fmla="*/ 752475 w 1400175"/>
              <a:gd name="connsiteY9-104" fmla="*/ 2400300 h 2671762"/>
              <a:gd name="connsiteX10-105" fmla="*/ 866775 w 1400175"/>
              <a:gd name="connsiteY10-106" fmla="*/ 2362200 h 2671762"/>
              <a:gd name="connsiteX11-107" fmla="*/ 933450 w 1400175"/>
              <a:gd name="connsiteY11-108" fmla="*/ 2481262 h 2671762"/>
              <a:gd name="connsiteX12-109" fmla="*/ 1085850 w 1400175"/>
              <a:gd name="connsiteY12-110" fmla="*/ 2533650 h 2671762"/>
              <a:gd name="connsiteX13-111" fmla="*/ 1176338 w 1400175"/>
              <a:gd name="connsiteY13-112" fmla="*/ 2552700 h 2671762"/>
              <a:gd name="connsiteX14-113" fmla="*/ 1223963 w 1400175"/>
              <a:gd name="connsiteY14-114" fmla="*/ 2514600 h 2671762"/>
              <a:gd name="connsiteX15-115" fmla="*/ 1281113 w 1400175"/>
              <a:gd name="connsiteY15-116" fmla="*/ 2476500 h 2671762"/>
              <a:gd name="connsiteX16-117" fmla="*/ 1323975 w 1400175"/>
              <a:gd name="connsiteY16-118" fmla="*/ 2447925 h 2671762"/>
              <a:gd name="connsiteX17-119" fmla="*/ 1366838 w 1400175"/>
              <a:gd name="connsiteY17-120" fmla="*/ 2428875 h 2671762"/>
              <a:gd name="connsiteX18-121" fmla="*/ 1400175 w 1400175"/>
              <a:gd name="connsiteY18-122" fmla="*/ 2457450 h 2671762"/>
              <a:gd name="connsiteX19-123" fmla="*/ 1400175 w 1400175"/>
              <a:gd name="connsiteY19-124" fmla="*/ 9525 h 2671762"/>
              <a:gd name="connsiteX20-125" fmla="*/ 0 w 1400175"/>
              <a:gd name="connsiteY20-126" fmla="*/ 0 h 2671762"/>
              <a:gd name="connsiteX0-127" fmla="*/ 0 w 1400175"/>
              <a:gd name="connsiteY0-128" fmla="*/ 0 h 2671762"/>
              <a:gd name="connsiteX1-129" fmla="*/ 0 w 1400175"/>
              <a:gd name="connsiteY1-130" fmla="*/ 2400300 h 2671762"/>
              <a:gd name="connsiteX2-131" fmla="*/ 157163 w 1400175"/>
              <a:gd name="connsiteY2-132" fmla="*/ 2328862 h 2671762"/>
              <a:gd name="connsiteX3-133" fmla="*/ 271463 w 1400175"/>
              <a:gd name="connsiteY3-134" fmla="*/ 2509837 h 2671762"/>
              <a:gd name="connsiteX4-135" fmla="*/ 338138 w 1400175"/>
              <a:gd name="connsiteY4-136" fmla="*/ 2586037 h 2671762"/>
              <a:gd name="connsiteX5-137" fmla="*/ 495300 w 1400175"/>
              <a:gd name="connsiteY5-138" fmla="*/ 2671762 h 2671762"/>
              <a:gd name="connsiteX6-139" fmla="*/ 547688 w 1400175"/>
              <a:gd name="connsiteY6-140" fmla="*/ 2571750 h 2671762"/>
              <a:gd name="connsiteX7-141" fmla="*/ 600075 w 1400175"/>
              <a:gd name="connsiteY7-142" fmla="*/ 2524125 h 2671762"/>
              <a:gd name="connsiteX8-143" fmla="*/ 695325 w 1400175"/>
              <a:gd name="connsiteY8-144" fmla="*/ 2457450 h 2671762"/>
              <a:gd name="connsiteX9-145" fmla="*/ 752475 w 1400175"/>
              <a:gd name="connsiteY9-146" fmla="*/ 2400300 h 2671762"/>
              <a:gd name="connsiteX10-147" fmla="*/ 866775 w 1400175"/>
              <a:gd name="connsiteY10-148" fmla="*/ 2362200 h 2671762"/>
              <a:gd name="connsiteX11-149" fmla="*/ 933450 w 1400175"/>
              <a:gd name="connsiteY11-150" fmla="*/ 2481262 h 2671762"/>
              <a:gd name="connsiteX12-151" fmla="*/ 1085850 w 1400175"/>
              <a:gd name="connsiteY12-152" fmla="*/ 2533650 h 2671762"/>
              <a:gd name="connsiteX13-153" fmla="*/ 1176338 w 1400175"/>
              <a:gd name="connsiteY13-154" fmla="*/ 2552700 h 2671762"/>
              <a:gd name="connsiteX14-155" fmla="*/ 1223963 w 1400175"/>
              <a:gd name="connsiteY14-156" fmla="*/ 2514600 h 2671762"/>
              <a:gd name="connsiteX15-157" fmla="*/ 1281113 w 1400175"/>
              <a:gd name="connsiteY15-158" fmla="*/ 2476500 h 2671762"/>
              <a:gd name="connsiteX16-159" fmla="*/ 1323975 w 1400175"/>
              <a:gd name="connsiteY16-160" fmla="*/ 2447925 h 2671762"/>
              <a:gd name="connsiteX17-161" fmla="*/ 1366838 w 1400175"/>
              <a:gd name="connsiteY17-162" fmla="*/ 2428875 h 2671762"/>
              <a:gd name="connsiteX18-163" fmla="*/ 1400175 w 1400175"/>
              <a:gd name="connsiteY18-164" fmla="*/ 2457450 h 2671762"/>
              <a:gd name="connsiteX19-165" fmla="*/ 1400175 w 1400175"/>
              <a:gd name="connsiteY19-166" fmla="*/ 9525 h 2671762"/>
              <a:gd name="connsiteX20-167" fmla="*/ 0 w 1400175"/>
              <a:gd name="connsiteY20-168" fmla="*/ 0 h 2671762"/>
              <a:gd name="connsiteX0-169" fmla="*/ 0 w 1400175"/>
              <a:gd name="connsiteY0-170" fmla="*/ 0 h 2671762"/>
              <a:gd name="connsiteX1-171" fmla="*/ 0 w 1400175"/>
              <a:gd name="connsiteY1-172" fmla="*/ 2400300 h 2671762"/>
              <a:gd name="connsiteX2-173" fmla="*/ 157163 w 1400175"/>
              <a:gd name="connsiteY2-174" fmla="*/ 2328862 h 2671762"/>
              <a:gd name="connsiteX3-175" fmla="*/ 271463 w 1400175"/>
              <a:gd name="connsiteY3-176" fmla="*/ 2509837 h 2671762"/>
              <a:gd name="connsiteX4-177" fmla="*/ 338138 w 1400175"/>
              <a:gd name="connsiteY4-178" fmla="*/ 2586037 h 2671762"/>
              <a:gd name="connsiteX5-179" fmla="*/ 495300 w 1400175"/>
              <a:gd name="connsiteY5-180" fmla="*/ 2671762 h 2671762"/>
              <a:gd name="connsiteX6-181" fmla="*/ 547688 w 1400175"/>
              <a:gd name="connsiteY6-182" fmla="*/ 2571750 h 2671762"/>
              <a:gd name="connsiteX7-183" fmla="*/ 600075 w 1400175"/>
              <a:gd name="connsiteY7-184" fmla="*/ 2524125 h 2671762"/>
              <a:gd name="connsiteX8-185" fmla="*/ 695325 w 1400175"/>
              <a:gd name="connsiteY8-186" fmla="*/ 2457450 h 2671762"/>
              <a:gd name="connsiteX9-187" fmla="*/ 752475 w 1400175"/>
              <a:gd name="connsiteY9-188" fmla="*/ 2400300 h 2671762"/>
              <a:gd name="connsiteX10-189" fmla="*/ 866775 w 1400175"/>
              <a:gd name="connsiteY10-190" fmla="*/ 2362200 h 2671762"/>
              <a:gd name="connsiteX11-191" fmla="*/ 933450 w 1400175"/>
              <a:gd name="connsiteY11-192" fmla="*/ 2481262 h 2671762"/>
              <a:gd name="connsiteX12-193" fmla="*/ 1085850 w 1400175"/>
              <a:gd name="connsiteY12-194" fmla="*/ 2533650 h 2671762"/>
              <a:gd name="connsiteX13-195" fmla="*/ 1176338 w 1400175"/>
              <a:gd name="connsiteY13-196" fmla="*/ 2552700 h 2671762"/>
              <a:gd name="connsiteX14-197" fmla="*/ 1223963 w 1400175"/>
              <a:gd name="connsiteY14-198" fmla="*/ 2514600 h 2671762"/>
              <a:gd name="connsiteX15-199" fmla="*/ 1281113 w 1400175"/>
              <a:gd name="connsiteY15-200" fmla="*/ 2476500 h 2671762"/>
              <a:gd name="connsiteX16-201" fmla="*/ 1323975 w 1400175"/>
              <a:gd name="connsiteY16-202" fmla="*/ 2447925 h 2671762"/>
              <a:gd name="connsiteX17-203" fmla="*/ 1366838 w 1400175"/>
              <a:gd name="connsiteY17-204" fmla="*/ 2428875 h 2671762"/>
              <a:gd name="connsiteX18-205" fmla="*/ 1400175 w 1400175"/>
              <a:gd name="connsiteY18-206" fmla="*/ 2457450 h 2671762"/>
              <a:gd name="connsiteX19-207" fmla="*/ 1400175 w 1400175"/>
              <a:gd name="connsiteY19-208" fmla="*/ 9525 h 2671762"/>
              <a:gd name="connsiteX20-209" fmla="*/ 0 w 1400175"/>
              <a:gd name="connsiteY20-210" fmla="*/ 0 h 2671762"/>
              <a:gd name="connsiteX0-211" fmla="*/ 0 w 1400175"/>
              <a:gd name="connsiteY0-212" fmla="*/ 0 h 2671762"/>
              <a:gd name="connsiteX1-213" fmla="*/ 0 w 1400175"/>
              <a:gd name="connsiteY1-214" fmla="*/ 2400300 h 2671762"/>
              <a:gd name="connsiteX2-215" fmla="*/ 157163 w 1400175"/>
              <a:gd name="connsiteY2-216" fmla="*/ 2328862 h 2671762"/>
              <a:gd name="connsiteX3-217" fmla="*/ 271463 w 1400175"/>
              <a:gd name="connsiteY3-218" fmla="*/ 2509837 h 2671762"/>
              <a:gd name="connsiteX4-219" fmla="*/ 338138 w 1400175"/>
              <a:gd name="connsiteY4-220" fmla="*/ 2586037 h 2671762"/>
              <a:gd name="connsiteX5-221" fmla="*/ 495300 w 1400175"/>
              <a:gd name="connsiteY5-222" fmla="*/ 2671762 h 2671762"/>
              <a:gd name="connsiteX6-223" fmla="*/ 547688 w 1400175"/>
              <a:gd name="connsiteY6-224" fmla="*/ 2571750 h 2671762"/>
              <a:gd name="connsiteX7-225" fmla="*/ 600075 w 1400175"/>
              <a:gd name="connsiteY7-226" fmla="*/ 2524125 h 2671762"/>
              <a:gd name="connsiteX8-227" fmla="*/ 695325 w 1400175"/>
              <a:gd name="connsiteY8-228" fmla="*/ 2457450 h 2671762"/>
              <a:gd name="connsiteX9-229" fmla="*/ 752475 w 1400175"/>
              <a:gd name="connsiteY9-230" fmla="*/ 2400300 h 2671762"/>
              <a:gd name="connsiteX10-231" fmla="*/ 866775 w 1400175"/>
              <a:gd name="connsiteY10-232" fmla="*/ 2362200 h 2671762"/>
              <a:gd name="connsiteX11-233" fmla="*/ 933450 w 1400175"/>
              <a:gd name="connsiteY11-234" fmla="*/ 2481262 h 2671762"/>
              <a:gd name="connsiteX12-235" fmla="*/ 1085850 w 1400175"/>
              <a:gd name="connsiteY12-236" fmla="*/ 2533650 h 2671762"/>
              <a:gd name="connsiteX13-237" fmla="*/ 1176338 w 1400175"/>
              <a:gd name="connsiteY13-238" fmla="*/ 2552700 h 2671762"/>
              <a:gd name="connsiteX14-239" fmla="*/ 1223963 w 1400175"/>
              <a:gd name="connsiteY14-240" fmla="*/ 2514600 h 2671762"/>
              <a:gd name="connsiteX15-241" fmla="*/ 1281113 w 1400175"/>
              <a:gd name="connsiteY15-242" fmla="*/ 2476500 h 2671762"/>
              <a:gd name="connsiteX16-243" fmla="*/ 1323975 w 1400175"/>
              <a:gd name="connsiteY16-244" fmla="*/ 2447925 h 2671762"/>
              <a:gd name="connsiteX17-245" fmla="*/ 1366838 w 1400175"/>
              <a:gd name="connsiteY17-246" fmla="*/ 2428875 h 2671762"/>
              <a:gd name="connsiteX18-247" fmla="*/ 1400175 w 1400175"/>
              <a:gd name="connsiteY18-248" fmla="*/ 2457450 h 2671762"/>
              <a:gd name="connsiteX19-249" fmla="*/ 1400175 w 1400175"/>
              <a:gd name="connsiteY19-250" fmla="*/ 9525 h 2671762"/>
              <a:gd name="connsiteX20-251" fmla="*/ 0 w 1400175"/>
              <a:gd name="connsiteY20-252" fmla="*/ 0 h 2671762"/>
              <a:gd name="connsiteX0-253" fmla="*/ 0 w 1400175"/>
              <a:gd name="connsiteY0-254" fmla="*/ 0 h 2671762"/>
              <a:gd name="connsiteX1-255" fmla="*/ 0 w 1400175"/>
              <a:gd name="connsiteY1-256" fmla="*/ 2400300 h 2671762"/>
              <a:gd name="connsiteX2-257" fmla="*/ 157163 w 1400175"/>
              <a:gd name="connsiteY2-258" fmla="*/ 2328862 h 2671762"/>
              <a:gd name="connsiteX3-259" fmla="*/ 271463 w 1400175"/>
              <a:gd name="connsiteY3-260" fmla="*/ 2509837 h 2671762"/>
              <a:gd name="connsiteX4-261" fmla="*/ 338138 w 1400175"/>
              <a:gd name="connsiteY4-262" fmla="*/ 2586037 h 2671762"/>
              <a:gd name="connsiteX5-263" fmla="*/ 495300 w 1400175"/>
              <a:gd name="connsiteY5-264" fmla="*/ 2671762 h 2671762"/>
              <a:gd name="connsiteX6-265" fmla="*/ 547688 w 1400175"/>
              <a:gd name="connsiteY6-266" fmla="*/ 2571750 h 2671762"/>
              <a:gd name="connsiteX7-267" fmla="*/ 600075 w 1400175"/>
              <a:gd name="connsiteY7-268" fmla="*/ 2524125 h 2671762"/>
              <a:gd name="connsiteX8-269" fmla="*/ 695325 w 1400175"/>
              <a:gd name="connsiteY8-270" fmla="*/ 2457450 h 2671762"/>
              <a:gd name="connsiteX9-271" fmla="*/ 752475 w 1400175"/>
              <a:gd name="connsiteY9-272" fmla="*/ 2400300 h 2671762"/>
              <a:gd name="connsiteX10-273" fmla="*/ 866775 w 1400175"/>
              <a:gd name="connsiteY10-274" fmla="*/ 2362200 h 2671762"/>
              <a:gd name="connsiteX11-275" fmla="*/ 933450 w 1400175"/>
              <a:gd name="connsiteY11-276" fmla="*/ 2481262 h 2671762"/>
              <a:gd name="connsiteX12-277" fmla="*/ 1085850 w 1400175"/>
              <a:gd name="connsiteY12-278" fmla="*/ 2533650 h 2671762"/>
              <a:gd name="connsiteX13-279" fmla="*/ 1176338 w 1400175"/>
              <a:gd name="connsiteY13-280" fmla="*/ 2552700 h 2671762"/>
              <a:gd name="connsiteX14-281" fmla="*/ 1223963 w 1400175"/>
              <a:gd name="connsiteY14-282" fmla="*/ 2514600 h 2671762"/>
              <a:gd name="connsiteX15-283" fmla="*/ 1281113 w 1400175"/>
              <a:gd name="connsiteY15-284" fmla="*/ 2476500 h 2671762"/>
              <a:gd name="connsiteX16-285" fmla="*/ 1323975 w 1400175"/>
              <a:gd name="connsiteY16-286" fmla="*/ 2447925 h 2671762"/>
              <a:gd name="connsiteX17-287" fmla="*/ 1366838 w 1400175"/>
              <a:gd name="connsiteY17-288" fmla="*/ 2428875 h 2671762"/>
              <a:gd name="connsiteX18-289" fmla="*/ 1400175 w 1400175"/>
              <a:gd name="connsiteY18-290" fmla="*/ 2457450 h 2671762"/>
              <a:gd name="connsiteX19-291" fmla="*/ 1400175 w 1400175"/>
              <a:gd name="connsiteY19-292" fmla="*/ 9525 h 2671762"/>
              <a:gd name="connsiteX20-293" fmla="*/ 0 w 1400175"/>
              <a:gd name="connsiteY20-294" fmla="*/ 0 h 2671762"/>
              <a:gd name="connsiteX0-295" fmla="*/ 0 w 1400175"/>
              <a:gd name="connsiteY0-296" fmla="*/ 0 h 2671762"/>
              <a:gd name="connsiteX1-297" fmla="*/ 0 w 1400175"/>
              <a:gd name="connsiteY1-298" fmla="*/ 2400300 h 2671762"/>
              <a:gd name="connsiteX2-299" fmla="*/ 157163 w 1400175"/>
              <a:gd name="connsiteY2-300" fmla="*/ 2328862 h 2671762"/>
              <a:gd name="connsiteX3-301" fmla="*/ 271463 w 1400175"/>
              <a:gd name="connsiteY3-302" fmla="*/ 2509837 h 2671762"/>
              <a:gd name="connsiteX4-303" fmla="*/ 338138 w 1400175"/>
              <a:gd name="connsiteY4-304" fmla="*/ 2586037 h 2671762"/>
              <a:gd name="connsiteX5-305" fmla="*/ 495300 w 1400175"/>
              <a:gd name="connsiteY5-306" fmla="*/ 2671762 h 2671762"/>
              <a:gd name="connsiteX6-307" fmla="*/ 547688 w 1400175"/>
              <a:gd name="connsiteY6-308" fmla="*/ 2571750 h 2671762"/>
              <a:gd name="connsiteX7-309" fmla="*/ 600075 w 1400175"/>
              <a:gd name="connsiteY7-310" fmla="*/ 2524125 h 2671762"/>
              <a:gd name="connsiteX8-311" fmla="*/ 695325 w 1400175"/>
              <a:gd name="connsiteY8-312" fmla="*/ 2457450 h 2671762"/>
              <a:gd name="connsiteX9-313" fmla="*/ 752475 w 1400175"/>
              <a:gd name="connsiteY9-314" fmla="*/ 2400300 h 2671762"/>
              <a:gd name="connsiteX10-315" fmla="*/ 866775 w 1400175"/>
              <a:gd name="connsiteY10-316" fmla="*/ 2362200 h 2671762"/>
              <a:gd name="connsiteX11-317" fmla="*/ 933450 w 1400175"/>
              <a:gd name="connsiteY11-318" fmla="*/ 2481262 h 2671762"/>
              <a:gd name="connsiteX12-319" fmla="*/ 1085850 w 1400175"/>
              <a:gd name="connsiteY12-320" fmla="*/ 2533650 h 2671762"/>
              <a:gd name="connsiteX13-321" fmla="*/ 1176338 w 1400175"/>
              <a:gd name="connsiteY13-322" fmla="*/ 2552700 h 2671762"/>
              <a:gd name="connsiteX14-323" fmla="*/ 1223963 w 1400175"/>
              <a:gd name="connsiteY14-324" fmla="*/ 2514600 h 2671762"/>
              <a:gd name="connsiteX15-325" fmla="*/ 1281113 w 1400175"/>
              <a:gd name="connsiteY15-326" fmla="*/ 2476500 h 2671762"/>
              <a:gd name="connsiteX16-327" fmla="*/ 1323975 w 1400175"/>
              <a:gd name="connsiteY16-328" fmla="*/ 2447925 h 2671762"/>
              <a:gd name="connsiteX17-329" fmla="*/ 1366838 w 1400175"/>
              <a:gd name="connsiteY17-330" fmla="*/ 2428875 h 2671762"/>
              <a:gd name="connsiteX18-331" fmla="*/ 1400175 w 1400175"/>
              <a:gd name="connsiteY18-332" fmla="*/ 2457450 h 2671762"/>
              <a:gd name="connsiteX19-333" fmla="*/ 1400175 w 1400175"/>
              <a:gd name="connsiteY19-334" fmla="*/ 9525 h 2671762"/>
              <a:gd name="connsiteX20-335" fmla="*/ 0 w 1400175"/>
              <a:gd name="connsiteY20-336" fmla="*/ 0 h 2671762"/>
              <a:gd name="connsiteX0-337" fmla="*/ 0 w 1400175"/>
              <a:gd name="connsiteY0-338" fmla="*/ 0 h 2671762"/>
              <a:gd name="connsiteX1-339" fmla="*/ 0 w 1400175"/>
              <a:gd name="connsiteY1-340" fmla="*/ 2400300 h 2671762"/>
              <a:gd name="connsiteX2-341" fmla="*/ 157163 w 1400175"/>
              <a:gd name="connsiteY2-342" fmla="*/ 2328862 h 2671762"/>
              <a:gd name="connsiteX3-343" fmla="*/ 271463 w 1400175"/>
              <a:gd name="connsiteY3-344" fmla="*/ 2509837 h 2671762"/>
              <a:gd name="connsiteX4-345" fmla="*/ 338138 w 1400175"/>
              <a:gd name="connsiteY4-346" fmla="*/ 2586037 h 2671762"/>
              <a:gd name="connsiteX5-347" fmla="*/ 495300 w 1400175"/>
              <a:gd name="connsiteY5-348" fmla="*/ 2671762 h 2671762"/>
              <a:gd name="connsiteX6-349" fmla="*/ 547688 w 1400175"/>
              <a:gd name="connsiteY6-350" fmla="*/ 2571750 h 2671762"/>
              <a:gd name="connsiteX7-351" fmla="*/ 600075 w 1400175"/>
              <a:gd name="connsiteY7-352" fmla="*/ 2524125 h 2671762"/>
              <a:gd name="connsiteX8-353" fmla="*/ 695325 w 1400175"/>
              <a:gd name="connsiteY8-354" fmla="*/ 2457450 h 2671762"/>
              <a:gd name="connsiteX9-355" fmla="*/ 752475 w 1400175"/>
              <a:gd name="connsiteY9-356" fmla="*/ 2400300 h 2671762"/>
              <a:gd name="connsiteX10-357" fmla="*/ 866775 w 1400175"/>
              <a:gd name="connsiteY10-358" fmla="*/ 2362200 h 2671762"/>
              <a:gd name="connsiteX11-359" fmla="*/ 933450 w 1400175"/>
              <a:gd name="connsiteY11-360" fmla="*/ 2481262 h 2671762"/>
              <a:gd name="connsiteX12-361" fmla="*/ 1085850 w 1400175"/>
              <a:gd name="connsiteY12-362" fmla="*/ 2533650 h 2671762"/>
              <a:gd name="connsiteX13-363" fmla="*/ 1176338 w 1400175"/>
              <a:gd name="connsiteY13-364" fmla="*/ 2552700 h 2671762"/>
              <a:gd name="connsiteX14-365" fmla="*/ 1223963 w 1400175"/>
              <a:gd name="connsiteY14-366" fmla="*/ 2514600 h 2671762"/>
              <a:gd name="connsiteX15-367" fmla="*/ 1281113 w 1400175"/>
              <a:gd name="connsiteY15-368" fmla="*/ 2476500 h 2671762"/>
              <a:gd name="connsiteX16-369" fmla="*/ 1323975 w 1400175"/>
              <a:gd name="connsiteY16-370" fmla="*/ 2447925 h 2671762"/>
              <a:gd name="connsiteX17-371" fmla="*/ 1366838 w 1400175"/>
              <a:gd name="connsiteY17-372" fmla="*/ 2428875 h 2671762"/>
              <a:gd name="connsiteX18-373" fmla="*/ 1385888 w 1400175"/>
              <a:gd name="connsiteY18-374" fmla="*/ 2443163 h 2671762"/>
              <a:gd name="connsiteX19-375" fmla="*/ 1400175 w 1400175"/>
              <a:gd name="connsiteY19-376" fmla="*/ 9525 h 2671762"/>
              <a:gd name="connsiteX20-377" fmla="*/ 0 w 1400175"/>
              <a:gd name="connsiteY20-378" fmla="*/ 0 h 267176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Lst>
            <a:rect l="l" t="t" r="r" b="b"/>
            <a:pathLst>
              <a:path w="1400175" h="2671762">
                <a:moveTo>
                  <a:pt x="0" y="0"/>
                </a:moveTo>
                <a:lnTo>
                  <a:pt x="0" y="2400300"/>
                </a:lnTo>
                <a:lnTo>
                  <a:pt x="157163" y="2328862"/>
                </a:lnTo>
                <a:cubicBezTo>
                  <a:pt x="261938" y="2370137"/>
                  <a:pt x="228600" y="2449512"/>
                  <a:pt x="271463" y="2509837"/>
                </a:cubicBezTo>
                <a:lnTo>
                  <a:pt x="338138" y="2586037"/>
                </a:lnTo>
                <a:lnTo>
                  <a:pt x="495300" y="2671762"/>
                </a:lnTo>
                <a:cubicBezTo>
                  <a:pt x="530225" y="2669381"/>
                  <a:pt x="530226" y="2596356"/>
                  <a:pt x="547688" y="2571750"/>
                </a:cubicBezTo>
                <a:cubicBezTo>
                  <a:pt x="565150" y="2547144"/>
                  <a:pt x="575469" y="2543175"/>
                  <a:pt x="600075" y="2524125"/>
                </a:cubicBezTo>
                <a:lnTo>
                  <a:pt x="695325" y="2457450"/>
                </a:lnTo>
                <a:lnTo>
                  <a:pt x="752475" y="2400300"/>
                </a:lnTo>
                <a:lnTo>
                  <a:pt x="866775" y="2362200"/>
                </a:lnTo>
                <a:cubicBezTo>
                  <a:pt x="896937" y="2375694"/>
                  <a:pt x="896938" y="2452687"/>
                  <a:pt x="933450" y="2481262"/>
                </a:cubicBezTo>
                <a:cubicBezTo>
                  <a:pt x="969962" y="2509837"/>
                  <a:pt x="1055687" y="2527300"/>
                  <a:pt x="1085850" y="2533650"/>
                </a:cubicBezTo>
                <a:lnTo>
                  <a:pt x="1176338" y="2552700"/>
                </a:lnTo>
                <a:cubicBezTo>
                  <a:pt x="1199357" y="2549525"/>
                  <a:pt x="1206501" y="2527300"/>
                  <a:pt x="1223963" y="2514600"/>
                </a:cubicBezTo>
                <a:cubicBezTo>
                  <a:pt x="1241426" y="2501900"/>
                  <a:pt x="1264444" y="2487612"/>
                  <a:pt x="1281113" y="2476500"/>
                </a:cubicBezTo>
                <a:lnTo>
                  <a:pt x="1323975" y="2447925"/>
                </a:lnTo>
                <a:cubicBezTo>
                  <a:pt x="1338262" y="2438400"/>
                  <a:pt x="1354138" y="2427288"/>
                  <a:pt x="1366838" y="2428875"/>
                </a:cubicBezTo>
                <a:lnTo>
                  <a:pt x="1385888" y="2443163"/>
                </a:lnTo>
                <a:cubicBezTo>
                  <a:pt x="1390650" y="1631950"/>
                  <a:pt x="1395413" y="820738"/>
                  <a:pt x="1400175" y="9525"/>
                </a:cubicBezTo>
                <a:lnTo>
                  <a:pt x="0" y="0"/>
                </a:lnTo>
                <a:close/>
              </a:path>
            </a:pathLst>
          </a:custGeom>
          <a:solidFill>
            <a:schemeClr val="tx1">
              <a:lumMod val="50000"/>
              <a:lumOff val="50000"/>
            </a:schemeClr>
          </a:solidFill>
          <a:ln>
            <a:noFill/>
          </a:ln>
          <a:effectLst>
            <a:outerShdw blurRad="50800" dist="254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ndParaRPr>
          </a:p>
        </p:txBody>
      </p:sp>
      <p:sp>
        <p:nvSpPr>
          <p:cNvPr id="10" name="MH_SubTitle_2"/>
          <p:cNvSpPr/>
          <p:nvPr>
            <p:custDataLst>
              <p:tags r:id="rId5"/>
            </p:custDataLst>
          </p:nvPr>
        </p:nvSpPr>
        <p:spPr>
          <a:xfrm>
            <a:off x="2975850" y="1916749"/>
            <a:ext cx="863203" cy="1646635"/>
          </a:xfrm>
          <a:custGeom>
            <a:avLst/>
            <a:gdLst>
              <a:gd name="connsiteX0" fmla="*/ 0 w 1400175"/>
              <a:gd name="connsiteY0" fmla="*/ 0 h 2671762"/>
              <a:gd name="connsiteX1" fmla="*/ 0 w 1400175"/>
              <a:gd name="connsiteY1" fmla="*/ 2400300 h 2671762"/>
              <a:gd name="connsiteX2" fmla="*/ 142875 w 1400175"/>
              <a:gd name="connsiteY2" fmla="*/ 2328862 h 2671762"/>
              <a:gd name="connsiteX3" fmla="*/ 209550 w 1400175"/>
              <a:gd name="connsiteY3" fmla="*/ 2366962 h 2671762"/>
              <a:gd name="connsiteX4" fmla="*/ 271463 w 1400175"/>
              <a:gd name="connsiteY4" fmla="*/ 2509837 h 2671762"/>
              <a:gd name="connsiteX5" fmla="*/ 338138 w 1400175"/>
              <a:gd name="connsiteY5" fmla="*/ 2586037 h 2671762"/>
              <a:gd name="connsiteX6" fmla="*/ 495300 w 1400175"/>
              <a:gd name="connsiteY6" fmla="*/ 2671762 h 2671762"/>
              <a:gd name="connsiteX7" fmla="*/ 547688 w 1400175"/>
              <a:gd name="connsiteY7" fmla="*/ 2571750 h 2671762"/>
              <a:gd name="connsiteX8" fmla="*/ 600075 w 1400175"/>
              <a:gd name="connsiteY8" fmla="*/ 2524125 h 2671762"/>
              <a:gd name="connsiteX9" fmla="*/ 695325 w 1400175"/>
              <a:gd name="connsiteY9" fmla="*/ 2457450 h 2671762"/>
              <a:gd name="connsiteX10" fmla="*/ 752475 w 1400175"/>
              <a:gd name="connsiteY10" fmla="*/ 2400300 h 2671762"/>
              <a:gd name="connsiteX11" fmla="*/ 866775 w 1400175"/>
              <a:gd name="connsiteY11" fmla="*/ 2362200 h 2671762"/>
              <a:gd name="connsiteX12" fmla="*/ 933450 w 1400175"/>
              <a:gd name="connsiteY12" fmla="*/ 2481262 h 2671762"/>
              <a:gd name="connsiteX13" fmla="*/ 1085850 w 1400175"/>
              <a:gd name="connsiteY13" fmla="*/ 2533650 h 2671762"/>
              <a:gd name="connsiteX14" fmla="*/ 1176338 w 1400175"/>
              <a:gd name="connsiteY14" fmla="*/ 2552700 h 2671762"/>
              <a:gd name="connsiteX15" fmla="*/ 1223963 w 1400175"/>
              <a:gd name="connsiteY15" fmla="*/ 2514600 h 2671762"/>
              <a:gd name="connsiteX16" fmla="*/ 1281113 w 1400175"/>
              <a:gd name="connsiteY16" fmla="*/ 2476500 h 2671762"/>
              <a:gd name="connsiteX17" fmla="*/ 1323975 w 1400175"/>
              <a:gd name="connsiteY17" fmla="*/ 2447925 h 2671762"/>
              <a:gd name="connsiteX18" fmla="*/ 1366838 w 1400175"/>
              <a:gd name="connsiteY18" fmla="*/ 2428875 h 2671762"/>
              <a:gd name="connsiteX19" fmla="*/ 1400175 w 1400175"/>
              <a:gd name="connsiteY19" fmla="*/ 2457450 h 2671762"/>
              <a:gd name="connsiteX20" fmla="*/ 1400175 w 1400175"/>
              <a:gd name="connsiteY20" fmla="*/ 9525 h 2671762"/>
              <a:gd name="connsiteX21" fmla="*/ 0 w 1400175"/>
              <a:gd name="connsiteY21" fmla="*/ 0 h 2671762"/>
              <a:gd name="connsiteX0-1" fmla="*/ 0 w 1400175"/>
              <a:gd name="connsiteY0-2" fmla="*/ 0 h 2671762"/>
              <a:gd name="connsiteX1-3" fmla="*/ 0 w 1400175"/>
              <a:gd name="connsiteY1-4" fmla="*/ 2400300 h 2671762"/>
              <a:gd name="connsiteX2-5" fmla="*/ 142875 w 1400175"/>
              <a:gd name="connsiteY2-6" fmla="*/ 2328862 h 2671762"/>
              <a:gd name="connsiteX3-7" fmla="*/ 271463 w 1400175"/>
              <a:gd name="connsiteY3-8" fmla="*/ 2509837 h 2671762"/>
              <a:gd name="connsiteX4-9" fmla="*/ 338138 w 1400175"/>
              <a:gd name="connsiteY4-10" fmla="*/ 2586037 h 2671762"/>
              <a:gd name="connsiteX5-11" fmla="*/ 495300 w 1400175"/>
              <a:gd name="connsiteY5-12" fmla="*/ 2671762 h 2671762"/>
              <a:gd name="connsiteX6-13" fmla="*/ 547688 w 1400175"/>
              <a:gd name="connsiteY6-14" fmla="*/ 2571750 h 2671762"/>
              <a:gd name="connsiteX7-15" fmla="*/ 600075 w 1400175"/>
              <a:gd name="connsiteY7-16" fmla="*/ 2524125 h 2671762"/>
              <a:gd name="connsiteX8-17" fmla="*/ 695325 w 1400175"/>
              <a:gd name="connsiteY8-18" fmla="*/ 2457450 h 2671762"/>
              <a:gd name="connsiteX9-19" fmla="*/ 752475 w 1400175"/>
              <a:gd name="connsiteY9-20" fmla="*/ 2400300 h 2671762"/>
              <a:gd name="connsiteX10-21" fmla="*/ 866775 w 1400175"/>
              <a:gd name="connsiteY10-22" fmla="*/ 2362200 h 2671762"/>
              <a:gd name="connsiteX11-23" fmla="*/ 933450 w 1400175"/>
              <a:gd name="connsiteY11-24" fmla="*/ 2481262 h 2671762"/>
              <a:gd name="connsiteX12-25" fmla="*/ 1085850 w 1400175"/>
              <a:gd name="connsiteY12-26" fmla="*/ 2533650 h 2671762"/>
              <a:gd name="connsiteX13-27" fmla="*/ 1176338 w 1400175"/>
              <a:gd name="connsiteY13-28" fmla="*/ 2552700 h 2671762"/>
              <a:gd name="connsiteX14-29" fmla="*/ 1223963 w 1400175"/>
              <a:gd name="connsiteY14-30" fmla="*/ 2514600 h 2671762"/>
              <a:gd name="connsiteX15-31" fmla="*/ 1281113 w 1400175"/>
              <a:gd name="connsiteY15-32" fmla="*/ 2476500 h 2671762"/>
              <a:gd name="connsiteX16-33" fmla="*/ 1323975 w 1400175"/>
              <a:gd name="connsiteY16-34" fmla="*/ 2447925 h 2671762"/>
              <a:gd name="connsiteX17-35" fmla="*/ 1366838 w 1400175"/>
              <a:gd name="connsiteY17-36" fmla="*/ 2428875 h 2671762"/>
              <a:gd name="connsiteX18-37" fmla="*/ 1400175 w 1400175"/>
              <a:gd name="connsiteY18-38" fmla="*/ 2457450 h 2671762"/>
              <a:gd name="connsiteX19-39" fmla="*/ 1400175 w 1400175"/>
              <a:gd name="connsiteY19-40" fmla="*/ 9525 h 2671762"/>
              <a:gd name="connsiteX20-41" fmla="*/ 0 w 1400175"/>
              <a:gd name="connsiteY20-42" fmla="*/ 0 h 2671762"/>
              <a:gd name="connsiteX0-43" fmla="*/ 0 w 1400175"/>
              <a:gd name="connsiteY0-44" fmla="*/ 0 h 2671762"/>
              <a:gd name="connsiteX1-45" fmla="*/ 0 w 1400175"/>
              <a:gd name="connsiteY1-46" fmla="*/ 2400300 h 2671762"/>
              <a:gd name="connsiteX2-47" fmla="*/ 142875 w 1400175"/>
              <a:gd name="connsiteY2-48" fmla="*/ 2328862 h 2671762"/>
              <a:gd name="connsiteX3-49" fmla="*/ 271463 w 1400175"/>
              <a:gd name="connsiteY3-50" fmla="*/ 2509837 h 2671762"/>
              <a:gd name="connsiteX4-51" fmla="*/ 338138 w 1400175"/>
              <a:gd name="connsiteY4-52" fmla="*/ 2586037 h 2671762"/>
              <a:gd name="connsiteX5-53" fmla="*/ 495300 w 1400175"/>
              <a:gd name="connsiteY5-54" fmla="*/ 2671762 h 2671762"/>
              <a:gd name="connsiteX6-55" fmla="*/ 547688 w 1400175"/>
              <a:gd name="connsiteY6-56" fmla="*/ 2571750 h 2671762"/>
              <a:gd name="connsiteX7-57" fmla="*/ 600075 w 1400175"/>
              <a:gd name="connsiteY7-58" fmla="*/ 2524125 h 2671762"/>
              <a:gd name="connsiteX8-59" fmla="*/ 695325 w 1400175"/>
              <a:gd name="connsiteY8-60" fmla="*/ 2457450 h 2671762"/>
              <a:gd name="connsiteX9-61" fmla="*/ 752475 w 1400175"/>
              <a:gd name="connsiteY9-62" fmla="*/ 2400300 h 2671762"/>
              <a:gd name="connsiteX10-63" fmla="*/ 866775 w 1400175"/>
              <a:gd name="connsiteY10-64" fmla="*/ 2362200 h 2671762"/>
              <a:gd name="connsiteX11-65" fmla="*/ 933450 w 1400175"/>
              <a:gd name="connsiteY11-66" fmla="*/ 2481262 h 2671762"/>
              <a:gd name="connsiteX12-67" fmla="*/ 1085850 w 1400175"/>
              <a:gd name="connsiteY12-68" fmla="*/ 2533650 h 2671762"/>
              <a:gd name="connsiteX13-69" fmla="*/ 1176338 w 1400175"/>
              <a:gd name="connsiteY13-70" fmla="*/ 2552700 h 2671762"/>
              <a:gd name="connsiteX14-71" fmla="*/ 1223963 w 1400175"/>
              <a:gd name="connsiteY14-72" fmla="*/ 2514600 h 2671762"/>
              <a:gd name="connsiteX15-73" fmla="*/ 1281113 w 1400175"/>
              <a:gd name="connsiteY15-74" fmla="*/ 2476500 h 2671762"/>
              <a:gd name="connsiteX16-75" fmla="*/ 1323975 w 1400175"/>
              <a:gd name="connsiteY16-76" fmla="*/ 2447925 h 2671762"/>
              <a:gd name="connsiteX17-77" fmla="*/ 1366838 w 1400175"/>
              <a:gd name="connsiteY17-78" fmla="*/ 2428875 h 2671762"/>
              <a:gd name="connsiteX18-79" fmla="*/ 1400175 w 1400175"/>
              <a:gd name="connsiteY18-80" fmla="*/ 2457450 h 2671762"/>
              <a:gd name="connsiteX19-81" fmla="*/ 1400175 w 1400175"/>
              <a:gd name="connsiteY19-82" fmla="*/ 9525 h 2671762"/>
              <a:gd name="connsiteX20-83" fmla="*/ 0 w 1400175"/>
              <a:gd name="connsiteY20-84" fmla="*/ 0 h 2671762"/>
              <a:gd name="connsiteX0-85" fmla="*/ 0 w 1400175"/>
              <a:gd name="connsiteY0-86" fmla="*/ 0 h 2671762"/>
              <a:gd name="connsiteX1-87" fmla="*/ 0 w 1400175"/>
              <a:gd name="connsiteY1-88" fmla="*/ 2400300 h 2671762"/>
              <a:gd name="connsiteX2-89" fmla="*/ 157163 w 1400175"/>
              <a:gd name="connsiteY2-90" fmla="*/ 2328862 h 2671762"/>
              <a:gd name="connsiteX3-91" fmla="*/ 271463 w 1400175"/>
              <a:gd name="connsiteY3-92" fmla="*/ 2509837 h 2671762"/>
              <a:gd name="connsiteX4-93" fmla="*/ 338138 w 1400175"/>
              <a:gd name="connsiteY4-94" fmla="*/ 2586037 h 2671762"/>
              <a:gd name="connsiteX5-95" fmla="*/ 495300 w 1400175"/>
              <a:gd name="connsiteY5-96" fmla="*/ 2671762 h 2671762"/>
              <a:gd name="connsiteX6-97" fmla="*/ 547688 w 1400175"/>
              <a:gd name="connsiteY6-98" fmla="*/ 2571750 h 2671762"/>
              <a:gd name="connsiteX7-99" fmla="*/ 600075 w 1400175"/>
              <a:gd name="connsiteY7-100" fmla="*/ 2524125 h 2671762"/>
              <a:gd name="connsiteX8-101" fmla="*/ 695325 w 1400175"/>
              <a:gd name="connsiteY8-102" fmla="*/ 2457450 h 2671762"/>
              <a:gd name="connsiteX9-103" fmla="*/ 752475 w 1400175"/>
              <a:gd name="connsiteY9-104" fmla="*/ 2400300 h 2671762"/>
              <a:gd name="connsiteX10-105" fmla="*/ 866775 w 1400175"/>
              <a:gd name="connsiteY10-106" fmla="*/ 2362200 h 2671762"/>
              <a:gd name="connsiteX11-107" fmla="*/ 933450 w 1400175"/>
              <a:gd name="connsiteY11-108" fmla="*/ 2481262 h 2671762"/>
              <a:gd name="connsiteX12-109" fmla="*/ 1085850 w 1400175"/>
              <a:gd name="connsiteY12-110" fmla="*/ 2533650 h 2671762"/>
              <a:gd name="connsiteX13-111" fmla="*/ 1176338 w 1400175"/>
              <a:gd name="connsiteY13-112" fmla="*/ 2552700 h 2671762"/>
              <a:gd name="connsiteX14-113" fmla="*/ 1223963 w 1400175"/>
              <a:gd name="connsiteY14-114" fmla="*/ 2514600 h 2671762"/>
              <a:gd name="connsiteX15-115" fmla="*/ 1281113 w 1400175"/>
              <a:gd name="connsiteY15-116" fmla="*/ 2476500 h 2671762"/>
              <a:gd name="connsiteX16-117" fmla="*/ 1323975 w 1400175"/>
              <a:gd name="connsiteY16-118" fmla="*/ 2447925 h 2671762"/>
              <a:gd name="connsiteX17-119" fmla="*/ 1366838 w 1400175"/>
              <a:gd name="connsiteY17-120" fmla="*/ 2428875 h 2671762"/>
              <a:gd name="connsiteX18-121" fmla="*/ 1400175 w 1400175"/>
              <a:gd name="connsiteY18-122" fmla="*/ 2457450 h 2671762"/>
              <a:gd name="connsiteX19-123" fmla="*/ 1400175 w 1400175"/>
              <a:gd name="connsiteY19-124" fmla="*/ 9525 h 2671762"/>
              <a:gd name="connsiteX20-125" fmla="*/ 0 w 1400175"/>
              <a:gd name="connsiteY20-126" fmla="*/ 0 h 2671762"/>
              <a:gd name="connsiteX0-127" fmla="*/ 0 w 1400175"/>
              <a:gd name="connsiteY0-128" fmla="*/ 0 h 2671762"/>
              <a:gd name="connsiteX1-129" fmla="*/ 0 w 1400175"/>
              <a:gd name="connsiteY1-130" fmla="*/ 2400300 h 2671762"/>
              <a:gd name="connsiteX2-131" fmla="*/ 157163 w 1400175"/>
              <a:gd name="connsiteY2-132" fmla="*/ 2328862 h 2671762"/>
              <a:gd name="connsiteX3-133" fmla="*/ 271463 w 1400175"/>
              <a:gd name="connsiteY3-134" fmla="*/ 2509837 h 2671762"/>
              <a:gd name="connsiteX4-135" fmla="*/ 338138 w 1400175"/>
              <a:gd name="connsiteY4-136" fmla="*/ 2586037 h 2671762"/>
              <a:gd name="connsiteX5-137" fmla="*/ 495300 w 1400175"/>
              <a:gd name="connsiteY5-138" fmla="*/ 2671762 h 2671762"/>
              <a:gd name="connsiteX6-139" fmla="*/ 547688 w 1400175"/>
              <a:gd name="connsiteY6-140" fmla="*/ 2571750 h 2671762"/>
              <a:gd name="connsiteX7-141" fmla="*/ 600075 w 1400175"/>
              <a:gd name="connsiteY7-142" fmla="*/ 2524125 h 2671762"/>
              <a:gd name="connsiteX8-143" fmla="*/ 695325 w 1400175"/>
              <a:gd name="connsiteY8-144" fmla="*/ 2457450 h 2671762"/>
              <a:gd name="connsiteX9-145" fmla="*/ 752475 w 1400175"/>
              <a:gd name="connsiteY9-146" fmla="*/ 2400300 h 2671762"/>
              <a:gd name="connsiteX10-147" fmla="*/ 866775 w 1400175"/>
              <a:gd name="connsiteY10-148" fmla="*/ 2362200 h 2671762"/>
              <a:gd name="connsiteX11-149" fmla="*/ 933450 w 1400175"/>
              <a:gd name="connsiteY11-150" fmla="*/ 2481262 h 2671762"/>
              <a:gd name="connsiteX12-151" fmla="*/ 1085850 w 1400175"/>
              <a:gd name="connsiteY12-152" fmla="*/ 2533650 h 2671762"/>
              <a:gd name="connsiteX13-153" fmla="*/ 1176338 w 1400175"/>
              <a:gd name="connsiteY13-154" fmla="*/ 2552700 h 2671762"/>
              <a:gd name="connsiteX14-155" fmla="*/ 1223963 w 1400175"/>
              <a:gd name="connsiteY14-156" fmla="*/ 2514600 h 2671762"/>
              <a:gd name="connsiteX15-157" fmla="*/ 1281113 w 1400175"/>
              <a:gd name="connsiteY15-158" fmla="*/ 2476500 h 2671762"/>
              <a:gd name="connsiteX16-159" fmla="*/ 1323975 w 1400175"/>
              <a:gd name="connsiteY16-160" fmla="*/ 2447925 h 2671762"/>
              <a:gd name="connsiteX17-161" fmla="*/ 1366838 w 1400175"/>
              <a:gd name="connsiteY17-162" fmla="*/ 2428875 h 2671762"/>
              <a:gd name="connsiteX18-163" fmla="*/ 1400175 w 1400175"/>
              <a:gd name="connsiteY18-164" fmla="*/ 2457450 h 2671762"/>
              <a:gd name="connsiteX19-165" fmla="*/ 1400175 w 1400175"/>
              <a:gd name="connsiteY19-166" fmla="*/ 9525 h 2671762"/>
              <a:gd name="connsiteX20-167" fmla="*/ 0 w 1400175"/>
              <a:gd name="connsiteY20-168" fmla="*/ 0 h 2671762"/>
              <a:gd name="connsiteX0-169" fmla="*/ 0 w 1400175"/>
              <a:gd name="connsiteY0-170" fmla="*/ 0 h 2671762"/>
              <a:gd name="connsiteX1-171" fmla="*/ 0 w 1400175"/>
              <a:gd name="connsiteY1-172" fmla="*/ 2400300 h 2671762"/>
              <a:gd name="connsiteX2-173" fmla="*/ 157163 w 1400175"/>
              <a:gd name="connsiteY2-174" fmla="*/ 2328862 h 2671762"/>
              <a:gd name="connsiteX3-175" fmla="*/ 271463 w 1400175"/>
              <a:gd name="connsiteY3-176" fmla="*/ 2509837 h 2671762"/>
              <a:gd name="connsiteX4-177" fmla="*/ 338138 w 1400175"/>
              <a:gd name="connsiteY4-178" fmla="*/ 2586037 h 2671762"/>
              <a:gd name="connsiteX5-179" fmla="*/ 495300 w 1400175"/>
              <a:gd name="connsiteY5-180" fmla="*/ 2671762 h 2671762"/>
              <a:gd name="connsiteX6-181" fmla="*/ 547688 w 1400175"/>
              <a:gd name="connsiteY6-182" fmla="*/ 2571750 h 2671762"/>
              <a:gd name="connsiteX7-183" fmla="*/ 600075 w 1400175"/>
              <a:gd name="connsiteY7-184" fmla="*/ 2524125 h 2671762"/>
              <a:gd name="connsiteX8-185" fmla="*/ 695325 w 1400175"/>
              <a:gd name="connsiteY8-186" fmla="*/ 2457450 h 2671762"/>
              <a:gd name="connsiteX9-187" fmla="*/ 752475 w 1400175"/>
              <a:gd name="connsiteY9-188" fmla="*/ 2400300 h 2671762"/>
              <a:gd name="connsiteX10-189" fmla="*/ 866775 w 1400175"/>
              <a:gd name="connsiteY10-190" fmla="*/ 2362200 h 2671762"/>
              <a:gd name="connsiteX11-191" fmla="*/ 933450 w 1400175"/>
              <a:gd name="connsiteY11-192" fmla="*/ 2481262 h 2671762"/>
              <a:gd name="connsiteX12-193" fmla="*/ 1085850 w 1400175"/>
              <a:gd name="connsiteY12-194" fmla="*/ 2533650 h 2671762"/>
              <a:gd name="connsiteX13-195" fmla="*/ 1176338 w 1400175"/>
              <a:gd name="connsiteY13-196" fmla="*/ 2552700 h 2671762"/>
              <a:gd name="connsiteX14-197" fmla="*/ 1223963 w 1400175"/>
              <a:gd name="connsiteY14-198" fmla="*/ 2514600 h 2671762"/>
              <a:gd name="connsiteX15-199" fmla="*/ 1281113 w 1400175"/>
              <a:gd name="connsiteY15-200" fmla="*/ 2476500 h 2671762"/>
              <a:gd name="connsiteX16-201" fmla="*/ 1323975 w 1400175"/>
              <a:gd name="connsiteY16-202" fmla="*/ 2447925 h 2671762"/>
              <a:gd name="connsiteX17-203" fmla="*/ 1366838 w 1400175"/>
              <a:gd name="connsiteY17-204" fmla="*/ 2428875 h 2671762"/>
              <a:gd name="connsiteX18-205" fmla="*/ 1400175 w 1400175"/>
              <a:gd name="connsiteY18-206" fmla="*/ 2457450 h 2671762"/>
              <a:gd name="connsiteX19-207" fmla="*/ 1400175 w 1400175"/>
              <a:gd name="connsiteY19-208" fmla="*/ 9525 h 2671762"/>
              <a:gd name="connsiteX20-209" fmla="*/ 0 w 1400175"/>
              <a:gd name="connsiteY20-210" fmla="*/ 0 h 2671762"/>
              <a:gd name="connsiteX0-211" fmla="*/ 0 w 1400175"/>
              <a:gd name="connsiteY0-212" fmla="*/ 0 h 2671762"/>
              <a:gd name="connsiteX1-213" fmla="*/ 0 w 1400175"/>
              <a:gd name="connsiteY1-214" fmla="*/ 2400300 h 2671762"/>
              <a:gd name="connsiteX2-215" fmla="*/ 157163 w 1400175"/>
              <a:gd name="connsiteY2-216" fmla="*/ 2328862 h 2671762"/>
              <a:gd name="connsiteX3-217" fmla="*/ 271463 w 1400175"/>
              <a:gd name="connsiteY3-218" fmla="*/ 2509837 h 2671762"/>
              <a:gd name="connsiteX4-219" fmla="*/ 338138 w 1400175"/>
              <a:gd name="connsiteY4-220" fmla="*/ 2586037 h 2671762"/>
              <a:gd name="connsiteX5-221" fmla="*/ 495300 w 1400175"/>
              <a:gd name="connsiteY5-222" fmla="*/ 2671762 h 2671762"/>
              <a:gd name="connsiteX6-223" fmla="*/ 547688 w 1400175"/>
              <a:gd name="connsiteY6-224" fmla="*/ 2571750 h 2671762"/>
              <a:gd name="connsiteX7-225" fmla="*/ 600075 w 1400175"/>
              <a:gd name="connsiteY7-226" fmla="*/ 2524125 h 2671762"/>
              <a:gd name="connsiteX8-227" fmla="*/ 695325 w 1400175"/>
              <a:gd name="connsiteY8-228" fmla="*/ 2457450 h 2671762"/>
              <a:gd name="connsiteX9-229" fmla="*/ 752475 w 1400175"/>
              <a:gd name="connsiteY9-230" fmla="*/ 2400300 h 2671762"/>
              <a:gd name="connsiteX10-231" fmla="*/ 866775 w 1400175"/>
              <a:gd name="connsiteY10-232" fmla="*/ 2362200 h 2671762"/>
              <a:gd name="connsiteX11-233" fmla="*/ 933450 w 1400175"/>
              <a:gd name="connsiteY11-234" fmla="*/ 2481262 h 2671762"/>
              <a:gd name="connsiteX12-235" fmla="*/ 1085850 w 1400175"/>
              <a:gd name="connsiteY12-236" fmla="*/ 2533650 h 2671762"/>
              <a:gd name="connsiteX13-237" fmla="*/ 1176338 w 1400175"/>
              <a:gd name="connsiteY13-238" fmla="*/ 2552700 h 2671762"/>
              <a:gd name="connsiteX14-239" fmla="*/ 1223963 w 1400175"/>
              <a:gd name="connsiteY14-240" fmla="*/ 2514600 h 2671762"/>
              <a:gd name="connsiteX15-241" fmla="*/ 1281113 w 1400175"/>
              <a:gd name="connsiteY15-242" fmla="*/ 2476500 h 2671762"/>
              <a:gd name="connsiteX16-243" fmla="*/ 1323975 w 1400175"/>
              <a:gd name="connsiteY16-244" fmla="*/ 2447925 h 2671762"/>
              <a:gd name="connsiteX17-245" fmla="*/ 1366838 w 1400175"/>
              <a:gd name="connsiteY17-246" fmla="*/ 2428875 h 2671762"/>
              <a:gd name="connsiteX18-247" fmla="*/ 1400175 w 1400175"/>
              <a:gd name="connsiteY18-248" fmla="*/ 2457450 h 2671762"/>
              <a:gd name="connsiteX19-249" fmla="*/ 1400175 w 1400175"/>
              <a:gd name="connsiteY19-250" fmla="*/ 9525 h 2671762"/>
              <a:gd name="connsiteX20-251" fmla="*/ 0 w 1400175"/>
              <a:gd name="connsiteY20-252" fmla="*/ 0 h 2671762"/>
              <a:gd name="connsiteX0-253" fmla="*/ 0 w 1400175"/>
              <a:gd name="connsiteY0-254" fmla="*/ 0 h 2671762"/>
              <a:gd name="connsiteX1-255" fmla="*/ 0 w 1400175"/>
              <a:gd name="connsiteY1-256" fmla="*/ 2400300 h 2671762"/>
              <a:gd name="connsiteX2-257" fmla="*/ 157163 w 1400175"/>
              <a:gd name="connsiteY2-258" fmla="*/ 2328862 h 2671762"/>
              <a:gd name="connsiteX3-259" fmla="*/ 271463 w 1400175"/>
              <a:gd name="connsiteY3-260" fmla="*/ 2509837 h 2671762"/>
              <a:gd name="connsiteX4-261" fmla="*/ 338138 w 1400175"/>
              <a:gd name="connsiteY4-262" fmla="*/ 2586037 h 2671762"/>
              <a:gd name="connsiteX5-263" fmla="*/ 495300 w 1400175"/>
              <a:gd name="connsiteY5-264" fmla="*/ 2671762 h 2671762"/>
              <a:gd name="connsiteX6-265" fmla="*/ 547688 w 1400175"/>
              <a:gd name="connsiteY6-266" fmla="*/ 2571750 h 2671762"/>
              <a:gd name="connsiteX7-267" fmla="*/ 600075 w 1400175"/>
              <a:gd name="connsiteY7-268" fmla="*/ 2524125 h 2671762"/>
              <a:gd name="connsiteX8-269" fmla="*/ 695325 w 1400175"/>
              <a:gd name="connsiteY8-270" fmla="*/ 2457450 h 2671762"/>
              <a:gd name="connsiteX9-271" fmla="*/ 752475 w 1400175"/>
              <a:gd name="connsiteY9-272" fmla="*/ 2400300 h 2671762"/>
              <a:gd name="connsiteX10-273" fmla="*/ 866775 w 1400175"/>
              <a:gd name="connsiteY10-274" fmla="*/ 2362200 h 2671762"/>
              <a:gd name="connsiteX11-275" fmla="*/ 933450 w 1400175"/>
              <a:gd name="connsiteY11-276" fmla="*/ 2481262 h 2671762"/>
              <a:gd name="connsiteX12-277" fmla="*/ 1085850 w 1400175"/>
              <a:gd name="connsiteY12-278" fmla="*/ 2533650 h 2671762"/>
              <a:gd name="connsiteX13-279" fmla="*/ 1176338 w 1400175"/>
              <a:gd name="connsiteY13-280" fmla="*/ 2552700 h 2671762"/>
              <a:gd name="connsiteX14-281" fmla="*/ 1223963 w 1400175"/>
              <a:gd name="connsiteY14-282" fmla="*/ 2514600 h 2671762"/>
              <a:gd name="connsiteX15-283" fmla="*/ 1281113 w 1400175"/>
              <a:gd name="connsiteY15-284" fmla="*/ 2476500 h 2671762"/>
              <a:gd name="connsiteX16-285" fmla="*/ 1323975 w 1400175"/>
              <a:gd name="connsiteY16-286" fmla="*/ 2447925 h 2671762"/>
              <a:gd name="connsiteX17-287" fmla="*/ 1366838 w 1400175"/>
              <a:gd name="connsiteY17-288" fmla="*/ 2428875 h 2671762"/>
              <a:gd name="connsiteX18-289" fmla="*/ 1400175 w 1400175"/>
              <a:gd name="connsiteY18-290" fmla="*/ 2457450 h 2671762"/>
              <a:gd name="connsiteX19-291" fmla="*/ 1400175 w 1400175"/>
              <a:gd name="connsiteY19-292" fmla="*/ 9525 h 2671762"/>
              <a:gd name="connsiteX20-293" fmla="*/ 0 w 1400175"/>
              <a:gd name="connsiteY20-294" fmla="*/ 0 h 2671762"/>
              <a:gd name="connsiteX0-295" fmla="*/ 0 w 1400175"/>
              <a:gd name="connsiteY0-296" fmla="*/ 0 h 2671762"/>
              <a:gd name="connsiteX1-297" fmla="*/ 0 w 1400175"/>
              <a:gd name="connsiteY1-298" fmla="*/ 2400300 h 2671762"/>
              <a:gd name="connsiteX2-299" fmla="*/ 157163 w 1400175"/>
              <a:gd name="connsiteY2-300" fmla="*/ 2328862 h 2671762"/>
              <a:gd name="connsiteX3-301" fmla="*/ 271463 w 1400175"/>
              <a:gd name="connsiteY3-302" fmla="*/ 2509837 h 2671762"/>
              <a:gd name="connsiteX4-303" fmla="*/ 338138 w 1400175"/>
              <a:gd name="connsiteY4-304" fmla="*/ 2586037 h 2671762"/>
              <a:gd name="connsiteX5-305" fmla="*/ 495300 w 1400175"/>
              <a:gd name="connsiteY5-306" fmla="*/ 2671762 h 2671762"/>
              <a:gd name="connsiteX6-307" fmla="*/ 547688 w 1400175"/>
              <a:gd name="connsiteY6-308" fmla="*/ 2571750 h 2671762"/>
              <a:gd name="connsiteX7-309" fmla="*/ 600075 w 1400175"/>
              <a:gd name="connsiteY7-310" fmla="*/ 2524125 h 2671762"/>
              <a:gd name="connsiteX8-311" fmla="*/ 695325 w 1400175"/>
              <a:gd name="connsiteY8-312" fmla="*/ 2457450 h 2671762"/>
              <a:gd name="connsiteX9-313" fmla="*/ 752475 w 1400175"/>
              <a:gd name="connsiteY9-314" fmla="*/ 2400300 h 2671762"/>
              <a:gd name="connsiteX10-315" fmla="*/ 866775 w 1400175"/>
              <a:gd name="connsiteY10-316" fmla="*/ 2362200 h 2671762"/>
              <a:gd name="connsiteX11-317" fmla="*/ 933450 w 1400175"/>
              <a:gd name="connsiteY11-318" fmla="*/ 2481262 h 2671762"/>
              <a:gd name="connsiteX12-319" fmla="*/ 1085850 w 1400175"/>
              <a:gd name="connsiteY12-320" fmla="*/ 2533650 h 2671762"/>
              <a:gd name="connsiteX13-321" fmla="*/ 1176338 w 1400175"/>
              <a:gd name="connsiteY13-322" fmla="*/ 2552700 h 2671762"/>
              <a:gd name="connsiteX14-323" fmla="*/ 1223963 w 1400175"/>
              <a:gd name="connsiteY14-324" fmla="*/ 2514600 h 2671762"/>
              <a:gd name="connsiteX15-325" fmla="*/ 1281113 w 1400175"/>
              <a:gd name="connsiteY15-326" fmla="*/ 2476500 h 2671762"/>
              <a:gd name="connsiteX16-327" fmla="*/ 1323975 w 1400175"/>
              <a:gd name="connsiteY16-328" fmla="*/ 2447925 h 2671762"/>
              <a:gd name="connsiteX17-329" fmla="*/ 1366838 w 1400175"/>
              <a:gd name="connsiteY17-330" fmla="*/ 2428875 h 2671762"/>
              <a:gd name="connsiteX18-331" fmla="*/ 1400175 w 1400175"/>
              <a:gd name="connsiteY18-332" fmla="*/ 2457450 h 2671762"/>
              <a:gd name="connsiteX19-333" fmla="*/ 1400175 w 1400175"/>
              <a:gd name="connsiteY19-334" fmla="*/ 9525 h 2671762"/>
              <a:gd name="connsiteX20-335" fmla="*/ 0 w 1400175"/>
              <a:gd name="connsiteY20-336" fmla="*/ 0 h 2671762"/>
              <a:gd name="connsiteX0-337" fmla="*/ 0 w 1400175"/>
              <a:gd name="connsiteY0-338" fmla="*/ 0 h 2671762"/>
              <a:gd name="connsiteX1-339" fmla="*/ 0 w 1400175"/>
              <a:gd name="connsiteY1-340" fmla="*/ 2400300 h 2671762"/>
              <a:gd name="connsiteX2-341" fmla="*/ 157163 w 1400175"/>
              <a:gd name="connsiteY2-342" fmla="*/ 2328862 h 2671762"/>
              <a:gd name="connsiteX3-343" fmla="*/ 271463 w 1400175"/>
              <a:gd name="connsiteY3-344" fmla="*/ 2509837 h 2671762"/>
              <a:gd name="connsiteX4-345" fmla="*/ 338138 w 1400175"/>
              <a:gd name="connsiteY4-346" fmla="*/ 2586037 h 2671762"/>
              <a:gd name="connsiteX5-347" fmla="*/ 495300 w 1400175"/>
              <a:gd name="connsiteY5-348" fmla="*/ 2671762 h 2671762"/>
              <a:gd name="connsiteX6-349" fmla="*/ 547688 w 1400175"/>
              <a:gd name="connsiteY6-350" fmla="*/ 2571750 h 2671762"/>
              <a:gd name="connsiteX7-351" fmla="*/ 600075 w 1400175"/>
              <a:gd name="connsiteY7-352" fmla="*/ 2524125 h 2671762"/>
              <a:gd name="connsiteX8-353" fmla="*/ 695325 w 1400175"/>
              <a:gd name="connsiteY8-354" fmla="*/ 2457450 h 2671762"/>
              <a:gd name="connsiteX9-355" fmla="*/ 752475 w 1400175"/>
              <a:gd name="connsiteY9-356" fmla="*/ 2400300 h 2671762"/>
              <a:gd name="connsiteX10-357" fmla="*/ 866775 w 1400175"/>
              <a:gd name="connsiteY10-358" fmla="*/ 2362200 h 2671762"/>
              <a:gd name="connsiteX11-359" fmla="*/ 933450 w 1400175"/>
              <a:gd name="connsiteY11-360" fmla="*/ 2481262 h 2671762"/>
              <a:gd name="connsiteX12-361" fmla="*/ 1085850 w 1400175"/>
              <a:gd name="connsiteY12-362" fmla="*/ 2533650 h 2671762"/>
              <a:gd name="connsiteX13-363" fmla="*/ 1176338 w 1400175"/>
              <a:gd name="connsiteY13-364" fmla="*/ 2552700 h 2671762"/>
              <a:gd name="connsiteX14-365" fmla="*/ 1223963 w 1400175"/>
              <a:gd name="connsiteY14-366" fmla="*/ 2514600 h 2671762"/>
              <a:gd name="connsiteX15-367" fmla="*/ 1281113 w 1400175"/>
              <a:gd name="connsiteY15-368" fmla="*/ 2476500 h 2671762"/>
              <a:gd name="connsiteX16-369" fmla="*/ 1323975 w 1400175"/>
              <a:gd name="connsiteY16-370" fmla="*/ 2447925 h 2671762"/>
              <a:gd name="connsiteX17-371" fmla="*/ 1366838 w 1400175"/>
              <a:gd name="connsiteY17-372" fmla="*/ 2428875 h 2671762"/>
              <a:gd name="connsiteX18-373" fmla="*/ 1385888 w 1400175"/>
              <a:gd name="connsiteY18-374" fmla="*/ 2443163 h 2671762"/>
              <a:gd name="connsiteX19-375" fmla="*/ 1400175 w 1400175"/>
              <a:gd name="connsiteY19-376" fmla="*/ 9525 h 2671762"/>
              <a:gd name="connsiteX20-377" fmla="*/ 0 w 1400175"/>
              <a:gd name="connsiteY20-378" fmla="*/ 0 h 267176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Lst>
            <a:rect l="l" t="t" r="r" b="b"/>
            <a:pathLst>
              <a:path w="1400175" h="2671762">
                <a:moveTo>
                  <a:pt x="0" y="0"/>
                </a:moveTo>
                <a:lnTo>
                  <a:pt x="0" y="2400300"/>
                </a:lnTo>
                <a:lnTo>
                  <a:pt x="157163" y="2328862"/>
                </a:lnTo>
                <a:cubicBezTo>
                  <a:pt x="261938" y="2370137"/>
                  <a:pt x="228600" y="2449512"/>
                  <a:pt x="271463" y="2509837"/>
                </a:cubicBezTo>
                <a:lnTo>
                  <a:pt x="338138" y="2586037"/>
                </a:lnTo>
                <a:lnTo>
                  <a:pt x="495300" y="2671762"/>
                </a:lnTo>
                <a:cubicBezTo>
                  <a:pt x="530225" y="2669381"/>
                  <a:pt x="530226" y="2596356"/>
                  <a:pt x="547688" y="2571750"/>
                </a:cubicBezTo>
                <a:cubicBezTo>
                  <a:pt x="565150" y="2547144"/>
                  <a:pt x="575469" y="2543175"/>
                  <a:pt x="600075" y="2524125"/>
                </a:cubicBezTo>
                <a:lnTo>
                  <a:pt x="695325" y="2457450"/>
                </a:lnTo>
                <a:lnTo>
                  <a:pt x="752475" y="2400300"/>
                </a:lnTo>
                <a:lnTo>
                  <a:pt x="866775" y="2362200"/>
                </a:lnTo>
                <a:cubicBezTo>
                  <a:pt x="896937" y="2375694"/>
                  <a:pt x="896938" y="2452687"/>
                  <a:pt x="933450" y="2481262"/>
                </a:cubicBezTo>
                <a:cubicBezTo>
                  <a:pt x="969962" y="2509837"/>
                  <a:pt x="1055687" y="2527300"/>
                  <a:pt x="1085850" y="2533650"/>
                </a:cubicBezTo>
                <a:lnTo>
                  <a:pt x="1176338" y="2552700"/>
                </a:lnTo>
                <a:cubicBezTo>
                  <a:pt x="1199357" y="2549525"/>
                  <a:pt x="1206501" y="2527300"/>
                  <a:pt x="1223963" y="2514600"/>
                </a:cubicBezTo>
                <a:cubicBezTo>
                  <a:pt x="1241426" y="2501900"/>
                  <a:pt x="1264444" y="2487612"/>
                  <a:pt x="1281113" y="2476500"/>
                </a:cubicBezTo>
                <a:lnTo>
                  <a:pt x="1323975" y="2447925"/>
                </a:lnTo>
                <a:cubicBezTo>
                  <a:pt x="1338262" y="2438400"/>
                  <a:pt x="1354138" y="2427288"/>
                  <a:pt x="1366838" y="2428875"/>
                </a:cubicBezTo>
                <a:lnTo>
                  <a:pt x="1385888" y="2443163"/>
                </a:lnTo>
                <a:cubicBezTo>
                  <a:pt x="1390650" y="1631950"/>
                  <a:pt x="1395413" y="820738"/>
                  <a:pt x="1400175" y="9525"/>
                </a:cubicBez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54000" tIns="35100" rIns="54000" bIns="81000" anchor="ctr">
            <a:normAutofit/>
          </a:bodyPr>
          <a:lstStyle/>
          <a:p>
            <a:pPr algn="ctr">
              <a:lnSpc>
                <a:spcPct val="110000"/>
              </a:lnSpc>
              <a:defRPr/>
            </a:pPr>
            <a:r>
              <a:rPr lang="zh-CN" altLang="en-US" sz="2100">
                <a:solidFill>
                  <a:srgbClr val="FFFFFF"/>
                </a:solidFill>
                <a:latin typeface="微软雅黑" panose="020B0503020204020204" charset="-122"/>
                <a:ea typeface="微软雅黑" panose="020B0503020204020204" charset="-122"/>
                <a:sym typeface="+mn-ea"/>
              </a:rPr>
              <a:t>添加标题</a:t>
            </a:r>
          </a:p>
        </p:txBody>
      </p:sp>
      <p:sp>
        <p:nvSpPr>
          <p:cNvPr id="11" name="MH_Other_4"/>
          <p:cNvSpPr/>
          <p:nvPr>
            <p:custDataLst>
              <p:tags r:id="rId6"/>
            </p:custDataLst>
          </p:nvPr>
        </p:nvSpPr>
        <p:spPr>
          <a:xfrm rot="19833143">
            <a:off x="3306843" y="1790542"/>
            <a:ext cx="265509" cy="252412"/>
          </a:xfrm>
          <a:custGeom>
            <a:avLst/>
            <a:gdLst/>
            <a:ahLst/>
            <a:cxnLst/>
            <a:rect l="l" t="t" r="r" b="b"/>
            <a:pathLst>
              <a:path w="1059063" h="1007997">
                <a:moveTo>
                  <a:pt x="703357" y="0"/>
                </a:moveTo>
                <a:lnTo>
                  <a:pt x="1059063" y="345377"/>
                </a:lnTo>
                <a:cubicBezTo>
                  <a:pt x="1011759" y="390684"/>
                  <a:pt x="950318" y="412745"/>
                  <a:pt x="888735" y="411717"/>
                </a:cubicBezTo>
                <a:lnTo>
                  <a:pt x="615617" y="668531"/>
                </a:lnTo>
                <a:cubicBezTo>
                  <a:pt x="643882" y="763675"/>
                  <a:pt x="628025" y="864389"/>
                  <a:pt x="564718" y="936620"/>
                </a:cubicBezTo>
                <a:lnTo>
                  <a:pt x="370217" y="747767"/>
                </a:lnTo>
                <a:cubicBezTo>
                  <a:pt x="247618" y="834750"/>
                  <a:pt x="146199" y="930329"/>
                  <a:pt x="0" y="1007997"/>
                </a:cubicBezTo>
                <a:cubicBezTo>
                  <a:pt x="95002" y="875886"/>
                  <a:pt x="190003" y="777809"/>
                  <a:pt x="284746" y="664777"/>
                </a:cubicBezTo>
                <a:lnTo>
                  <a:pt x="96361" y="481861"/>
                </a:lnTo>
                <a:cubicBezTo>
                  <a:pt x="152055" y="429106"/>
                  <a:pt x="226831" y="406169"/>
                  <a:pt x="303394" y="411783"/>
                </a:cubicBezTo>
                <a:cubicBezTo>
                  <a:pt x="325459" y="413401"/>
                  <a:pt x="347673" y="417390"/>
                  <a:pt x="369433" y="424372"/>
                </a:cubicBezTo>
                <a:lnTo>
                  <a:pt x="642990" y="154959"/>
                </a:lnTo>
                <a:cubicBezTo>
                  <a:pt x="643358" y="99193"/>
                  <a:pt x="663662" y="44083"/>
                  <a:pt x="703357" y="0"/>
                </a:cubicBezTo>
                <a:close/>
              </a:path>
            </a:pathLst>
          </a:custGeom>
          <a:solidFill>
            <a:schemeClr val="accent2"/>
          </a:solidFill>
          <a:ln w="12700">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ndParaRPr>
          </a:p>
        </p:txBody>
      </p:sp>
      <p:sp>
        <p:nvSpPr>
          <p:cNvPr id="13" name="MH_Other_5"/>
          <p:cNvSpPr/>
          <p:nvPr>
            <p:custDataLst>
              <p:tags r:id="rId7"/>
            </p:custDataLst>
          </p:nvPr>
        </p:nvSpPr>
        <p:spPr>
          <a:xfrm>
            <a:off x="4167665" y="971392"/>
            <a:ext cx="863203" cy="1706166"/>
          </a:xfrm>
          <a:custGeom>
            <a:avLst/>
            <a:gdLst>
              <a:gd name="connsiteX0" fmla="*/ 0 w 1400175"/>
              <a:gd name="connsiteY0" fmla="*/ 0 h 2671762"/>
              <a:gd name="connsiteX1" fmla="*/ 0 w 1400175"/>
              <a:gd name="connsiteY1" fmla="*/ 2400300 h 2671762"/>
              <a:gd name="connsiteX2" fmla="*/ 142875 w 1400175"/>
              <a:gd name="connsiteY2" fmla="*/ 2328862 h 2671762"/>
              <a:gd name="connsiteX3" fmla="*/ 209550 w 1400175"/>
              <a:gd name="connsiteY3" fmla="*/ 2366962 h 2671762"/>
              <a:gd name="connsiteX4" fmla="*/ 271463 w 1400175"/>
              <a:gd name="connsiteY4" fmla="*/ 2509837 h 2671762"/>
              <a:gd name="connsiteX5" fmla="*/ 338138 w 1400175"/>
              <a:gd name="connsiteY5" fmla="*/ 2586037 h 2671762"/>
              <a:gd name="connsiteX6" fmla="*/ 495300 w 1400175"/>
              <a:gd name="connsiteY6" fmla="*/ 2671762 h 2671762"/>
              <a:gd name="connsiteX7" fmla="*/ 547688 w 1400175"/>
              <a:gd name="connsiteY7" fmla="*/ 2571750 h 2671762"/>
              <a:gd name="connsiteX8" fmla="*/ 600075 w 1400175"/>
              <a:gd name="connsiteY8" fmla="*/ 2524125 h 2671762"/>
              <a:gd name="connsiteX9" fmla="*/ 695325 w 1400175"/>
              <a:gd name="connsiteY9" fmla="*/ 2457450 h 2671762"/>
              <a:gd name="connsiteX10" fmla="*/ 752475 w 1400175"/>
              <a:gd name="connsiteY10" fmla="*/ 2400300 h 2671762"/>
              <a:gd name="connsiteX11" fmla="*/ 866775 w 1400175"/>
              <a:gd name="connsiteY11" fmla="*/ 2362200 h 2671762"/>
              <a:gd name="connsiteX12" fmla="*/ 933450 w 1400175"/>
              <a:gd name="connsiteY12" fmla="*/ 2481262 h 2671762"/>
              <a:gd name="connsiteX13" fmla="*/ 1085850 w 1400175"/>
              <a:gd name="connsiteY13" fmla="*/ 2533650 h 2671762"/>
              <a:gd name="connsiteX14" fmla="*/ 1176338 w 1400175"/>
              <a:gd name="connsiteY14" fmla="*/ 2552700 h 2671762"/>
              <a:gd name="connsiteX15" fmla="*/ 1223963 w 1400175"/>
              <a:gd name="connsiteY15" fmla="*/ 2514600 h 2671762"/>
              <a:gd name="connsiteX16" fmla="*/ 1281113 w 1400175"/>
              <a:gd name="connsiteY16" fmla="*/ 2476500 h 2671762"/>
              <a:gd name="connsiteX17" fmla="*/ 1323975 w 1400175"/>
              <a:gd name="connsiteY17" fmla="*/ 2447925 h 2671762"/>
              <a:gd name="connsiteX18" fmla="*/ 1366838 w 1400175"/>
              <a:gd name="connsiteY18" fmla="*/ 2428875 h 2671762"/>
              <a:gd name="connsiteX19" fmla="*/ 1400175 w 1400175"/>
              <a:gd name="connsiteY19" fmla="*/ 2457450 h 2671762"/>
              <a:gd name="connsiteX20" fmla="*/ 1400175 w 1400175"/>
              <a:gd name="connsiteY20" fmla="*/ 9525 h 2671762"/>
              <a:gd name="connsiteX21" fmla="*/ 0 w 1400175"/>
              <a:gd name="connsiteY21" fmla="*/ 0 h 2671762"/>
              <a:gd name="connsiteX0-1" fmla="*/ 0 w 1400175"/>
              <a:gd name="connsiteY0-2" fmla="*/ 0 h 2671762"/>
              <a:gd name="connsiteX1-3" fmla="*/ 0 w 1400175"/>
              <a:gd name="connsiteY1-4" fmla="*/ 2400300 h 2671762"/>
              <a:gd name="connsiteX2-5" fmla="*/ 142875 w 1400175"/>
              <a:gd name="connsiteY2-6" fmla="*/ 2328862 h 2671762"/>
              <a:gd name="connsiteX3-7" fmla="*/ 271463 w 1400175"/>
              <a:gd name="connsiteY3-8" fmla="*/ 2509837 h 2671762"/>
              <a:gd name="connsiteX4-9" fmla="*/ 338138 w 1400175"/>
              <a:gd name="connsiteY4-10" fmla="*/ 2586037 h 2671762"/>
              <a:gd name="connsiteX5-11" fmla="*/ 495300 w 1400175"/>
              <a:gd name="connsiteY5-12" fmla="*/ 2671762 h 2671762"/>
              <a:gd name="connsiteX6-13" fmla="*/ 547688 w 1400175"/>
              <a:gd name="connsiteY6-14" fmla="*/ 2571750 h 2671762"/>
              <a:gd name="connsiteX7-15" fmla="*/ 600075 w 1400175"/>
              <a:gd name="connsiteY7-16" fmla="*/ 2524125 h 2671762"/>
              <a:gd name="connsiteX8-17" fmla="*/ 695325 w 1400175"/>
              <a:gd name="connsiteY8-18" fmla="*/ 2457450 h 2671762"/>
              <a:gd name="connsiteX9-19" fmla="*/ 752475 w 1400175"/>
              <a:gd name="connsiteY9-20" fmla="*/ 2400300 h 2671762"/>
              <a:gd name="connsiteX10-21" fmla="*/ 866775 w 1400175"/>
              <a:gd name="connsiteY10-22" fmla="*/ 2362200 h 2671762"/>
              <a:gd name="connsiteX11-23" fmla="*/ 933450 w 1400175"/>
              <a:gd name="connsiteY11-24" fmla="*/ 2481262 h 2671762"/>
              <a:gd name="connsiteX12-25" fmla="*/ 1085850 w 1400175"/>
              <a:gd name="connsiteY12-26" fmla="*/ 2533650 h 2671762"/>
              <a:gd name="connsiteX13-27" fmla="*/ 1176338 w 1400175"/>
              <a:gd name="connsiteY13-28" fmla="*/ 2552700 h 2671762"/>
              <a:gd name="connsiteX14-29" fmla="*/ 1223963 w 1400175"/>
              <a:gd name="connsiteY14-30" fmla="*/ 2514600 h 2671762"/>
              <a:gd name="connsiteX15-31" fmla="*/ 1281113 w 1400175"/>
              <a:gd name="connsiteY15-32" fmla="*/ 2476500 h 2671762"/>
              <a:gd name="connsiteX16-33" fmla="*/ 1323975 w 1400175"/>
              <a:gd name="connsiteY16-34" fmla="*/ 2447925 h 2671762"/>
              <a:gd name="connsiteX17-35" fmla="*/ 1366838 w 1400175"/>
              <a:gd name="connsiteY17-36" fmla="*/ 2428875 h 2671762"/>
              <a:gd name="connsiteX18-37" fmla="*/ 1400175 w 1400175"/>
              <a:gd name="connsiteY18-38" fmla="*/ 2457450 h 2671762"/>
              <a:gd name="connsiteX19-39" fmla="*/ 1400175 w 1400175"/>
              <a:gd name="connsiteY19-40" fmla="*/ 9525 h 2671762"/>
              <a:gd name="connsiteX20-41" fmla="*/ 0 w 1400175"/>
              <a:gd name="connsiteY20-42" fmla="*/ 0 h 2671762"/>
              <a:gd name="connsiteX0-43" fmla="*/ 0 w 1400175"/>
              <a:gd name="connsiteY0-44" fmla="*/ 0 h 2671762"/>
              <a:gd name="connsiteX1-45" fmla="*/ 0 w 1400175"/>
              <a:gd name="connsiteY1-46" fmla="*/ 2400300 h 2671762"/>
              <a:gd name="connsiteX2-47" fmla="*/ 142875 w 1400175"/>
              <a:gd name="connsiteY2-48" fmla="*/ 2328862 h 2671762"/>
              <a:gd name="connsiteX3-49" fmla="*/ 271463 w 1400175"/>
              <a:gd name="connsiteY3-50" fmla="*/ 2509837 h 2671762"/>
              <a:gd name="connsiteX4-51" fmla="*/ 338138 w 1400175"/>
              <a:gd name="connsiteY4-52" fmla="*/ 2586037 h 2671762"/>
              <a:gd name="connsiteX5-53" fmla="*/ 495300 w 1400175"/>
              <a:gd name="connsiteY5-54" fmla="*/ 2671762 h 2671762"/>
              <a:gd name="connsiteX6-55" fmla="*/ 547688 w 1400175"/>
              <a:gd name="connsiteY6-56" fmla="*/ 2571750 h 2671762"/>
              <a:gd name="connsiteX7-57" fmla="*/ 600075 w 1400175"/>
              <a:gd name="connsiteY7-58" fmla="*/ 2524125 h 2671762"/>
              <a:gd name="connsiteX8-59" fmla="*/ 695325 w 1400175"/>
              <a:gd name="connsiteY8-60" fmla="*/ 2457450 h 2671762"/>
              <a:gd name="connsiteX9-61" fmla="*/ 752475 w 1400175"/>
              <a:gd name="connsiteY9-62" fmla="*/ 2400300 h 2671762"/>
              <a:gd name="connsiteX10-63" fmla="*/ 866775 w 1400175"/>
              <a:gd name="connsiteY10-64" fmla="*/ 2362200 h 2671762"/>
              <a:gd name="connsiteX11-65" fmla="*/ 933450 w 1400175"/>
              <a:gd name="connsiteY11-66" fmla="*/ 2481262 h 2671762"/>
              <a:gd name="connsiteX12-67" fmla="*/ 1085850 w 1400175"/>
              <a:gd name="connsiteY12-68" fmla="*/ 2533650 h 2671762"/>
              <a:gd name="connsiteX13-69" fmla="*/ 1176338 w 1400175"/>
              <a:gd name="connsiteY13-70" fmla="*/ 2552700 h 2671762"/>
              <a:gd name="connsiteX14-71" fmla="*/ 1223963 w 1400175"/>
              <a:gd name="connsiteY14-72" fmla="*/ 2514600 h 2671762"/>
              <a:gd name="connsiteX15-73" fmla="*/ 1281113 w 1400175"/>
              <a:gd name="connsiteY15-74" fmla="*/ 2476500 h 2671762"/>
              <a:gd name="connsiteX16-75" fmla="*/ 1323975 w 1400175"/>
              <a:gd name="connsiteY16-76" fmla="*/ 2447925 h 2671762"/>
              <a:gd name="connsiteX17-77" fmla="*/ 1366838 w 1400175"/>
              <a:gd name="connsiteY17-78" fmla="*/ 2428875 h 2671762"/>
              <a:gd name="connsiteX18-79" fmla="*/ 1400175 w 1400175"/>
              <a:gd name="connsiteY18-80" fmla="*/ 2457450 h 2671762"/>
              <a:gd name="connsiteX19-81" fmla="*/ 1400175 w 1400175"/>
              <a:gd name="connsiteY19-82" fmla="*/ 9525 h 2671762"/>
              <a:gd name="connsiteX20-83" fmla="*/ 0 w 1400175"/>
              <a:gd name="connsiteY20-84" fmla="*/ 0 h 2671762"/>
              <a:gd name="connsiteX0-85" fmla="*/ 0 w 1400175"/>
              <a:gd name="connsiteY0-86" fmla="*/ 0 h 2671762"/>
              <a:gd name="connsiteX1-87" fmla="*/ 0 w 1400175"/>
              <a:gd name="connsiteY1-88" fmla="*/ 2400300 h 2671762"/>
              <a:gd name="connsiteX2-89" fmla="*/ 157163 w 1400175"/>
              <a:gd name="connsiteY2-90" fmla="*/ 2328862 h 2671762"/>
              <a:gd name="connsiteX3-91" fmla="*/ 271463 w 1400175"/>
              <a:gd name="connsiteY3-92" fmla="*/ 2509837 h 2671762"/>
              <a:gd name="connsiteX4-93" fmla="*/ 338138 w 1400175"/>
              <a:gd name="connsiteY4-94" fmla="*/ 2586037 h 2671762"/>
              <a:gd name="connsiteX5-95" fmla="*/ 495300 w 1400175"/>
              <a:gd name="connsiteY5-96" fmla="*/ 2671762 h 2671762"/>
              <a:gd name="connsiteX6-97" fmla="*/ 547688 w 1400175"/>
              <a:gd name="connsiteY6-98" fmla="*/ 2571750 h 2671762"/>
              <a:gd name="connsiteX7-99" fmla="*/ 600075 w 1400175"/>
              <a:gd name="connsiteY7-100" fmla="*/ 2524125 h 2671762"/>
              <a:gd name="connsiteX8-101" fmla="*/ 695325 w 1400175"/>
              <a:gd name="connsiteY8-102" fmla="*/ 2457450 h 2671762"/>
              <a:gd name="connsiteX9-103" fmla="*/ 752475 w 1400175"/>
              <a:gd name="connsiteY9-104" fmla="*/ 2400300 h 2671762"/>
              <a:gd name="connsiteX10-105" fmla="*/ 866775 w 1400175"/>
              <a:gd name="connsiteY10-106" fmla="*/ 2362200 h 2671762"/>
              <a:gd name="connsiteX11-107" fmla="*/ 933450 w 1400175"/>
              <a:gd name="connsiteY11-108" fmla="*/ 2481262 h 2671762"/>
              <a:gd name="connsiteX12-109" fmla="*/ 1085850 w 1400175"/>
              <a:gd name="connsiteY12-110" fmla="*/ 2533650 h 2671762"/>
              <a:gd name="connsiteX13-111" fmla="*/ 1176338 w 1400175"/>
              <a:gd name="connsiteY13-112" fmla="*/ 2552700 h 2671762"/>
              <a:gd name="connsiteX14-113" fmla="*/ 1223963 w 1400175"/>
              <a:gd name="connsiteY14-114" fmla="*/ 2514600 h 2671762"/>
              <a:gd name="connsiteX15-115" fmla="*/ 1281113 w 1400175"/>
              <a:gd name="connsiteY15-116" fmla="*/ 2476500 h 2671762"/>
              <a:gd name="connsiteX16-117" fmla="*/ 1323975 w 1400175"/>
              <a:gd name="connsiteY16-118" fmla="*/ 2447925 h 2671762"/>
              <a:gd name="connsiteX17-119" fmla="*/ 1366838 w 1400175"/>
              <a:gd name="connsiteY17-120" fmla="*/ 2428875 h 2671762"/>
              <a:gd name="connsiteX18-121" fmla="*/ 1400175 w 1400175"/>
              <a:gd name="connsiteY18-122" fmla="*/ 2457450 h 2671762"/>
              <a:gd name="connsiteX19-123" fmla="*/ 1400175 w 1400175"/>
              <a:gd name="connsiteY19-124" fmla="*/ 9525 h 2671762"/>
              <a:gd name="connsiteX20-125" fmla="*/ 0 w 1400175"/>
              <a:gd name="connsiteY20-126" fmla="*/ 0 h 2671762"/>
              <a:gd name="connsiteX0-127" fmla="*/ 0 w 1400175"/>
              <a:gd name="connsiteY0-128" fmla="*/ 0 h 2671762"/>
              <a:gd name="connsiteX1-129" fmla="*/ 0 w 1400175"/>
              <a:gd name="connsiteY1-130" fmla="*/ 2400300 h 2671762"/>
              <a:gd name="connsiteX2-131" fmla="*/ 157163 w 1400175"/>
              <a:gd name="connsiteY2-132" fmla="*/ 2328862 h 2671762"/>
              <a:gd name="connsiteX3-133" fmla="*/ 271463 w 1400175"/>
              <a:gd name="connsiteY3-134" fmla="*/ 2509837 h 2671762"/>
              <a:gd name="connsiteX4-135" fmla="*/ 338138 w 1400175"/>
              <a:gd name="connsiteY4-136" fmla="*/ 2586037 h 2671762"/>
              <a:gd name="connsiteX5-137" fmla="*/ 495300 w 1400175"/>
              <a:gd name="connsiteY5-138" fmla="*/ 2671762 h 2671762"/>
              <a:gd name="connsiteX6-139" fmla="*/ 547688 w 1400175"/>
              <a:gd name="connsiteY6-140" fmla="*/ 2571750 h 2671762"/>
              <a:gd name="connsiteX7-141" fmla="*/ 600075 w 1400175"/>
              <a:gd name="connsiteY7-142" fmla="*/ 2524125 h 2671762"/>
              <a:gd name="connsiteX8-143" fmla="*/ 695325 w 1400175"/>
              <a:gd name="connsiteY8-144" fmla="*/ 2457450 h 2671762"/>
              <a:gd name="connsiteX9-145" fmla="*/ 752475 w 1400175"/>
              <a:gd name="connsiteY9-146" fmla="*/ 2400300 h 2671762"/>
              <a:gd name="connsiteX10-147" fmla="*/ 866775 w 1400175"/>
              <a:gd name="connsiteY10-148" fmla="*/ 2362200 h 2671762"/>
              <a:gd name="connsiteX11-149" fmla="*/ 933450 w 1400175"/>
              <a:gd name="connsiteY11-150" fmla="*/ 2481262 h 2671762"/>
              <a:gd name="connsiteX12-151" fmla="*/ 1085850 w 1400175"/>
              <a:gd name="connsiteY12-152" fmla="*/ 2533650 h 2671762"/>
              <a:gd name="connsiteX13-153" fmla="*/ 1176338 w 1400175"/>
              <a:gd name="connsiteY13-154" fmla="*/ 2552700 h 2671762"/>
              <a:gd name="connsiteX14-155" fmla="*/ 1223963 w 1400175"/>
              <a:gd name="connsiteY14-156" fmla="*/ 2514600 h 2671762"/>
              <a:gd name="connsiteX15-157" fmla="*/ 1281113 w 1400175"/>
              <a:gd name="connsiteY15-158" fmla="*/ 2476500 h 2671762"/>
              <a:gd name="connsiteX16-159" fmla="*/ 1323975 w 1400175"/>
              <a:gd name="connsiteY16-160" fmla="*/ 2447925 h 2671762"/>
              <a:gd name="connsiteX17-161" fmla="*/ 1366838 w 1400175"/>
              <a:gd name="connsiteY17-162" fmla="*/ 2428875 h 2671762"/>
              <a:gd name="connsiteX18-163" fmla="*/ 1400175 w 1400175"/>
              <a:gd name="connsiteY18-164" fmla="*/ 2457450 h 2671762"/>
              <a:gd name="connsiteX19-165" fmla="*/ 1400175 w 1400175"/>
              <a:gd name="connsiteY19-166" fmla="*/ 9525 h 2671762"/>
              <a:gd name="connsiteX20-167" fmla="*/ 0 w 1400175"/>
              <a:gd name="connsiteY20-168" fmla="*/ 0 h 2671762"/>
              <a:gd name="connsiteX0-169" fmla="*/ 0 w 1400175"/>
              <a:gd name="connsiteY0-170" fmla="*/ 0 h 2671762"/>
              <a:gd name="connsiteX1-171" fmla="*/ 0 w 1400175"/>
              <a:gd name="connsiteY1-172" fmla="*/ 2400300 h 2671762"/>
              <a:gd name="connsiteX2-173" fmla="*/ 157163 w 1400175"/>
              <a:gd name="connsiteY2-174" fmla="*/ 2328862 h 2671762"/>
              <a:gd name="connsiteX3-175" fmla="*/ 271463 w 1400175"/>
              <a:gd name="connsiteY3-176" fmla="*/ 2509837 h 2671762"/>
              <a:gd name="connsiteX4-177" fmla="*/ 338138 w 1400175"/>
              <a:gd name="connsiteY4-178" fmla="*/ 2586037 h 2671762"/>
              <a:gd name="connsiteX5-179" fmla="*/ 495300 w 1400175"/>
              <a:gd name="connsiteY5-180" fmla="*/ 2671762 h 2671762"/>
              <a:gd name="connsiteX6-181" fmla="*/ 547688 w 1400175"/>
              <a:gd name="connsiteY6-182" fmla="*/ 2571750 h 2671762"/>
              <a:gd name="connsiteX7-183" fmla="*/ 600075 w 1400175"/>
              <a:gd name="connsiteY7-184" fmla="*/ 2524125 h 2671762"/>
              <a:gd name="connsiteX8-185" fmla="*/ 695325 w 1400175"/>
              <a:gd name="connsiteY8-186" fmla="*/ 2457450 h 2671762"/>
              <a:gd name="connsiteX9-187" fmla="*/ 752475 w 1400175"/>
              <a:gd name="connsiteY9-188" fmla="*/ 2400300 h 2671762"/>
              <a:gd name="connsiteX10-189" fmla="*/ 866775 w 1400175"/>
              <a:gd name="connsiteY10-190" fmla="*/ 2362200 h 2671762"/>
              <a:gd name="connsiteX11-191" fmla="*/ 933450 w 1400175"/>
              <a:gd name="connsiteY11-192" fmla="*/ 2481262 h 2671762"/>
              <a:gd name="connsiteX12-193" fmla="*/ 1085850 w 1400175"/>
              <a:gd name="connsiteY12-194" fmla="*/ 2533650 h 2671762"/>
              <a:gd name="connsiteX13-195" fmla="*/ 1176338 w 1400175"/>
              <a:gd name="connsiteY13-196" fmla="*/ 2552700 h 2671762"/>
              <a:gd name="connsiteX14-197" fmla="*/ 1223963 w 1400175"/>
              <a:gd name="connsiteY14-198" fmla="*/ 2514600 h 2671762"/>
              <a:gd name="connsiteX15-199" fmla="*/ 1281113 w 1400175"/>
              <a:gd name="connsiteY15-200" fmla="*/ 2476500 h 2671762"/>
              <a:gd name="connsiteX16-201" fmla="*/ 1323975 w 1400175"/>
              <a:gd name="connsiteY16-202" fmla="*/ 2447925 h 2671762"/>
              <a:gd name="connsiteX17-203" fmla="*/ 1366838 w 1400175"/>
              <a:gd name="connsiteY17-204" fmla="*/ 2428875 h 2671762"/>
              <a:gd name="connsiteX18-205" fmla="*/ 1400175 w 1400175"/>
              <a:gd name="connsiteY18-206" fmla="*/ 2457450 h 2671762"/>
              <a:gd name="connsiteX19-207" fmla="*/ 1400175 w 1400175"/>
              <a:gd name="connsiteY19-208" fmla="*/ 9525 h 2671762"/>
              <a:gd name="connsiteX20-209" fmla="*/ 0 w 1400175"/>
              <a:gd name="connsiteY20-210" fmla="*/ 0 h 2671762"/>
              <a:gd name="connsiteX0-211" fmla="*/ 0 w 1400175"/>
              <a:gd name="connsiteY0-212" fmla="*/ 0 h 2671762"/>
              <a:gd name="connsiteX1-213" fmla="*/ 0 w 1400175"/>
              <a:gd name="connsiteY1-214" fmla="*/ 2400300 h 2671762"/>
              <a:gd name="connsiteX2-215" fmla="*/ 157163 w 1400175"/>
              <a:gd name="connsiteY2-216" fmla="*/ 2328862 h 2671762"/>
              <a:gd name="connsiteX3-217" fmla="*/ 271463 w 1400175"/>
              <a:gd name="connsiteY3-218" fmla="*/ 2509837 h 2671762"/>
              <a:gd name="connsiteX4-219" fmla="*/ 338138 w 1400175"/>
              <a:gd name="connsiteY4-220" fmla="*/ 2586037 h 2671762"/>
              <a:gd name="connsiteX5-221" fmla="*/ 495300 w 1400175"/>
              <a:gd name="connsiteY5-222" fmla="*/ 2671762 h 2671762"/>
              <a:gd name="connsiteX6-223" fmla="*/ 547688 w 1400175"/>
              <a:gd name="connsiteY6-224" fmla="*/ 2571750 h 2671762"/>
              <a:gd name="connsiteX7-225" fmla="*/ 600075 w 1400175"/>
              <a:gd name="connsiteY7-226" fmla="*/ 2524125 h 2671762"/>
              <a:gd name="connsiteX8-227" fmla="*/ 695325 w 1400175"/>
              <a:gd name="connsiteY8-228" fmla="*/ 2457450 h 2671762"/>
              <a:gd name="connsiteX9-229" fmla="*/ 752475 w 1400175"/>
              <a:gd name="connsiteY9-230" fmla="*/ 2400300 h 2671762"/>
              <a:gd name="connsiteX10-231" fmla="*/ 866775 w 1400175"/>
              <a:gd name="connsiteY10-232" fmla="*/ 2362200 h 2671762"/>
              <a:gd name="connsiteX11-233" fmla="*/ 933450 w 1400175"/>
              <a:gd name="connsiteY11-234" fmla="*/ 2481262 h 2671762"/>
              <a:gd name="connsiteX12-235" fmla="*/ 1085850 w 1400175"/>
              <a:gd name="connsiteY12-236" fmla="*/ 2533650 h 2671762"/>
              <a:gd name="connsiteX13-237" fmla="*/ 1176338 w 1400175"/>
              <a:gd name="connsiteY13-238" fmla="*/ 2552700 h 2671762"/>
              <a:gd name="connsiteX14-239" fmla="*/ 1223963 w 1400175"/>
              <a:gd name="connsiteY14-240" fmla="*/ 2514600 h 2671762"/>
              <a:gd name="connsiteX15-241" fmla="*/ 1281113 w 1400175"/>
              <a:gd name="connsiteY15-242" fmla="*/ 2476500 h 2671762"/>
              <a:gd name="connsiteX16-243" fmla="*/ 1323975 w 1400175"/>
              <a:gd name="connsiteY16-244" fmla="*/ 2447925 h 2671762"/>
              <a:gd name="connsiteX17-245" fmla="*/ 1366838 w 1400175"/>
              <a:gd name="connsiteY17-246" fmla="*/ 2428875 h 2671762"/>
              <a:gd name="connsiteX18-247" fmla="*/ 1400175 w 1400175"/>
              <a:gd name="connsiteY18-248" fmla="*/ 2457450 h 2671762"/>
              <a:gd name="connsiteX19-249" fmla="*/ 1400175 w 1400175"/>
              <a:gd name="connsiteY19-250" fmla="*/ 9525 h 2671762"/>
              <a:gd name="connsiteX20-251" fmla="*/ 0 w 1400175"/>
              <a:gd name="connsiteY20-252" fmla="*/ 0 h 2671762"/>
              <a:gd name="connsiteX0-253" fmla="*/ 0 w 1400175"/>
              <a:gd name="connsiteY0-254" fmla="*/ 0 h 2671762"/>
              <a:gd name="connsiteX1-255" fmla="*/ 0 w 1400175"/>
              <a:gd name="connsiteY1-256" fmla="*/ 2400300 h 2671762"/>
              <a:gd name="connsiteX2-257" fmla="*/ 157163 w 1400175"/>
              <a:gd name="connsiteY2-258" fmla="*/ 2328862 h 2671762"/>
              <a:gd name="connsiteX3-259" fmla="*/ 271463 w 1400175"/>
              <a:gd name="connsiteY3-260" fmla="*/ 2509837 h 2671762"/>
              <a:gd name="connsiteX4-261" fmla="*/ 338138 w 1400175"/>
              <a:gd name="connsiteY4-262" fmla="*/ 2586037 h 2671762"/>
              <a:gd name="connsiteX5-263" fmla="*/ 495300 w 1400175"/>
              <a:gd name="connsiteY5-264" fmla="*/ 2671762 h 2671762"/>
              <a:gd name="connsiteX6-265" fmla="*/ 547688 w 1400175"/>
              <a:gd name="connsiteY6-266" fmla="*/ 2571750 h 2671762"/>
              <a:gd name="connsiteX7-267" fmla="*/ 600075 w 1400175"/>
              <a:gd name="connsiteY7-268" fmla="*/ 2524125 h 2671762"/>
              <a:gd name="connsiteX8-269" fmla="*/ 695325 w 1400175"/>
              <a:gd name="connsiteY8-270" fmla="*/ 2457450 h 2671762"/>
              <a:gd name="connsiteX9-271" fmla="*/ 752475 w 1400175"/>
              <a:gd name="connsiteY9-272" fmla="*/ 2400300 h 2671762"/>
              <a:gd name="connsiteX10-273" fmla="*/ 866775 w 1400175"/>
              <a:gd name="connsiteY10-274" fmla="*/ 2362200 h 2671762"/>
              <a:gd name="connsiteX11-275" fmla="*/ 933450 w 1400175"/>
              <a:gd name="connsiteY11-276" fmla="*/ 2481262 h 2671762"/>
              <a:gd name="connsiteX12-277" fmla="*/ 1085850 w 1400175"/>
              <a:gd name="connsiteY12-278" fmla="*/ 2533650 h 2671762"/>
              <a:gd name="connsiteX13-279" fmla="*/ 1176338 w 1400175"/>
              <a:gd name="connsiteY13-280" fmla="*/ 2552700 h 2671762"/>
              <a:gd name="connsiteX14-281" fmla="*/ 1223963 w 1400175"/>
              <a:gd name="connsiteY14-282" fmla="*/ 2514600 h 2671762"/>
              <a:gd name="connsiteX15-283" fmla="*/ 1281113 w 1400175"/>
              <a:gd name="connsiteY15-284" fmla="*/ 2476500 h 2671762"/>
              <a:gd name="connsiteX16-285" fmla="*/ 1323975 w 1400175"/>
              <a:gd name="connsiteY16-286" fmla="*/ 2447925 h 2671762"/>
              <a:gd name="connsiteX17-287" fmla="*/ 1366838 w 1400175"/>
              <a:gd name="connsiteY17-288" fmla="*/ 2428875 h 2671762"/>
              <a:gd name="connsiteX18-289" fmla="*/ 1400175 w 1400175"/>
              <a:gd name="connsiteY18-290" fmla="*/ 2457450 h 2671762"/>
              <a:gd name="connsiteX19-291" fmla="*/ 1400175 w 1400175"/>
              <a:gd name="connsiteY19-292" fmla="*/ 9525 h 2671762"/>
              <a:gd name="connsiteX20-293" fmla="*/ 0 w 1400175"/>
              <a:gd name="connsiteY20-294" fmla="*/ 0 h 2671762"/>
              <a:gd name="connsiteX0-295" fmla="*/ 0 w 1400175"/>
              <a:gd name="connsiteY0-296" fmla="*/ 0 h 2671762"/>
              <a:gd name="connsiteX1-297" fmla="*/ 0 w 1400175"/>
              <a:gd name="connsiteY1-298" fmla="*/ 2400300 h 2671762"/>
              <a:gd name="connsiteX2-299" fmla="*/ 157163 w 1400175"/>
              <a:gd name="connsiteY2-300" fmla="*/ 2328862 h 2671762"/>
              <a:gd name="connsiteX3-301" fmla="*/ 271463 w 1400175"/>
              <a:gd name="connsiteY3-302" fmla="*/ 2509837 h 2671762"/>
              <a:gd name="connsiteX4-303" fmla="*/ 338138 w 1400175"/>
              <a:gd name="connsiteY4-304" fmla="*/ 2586037 h 2671762"/>
              <a:gd name="connsiteX5-305" fmla="*/ 495300 w 1400175"/>
              <a:gd name="connsiteY5-306" fmla="*/ 2671762 h 2671762"/>
              <a:gd name="connsiteX6-307" fmla="*/ 547688 w 1400175"/>
              <a:gd name="connsiteY6-308" fmla="*/ 2571750 h 2671762"/>
              <a:gd name="connsiteX7-309" fmla="*/ 600075 w 1400175"/>
              <a:gd name="connsiteY7-310" fmla="*/ 2524125 h 2671762"/>
              <a:gd name="connsiteX8-311" fmla="*/ 695325 w 1400175"/>
              <a:gd name="connsiteY8-312" fmla="*/ 2457450 h 2671762"/>
              <a:gd name="connsiteX9-313" fmla="*/ 752475 w 1400175"/>
              <a:gd name="connsiteY9-314" fmla="*/ 2400300 h 2671762"/>
              <a:gd name="connsiteX10-315" fmla="*/ 866775 w 1400175"/>
              <a:gd name="connsiteY10-316" fmla="*/ 2362200 h 2671762"/>
              <a:gd name="connsiteX11-317" fmla="*/ 933450 w 1400175"/>
              <a:gd name="connsiteY11-318" fmla="*/ 2481262 h 2671762"/>
              <a:gd name="connsiteX12-319" fmla="*/ 1085850 w 1400175"/>
              <a:gd name="connsiteY12-320" fmla="*/ 2533650 h 2671762"/>
              <a:gd name="connsiteX13-321" fmla="*/ 1176338 w 1400175"/>
              <a:gd name="connsiteY13-322" fmla="*/ 2552700 h 2671762"/>
              <a:gd name="connsiteX14-323" fmla="*/ 1223963 w 1400175"/>
              <a:gd name="connsiteY14-324" fmla="*/ 2514600 h 2671762"/>
              <a:gd name="connsiteX15-325" fmla="*/ 1281113 w 1400175"/>
              <a:gd name="connsiteY15-326" fmla="*/ 2476500 h 2671762"/>
              <a:gd name="connsiteX16-327" fmla="*/ 1323975 w 1400175"/>
              <a:gd name="connsiteY16-328" fmla="*/ 2447925 h 2671762"/>
              <a:gd name="connsiteX17-329" fmla="*/ 1366838 w 1400175"/>
              <a:gd name="connsiteY17-330" fmla="*/ 2428875 h 2671762"/>
              <a:gd name="connsiteX18-331" fmla="*/ 1400175 w 1400175"/>
              <a:gd name="connsiteY18-332" fmla="*/ 2457450 h 2671762"/>
              <a:gd name="connsiteX19-333" fmla="*/ 1400175 w 1400175"/>
              <a:gd name="connsiteY19-334" fmla="*/ 9525 h 2671762"/>
              <a:gd name="connsiteX20-335" fmla="*/ 0 w 1400175"/>
              <a:gd name="connsiteY20-336" fmla="*/ 0 h 2671762"/>
              <a:gd name="connsiteX0-337" fmla="*/ 0 w 1400175"/>
              <a:gd name="connsiteY0-338" fmla="*/ 0 h 2671762"/>
              <a:gd name="connsiteX1-339" fmla="*/ 0 w 1400175"/>
              <a:gd name="connsiteY1-340" fmla="*/ 2400300 h 2671762"/>
              <a:gd name="connsiteX2-341" fmla="*/ 157163 w 1400175"/>
              <a:gd name="connsiteY2-342" fmla="*/ 2328862 h 2671762"/>
              <a:gd name="connsiteX3-343" fmla="*/ 271463 w 1400175"/>
              <a:gd name="connsiteY3-344" fmla="*/ 2509837 h 2671762"/>
              <a:gd name="connsiteX4-345" fmla="*/ 338138 w 1400175"/>
              <a:gd name="connsiteY4-346" fmla="*/ 2586037 h 2671762"/>
              <a:gd name="connsiteX5-347" fmla="*/ 495300 w 1400175"/>
              <a:gd name="connsiteY5-348" fmla="*/ 2671762 h 2671762"/>
              <a:gd name="connsiteX6-349" fmla="*/ 547688 w 1400175"/>
              <a:gd name="connsiteY6-350" fmla="*/ 2571750 h 2671762"/>
              <a:gd name="connsiteX7-351" fmla="*/ 600075 w 1400175"/>
              <a:gd name="connsiteY7-352" fmla="*/ 2524125 h 2671762"/>
              <a:gd name="connsiteX8-353" fmla="*/ 695325 w 1400175"/>
              <a:gd name="connsiteY8-354" fmla="*/ 2457450 h 2671762"/>
              <a:gd name="connsiteX9-355" fmla="*/ 752475 w 1400175"/>
              <a:gd name="connsiteY9-356" fmla="*/ 2400300 h 2671762"/>
              <a:gd name="connsiteX10-357" fmla="*/ 866775 w 1400175"/>
              <a:gd name="connsiteY10-358" fmla="*/ 2362200 h 2671762"/>
              <a:gd name="connsiteX11-359" fmla="*/ 933450 w 1400175"/>
              <a:gd name="connsiteY11-360" fmla="*/ 2481262 h 2671762"/>
              <a:gd name="connsiteX12-361" fmla="*/ 1085850 w 1400175"/>
              <a:gd name="connsiteY12-362" fmla="*/ 2533650 h 2671762"/>
              <a:gd name="connsiteX13-363" fmla="*/ 1176338 w 1400175"/>
              <a:gd name="connsiteY13-364" fmla="*/ 2552700 h 2671762"/>
              <a:gd name="connsiteX14-365" fmla="*/ 1223963 w 1400175"/>
              <a:gd name="connsiteY14-366" fmla="*/ 2514600 h 2671762"/>
              <a:gd name="connsiteX15-367" fmla="*/ 1281113 w 1400175"/>
              <a:gd name="connsiteY15-368" fmla="*/ 2476500 h 2671762"/>
              <a:gd name="connsiteX16-369" fmla="*/ 1323975 w 1400175"/>
              <a:gd name="connsiteY16-370" fmla="*/ 2447925 h 2671762"/>
              <a:gd name="connsiteX17-371" fmla="*/ 1366838 w 1400175"/>
              <a:gd name="connsiteY17-372" fmla="*/ 2428875 h 2671762"/>
              <a:gd name="connsiteX18-373" fmla="*/ 1385888 w 1400175"/>
              <a:gd name="connsiteY18-374" fmla="*/ 2443163 h 2671762"/>
              <a:gd name="connsiteX19-375" fmla="*/ 1400175 w 1400175"/>
              <a:gd name="connsiteY19-376" fmla="*/ 9525 h 2671762"/>
              <a:gd name="connsiteX20-377" fmla="*/ 0 w 1400175"/>
              <a:gd name="connsiteY20-378" fmla="*/ 0 h 267176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Lst>
            <a:rect l="l" t="t" r="r" b="b"/>
            <a:pathLst>
              <a:path w="1400175" h="2671762">
                <a:moveTo>
                  <a:pt x="0" y="0"/>
                </a:moveTo>
                <a:lnTo>
                  <a:pt x="0" y="2400300"/>
                </a:lnTo>
                <a:lnTo>
                  <a:pt x="157163" y="2328862"/>
                </a:lnTo>
                <a:cubicBezTo>
                  <a:pt x="261938" y="2370137"/>
                  <a:pt x="228600" y="2449512"/>
                  <a:pt x="271463" y="2509837"/>
                </a:cubicBezTo>
                <a:lnTo>
                  <a:pt x="338138" y="2586037"/>
                </a:lnTo>
                <a:lnTo>
                  <a:pt x="495300" y="2671762"/>
                </a:lnTo>
                <a:cubicBezTo>
                  <a:pt x="530225" y="2669381"/>
                  <a:pt x="530226" y="2596356"/>
                  <a:pt x="547688" y="2571750"/>
                </a:cubicBezTo>
                <a:cubicBezTo>
                  <a:pt x="565150" y="2547144"/>
                  <a:pt x="575469" y="2543175"/>
                  <a:pt x="600075" y="2524125"/>
                </a:cubicBezTo>
                <a:lnTo>
                  <a:pt x="695325" y="2457450"/>
                </a:lnTo>
                <a:lnTo>
                  <a:pt x="752475" y="2400300"/>
                </a:lnTo>
                <a:lnTo>
                  <a:pt x="866775" y="2362200"/>
                </a:lnTo>
                <a:cubicBezTo>
                  <a:pt x="896937" y="2375694"/>
                  <a:pt x="896938" y="2452687"/>
                  <a:pt x="933450" y="2481262"/>
                </a:cubicBezTo>
                <a:cubicBezTo>
                  <a:pt x="969962" y="2509837"/>
                  <a:pt x="1055687" y="2527300"/>
                  <a:pt x="1085850" y="2533650"/>
                </a:cubicBezTo>
                <a:lnTo>
                  <a:pt x="1176338" y="2552700"/>
                </a:lnTo>
                <a:cubicBezTo>
                  <a:pt x="1199357" y="2549525"/>
                  <a:pt x="1206501" y="2527300"/>
                  <a:pt x="1223963" y="2514600"/>
                </a:cubicBezTo>
                <a:cubicBezTo>
                  <a:pt x="1241426" y="2501900"/>
                  <a:pt x="1264444" y="2487612"/>
                  <a:pt x="1281113" y="2476500"/>
                </a:cubicBezTo>
                <a:lnTo>
                  <a:pt x="1323975" y="2447925"/>
                </a:lnTo>
                <a:cubicBezTo>
                  <a:pt x="1338262" y="2438400"/>
                  <a:pt x="1354138" y="2427288"/>
                  <a:pt x="1366838" y="2428875"/>
                </a:cubicBezTo>
                <a:lnTo>
                  <a:pt x="1385888" y="2443163"/>
                </a:lnTo>
                <a:cubicBezTo>
                  <a:pt x="1390650" y="1631950"/>
                  <a:pt x="1395413" y="820738"/>
                  <a:pt x="1400175" y="9525"/>
                </a:cubicBezTo>
                <a:lnTo>
                  <a:pt x="0" y="0"/>
                </a:lnTo>
                <a:close/>
              </a:path>
            </a:pathLst>
          </a:custGeom>
          <a:solidFill>
            <a:schemeClr val="tx1">
              <a:lumMod val="50000"/>
              <a:lumOff val="50000"/>
            </a:schemeClr>
          </a:solidFill>
          <a:ln>
            <a:noFill/>
          </a:ln>
          <a:effectLst>
            <a:outerShdw blurRad="50800" dist="254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ndParaRPr>
          </a:p>
        </p:txBody>
      </p:sp>
      <p:sp>
        <p:nvSpPr>
          <p:cNvPr id="14" name="MH_SubTitle_3"/>
          <p:cNvSpPr/>
          <p:nvPr>
            <p:custDataLst>
              <p:tags r:id="rId8"/>
            </p:custDataLst>
          </p:nvPr>
        </p:nvSpPr>
        <p:spPr>
          <a:xfrm>
            <a:off x="4167665" y="971393"/>
            <a:ext cx="863203" cy="1646635"/>
          </a:xfrm>
          <a:custGeom>
            <a:avLst/>
            <a:gdLst>
              <a:gd name="connsiteX0" fmla="*/ 0 w 1400175"/>
              <a:gd name="connsiteY0" fmla="*/ 0 h 2671762"/>
              <a:gd name="connsiteX1" fmla="*/ 0 w 1400175"/>
              <a:gd name="connsiteY1" fmla="*/ 2400300 h 2671762"/>
              <a:gd name="connsiteX2" fmla="*/ 142875 w 1400175"/>
              <a:gd name="connsiteY2" fmla="*/ 2328862 h 2671762"/>
              <a:gd name="connsiteX3" fmla="*/ 209550 w 1400175"/>
              <a:gd name="connsiteY3" fmla="*/ 2366962 h 2671762"/>
              <a:gd name="connsiteX4" fmla="*/ 271463 w 1400175"/>
              <a:gd name="connsiteY4" fmla="*/ 2509837 h 2671762"/>
              <a:gd name="connsiteX5" fmla="*/ 338138 w 1400175"/>
              <a:gd name="connsiteY5" fmla="*/ 2586037 h 2671762"/>
              <a:gd name="connsiteX6" fmla="*/ 495300 w 1400175"/>
              <a:gd name="connsiteY6" fmla="*/ 2671762 h 2671762"/>
              <a:gd name="connsiteX7" fmla="*/ 547688 w 1400175"/>
              <a:gd name="connsiteY7" fmla="*/ 2571750 h 2671762"/>
              <a:gd name="connsiteX8" fmla="*/ 600075 w 1400175"/>
              <a:gd name="connsiteY8" fmla="*/ 2524125 h 2671762"/>
              <a:gd name="connsiteX9" fmla="*/ 695325 w 1400175"/>
              <a:gd name="connsiteY9" fmla="*/ 2457450 h 2671762"/>
              <a:gd name="connsiteX10" fmla="*/ 752475 w 1400175"/>
              <a:gd name="connsiteY10" fmla="*/ 2400300 h 2671762"/>
              <a:gd name="connsiteX11" fmla="*/ 866775 w 1400175"/>
              <a:gd name="connsiteY11" fmla="*/ 2362200 h 2671762"/>
              <a:gd name="connsiteX12" fmla="*/ 933450 w 1400175"/>
              <a:gd name="connsiteY12" fmla="*/ 2481262 h 2671762"/>
              <a:gd name="connsiteX13" fmla="*/ 1085850 w 1400175"/>
              <a:gd name="connsiteY13" fmla="*/ 2533650 h 2671762"/>
              <a:gd name="connsiteX14" fmla="*/ 1176338 w 1400175"/>
              <a:gd name="connsiteY14" fmla="*/ 2552700 h 2671762"/>
              <a:gd name="connsiteX15" fmla="*/ 1223963 w 1400175"/>
              <a:gd name="connsiteY15" fmla="*/ 2514600 h 2671762"/>
              <a:gd name="connsiteX16" fmla="*/ 1281113 w 1400175"/>
              <a:gd name="connsiteY16" fmla="*/ 2476500 h 2671762"/>
              <a:gd name="connsiteX17" fmla="*/ 1323975 w 1400175"/>
              <a:gd name="connsiteY17" fmla="*/ 2447925 h 2671762"/>
              <a:gd name="connsiteX18" fmla="*/ 1366838 w 1400175"/>
              <a:gd name="connsiteY18" fmla="*/ 2428875 h 2671762"/>
              <a:gd name="connsiteX19" fmla="*/ 1400175 w 1400175"/>
              <a:gd name="connsiteY19" fmla="*/ 2457450 h 2671762"/>
              <a:gd name="connsiteX20" fmla="*/ 1400175 w 1400175"/>
              <a:gd name="connsiteY20" fmla="*/ 9525 h 2671762"/>
              <a:gd name="connsiteX21" fmla="*/ 0 w 1400175"/>
              <a:gd name="connsiteY21" fmla="*/ 0 h 2671762"/>
              <a:gd name="connsiteX0-1" fmla="*/ 0 w 1400175"/>
              <a:gd name="connsiteY0-2" fmla="*/ 0 h 2671762"/>
              <a:gd name="connsiteX1-3" fmla="*/ 0 w 1400175"/>
              <a:gd name="connsiteY1-4" fmla="*/ 2400300 h 2671762"/>
              <a:gd name="connsiteX2-5" fmla="*/ 142875 w 1400175"/>
              <a:gd name="connsiteY2-6" fmla="*/ 2328862 h 2671762"/>
              <a:gd name="connsiteX3-7" fmla="*/ 271463 w 1400175"/>
              <a:gd name="connsiteY3-8" fmla="*/ 2509837 h 2671762"/>
              <a:gd name="connsiteX4-9" fmla="*/ 338138 w 1400175"/>
              <a:gd name="connsiteY4-10" fmla="*/ 2586037 h 2671762"/>
              <a:gd name="connsiteX5-11" fmla="*/ 495300 w 1400175"/>
              <a:gd name="connsiteY5-12" fmla="*/ 2671762 h 2671762"/>
              <a:gd name="connsiteX6-13" fmla="*/ 547688 w 1400175"/>
              <a:gd name="connsiteY6-14" fmla="*/ 2571750 h 2671762"/>
              <a:gd name="connsiteX7-15" fmla="*/ 600075 w 1400175"/>
              <a:gd name="connsiteY7-16" fmla="*/ 2524125 h 2671762"/>
              <a:gd name="connsiteX8-17" fmla="*/ 695325 w 1400175"/>
              <a:gd name="connsiteY8-18" fmla="*/ 2457450 h 2671762"/>
              <a:gd name="connsiteX9-19" fmla="*/ 752475 w 1400175"/>
              <a:gd name="connsiteY9-20" fmla="*/ 2400300 h 2671762"/>
              <a:gd name="connsiteX10-21" fmla="*/ 866775 w 1400175"/>
              <a:gd name="connsiteY10-22" fmla="*/ 2362200 h 2671762"/>
              <a:gd name="connsiteX11-23" fmla="*/ 933450 w 1400175"/>
              <a:gd name="connsiteY11-24" fmla="*/ 2481262 h 2671762"/>
              <a:gd name="connsiteX12-25" fmla="*/ 1085850 w 1400175"/>
              <a:gd name="connsiteY12-26" fmla="*/ 2533650 h 2671762"/>
              <a:gd name="connsiteX13-27" fmla="*/ 1176338 w 1400175"/>
              <a:gd name="connsiteY13-28" fmla="*/ 2552700 h 2671762"/>
              <a:gd name="connsiteX14-29" fmla="*/ 1223963 w 1400175"/>
              <a:gd name="connsiteY14-30" fmla="*/ 2514600 h 2671762"/>
              <a:gd name="connsiteX15-31" fmla="*/ 1281113 w 1400175"/>
              <a:gd name="connsiteY15-32" fmla="*/ 2476500 h 2671762"/>
              <a:gd name="connsiteX16-33" fmla="*/ 1323975 w 1400175"/>
              <a:gd name="connsiteY16-34" fmla="*/ 2447925 h 2671762"/>
              <a:gd name="connsiteX17-35" fmla="*/ 1366838 w 1400175"/>
              <a:gd name="connsiteY17-36" fmla="*/ 2428875 h 2671762"/>
              <a:gd name="connsiteX18-37" fmla="*/ 1400175 w 1400175"/>
              <a:gd name="connsiteY18-38" fmla="*/ 2457450 h 2671762"/>
              <a:gd name="connsiteX19-39" fmla="*/ 1400175 w 1400175"/>
              <a:gd name="connsiteY19-40" fmla="*/ 9525 h 2671762"/>
              <a:gd name="connsiteX20-41" fmla="*/ 0 w 1400175"/>
              <a:gd name="connsiteY20-42" fmla="*/ 0 h 2671762"/>
              <a:gd name="connsiteX0-43" fmla="*/ 0 w 1400175"/>
              <a:gd name="connsiteY0-44" fmla="*/ 0 h 2671762"/>
              <a:gd name="connsiteX1-45" fmla="*/ 0 w 1400175"/>
              <a:gd name="connsiteY1-46" fmla="*/ 2400300 h 2671762"/>
              <a:gd name="connsiteX2-47" fmla="*/ 142875 w 1400175"/>
              <a:gd name="connsiteY2-48" fmla="*/ 2328862 h 2671762"/>
              <a:gd name="connsiteX3-49" fmla="*/ 271463 w 1400175"/>
              <a:gd name="connsiteY3-50" fmla="*/ 2509837 h 2671762"/>
              <a:gd name="connsiteX4-51" fmla="*/ 338138 w 1400175"/>
              <a:gd name="connsiteY4-52" fmla="*/ 2586037 h 2671762"/>
              <a:gd name="connsiteX5-53" fmla="*/ 495300 w 1400175"/>
              <a:gd name="connsiteY5-54" fmla="*/ 2671762 h 2671762"/>
              <a:gd name="connsiteX6-55" fmla="*/ 547688 w 1400175"/>
              <a:gd name="connsiteY6-56" fmla="*/ 2571750 h 2671762"/>
              <a:gd name="connsiteX7-57" fmla="*/ 600075 w 1400175"/>
              <a:gd name="connsiteY7-58" fmla="*/ 2524125 h 2671762"/>
              <a:gd name="connsiteX8-59" fmla="*/ 695325 w 1400175"/>
              <a:gd name="connsiteY8-60" fmla="*/ 2457450 h 2671762"/>
              <a:gd name="connsiteX9-61" fmla="*/ 752475 w 1400175"/>
              <a:gd name="connsiteY9-62" fmla="*/ 2400300 h 2671762"/>
              <a:gd name="connsiteX10-63" fmla="*/ 866775 w 1400175"/>
              <a:gd name="connsiteY10-64" fmla="*/ 2362200 h 2671762"/>
              <a:gd name="connsiteX11-65" fmla="*/ 933450 w 1400175"/>
              <a:gd name="connsiteY11-66" fmla="*/ 2481262 h 2671762"/>
              <a:gd name="connsiteX12-67" fmla="*/ 1085850 w 1400175"/>
              <a:gd name="connsiteY12-68" fmla="*/ 2533650 h 2671762"/>
              <a:gd name="connsiteX13-69" fmla="*/ 1176338 w 1400175"/>
              <a:gd name="connsiteY13-70" fmla="*/ 2552700 h 2671762"/>
              <a:gd name="connsiteX14-71" fmla="*/ 1223963 w 1400175"/>
              <a:gd name="connsiteY14-72" fmla="*/ 2514600 h 2671762"/>
              <a:gd name="connsiteX15-73" fmla="*/ 1281113 w 1400175"/>
              <a:gd name="connsiteY15-74" fmla="*/ 2476500 h 2671762"/>
              <a:gd name="connsiteX16-75" fmla="*/ 1323975 w 1400175"/>
              <a:gd name="connsiteY16-76" fmla="*/ 2447925 h 2671762"/>
              <a:gd name="connsiteX17-77" fmla="*/ 1366838 w 1400175"/>
              <a:gd name="connsiteY17-78" fmla="*/ 2428875 h 2671762"/>
              <a:gd name="connsiteX18-79" fmla="*/ 1400175 w 1400175"/>
              <a:gd name="connsiteY18-80" fmla="*/ 2457450 h 2671762"/>
              <a:gd name="connsiteX19-81" fmla="*/ 1400175 w 1400175"/>
              <a:gd name="connsiteY19-82" fmla="*/ 9525 h 2671762"/>
              <a:gd name="connsiteX20-83" fmla="*/ 0 w 1400175"/>
              <a:gd name="connsiteY20-84" fmla="*/ 0 h 2671762"/>
              <a:gd name="connsiteX0-85" fmla="*/ 0 w 1400175"/>
              <a:gd name="connsiteY0-86" fmla="*/ 0 h 2671762"/>
              <a:gd name="connsiteX1-87" fmla="*/ 0 w 1400175"/>
              <a:gd name="connsiteY1-88" fmla="*/ 2400300 h 2671762"/>
              <a:gd name="connsiteX2-89" fmla="*/ 157163 w 1400175"/>
              <a:gd name="connsiteY2-90" fmla="*/ 2328862 h 2671762"/>
              <a:gd name="connsiteX3-91" fmla="*/ 271463 w 1400175"/>
              <a:gd name="connsiteY3-92" fmla="*/ 2509837 h 2671762"/>
              <a:gd name="connsiteX4-93" fmla="*/ 338138 w 1400175"/>
              <a:gd name="connsiteY4-94" fmla="*/ 2586037 h 2671762"/>
              <a:gd name="connsiteX5-95" fmla="*/ 495300 w 1400175"/>
              <a:gd name="connsiteY5-96" fmla="*/ 2671762 h 2671762"/>
              <a:gd name="connsiteX6-97" fmla="*/ 547688 w 1400175"/>
              <a:gd name="connsiteY6-98" fmla="*/ 2571750 h 2671762"/>
              <a:gd name="connsiteX7-99" fmla="*/ 600075 w 1400175"/>
              <a:gd name="connsiteY7-100" fmla="*/ 2524125 h 2671762"/>
              <a:gd name="connsiteX8-101" fmla="*/ 695325 w 1400175"/>
              <a:gd name="connsiteY8-102" fmla="*/ 2457450 h 2671762"/>
              <a:gd name="connsiteX9-103" fmla="*/ 752475 w 1400175"/>
              <a:gd name="connsiteY9-104" fmla="*/ 2400300 h 2671762"/>
              <a:gd name="connsiteX10-105" fmla="*/ 866775 w 1400175"/>
              <a:gd name="connsiteY10-106" fmla="*/ 2362200 h 2671762"/>
              <a:gd name="connsiteX11-107" fmla="*/ 933450 w 1400175"/>
              <a:gd name="connsiteY11-108" fmla="*/ 2481262 h 2671762"/>
              <a:gd name="connsiteX12-109" fmla="*/ 1085850 w 1400175"/>
              <a:gd name="connsiteY12-110" fmla="*/ 2533650 h 2671762"/>
              <a:gd name="connsiteX13-111" fmla="*/ 1176338 w 1400175"/>
              <a:gd name="connsiteY13-112" fmla="*/ 2552700 h 2671762"/>
              <a:gd name="connsiteX14-113" fmla="*/ 1223963 w 1400175"/>
              <a:gd name="connsiteY14-114" fmla="*/ 2514600 h 2671762"/>
              <a:gd name="connsiteX15-115" fmla="*/ 1281113 w 1400175"/>
              <a:gd name="connsiteY15-116" fmla="*/ 2476500 h 2671762"/>
              <a:gd name="connsiteX16-117" fmla="*/ 1323975 w 1400175"/>
              <a:gd name="connsiteY16-118" fmla="*/ 2447925 h 2671762"/>
              <a:gd name="connsiteX17-119" fmla="*/ 1366838 w 1400175"/>
              <a:gd name="connsiteY17-120" fmla="*/ 2428875 h 2671762"/>
              <a:gd name="connsiteX18-121" fmla="*/ 1400175 w 1400175"/>
              <a:gd name="connsiteY18-122" fmla="*/ 2457450 h 2671762"/>
              <a:gd name="connsiteX19-123" fmla="*/ 1400175 w 1400175"/>
              <a:gd name="connsiteY19-124" fmla="*/ 9525 h 2671762"/>
              <a:gd name="connsiteX20-125" fmla="*/ 0 w 1400175"/>
              <a:gd name="connsiteY20-126" fmla="*/ 0 h 2671762"/>
              <a:gd name="connsiteX0-127" fmla="*/ 0 w 1400175"/>
              <a:gd name="connsiteY0-128" fmla="*/ 0 h 2671762"/>
              <a:gd name="connsiteX1-129" fmla="*/ 0 w 1400175"/>
              <a:gd name="connsiteY1-130" fmla="*/ 2400300 h 2671762"/>
              <a:gd name="connsiteX2-131" fmla="*/ 157163 w 1400175"/>
              <a:gd name="connsiteY2-132" fmla="*/ 2328862 h 2671762"/>
              <a:gd name="connsiteX3-133" fmla="*/ 271463 w 1400175"/>
              <a:gd name="connsiteY3-134" fmla="*/ 2509837 h 2671762"/>
              <a:gd name="connsiteX4-135" fmla="*/ 338138 w 1400175"/>
              <a:gd name="connsiteY4-136" fmla="*/ 2586037 h 2671762"/>
              <a:gd name="connsiteX5-137" fmla="*/ 495300 w 1400175"/>
              <a:gd name="connsiteY5-138" fmla="*/ 2671762 h 2671762"/>
              <a:gd name="connsiteX6-139" fmla="*/ 547688 w 1400175"/>
              <a:gd name="connsiteY6-140" fmla="*/ 2571750 h 2671762"/>
              <a:gd name="connsiteX7-141" fmla="*/ 600075 w 1400175"/>
              <a:gd name="connsiteY7-142" fmla="*/ 2524125 h 2671762"/>
              <a:gd name="connsiteX8-143" fmla="*/ 695325 w 1400175"/>
              <a:gd name="connsiteY8-144" fmla="*/ 2457450 h 2671762"/>
              <a:gd name="connsiteX9-145" fmla="*/ 752475 w 1400175"/>
              <a:gd name="connsiteY9-146" fmla="*/ 2400300 h 2671762"/>
              <a:gd name="connsiteX10-147" fmla="*/ 866775 w 1400175"/>
              <a:gd name="connsiteY10-148" fmla="*/ 2362200 h 2671762"/>
              <a:gd name="connsiteX11-149" fmla="*/ 933450 w 1400175"/>
              <a:gd name="connsiteY11-150" fmla="*/ 2481262 h 2671762"/>
              <a:gd name="connsiteX12-151" fmla="*/ 1085850 w 1400175"/>
              <a:gd name="connsiteY12-152" fmla="*/ 2533650 h 2671762"/>
              <a:gd name="connsiteX13-153" fmla="*/ 1176338 w 1400175"/>
              <a:gd name="connsiteY13-154" fmla="*/ 2552700 h 2671762"/>
              <a:gd name="connsiteX14-155" fmla="*/ 1223963 w 1400175"/>
              <a:gd name="connsiteY14-156" fmla="*/ 2514600 h 2671762"/>
              <a:gd name="connsiteX15-157" fmla="*/ 1281113 w 1400175"/>
              <a:gd name="connsiteY15-158" fmla="*/ 2476500 h 2671762"/>
              <a:gd name="connsiteX16-159" fmla="*/ 1323975 w 1400175"/>
              <a:gd name="connsiteY16-160" fmla="*/ 2447925 h 2671762"/>
              <a:gd name="connsiteX17-161" fmla="*/ 1366838 w 1400175"/>
              <a:gd name="connsiteY17-162" fmla="*/ 2428875 h 2671762"/>
              <a:gd name="connsiteX18-163" fmla="*/ 1400175 w 1400175"/>
              <a:gd name="connsiteY18-164" fmla="*/ 2457450 h 2671762"/>
              <a:gd name="connsiteX19-165" fmla="*/ 1400175 w 1400175"/>
              <a:gd name="connsiteY19-166" fmla="*/ 9525 h 2671762"/>
              <a:gd name="connsiteX20-167" fmla="*/ 0 w 1400175"/>
              <a:gd name="connsiteY20-168" fmla="*/ 0 h 2671762"/>
              <a:gd name="connsiteX0-169" fmla="*/ 0 w 1400175"/>
              <a:gd name="connsiteY0-170" fmla="*/ 0 h 2671762"/>
              <a:gd name="connsiteX1-171" fmla="*/ 0 w 1400175"/>
              <a:gd name="connsiteY1-172" fmla="*/ 2400300 h 2671762"/>
              <a:gd name="connsiteX2-173" fmla="*/ 157163 w 1400175"/>
              <a:gd name="connsiteY2-174" fmla="*/ 2328862 h 2671762"/>
              <a:gd name="connsiteX3-175" fmla="*/ 271463 w 1400175"/>
              <a:gd name="connsiteY3-176" fmla="*/ 2509837 h 2671762"/>
              <a:gd name="connsiteX4-177" fmla="*/ 338138 w 1400175"/>
              <a:gd name="connsiteY4-178" fmla="*/ 2586037 h 2671762"/>
              <a:gd name="connsiteX5-179" fmla="*/ 495300 w 1400175"/>
              <a:gd name="connsiteY5-180" fmla="*/ 2671762 h 2671762"/>
              <a:gd name="connsiteX6-181" fmla="*/ 547688 w 1400175"/>
              <a:gd name="connsiteY6-182" fmla="*/ 2571750 h 2671762"/>
              <a:gd name="connsiteX7-183" fmla="*/ 600075 w 1400175"/>
              <a:gd name="connsiteY7-184" fmla="*/ 2524125 h 2671762"/>
              <a:gd name="connsiteX8-185" fmla="*/ 695325 w 1400175"/>
              <a:gd name="connsiteY8-186" fmla="*/ 2457450 h 2671762"/>
              <a:gd name="connsiteX9-187" fmla="*/ 752475 w 1400175"/>
              <a:gd name="connsiteY9-188" fmla="*/ 2400300 h 2671762"/>
              <a:gd name="connsiteX10-189" fmla="*/ 866775 w 1400175"/>
              <a:gd name="connsiteY10-190" fmla="*/ 2362200 h 2671762"/>
              <a:gd name="connsiteX11-191" fmla="*/ 933450 w 1400175"/>
              <a:gd name="connsiteY11-192" fmla="*/ 2481262 h 2671762"/>
              <a:gd name="connsiteX12-193" fmla="*/ 1085850 w 1400175"/>
              <a:gd name="connsiteY12-194" fmla="*/ 2533650 h 2671762"/>
              <a:gd name="connsiteX13-195" fmla="*/ 1176338 w 1400175"/>
              <a:gd name="connsiteY13-196" fmla="*/ 2552700 h 2671762"/>
              <a:gd name="connsiteX14-197" fmla="*/ 1223963 w 1400175"/>
              <a:gd name="connsiteY14-198" fmla="*/ 2514600 h 2671762"/>
              <a:gd name="connsiteX15-199" fmla="*/ 1281113 w 1400175"/>
              <a:gd name="connsiteY15-200" fmla="*/ 2476500 h 2671762"/>
              <a:gd name="connsiteX16-201" fmla="*/ 1323975 w 1400175"/>
              <a:gd name="connsiteY16-202" fmla="*/ 2447925 h 2671762"/>
              <a:gd name="connsiteX17-203" fmla="*/ 1366838 w 1400175"/>
              <a:gd name="connsiteY17-204" fmla="*/ 2428875 h 2671762"/>
              <a:gd name="connsiteX18-205" fmla="*/ 1400175 w 1400175"/>
              <a:gd name="connsiteY18-206" fmla="*/ 2457450 h 2671762"/>
              <a:gd name="connsiteX19-207" fmla="*/ 1400175 w 1400175"/>
              <a:gd name="connsiteY19-208" fmla="*/ 9525 h 2671762"/>
              <a:gd name="connsiteX20-209" fmla="*/ 0 w 1400175"/>
              <a:gd name="connsiteY20-210" fmla="*/ 0 h 2671762"/>
              <a:gd name="connsiteX0-211" fmla="*/ 0 w 1400175"/>
              <a:gd name="connsiteY0-212" fmla="*/ 0 h 2671762"/>
              <a:gd name="connsiteX1-213" fmla="*/ 0 w 1400175"/>
              <a:gd name="connsiteY1-214" fmla="*/ 2400300 h 2671762"/>
              <a:gd name="connsiteX2-215" fmla="*/ 157163 w 1400175"/>
              <a:gd name="connsiteY2-216" fmla="*/ 2328862 h 2671762"/>
              <a:gd name="connsiteX3-217" fmla="*/ 271463 w 1400175"/>
              <a:gd name="connsiteY3-218" fmla="*/ 2509837 h 2671762"/>
              <a:gd name="connsiteX4-219" fmla="*/ 338138 w 1400175"/>
              <a:gd name="connsiteY4-220" fmla="*/ 2586037 h 2671762"/>
              <a:gd name="connsiteX5-221" fmla="*/ 495300 w 1400175"/>
              <a:gd name="connsiteY5-222" fmla="*/ 2671762 h 2671762"/>
              <a:gd name="connsiteX6-223" fmla="*/ 547688 w 1400175"/>
              <a:gd name="connsiteY6-224" fmla="*/ 2571750 h 2671762"/>
              <a:gd name="connsiteX7-225" fmla="*/ 600075 w 1400175"/>
              <a:gd name="connsiteY7-226" fmla="*/ 2524125 h 2671762"/>
              <a:gd name="connsiteX8-227" fmla="*/ 695325 w 1400175"/>
              <a:gd name="connsiteY8-228" fmla="*/ 2457450 h 2671762"/>
              <a:gd name="connsiteX9-229" fmla="*/ 752475 w 1400175"/>
              <a:gd name="connsiteY9-230" fmla="*/ 2400300 h 2671762"/>
              <a:gd name="connsiteX10-231" fmla="*/ 866775 w 1400175"/>
              <a:gd name="connsiteY10-232" fmla="*/ 2362200 h 2671762"/>
              <a:gd name="connsiteX11-233" fmla="*/ 933450 w 1400175"/>
              <a:gd name="connsiteY11-234" fmla="*/ 2481262 h 2671762"/>
              <a:gd name="connsiteX12-235" fmla="*/ 1085850 w 1400175"/>
              <a:gd name="connsiteY12-236" fmla="*/ 2533650 h 2671762"/>
              <a:gd name="connsiteX13-237" fmla="*/ 1176338 w 1400175"/>
              <a:gd name="connsiteY13-238" fmla="*/ 2552700 h 2671762"/>
              <a:gd name="connsiteX14-239" fmla="*/ 1223963 w 1400175"/>
              <a:gd name="connsiteY14-240" fmla="*/ 2514600 h 2671762"/>
              <a:gd name="connsiteX15-241" fmla="*/ 1281113 w 1400175"/>
              <a:gd name="connsiteY15-242" fmla="*/ 2476500 h 2671762"/>
              <a:gd name="connsiteX16-243" fmla="*/ 1323975 w 1400175"/>
              <a:gd name="connsiteY16-244" fmla="*/ 2447925 h 2671762"/>
              <a:gd name="connsiteX17-245" fmla="*/ 1366838 w 1400175"/>
              <a:gd name="connsiteY17-246" fmla="*/ 2428875 h 2671762"/>
              <a:gd name="connsiteX18-247" fmla="*/ 1400175 w 1400175"/>
              <a:gd name="connsiteY18-248" fmla="*/ 2457450 h 2671762"/>
              <a:gd name="connsiteX19-249" fmla="*/ 1400175 w 1400175"/>
              <a:gd name="connsiteY19-250" fmla="*/ 9525 h 2671762"/>
              <a:gd name="connsiteX20-251" fmla="*/ 0 w 1400175"/>
              <a:gd name="connsiteY20-252" fmla="*/ 0 h 2671762"/>
              <a:gd name="connsiteX0-253" fmla="*/ 0 w 1400175"/>
              <a:gd name="connsiteY0-254" fmla="*/ 0 h 2671762"/>
              <a:gd name="connsiteX1-255" fmla="*/ 0 w 1400175"/>
              <a:gd name="connsiteY1-256" fmla="*/ 2400300 h 2671762"/>
              <a:gd name="connsiteX2-257" fmla="*/ 157163 w 1400175"/>
              <a:gd name="connsiteY2-258" fmla="*/ 2328862 h 2671762"/>
              <a:gd name="connsiteX3-259" fmla="*/ 271463 w 1400175"/>
              <a:gd name="connsiteY3-260" fmla="*/ 2509837 h 2671762"/>
              <a:gd name="connsiteX4-261" fmla="*/ 338138 w 1400175"/>
              <a:gd name="connsiteY4-262" fmla="*/ 2586037 h 2671762"/>
              <a:gd name="connsiteX5-263" fmla="*/ 495300 w 1400175"/>
              <a:gd name="connsiteY5-264" fmla="*/ 2671762 h 2671762"/>
              <a:gd name="connsiteX6-265" fmla="*/ 547688 w 1400175"/>
              <a:gd name="connsiteY6-266" fmla="*/ 2571750 h 2671762"/>
              <a:gd name="connsiteX7-267" fmla="*/ 600075 w 1400175"/>
              <a:gd name="connsiteY7-268" fmla="*/ 2524125 h 2671762"/>
              <a:gd name="connsiteX8-269" fmla="*/ 695325 w 1400175"/>
              <a:gd name="connsiteY8-270" fmla="*/ 2457450 h 2671762"/>
              <a:gd name="connsiteX9-271" fmla="*/ 752475 w 1400175"/>
              <a:gd name="connsiteY9-272" fmla="*/ 2400300 h 2671762"/>
              <a:gd name="connsiteX10-273" fmla="*/ 866775 w 1400175"/>
              <a:gd name="connsiteY10-274" fmla="*/ 2362200 h 2671762"/>
              <a:gd name="connsiteX11-275" fmla="*/ 933450 w 1400175"/>
              <a:gd name="connsiteY11-276" fmla="*/ 2481262 h 2671762"/>
              <a:gd name="connsiteX12-277" fmla="*/ 1085850 w 1400175"/>
              <a:gd name="connsiteY12-278" fmla="*/ 2533650 h 2671762"/>
              <a:gd name="connsiteX13-279" fmla="*/ 1176338 w 1400175"/>
              <a:gd name="connsiteY13-280" fmla="*/ 2552700 h 2671762"/>
              <a:gd name="connsiteX14-281" fmla="*/ 1223963 w 1400175"/>
              <a:gd name="connsiteY14-282" fmla="*/ 2514600 h 2671762"/>
              <a:gd name="connsiteX15-283" fmla="*/ 1281113 w 1400175"/>
              <a:gd name="connsiteY15-284" fmla="*/ 2476500 h 2671762"/>
              <a:gd name="connsiteX16-285" fmla="*/ 1323975 w 1400175"/>
              <a:gd name="connsiteY16-286" fmla="*/ 2447925 h 2671762"/>
              <a:gd name="connsiteX17-287" fmla="*/ 1366838 w 1400175"/>
              <a:gd name="connsiteY17-288" fmla="*/ 2428875 h 2671762"/>
              <a:gd name="connsiteX18-289" fmla="*/ 1400175 w 1400175"/>
              <a:gd name="connsiteY18-290" fmla="*/ 2457450 h 2671762"/>
              <a:gd name="connsiteX19-291" fmla="*/ 1400175 w 1400175"/>
              <a:gd name="connsiteY19-292" fmla="*/ 9525 h 2671762"/>
              <a:gd name="connsiteX20-293" fmla="*/ 0 w 1400175"/>
              <a:gd name="connsiteY20-294" fmla="*/ 0 h 2671762"/>
              <a:gd name="connsiteX0-295" fmla="*/ 0 w 1400175"/>
              <a:gd name="connsiteY0-296" fmla="*/ 0 h 2671762"/>
              <a:gd name="connsiteX1-297" fmla="*/ 0 w 1400175"/>
              <a:gd name="connsiteY1-298" fmla="*/ 2400300 h 2671762"/>
              <a:gd name="connsiteX2-299" fmla="*/ 157163 w 1400175"/>
              <a:gd name="connsiteY2-300" fmla="*/ 2328862 h 2671762"/>
              <a:gd name="connsiteX3-301" fmla="*/ 271463 w 1400175"/>
              <a:gd name="connsiteY3-302" fmla="*/ 2509837 h 2671762"/>
              <a:gd name="connsiteX4-303" fmla="*/ 338138 w 1400175"/>
              <a:gd name="connsiteY4-304" fmla="*/ 2586037 h 2671762"/>
              <a:gd name="connsiteX5-305" fmla="*/ 495300 w 1400175"/>
              <a:gd name="connsiteY5-306" fmla="*/ 2671762 h 2671762"/>
              <a:gd name="connsiteX6-307" fmla="*/ 547688 w 1400175"/>
              <a:gd name="connsiteY6-308" fmla="*/ 2571750 h 2671762"/>
              <a:gd name="connsiteX7-309" fmla="*/ 600075 w 1400175"/>
              <a:gd name="connsiteY7-310" fmla="*/ 2524125 h 2671762"/>
              <a:gd name="connsiteX8-311" fmla="*/ 695325 w 1400175"/>
              <a:gd name="connsiteY8-312" fmla="*/ 2457450 h 2671762"/>
              <a:gd name="connsiteX9-313" fmla="*/ 752475 w 1400175"/>
              <a:gd name="connsiteY9-314" fmla="*/ 2400300 h 2671762"/>
              <a:gd name="connsiteX10-315" fmla="*/ 866775 w 1400175"/>
              <a:gd name="connsiteY10-316" fmla="*/ 2362200 h 2671762"/>
              <a:gd name="connsiteX11-317" fmla="*/ 933450 w 1400175"/>
              <a:gd name="connsiteY11-318" fmla="*/ 2481262 h 2671762"/>
              <a:gd name="connsiteX12-319" fmla="*/ 1085850 w 1400175"/>
              <a:gd name="connsiteY12-320" fmla="*/ 2533650 h 2671762"/>
              <a:gd name="connsiteX13-321" fmla="*/ 1176338 w 1400175"/>
              <a:gd name="connsiteY13-322" fmla="*/ 2552700 h 2671762"/>
              <a:gd name="connsiteX14-323" fmla="*/ 1223963 w 1400175"/>
              <a:gd name="connsiteY14-324" fmla="*/ 2514600 h 2671762"/>
              <a:gd name="connsiteX15-325" fmla="*/ 1281113 w 1400175"/>
              <a:gd name="connsiteY15-326" fmla="*/ 2476500 h 2671762"/>
              <a:gd name="connsiteX16-327" fmla="*/ 1323975 w 1400175"/>
              <a:gd name="connsiteY16-328" fmla="*/ 2447925 h 2671762"/>
              <a:gd name="connsiteX17-329" fmla="*/ 1366838 w 1400175"/>
              <a:gd name="connsiteY17-330" fmla="*/ 2428875 h 2671762"/>
              <a:gd name="connsiteX18-331" fmla="*/ 1400175 w 1400175"/>
              <a:gd name="connsiteY18-332" fmla="*/ 2457450 h 2671762"/>
              <a:gd name="connsiteX19-333" fmla="*/ 1400175 w 1400175"/>
              <a:gd name="connsiteY19-334" fmla="*/ 9525 h 2671762"/>
              <a:gd name="connsiteX20-335" fmla="*/ 0 w 1400175"/>
              <a:gd name="connsiteY20-336" fmla="*/ 0 h 2671762"/>
              <a:gd name="connsiteX0-337" fmla="*/ 0 w 1400175"/>
              <a:gd name="connsiteY0-338" fmla="*/ 0 h 2671762"/>
              <a:gd name="connsiteX1-339" fmla="*/ 0 w 1400175"/>
              <a:gd name="connsiteY1-340" fmla="*/ 2400300 h 2671762"/>
              <a:gd name="connsiteX2-341" fmla="*/ 157163 w 1400175"/>
              <a:gd name="connsiteY2-342" fmla="*/ 2328862 h 2671762"/>
              <a:gd name="connsiteX3-343" fmla="*/ 271463 w 1400175"/>
              <a:gd name="connsiteY3-344" fmla="*/ 2509837 h 2671762"/>
              <a:gd name="connsiteX4-345" fmla="*/ 338138 w 1400175"/>
              <a:gd name="connsiteY4-346" fmla="*/ 2586037 h 2671762"/>
              <a:gd name="connsiteX5-347" fmla="*/ 495300 w 1400175"/>
              <a:gd name="connsiteY5-348" fmla="*/ 2671762 h 2671762"/>
              <a:gd name="connsiteX6-349" fmla="*/ 547688 w 1400175"/>
              <a:gd name="connsiteY6-350" fmla="*/ 2571750 h 2671762"/>
              <a:gd name="connsiteX7-351" fmla="*/ 600075 w 1400175"/>
              <a:gd name="connsiteY7-352" fmla="*/ 2524125 h 2671762"/>
              <a:gd name="connsiteX8-353" fmla="*/ 695325 w 1400175"/>
              <a:gd name="connsiteY8-354" fmla="*/ 2457450 h 2671762"/>
              <a:gd name="connsiteX9-355" fmla="*/ 752475 w 1400175"/>
              <a:gd name="connsiteY9-356" fmla="*/ 2400300 h 2671762"/>
              <a:gd name="connsiteX10-357" fmla="*/ 866775 w 1400175"/>
              <a:gd name="connsiteY10-358" fmla="*/ 2362200 h 2671762"/>
              <a:gd name="connsiteX11-359" fmla="*/ 933450 w 1400175"/>
              <a:gd name="connsiteY11-360" fmla="*/ 2481262 h 2671762"/>
              <a:gd name="connsiteX12-361" fmla="*/ 1085850 w 1400175"/>
              <a:gd name="connsiteY12-362" fmla="*/ 2533650 h 2671762"/>
              <a:gd name="connsiteX13-363" fmla="*/ 1176338 w 1400175"/>
              <a:gd name="connsiteY13-364" fmla="*/ 2552700 h 2671762"/>
              <a:gd name="connsiteX14-365" fmla="*/ 1223963 w 1400175"/>
              <a:gd name="connsiteY14-366" fmla="*/ 2514600 h 2671762"/>
              <a:gd name="connsiteX15-367" fmla="*/ 1281113 w 1400175"/>
              <a:gd name="connsiteY15-368" fmla="*/ 2476500 h 2671762"/>
              <a:gd name="connsiteX16-369" fmla="*/ 1323975 w 1400175"/>
              <a:gd name="connsiteY16-370" fmla="*/ 2447925 h 2671762"/>
              <a:gd name="connsiteX17-371" fmla="*/ 1366838 w 1400175"/>
              <a:gd name="connsiteY17-372" fmla="*/ 2428875 h 2671762"/>
              <a:gd name="connsiteX18-373" fmla="*/ 1385888 w 1400175"/>
              <a:gd name="connsiteY18-374" fmla="*/ 2443163 h 2671762"/>
              <a:gd name="connsiteX19-375" fmla="*/ 1400175 w 1400175"/>
              <a:gd name="connsiteY19-376" fmla="*/ 9525 h 2671762"/>
              <a:gd name="connsiteX20-377" fmla="*/ 0 w 1400175"/>
              <a:gd name="connsiteY20-378" fmla="*/ 0 h 267176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Lst>
            <a:rect l="l" t="t" r="r" b="b"/>
            <a:pathLst>
              <a:path w="1400175" h="2671762">
                <a:moveTo>
                  <a:pt x="0" y="0"/>
                </a:moveTo>
                <a:lnTo>
                  <a:pt x="0" y="2400300"/>
                </a:lnTo>
                <a:lnTo>
                  <a:pt x="157163" y="2328862"/>
                </a:lnTo>
                <a:cubicBezTo>
                  <a:pt x="261938" y="2370137"/>
                  <a:pt x="228600" y="2449512"/>
                  <a:pt x="271463" y="2509837"/>
                </a:cubicBezTo>
                <a:lnTo>
                  <a:pt x="338138" y="2586037"/>
                </a:lnTo>
                <a:lnTo>
                  <a:pt x="495300" y="2671762"/>
                </a:lnTo>
                <a:cubicBezTo>
                  <a:pt x="530225" y="2669381"/>
                  <a:pt x="530226" y="2596356"/>
                  <a:pt x="547688" y="2571750"/>
                </a:cubicBezTo>
                <a:cubicBezTo>
                  <a:pt x="565150" y="2547144"/>
                  <a:pt x="575469" y="2543175"/>
                  <a:pt x="600075" y="2524125"/>
                </a:cubicBezTo>
                <a:lnTo>
                  <a:pt x="695325" y="2457450"/>
                </a:lnTo>
                <a:lnTo>
                  <a:pt x="752475" y="2400300"/>
                </a:lnTo>
                <a:lnTo>
                  <a:pt x="866775" y="2362200"/>
                </a:lnTo>
                <a:cubicBezTo>
                  <a:pt x="896937" y="2375694"/>
                  <a:pt x="896938" y="2452687"/>
                  <a:pt x="933450" y="2481262"/>
                </a:cubicBezTo>
                <a:cubicBezTo>
                  <a:pt x="969962" y="2509837"/>
                  <a:pt x="1055687" y="2527300"/>
                  <a:pt x="1085850" y="2533650"/>
                </a:cubicBezTo>
                <a:lnTo>
                  <a:pt x="1176338" y="2552700"/>
                </a:lnTo>
                <a:cubicBezTo>
                  <a:pt x="1199357" y="2549525"/>
                  <a:pt x="1206501" y="2527300"/>
                  <a:pt x="1223963" y="2514600"/>
                </a:cubicBezTo>
                <a:cubicBezTo>
                  <a:pt x="1241426" y="2501900"/>
                  <a:pt x="1264444" y="2487612"/>
                  <a:pt x="1281113" y="2476500"/>
                </a:cubicBezTo>
                <a:lnTo>
                  <a:pt x="1323975" y="2447925"/>
                </a:lnTo>
                <a:cubicBezTo>
                  <a:pt x="1338262" y="2438400"/>
                  <a:pt x="1354138" y="2427288"/>
                  <a:pt x="1366838" y="2428875"/>
                </a:cubicBezTo>
                <a:lnTo>
                  <a:pt x="1385888" y="2443163"/>
                </a:lnTo>
                <a:cubicBezTo>
                  <a:pt x="1390650" y="1631950"/>
                  <a:pt x="1395413" y="820738"/>
                  <a:pt x="1400175" y="9525"/>
                </a:cubicBez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54000" tIns="35100" rIns="54000" bIns="81000" anchor="ctr">
            <a:normAutofit/>
          </a:bodyPr>
          <a:lstStyle/>
          <a:p>
            <a:pPr algn="ctr">
              <a:lnSpc>
                <a:spcPct val="110000"/>
              </a:lnSpc>
              <a:defRPr/>
            </a:pPr>
            <a:r>
              <a:rPr lang="zh-CN" altLang="en-US" sz="2100">
                <a:solidFill>
                  <a:srgbClr val="FFFFFF"/>
                </a:solidFill>
                <a:latin typeface="微软雅黑" panose="020B0503020204020204" charset="-122"/>
                <a:ea typeface="微软雅黑" panose="020B0503020204020204" charset="-122"/>
                <a:sym typeface="+mn-ea"/>
              </a:rPr>
              <a:t>添加标题</a:t>
            </a:r>
          </a:p>
        </p:txBody>
      </p:sp>
      <p:sp>
        <p:nvSpPr>
          <p:cNvPr id="15" name="MH_Other_6"/>
          <p:cNvSpPr/>
          <p:nvPr>
            <p:custDataLst>
              <p:tags r:id="rId9"/>
            </p:custDataLst>
          </p:nvPr>
        </p:nvSpPr>
        <p:spPr>
          <a:xfrm rot="19833143">
            <a:off x="4498659" y="845186"/>
            <a:ext cx="265510" cy="252412"/>
          </a:xfrm>
          <a:custGeom>
            <a:avLst/>
            <a:gdLst/>
            <a:ahLst/>
            <a:cxnLst/>
            <a:rect l="l" t="t" r="r" b="b"/>
            <a:pathLst>
              <a:path w="1059063" h="1007997">
                <a:moveTo>
                  <a:pt x="703357" y="0"/>
                </a:moveTo>
                <a:lnTo>
                  <a:pt x="1059063" y="345377"/>
                </a:lnTo>
                <a:cubicBezTo>
                  <a:pt x="1011759" y="390684"/>
                  <a:pt x="950318" y="412745"/>
                  <a:pt x="888735" y="411717"/>
                </a:cubicBezTo>
                <a:lnTo>
                  <a:pt x="615617" y="668531"/>
                </a:lnTo>
                <a:cubicBezTo>
                  <a:pt x="643882" y="763675"/>
                  <a:pt x="628025" y="864389"/>
                  <a:pt x="564718" y="936620"/>
                </a:cubicBezTo>
                <a:lnTo>
                  <a:pt x="370217" y="747767"/>
                </a:lnTo>
                <a:cubicBezTo>
                  <a:pt x="247618" y="834750"/>
                  <a:pt x="146199" y="930329"/>
                  <a:pt x="0" y="1007997"/>
                </a:cubicBezTo>
                <a:cubicBezTo>
                  <a:pt x="95002" y="875886"/>
                  <a:pt x="190003" y="777809"/>
                  <a:pt x="284746" y="664777"/>
                </a:cubicBezTo>
                <a:lnTo>
                  <a:pt x="96361" y="481861"/>
                </a:lnTo>
                <a:cubicBezTo>
                  <a:pt x="152055" y="429106"/>
                  <a:pt x="226831" y="406169"/>
                  <a:pt x="303394" y="411783"/>
                </a:cubicBezTo>
                <a:cubicBezTo>
                  <a:pt x="325459" y="413401"/>
                  <a:pt x="347673" y="417390"/>
                  <a:pt x="369433" y="424372"/>
                </a:cubicBezTo>
                <a:lnTo>
                  <a:pt x="642990" y="154959"/>
                </a:lnTo>
                <a:cubicBezTo>
                  <a:pt x="643358" y="99193"/>
                  <a:pt x="663662" y="44083"/>
                  <a:pt x="703357" y="0"/>
                </a:cubicBezTo>
                <a:close/>
              </a:path>
            </a:pathLst>
          </a:custGeom>
          <a:solidFill>
            <a:schemeClr val="accent1"/>
          </a:solidFill>
          <a:ln w="12700">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ndParaRPr>
          </a:p>
        </p:txBody>
      </p:sp>
      <p:sp>
        <p:nvSpPr>
          <p:cNvPr id="17" name="MH_Other_7"/>
          <p:cNvSpPr/>
          <p:nvPr>
            <p:custDataLst>
              <p:tags r:id="rId10"/>
            </p:custDataLst>
          </p:nvPr>
        </p:nvSpPr>
        <p:spPr>
          <a:xfrm>
            <a:off x="5359481" y="1916748"/>
            <a:ext cx="863203" cy="1706166"/>
          </a:xfrm>
          <a:custGeom>
            <a:avLst/>
            <a:gdLst>
              <a:gd name="connsiteX0" fmla="*/ 0 w 1400175"/>
              <a:gd name="connsiteY0" fmla="*/ 0 h 2671762"/>
              <a:gd name="connsiteX1" fmla="*/ 0 w 1400175"/>
              <a:gd name="connsiteY1" fmla="*/ 2400300 h 2671762"/>
              <a:gd name="connsiteX2" fmla="*/ 142875 w 1400175"/>
              <a:gd name="connsiteY2" fmla="*/ 2328862 h 2671762"/>
              <a:gd name="connsiteX3" fmla="*/ 209550 w 1400175"/>
              <a:gd name="connsiteY3" fmla="*/ 2366962 h 2671762"/>
              <a:gd name="connsiteX4" fmla="*/ 271463 w 1400175"/>
              <a:gd name="connsiteY4" fmla="*/ 2509837 h 2671762"/>
              <a:gd name="connsiteX5" fmla="*/ 338138 w 1400175"/>
              <a:gd name="connsiteY5" fmla="*/ 2586037 h 2671762"/>
              <a:gd name="connsiteX6" fmla="*/ 495300 w 1400175"/>
              <a:gd name="connsiteY6" fmla="*/ 2671762 h 2671762"/>
              <a:gd name="connsiteX7" fmla="*/ 547688 w 1400175"/>
              <a:gd name="connsiteY7" fmla="*/ 2571750 h 2671762"/>
              <a:gd name="connsiteX8" fmla="*/ 600075 w 1400175"/>
              <a:gd name="connsiteY8" fmla="*/ 2524125 h 2671762"/>
              <a:gd name="connsiteX9" fmla="*/ 695325 w 1400175"/>
              <a:gd name="connsiteY9" fmla="*/ 2457450 h 2671762"/>
              <a:gd name="connsiteX10" fmla="*/ 752475 w 1400175"/>
              <a:gd name="connsiteY10" fmla="*/ 2400300 h 2671762"/>
              <a:gd name="connsiteX11" fmla="*/ 866775 w 1400175"/>
              <a:gd name="connsiteY11" fmla="*/ 2362200 h 2671762"/>
              <a:gd name="connsiteX12" fmla="*/ 933450 w 1400175"/>
              <a:gd name="connsiteY12" fmla="*/ 2481262 h 2671762"/>
              <a:gd name="connsiteX13" fmla="*/ 1085850 w 1400175"/>
              <a:gd name="connsiteY13" fmla="*/ 2533650 h 2671762"/>
              <a:gd name="connsiteX14" fmla="*/ 1176338 w 1400175"/>
              <a:gd name="connsiteY14" fmla="*/ 2552700 h 2671762"/>
              <a:gd name="connsiteX15" fmla="*/ 1223963 w 1400175"/>
              <a:gd name="connsiteY15" fmla="*/ 2514600 h 2671762"/>
              <a:gd name="connsiteX16" fmla="*/ 1281113 w 1400175"/>
              <a:gd name="connsiteY16" fmla="*/ 2476500 h 2671762"/>
              <a:gd name="connsiteX17" fmla="*/ 1323975 w 1400175"/>
              <a:gd name="connsiteY17" fmla="*/ 2447925 h 2671762"/>
              <a:gd name="connsiteX18" fmla="*/ 1366838 w 1400175"/>
              <a:gd name="connsiteY18" fmla="*/ 2428875 h 2671762"/>
              <a:gd name="connsiteX19" fmla="*/ 1400175 w 1400175"/>
              <a:gd name="connsiteY19" fmla="*/ 2457450 h 2671762"/>
              <a:gd name="connsiteX20" fmla="*/ 1400175 w 1400175"/>
              <a:gd name="connsiteY20" fmla="*/ 9525 h 2671762"/>
              <a:gd name="connsiteX21" fmla="*/ 0 w 1400175"/>
              <a:gd name="connsiteY21" fmla="*/ 0 h 2671762"/>
              <a:gd name="connsiteX0-1" fmla="*/ 0 w 1400175"/>
              <a:gd name="connsiteY0-2" fmla="*/ 0 h 2671762"/>
              <a:gd name="connsiteX1-3" fmla="*/ 0 w 1400175"/>
              <a:gd name="connsiteY1-4" fmla="*/ 2400300 h 2671762"/>
              <a:gd name="connsiteX2-5" fmla="*/ 142875 w 1400175"/>
              <a:gd name="connsiteY2-6" fmla="*/ 2328862 h 2671762"/>
              <a:gd name="connsiteX3-7" fmla="*/ 271463 w 1400175"/>
              <a:gd name="connsiteY3-8" fmla="*/ 2509837 h 2671762"/>
              <a:gd name="connsiteX4-9" fmla="*/ 338138 w 1400175"/>
              <a:gd name="connsiteY4-10" fmla="*/ 2586037 h 2671762"/>
              <a:gd name="connsiteX5-11" fmla="*/ 495300 w 1400175"/>
              <a:gd name="connsiteY5-12" fmla="*/ 2671762 h 2671762"/>
              <a:gd name="connsiteX6-13" fmla="*/ 547688 w 1400175"/>
              <a:gd name="connsiteY6-14" fmla="*/ 2571750 h 2671762"/>
              <a:gd name="connsiteX7-15" fmla="*/ 600075 w 1400175"/>
              <a:gd name="connsiteY7-16" fmla="*/ 2524125 h 2671762"/>
              <a:gd name="connsiteX8-17" fmla="*/ 695325 w 1400175"/>
              <a:gd name="connsiteY8-18" fmla="*/ 2457450 h 2671762"/>
              <a:gd name="connsiteX9-19" fmla="*/ 752475 w 1400175"/>
              <a:gd name="connsiteY9-20" fmla="*/ 2400300 h 2671762"/>
              <a:gd name="connsiteX10-21" fmla="*/ 866775 w 1400175"/>
              <a:gd name="connsiteY10-22" fmla="*/ 2362200 h 2671762"/>
              <a:gd name="connsiteX11-23" fmla="*/ 933450 w 1400175"/>
              <a:gd name="connsiteY11-24" fmla="*/ 2481262 h 2671762"/>
              <a:gd name="connsiteX12-25" fmla="*/ 1085850 w 1400175"/>
              <a:gd name="connsiteY12-26" fmla="*/ 2533650 h 2671762"/>
              <a:gd name="connsiteX13-27" fmla="*/ 1176338 w 1400175"/>
              <a:gd name="connsiteY13-28" fmla="*/ 2552700 h 2671762"/>
              <a:gd name="connsiteX14-29" fmla="*/ 1223963 w 1400175"/>
              <a:gd name="connsiteY14-30" fmla="*/ 2514600 h 2671762"/>
              <a:gd name="connsiteX15-31" fmla="*/ 1281113 w 1400175"/>
              <a:gd name="connsiteY15-32" fmla="*/ 2476500 h 2671762"/>
              <a:gd name="connsiteX16-33" fmla="*/ 1323975 w 1400175"/>
              <a:gd name="connsiteY16-34" fmla="*/ 2447925 h 2671762"/>
              <a:gd name="connsiteX17-35" fmla="*/ 1366838 w 1400175"/>
              <a:gd name="connsiteY17-36" fmla="*/ 2428875 h 2671762"/>
              <a:gd name="connsiteX18-37" fmla="*/ 1400175 w 1400175"/>
              <a:gd name="connsiteY18-38" fmla="*/ 2457450 h 2671762"/>
              <a:gd name="connsiteX19-39" fmla="*/ 1400175 w 1400175"/>
              <a:gd name="connsiteY19-40" fmla="*/ 9525 h 2671762"/>
              <a:gd name="connsiteX20-41" fmla="*/ 0 w 1400175"/>
              <a:gd name="connsiteY20-42" fmla="*/ 0 h 2671762"/>
              <a:gd name="connsiteX0-43" fmla="*/ 0 w 1400175"/>
              <a:gd name="connsiteY0-44" fmla="*/ 0 h 2671762"/>
              <a:gd name="connsiteX1-45" fmla="*/ 0 w 1400175"/>
              <a:gd name="connsiteY1-46" fmla="*/ 2400300 h 2671762"/>
              <a:gd name="connsiteX2-47" fmla="*/ 142875 w 1400175"/>
              <a:gd name="connsiteY2-48" fmla="*/ 2328862 h 2671762"/>
              <a:gd name="connsiteX3-49" fmla="*/ 271463 w 1400175"/>
              <a:gd name="connsiteY3-50" fmla="*/ 2509837 h 2671762"/>
              <a:gd name="connsiteX4-51" fmla="*/ 338138 w 1400175"/>
              <a:gd name="connsiteY4-52" fmla="*/ 2586037 h 2671762"/>
              <a:gd name="connsiteX5-53" fmla="*/ 495300 w 1400175"/>
              <a:gd name="connsiteY5-54" fmla="*/ 2671762 h 2671762"/>
              <a:gd name="connsiteX6-55" fmla="*/ 547688 w 1400175"/>
              <a:gd name="connsiteY6-56" fmla="*/ 2571750 h 2671762"/>
              <a:gd name="connsiteX7-57" fmla="*/ 600075 w 1400175"/>
              <a:gd name="connsiteY7-58" fmla="*/ 2524125 h 2671762"/>
              <a:gd name="connsiteX8-59" fmla="*/ 695325 w 1400175"/>
              <a:gd name="connsiteY8-60" fmla="*/ 2457450 h 2671762"/>
              <a:gd name="connsiteX9-61" fmla="*/ 752475 w 1400175"/>
              <a:gd name="connsiteY9-62" fmla="*/ 2400300 h 2671762"/>
              <a:gd name="connsiteX10-63" fmla="*/ 866775 w 1400175"/>
              <a:gd name="connsiteY10-64" fmla="*/ 2362200 h 2671762"/>
              <a:gd name="connsiteX11-65" fmla="*/ 933450 w 1400175"/>
              <a:gd name="connsiteY11-66" fmla="*/ 2481262 h 2671762"/>
              <a:gd name="connsiteX12-67" fmla="*/ 1085850 w 1400175"/>
              <a:gd name="connsiteY12-68" fmla="*/ 2533650 h 2671762"/>
              <a:gd name="connsiteX13-69" fmla="*/ 1176338 w 1400175"/>
              <a:gd name="connsiteY13-70" fmla="*/ 2552700 h 2671762"/>
              <a:gd name="connsiteX14-71" fmla="*/ 1223963 w 1400175"/>
              <a:gd name="connsiteY14-72" fmla="*/ 2514600 h 2671762"/>
              <a:gd name="connsiteX15-73" fmla="*/ 1281113 w 1400175"/>
              <a:gd name="connsiteY15-74" fmla="*/ 2476500 h 2671762"/>
              <a:gd name="connsiteX16-75" fmla="*/ 1323975 w 1400175"/>
              <a:gd name="connsiteY16-76" fmla="*/ 2447925 h 2671762"/>
              <a:gd name="connsiteX17-77" fmla="*/ 1366838 w 1400175"/>
              <a:gd name="connsiteY17-78" fmla="*/ 2428875 h 2671762"/>
              <a:gd name="connsiteX18-79" fmla="*/ 1400175 w 1400175"/>
              <a:gd name="connsiteY18-80" fmla="*/ 2457450 h 2671762"/>
              <a:gd name="connsiteX19-81" fmla="*/ 1400175 w 1400175"/>
              <a:gd name="connsiteY19-82" fmla="*/ 9525 h 2671762"/>
              <a:gd name="connsiteX20-83" fmla="*/ 0 w 1400175"/>
              <a:gd name="connsiteY20-84" fmla="*/ 0 h 2671762"/>
              <a:gd name="connsiteX0-85" fmla="*/ 0 w 1400175"/>
              <a:gd name="connsiteY0-86" fmla="*/ 0 h 2671762"/>
              <a:gd name="connsiteX1-87" fmla="*/ 0 w 1400175"/>
              <a:gd name="connsiteY1-88" fmla="*/ 2400300 h 2671762"/>
              <a:gd name="connsiteX2-89" fmla="*/ 157163 w 1400175"/>
              <a:gd name="connsiteY2-90" fmla="*/ 2328862 h 2671762"/>
              <a:gd name="connsiteX3-91" fmla="*/ 271463 w 1400175"/>
              <a:gd name="connsiteY3-92" fmla="*/ 2509837 h 2671762"/>
              <a:gd name="connsiteX4-93" fmla="*/ 338138 w 1400175"/>
              <a:gd name="connsiteY4-94" fmla="*/ 2586037 h 2671762"/>
              <a:gd name="connsiteX5-95" fmla="*/ 495300 w 1400175"/>
              <a:gd name="connsiteY5-96" fmla="*/ 2671762 h 2671762"/>
              <a:gd name="connsiteX6-97" fmla="*/ 547688 w 1400175"/>
              <a:gd name="connsiteY6-98" fmla="*/ 2571750 h 2671762"/>
              <a:gd name="connsiteX7-99" fmla="*/ 600075 w 1400175"/>
              <a:gd name="connsiteY7-100" fmla="*/ 2524125 h 2671762"/>
              <a:gd name="connsiteX8-101" fmla="*/ 695325 w 1400175"/>
              <a:gd name="connsiteY8-102" fmla="*/ 2457450 h 2671762"/>
              <a:gd name="connsiteX9-103" fmla="*/ 752475 w 1400175"/>
              <a:gd name="connsiteY9-104" fmla="*/ 2400300 h 2671762"/>
              <a:gd name="connsiteX10-105" fmla="*/ 866775 w 1400175"/>
              <a:gd name="connsiteY10-106" fmla="*/ 2362200 h 2671762"/>
              <a:gd name="connsiteX11-107" fmla="*/ 933450 w 1400175"/>
              <a:gd name="connsiteY11-108" fmla="*/ 2481262 h 2671762"/>
              <a:gd name="connsiteX12-109" fmla="*/ 1085850 w 1400175"/>
              <a:gd name="connsiteY12-110" fmla="*/ 2533650 h 2671762"/>
              <a:gd name="connsiteX13-111" fmla="*/ 1176338 w 1400175"/>
              <a:gd name="connsiteY13-112" fmla="*/ 2552700 h 2671762"/>
              <a:gd name="connsiteX14-113" fmla="*/ 1223963 w 1400175"/>
              <a:gd name="connsiteY14-114" fmla="*/ 2514600 h 2671762"/>
              <a:gd name="connsiteX15-115" fmla="*/ 1281113 w 1400175"/>
              <a:gd name="connsiteY15-116" fmla="*/ 2476500 h 2671762"/>
              <a:gd name="connsiteX16-117" fmla="*/ 1323975 w 1400175"/>
              <a:gd name="connsiteY16-118" fmla="*/ 2447925 h 2671762"/>
              <a:gd name="connsiteX17-119" fmla="*/ 1366838 w 1400175"/>
              <a:gd name="connsiteY17-120" fmla="*/ 2428875 h 2671762"/>
              <a:gd name="connsiteX18-121" fmla="*/ 1400175 w 1400175"/>
              <a:gd name="connsiteY18-122" fmla="*/ 2457450 h 2671762"/>
              <a:gd name="connsiteX19-123" fmla="*/ 1400175 w 1400175"/>
              <a:gd name="connsiteY19-124" fmla="*/ 9525 h 2671762"/>
              <a:gd name="connsiteX20-125" fmla="*/ 0 w 1400175"/>
              <a:gd name="connsiteY20-126" fmla="*/ 0 h 2671762"/>
              <a:gd name="connsiteX0-127" fmla="*/ 0 w 1400175"/>
              <a:gd name="connsiteY0-128" fmla="*/ 0 h 2671762"/>
              <a:gd name="connsiteX1-129" fmla="*/ 0 w 1400175"/>
              <a:gd name="connsiteY1-130" fmla="*/ 2400300 h 2671762"/>
              <a:gd name="connsiteX2-131" fmla="*/ 157163 w 1400175"/>
              <a:gd name="connsiteY2-132" fmla="*/ 2328862 h 2671762"/>
              <a:gd name="connsiteX3-133" fmla="*/ 271463 w 1400175"/>
              <a:gd name="connsiteY3-134" fmla="*/ 2509837 h 2671762"/>
              <a:gd name="connsiteX4-135" fmla="*/ 338138 w 1400175"/>
              <a:gd name="connsiteY4-136" fmla="*/ 2586037 h 2671762"/>
              <a:gd name="connsiteX5-137" fmla="*/ 495300 w 1400175"/>
              <a:gd name="connsiteY5-138" fmla="*/ 2671762 h 2671762"/>
              <a:gd name="connsiteX6-139" fmla="*/ 547688 w 1400175"/>
              <a:gd name="connsiteY6-140" fmla="*/ 2571750 h 2671762"/>
              <a:gd name="connsiteX7-141" fmla="*/ 600075 w 1400175"/>
              <a:gd name="connsiteY7-142" fmla="*/ 2524125 h 2671762"/>
              <a:gd name="connsiteX8-143" fmla="*/ 695325 w 1400175"/>
              <a:gd name="connsiteY8-144" fmla="*/ 2457450 h 2671762"/>
              <a:gd name="connsiteX9-145" fmla="*/ 752475 w 1400175"/>
              <a:gd name="connsiteY9-146" fmla="*/ 2400300 h 2671762"/>
              <a:gd name="connsiteX10-147" fmla="*/ 866775 w 1400175"/>
              <a:gd name="connsiteY10-148" fmla="*/ 2362200 h 2671762"/>
              <a:gd name="connsiteX11-149" fmla="*/ 933450 w 1400175"/>
              <a:gd name="connsiteY11-150" fmla="*/ 2481262 h 2671762"/>
              <a:gd name="connsiteX12-151" fmla="*/ 1085850 w 1400175"/>
              <a:gd name="connsiteY12-152" fmla="*/ 2533650 h 2671762"/>
              <a:gd name="connsiteX13-153" fmla="*/ 1176338 w 1400175"/>
              <a:gd name="connsiteY13-154" fmla="*/ 2552700 h 2671762"/>
              <a:gd name="connsiteX14-155" fmla="*/ 1223963 w 1400175"/>
              <a:gd name="connsiteY14-156" fmla="*/ 2514600 h 2671762"/>
              <a:gd name="connsiteX15-157" fmla="*/ 1281113 w 1400175"/>
              <a:gd name="connsiteY15-158" fmla="*/ 2476500 h 2671762"/>
              <a:gd name="connsiteX16-159" fmla="*/ 1323975 w 1400175"/>
              <a:gd name="connsiteY16-160" fmla="*/ 2447925 h 2671762"/>
              <a:gd name="connsiteX17-161" fmla="*/ 1366838 w 1400175"/>
              <a:gd name="connsiteY17-162" fmla="*/ 2428875 h 2671762"/>
              <a:gd name="connsiteX18-163" fmla="*/ 1400175 w 1400175"/>
              <a:gd name="connsiteY18-164" fmla="*/ 2457450 h 2671762"/>
              <a:gd name="connsiteX19-165" fmla="*/ 1400175 w 1400175"/>
              <a:gd name="connsiteY19-166" fmla="*/ 9525 h 2671762"/>
              <a:gd name="connsiteX20-167" fmla="*/ 0 w 1400175"/>
              <a:gd name="connsiteY20-168" fmla="*/ 0 h 2671762"/>
              <a:gd name="connsiteX0-169" fmla="*/ 0 w 1400175"/>
              <a:gd name="connsiteY0-170" fmla="*/ 0 h 2671762"/>
              <a:gd name="connsiteX1-171" fmla="*/ 0 w 1400175"/>
              <a:gd name="connsiteY1-172" fmla="*/ 2400300 h 2671762"/>
              <a:gd name="connsiteX2-173" fmla="*/ 157163 w 1400175"/>
              <a:gd name="connsiteY2-174" fmla="*/ 2328862 h 2671762"/>
              <a:gd name="connsiteX3-175" fmla="*/ 271463 w 1400175"/>
              <a:gd name="connsiteY3-176" fmla="*/ 2509837 h 2671762"/>
              <a:gd name="connsiteX4-177" fmla="*/ 338138 w 1400175"/>
              <a:gd name="connsiteY4-178" fmla="*/ 2586037 h 2671762"/>
              <a:gd name="connsiteX5-179" fmla="*/ 495300 w 1400175"/>
              <a:gd name="connsiteY5-180" fmla="*/ 2671762 h 2671762"/>
              <a:gd name="connsiteX6-181" fmla="*/ 547688 w 1400175"/>
              <a:gd name="connsiteY6-182" fmla="*/ 2571750 h 2671762"/>
              <a:gd name="connsiteX7-183" fmla="*/ 600075 w 1400175"/>
              <a:gd name="connsiteY7-184" fmla="*/ 2524125 h 2671762"/>
              <a:gd name="connsiteX8-185" fmla="*/ 695325 w 1400175"/>
              <a:gd name="connsiteY8-186" fmla="*/ 2457450 h 2671762"/>
              <a:gd name="connsiteX9-187" fmla="*/ 752475 w 1400175"/>
              <a:gd name="connsiteY9-188" fmla="*/ 2400300 h 2671762"/>
              <a:gd name="connsiteX10-189" fmla="*/ 866775 w 1400175"/>
              <a:gd name="connsiteY10-190" fmla="*/ 2362200 h 2671762"/>
              <a:gd name="connsiteX11-191" fmla="*/ 933450 w 1400175"/>
              <a:gd name="connsiteY11-192" fmla="*/ 2481262 h 2671762"/>
              <a:gd name="connsiteX12-193" fmla="*/ 1085850 w 1400175"/>
              <a:gd name="connsiteY12-194" fmla="*/ 2533650 h 2671762"/>
              <a:gd name="connsiteX13-195" fmla="*/ 1176338 w 1400175"/>
              <a:gd name="connsiteY13-196" fmla="*/ 2552700 h 2671762"/>
              <a:gd name="connsiteX14-197" fmla="*/ 1223963 w 1400175"/>
              <a:gd name="connsiteY14-198" fmla="*/ 2514600 h 2671762"/>
              <a:gd name="connsiteX15-199" fmla="*/ 1281113 w 1400175"/>
              <a:gd name="connsiteY15-200" fmla="*/ 2476500 h 2671762"/>
              <a:gd name="connsiteX16-201" fmla="*/ 1323975 w 1400175"/>
              <a:gd name="connsiteY16-202" fmla="*/ 2447925 h 2671762"/>
              <a:gd name="connsiteX17-203" fmla="*/ 1366838 w 1400175"/>
              <a:gd name="connsiteY17-204" fmla="*/ 2428875 h 2671762"/>
              <a:gd name="connsiteX18-205" fmla="*/ 1400175 w 1400175"/>
              <a:gd name="connsiteY18-206" fmla="*/ 2457450 h 2671762"/>
              <a:gd name="connsiteX19-207" fmla="*/ 1400175 w 1400175"/>
              <a:gd name="connsiteY19-208" fmla="*/ 9525 h 2671762"/>
              <a:gd name="connsiteX20-209" fmla="*/ 0 w 1400175"/>
              <a:gd name="connsiteY20-210" fmla="*/ 0 h 2671762"/>
              <a:gd name="connsiteX0-211" fmla="*/ 0 w 1400175"/>
              <a:gd name="connsiteY0-212" fmla="*/ 0 h 2671762"/>
              <a:gd name="connsiteX1-213" fmla="*/ 0 w 1400175"/>
              <a:gd name="connsiteY1-214" fmla="*/ 2400300 h 2671762"/>
              <a:gd name="connsiteX2-215" fmla="*/ 157163 w 1400175"/>
              <a:gd name="connsiteY2-216" fmla="*/ 2328862 h 2671762"/>
              <a:gd name="connsiteX3-217" fmla="*/ 271463 w 1400175"/>
              <a:gd name="connsiteY3-218" fmla="*/ 2509837 h 2671762"/>
              <a:gd name="connsiteX4-219" fmla="*/ 338138 w 1400175"/>
              <a:gd name="connsiteY4-220" fmla="*/ 2586037 h 2671762"/>
              <a:gd name="connsiteX5-221" fmla="*/ 495300 w 1400175"/>
              <a:gd name="connsiteY5-222" fmla="*/ 2671762 h 2671762"/>
              <a:gd name="connsiteX6-223" fmla="*/ 547688 w 1400175"/>
              <a:gd name="connsiteY6-224" fmla="*/ 2571750 h 2671762"/>
              <a:gd name="connsiteX7-225" fmla="*/ 600075 w 1400175"/>
              <a:gd name="connsiteY7-226" fmla="*/ 2524125 h 2671762"/>
              <a:gd name="connsiteX8-227" fmla="*/ 695325 w 1400175"/>
              <a:gd name="connsiteY8-228" fmla="*/ 2457450 h 2671762"/>
              <a:gd name="connsiteX9-229" fmla="*/ 752475 w 1400175"/>
              <a:gd name="connsiteY9-230" fmla="*/ 2400300 h 2671762"/>
              <a:gd name="connsiteX10-231" fmla="*/ 866775 w 1400175"/>
              <a:gd name="connsiteY10-232" fmla="*/ 2362200 h 2671762"/>
              <a:gd name="connsiteX11-233" fmla="*/ 933450 w 1400175"/>
              <a:gd name="connsiteY11-234" fmla="*/ 2481262 h 2671762"/>
              <a:gd name="connsiteX12-235" fmla="*/ 1085850 w 1400175"/>
              <a:gd name="connsiteY12-236" fmla="*/ 2533650 h 2671762"/>
              <a:gd name="connsiteX13-237" fmla="*/ 1176338 w 1400175"/>
              <a:gd name="connsiteY13-238" fmla="*/ 2552700 h 2671762"/>
              <a:gd name="connsiteX14-239" fmla="*/ 1223963 w 1400175"/>
              <a:gd name="connsiteY14-240" fmla="*/ 2514600 h 2671762"/>
              <a:gd name="connsiteX15-241" fmla="*/ 1281113 w 1400175"/>
              <a:gd name="connsiteY15-242" fmla="*/ 2476500 h 2671762"/>
              <a:gd name="connsiteX16-243" fmla="*/ 1323975 w 1400175"/>
              <a:gd name="connsiteY16-244" fmla="*/ 2447925 h 2671762"/>
              <a:gd name="connsiteX17-245" fmla="*/ 1366838 w 1400175"/>
              <a:gd name="connsiteY17-246" fmla="*/ 2428875 h 2671762"/>
              <a:gd name="connsiteX18-247" fmla="*/ 1400175 w 1400175"/>
              <a:gd name="connsiteY18-248" fmla="*/ 2457450 h 2671762"/>
              <a:gd name="connsiteX19-249" fmla="*/ 1400175 w 1400175"/>
              <a:gd name="connsiteY19-250" fmla="*/ 9525 h 2671762"/>
              <a:gd name="connsiteX20-251" fmla="*/ 0 w 1400175"/>
              <a:gd name="connsiteY20-252" fmla="*/ 0 h 2671762"/>
              <a:gd name="connsiteX0-253" fmla="*/ 0 w 1400175"/>
              <a:gd name="connsiteY0-254" fmla="*/ 0 h 2671762"/>
              <a:gd name="connsiteX1-255" fmla="*/ 0 w 1400175"/>
              <a:gd name="connsiteY1-256" fmla="*/ 2400300 h 2671762"/>
              <a:gd name="connsiteX2-257" fmla="*/ 157163 w 1400175"/>
              <a:gd name="connsiteY2-258" fmla="*/ 2328862 h 2671762"/>
              <a:gd name="connsiteX3-259" fmla="*/ 271463 w 1400175"/>
              <a:gd name="connsiteY3-260" fmla="*/ 2509837 h 2671762"/>
              <a:gd name="connsiteX4-261" fmla="*/ 338138 w 1400175"/>
              <a:gd name="connsiteY4-262" fmla="*/ 2586037 h 2671762"/>
              <a:gd name="connsiteX5-263" fmla="*/ 495300 w 1400175"/>
              <a:gd name="connsiteY5-264" fmla="*/ 2671762 h 2671762"/>
              <a:gd name="connsiteX6-265" fmla="*/ 547688 w 1400175"/>
              <a:gd name="connsiteY6-266" fmla="*/ 2571750 h 2671762"/>
              <a:gd name="connsiteX7-267" fmla="*/ 600075 w 1400175"/>
              <a:gd name="connsiteY7-268" fmla="*/ 2524125 h 2671762"/>
              <a:gd name="connsiteX8-269" fmla="*/ 695325 w 1400175"/>
              <a:gd name="connsiteY8-270" fmla="*/ 2457450 h 2671762"/>
              <a:gd name="connsiteX9-271" fmla="*/ 752475 w 1400175"/>
              <a:gd name="connsiteY9-272" fmla="*/ 2400300 h 2671762"/>
              <a:gd name="connsiteX10-273" fmla="*/ 866775 w 1400175"/>
              <a:gd name="connsiteY10-274" fmla="*/ 2362200 h 2671762"/>
              <a:gd name="connsiteX11-275" fmla="*/ 933450 w 1400175"/>
              <a:gd name="connsiteY11-276" fmla="*/ 2481262 h 2671762"/>
              <a:gd name="connsiteX12-277" fmla="*/ 1085850 w 1400175"/>
              <a:gd name="connsiteY12-278" fmla="*/ 2533650 h 2671762"/>
              <a:gd name="connsiteX13-279" fmla="*/ 1176338 w 1400175"/>
              <a:gd name="connsiteY13-280" fmla="*/ 2552700 h 2671762"/>
              <a:gd name="connsiteX14-281" fmla="*/ 1223963 w 1400175"/>
              <a:gd name="connsiteY14-282" fmla="*/ 2514600 h 2671762"/>
              <a:gd name="connsiteX15-283" fmla="*/ 1281113 w 1400175"/>
              <a:gd name="connsiteY15-284" fmla="*/ 2476500 h 2671762"/>
              <a:gd name="connsiteX16-285" fmla="*/ 1323975 w 1400175"/>
              <a:gd name="connsiteY16-286" fmla="*/ 2447925 h 2671762"/>
              <a:gd name="connsiteX17-287" fmla="*/ 1366838 w 1400175"/>
              <a:gd name="connsiteY17-288" fmla="*/ 2428875 h 2671762"/>
              <a:gd name="connsiteX18-289" fmla="*/ 1400175 w 1400175"/>
              <a:gd name="connsiteY18-290" fmla="*/ 2457450 h 2671762"/>
              <a:gd name="connsiteX19-291" fmla="*/ 1400175 w 1400175"/>
              <a:gd name="connsiteY19-292" fmla="*/ 9525 h 2671762"/>
              <a:gd name="connsiteX20-293" fmla="*/ 0 w 1400175"/>
              <a:gd name="connsiteY20-294" fmla="*/ 0 h 2671762"/>
              <a:gd name="connsiteX0-295" fmla="*/ 0 w 1400175"/>
              <a:gd name="connsiteY0-296" fmla="*/ 0 h 2671762"/>
              <a:gd name="connsiteX1-297" fmla="*/ 0 w 1400175"/>
              <a:gd name="connsiteY1-298" fmla="*/ 2400300 h 2671762"/>
              <a:gd name="connsiteX2-299" fmla="*/ 157163 w 1400175"/>
              <a:gd name="connsiteY2-300" fmla="*/ 2328862 h 2671762"/>
              <a:gd name="connsiteX3-301" fmla="*/ 271463 w 1400175"/>
              <a:gd name="connsiteY3-302" fmla="*/ 2509837 h 2671762"/>
              <a:gd name="connsiteX4-303" fmla="*/ 338138 w 1400175"/>
              <a:gd name="connsiteY4-304" fmla="*/ 2586037 h 2671762"/>
              <a:gd name="connsiteX5-305" fmla="*/ 495300 w 1400175"/>
              <a:gd name="connsiteY5-306" fmla="*/ 2671762 h 2671762"/>
              <a:gd name="connsiteX6-307" fmla="*/ 547688 w 1400175"/>
              <a:gd name="connsiteY6-308" fmla="*/ 2571750 h 2671762"/>
              <a:gd name="connsiteX7-309" fmla="*/ 600075 w 1400175"/>
              <a:gd name="connsiteY7-310" fmla="*/ 2524125 h 2671762"/>
              <a:gd name="connsiteX8-311" fmla="*/ 695325 w 1400175"/>
              <a:gd name="connsiteY8-312" fmla="*/ 2457450 h 2671762"/>
              <a:gd name="connsiteX9-313" fmla="*/ 752475 w 1400175"/>
              <a:gd name="connsiteY9-314" fmla="*/ 2400300 h 2671762"/>
              <a:gd name="connsiteX10-315" fmla="*/ 866775 w 1400175"/>
              <a:gd name="connsiteY10-316" fmla="*/ 2362200 h 2671762"/>
              <a:gd name="connsiteX11-317" fmla="*/ 933450 w 1400175"/>
              <a:gd name="connsiteY11-318" fmla="*/ 2481262 h 2671762"/>
              <a:gd name="connsiteX12-319" fmla="*/ 1085850 w 1400175"/>
              <a:gd name="connsiteY12-320" fmla="*/ 2533650 h 2671762"/>
              <a:gd name="connsiteX13-321" fmla="*/ 1176338 w 1400175"/>
              <a:gd name="connsiteY13-322" fmla="*/ 2552700 h 2671762"/>
              <a:gd name="connsiteX14-323" fmla="*/ 1223963 w 1400175"/>
              <a:gd name="connsiteY14-324" fmla="*/ 2514600 h 2671762"/>
              <a:gd name="connsiteX15-325" fmla="*/ 1281113 w 1400175"/>
              <a:gd name="connsiteY15-326" fmla="*/ 2476500 h 2671762"/>
              <a:gd name="connsiteX16-327" fmla="*/ 1323975 w 1400175"/>
              <a:gd name="connsiteY16-328" fmla="*/ 2447925 h 2671762"/>
              <a:gd name="connsiteX17-329" fmla="*/ 1366838 w 1400175"/>
              <a:gd name="connsiteY17-330" fmla="*/ 2428875 h 2671762"/>
              <a:gd name="connsiteX18-331" fmla="*/ 1400175 w 1400175"/>
              <a:gd name="connsiteY18-332" fmla="*/ 2457450 h 2671762"/>
              <a:gd name="connsiteX19-333" fmla="*/ 1400175 w 1400175"/>
              <a:gd name="connsiteY19-334" fmla="*/ 9525 h 2671762"/>
              <a:gd name="connsiteX20-335" fmla="*/ 0 w 1400175"/>
              <a:gd name="connsiteY20-336" fmla="*/ 0 h 2671762"/>
              <a:gd name="connsiteX0-337" fmla="*/ 0 w 1400175"/>
              <a:gd name="connsiteY0-338" fmla="*/ 0 h 2671762"/>
              <a:gd name="connsiteX1-339" fmla="*/ 0 w 1400175"/>
              <a:gd name="connsiteY1-340" fmla="*/ 2400300 h 2671762"/>
              <a:gd name="connsiteX2-341" fmla="*/ 157163 w 1400175"/>
              <a:gd name="connsiteY2-342" fmla="*/ 2328862 h 2671762"/>
              <a:gd name="connsiteX3-343" fmla="*/ 271463 w 1400175"/>
              <a:gd name="connsiteY3-344" fmla="*/ 2509837 h 2671762"/>
              <a:gd name="connsiteX4-345" fmla="*/ 338138 w 1400175"/>
              <a:gd name="connsiteY4-346" fmla="*/ 2586037 h 2671762"/>
              <a:gd name="connsiteX5-347" fmla="*/ 495300 w 1400175"/>
              <a:gd name="connsiteY5-348" fmla="*/ 2671762 h 2671762"/>
              <a:gd name="connsiteX6-349" fmla="*/ 547688 w 1400175"/>
              <a:gd name="connsiteY6-350" fmla="*/ 2571750 h 2671762"/>
              <a:gd name="connsiteX7-351" fmla="*/ 600075 w 1400175"/>
              <a:gd name="connsiteY7-352" fmla="*/ 2524125 h 2671762"/>
              <a:gd name="connsiteX8-353" fmla="*/ 695325 w 1400175"/>
              <a:gd name="connsiteY8-354" fmla="*/ 2457450 h 2671762"/>
              <a:gd name="connsiteX9-355" fmla="*/ 752475 w 1400175"/>
              <a:gd name="connsiteY9-356" fmla="*/ 2400300 h 2671762"/>
              <a:gd name="connsiteX10-357" fmla="*/ 866775 w 1400175"/>
              <a:gd name="connsiteY10-358" fmla="*/ 2362200 h 2671762"/>
              <a:gd name="connsiteX11-359" fmla="*/ 933450 w 1400175"/>
              <a:gd name="connsiteY11-360" fmla="*/ 2481262 h 2671762"/>
              <a:gd name="connsiteX12-361" fmla="*/ 1085850 w 1400175"/>
              <a:gd name="connsiteY12-362" fmla="*/ 2533650 h 2671762"/>
              <a:gd name="connsiteX13-363" fmla="*/ 1176338 w 1400175"/>
              <a:gd name="connsiteY13-364" fmla="*/ 2552700 h 2671762"/>
              <a:gd name="connsiteX14-365" fmla="*/ 1223963 w 1400175"/>
              <a:gd name="connsiteY14-366" fmla="*/ 2514600 h 2671762"/>
              <a:gd name="connsiteX15-367" fmla="*/ 1281113 w 1400175"/>
              <a:gd name="connsiteY15-368" fmla="*/ 2476500 h 2671762"/>
              <a:gd name="connsiteX16-369" fmla="*/ 1323975 w 1400175"/>
              <a:gd name="connsiteY16-370" fmla="*/ 2447925 h 2671762"/>
              <a:gd name="connsiteX17-371" fmla="*/ 1366838 w 1400175"/>
              <a:gd name="connsiteY17-372" fmla="*/ 2428875 h 2671762"/>
              <a:gd name="connsiteX18-373" fmla="*/ 1385888 w 1400175"/>
              <a:gd name="connsiteY18-374" fmla="*/ 2443163 h 2671762"/>
              <a:gd name="connsiteX19-375" fmla="*/ 1400175 w 1400175"/>
              <a:gd name="connsiteY19-376" fmla="*/ 9525 h 2671762"/>
              <a:gd name="connsiteX20-377" fmla="*/ 0 w 1400175"/>
              <a:gd name="connsiteY20-378" fmla="*/ 0 h 267176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Lst>
            <a:rect l="l" t="t" r="r" b="b"/>
            <a:pathLst>
              <a:path w="1400175" h="2671762">
                <a:moveTo>
                  <a:pt x="0" y="0"/>
                </a:moveTo>
                <a:lnTo>
                  <a:pt x="0" y="2400300"/>
                </a:lnTo>
                <a:lnTo>
                  <a:pt x="157163" y="2328862"/>
                </a:lnTo>
                <a:cubicBezTo>
                  <a:pt x="261938" y="2370137"/>
                  <a:pt x="228600" y="2449512"/>
                  <a:pt x="271463" y="2509837"/>
                </a:cubicBezTo>
                <a:lnTo>
                  <a:pt x="338138" y="2586037"/>
                </a:lnTo>
                <a:lnTo>
                  <a:pt x="495300" y="2671762"/>
                </a:lnTo>
                <a:cubicBezTo>
                  <a:pt x="530225" y="2669381"/>
                  <a:pt x="530226" y="2596356"/>
                  <a:pt x="547688" y="2571750"/>
                </a:cubicBezTo>
                <a:cubicBezTo>
                  <a:pt x="565150" y="2547144"/>
                  <a:pt x="575469" y="2543175"/>
                  <a:pt x="600075" y="2524125"/>
                </a:cubicBezTo>
                <a:lnTo>
                  <a:pt x="695325" y="2457450"/>
                </a:lnTo>
                <a:lnTo>
                  <a:pt x="752475" y="2400300"/>
                </a:lnTo>
                <a:lnTo>
                  <a:pt x="866775" y="2362200"/>
                </a:lnTo>
                <a:cubicBezTo>
                  <a:pt x="896937" y="2375694"/>
                  <a:pt x="896938" y="2452687"/>
                  <a:pt x="933450" y="2481262"/>
                </a:cubicBezTo>
                <a:cubicBezTo>
                  <a:pt x="969962" y="2509837"/>
                  <a:pt x="1055687" y="2527300"/>
                  <a:pt x="1085850" y="2533650"/>
                </a:cubicBezTo>
                <a:lnTo>
                  <a:pt x="1176338" y="2552700"/>
                </a:lnTo>
                <a:cubicBezTo>
                  <a:pt x="1199357" y="2549525"/>
                  <a:pt x="1206501" y="2527300"/>
                  <a:pt x="1223963" y="2514600"/>
                </a:cubicBezTo>
                <a:cubicBezTo>
                  <a:pt x="1241426" y="2501900"/>
                  <a:pt x="1264444" y="2487612"/>
                  <a:pt x="1281113" y="2476500"/>
                </a:cubicBezTo>
                <a:lnTo>
                  <a:pt x="1323975" y="2447925"/>
                </a:lnTo>
                <a:cubicBezTo>
                  <a:pt x="1338262" y="2438400"/>
                  <a:pt x="1354138" y="2427288"/>
                  <a:pt x="1366838" y="2428875"/>
                </a:cubicBezTo>
                <a:lnTo>
                  <a:pt x="1385888" y="2443163"/>
                </a:lnTo>
                <a:cubicBezTo>
                  <a:pt x="1390650" y="1631950"/>
                  <a:pt x="1395413" y="820738"/>
                  <a:pt x="1400175" y="9525"/>
                </a:cubicBezTo>
                <a:lnTo>
                  <a:pt x="0" y="0"/>
                </a:lnTo>
                <a:close/>
              </a:path>
            </a:pathLst>
          </a:custGeom>
          <a:solidFill>
            <a:schemeClr val="tx1">
              <a:lumMod val="50000"/>
              <a:lumOff val="50000"/>
            </a:schemeClr>
          </a:solidFill>
          <a:ln>
            <a:noFill/>
          </a:ln>
          <a:effectLst>
            <a:outerShdw blurRad="50800" dist="254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ndParaRPr>
          </a:p>
        </p:txBody>
      </p:sp>
      <p:sp>
        <p:nvSpPr>
          <p:cNvPr id="18" name="MH_SubTitle_4"/>
          <p:cNvSpPr/>
          <p:nvPr>
            <p:custDataLst>
              <p:tags r:id="rId11"/>
            </p:custDataLst>
          </p:nvPr>
        </p:nvSpPr>
        <p:spPr>
          <a:xfrm>
            <a:off x="5359481" y="1916749"/>
            <a:ext cx="863203" cy="1646635"/>
          </a:xfrm>
          <a:custGeom>
            <a:avLst/>
            <a:gdLst>
              <a:gd name="connsiteX0" fmla="*/ 0 w 1400175"/>
              <a:gd name="connsiteY0" fmla="*/ 0 h 2671762"/>
              <a:gd name="connsiteX1" fmla="*/ 0 w 1400175"/>
              <a:gd name="connsiteY1" fmla="*/ 2400300 h 2671762"/>
              <a:gd name="connsiteX2" fmla="*/ 142875 w 1400175"/>
              <a:gd name="connsiteY2" fmla="*/ 2328862 h 2671762"/>
              <a:gd name="connsiteX3" fmla="*/ 209550 w 1400175"/>
              <a:gd name="connsiteY3" fmla="*/ 2366962 h 2671762"/>
              <a:gd name="connsiteX4" fmla="*/ 271463 w 1400175"/>
              <a:gd name="connsiteY4" fmla="*/ 2509837 h 2671762"/>
              <a:gd name="connsiteX5" fmla="*/ 338138 w 1400175"/>
              <a:gd name="connsiteY5" fmla="*/ 2586037 h 2671762"/>
              <a:gd name="connsiteX6" fmla="*/ 495300 w 1400175"/>
              <a:gd name="connsiteY6" fmla="*/ 2671762 h 2671762"/>
              <a:gd name="connsiteX7" fmla="*/ 547688 w 1400175"/>
              <a:gd name="connsiteY7" fmla="*/ 2571750 h 2671762"/>
              <a:gd name="connsiteX8" fmla="*/ 600075 w 1400175"/>
              <a:gd name="connsiteY8" fmla="*/ 2524125 h 2671762"/>
              <a:gd name="connsiteX9" fmla="*/ 695325 w 1400175"/>
              <a:gd name="connsiteY9" fmla="*/ 2457450 h 2671762"/>
              <a:gd name="connsiteX10" fmla="*/ 752475 w 1400175"/>
              <a:gd name="connsiteY10" fmla="*/ 2400300 h 2671762"/>
              <a:gd name="connsiteX11" fmla="*/ 866775 w 1400175"/>
              <a:gd name="connsiteY11" fmla="*/ 2362200 h 2671762"/>
              <a:gd name="connsiteX12" fmla="*/ 933450 w 1400175"/>
              <a:gd name="connsiteY12" fmla="*/ 2481262 h 2671762"/>
              <a:gd name="connsiteX13" fmla="*/ 1085850 w 1400175"/>
              <a:gd name="connsiteY13" fmla="*/ 2533650 h 2671762"/>
              <a:gd name="connsiteX14" fmla="*/ 1176338 w 1400175"/>
              <a:gd name="connsiteY14" fmla="*/ 2552700 h 2671762"/>
              <a:gd name="connsiteX15" fmla="*/ 1223963 w 1400175"/>
              <a:gd name="connsiteY15" fmla="*/ 2514600 h 2671762"/>
              <a:gd name="connsiteX16" fmla="*/ 1281113 w 1400175"/>
              <a:gd name="connsiteY16" fmla="*/ 2476500 h 2671762"/>
              <a:gd name="connsiteX17" fmla="*/ 1323975 w 1400175"/>
              <a:gd name="connsiteY17" fmla="*/ 2447925 h 2671762"/>
              <a:gd name="connsiteX18" fmla="*/ 1366838 w 1400175"/>
              <a:gd name="connsiteY18" fmla="*/ 2428875 h 2671762"/>
              <a:gd name="connsiteX19" fmla="*/ 1400175 w 1400175"/>
              <a:gd name="connsiteY19" fmla="*/ 2457450 h 2671762"/>
              <a:gd name="connsiteX20" fmla="*/ 1400175 w 1400175"/>
              <a:gd name="connsiteY20" fmla="*/ 9525 h 2671762"/>
              <a:gd name="connsiteX21" fmla="*/ 0 w 1400175"/>
              <a:gd name="connsiteY21" fmla="*/ 0 h 2671762"/>
              <a:gd name="connsiteX0-1" fmla="*/ 0 w 1400175"/>
              <a:gd name="connsiteY0-2" fmla="*/ 0 h 2671762"/>
              <a:gd name="connsiteX1-3" fmla="*/ 0 w 1400175"/>
              <a:gd name="connsiteY1-4" fmla="*/ 2400300 h 2671762"/>
              <a:gd name="connsiteX2-5" fmla="*/ 142875 w 1400175"/>
              <a:gd name="connsiteY2-6" fmla="*/ 2328862 h 2671762"/>
              <a:gd name="connsiteX3-7" fmla="*/ 271463 w 1400175"/>
              <a:gd name="connsiteY3-8" fmla="*/ 2509837 h 2671762"/>
              <a:gd name="connsiteX4-9" fmla="*/ 338138 w 1400175"/>
              <a:gd name="connsiteY4-10" fmla="*/ 2586037 h 2671762"/>
              <a:gd name="connsiteX5-11" fmla="*/ 495300 w 1400175"/>
              <a:gd name="connsiteY5-12" fmla="*/ 2671762 h 2671762"/>
              <a:gd name="connsiteX6-13" fmla="*/ 547688 w 1400175"/>
              <a:gd name="connsiteY6-14" fmla="*/ 2571750 h 2671762"/>
              <a:gd name="connsiteX7-15" fmla="*/ 600075 w 1400175"/>
              <a:gd name="connsiteY7-16" fmla="*/ 2524125 h 2671762"/>
              <a:gd name="connsiteX8-17" fmla="*/ 695325 w 1400175"/>
              <a:gd name="connsiteY8-18" fmla="*/ 2457450 h 2671762"/>
              <a:gd name="connsiteX9-19" fmla="*/ 752475 w 1400175"/>
              <a:gd name="connsiteY9-20" fmla="*/ 2400300 h 2671762"/>
              <a:gd name="connsiteX10-21" fmla="*/ 866775 w 1400175"/>
              <a:gd name="connsiteY10-22" fmla="*/ 2362200 h 2671762"/>
              <a:gd name="connsiteX11-23" fmla="*/ 933450 w 1400175"/>
              <a:gd name="connsiteY11-24" fmla="*/ 2481262 h 2671762"/>
              <a:gd name="connsiteX12-25" fmla="*/ 1085850 w 1400175"/>
              <a:gd name="connsiteY12-26" fmla="*/ 2533650 h 2671762"/>
              <a:gd name="connsiteX13-27" fmla="*/ 1176338 w 1400175"/>
              <a:gd name="connsiteY13-28" fmla="*/ 2552700 h 2671762"/>
              <a:gd name="connsiteX14-29" fmla="*/ 1223963 w 1400175"/>
              <a:gd name="connsiteY14-30" fmla="*/ 2514600 h 2671762"/>
              <a:gd name="connsiteX15-31" fmla="*/ 1281113 w 1400175"/>
              <a:gd name="connsiteY15-32" fmla="*/ 2476500 h 2671762"/>
              <a:gd name="connsiteX16-33" fmla="*/ 1323975 w 1400175"/>
              <a:gd name="connsiteY16-34" fmla="*/ 2447925 h 2671762"/>
              <a:gd name="connsiteX17-35" fmla="*/ 1366838 w 1400175"/>
              <a:gd name="connsiteY17-36" fmla="*/ 2428875 h 2671762"/>
              <a:gd name="connsiteX18-37" fmla="*/ 1400175 w 1400175"/>
              <a:gd name="connsiteY18-38" fmla="*/ 2457450 h 2671762"/>
              <a:gd name="connsiteX19-39" fmla="*/ 1400175 w 1400175"/>
              <a:gd name="connsiteY19-40" fmla="*/ 9525 h 2671762"/>
              <a:gd name="connsiteX20-41" fmla="*/ 0 w 1400175"/>
              <a:gd name="connsiteY20-42" fmla="*/ 0 h 2671762"/>
              <a:gd name="connsiteX0-43" fmla="*/ 0 w 1400175"/>
              <a:gd name="connsiteY0-44" fmla="*/ 0 h 2671762"/>
              <a:gd name="connsiteX1-45" fmla="*/ 0 w 1400175"/>
              <a:gd name="connsiteY1-46" fmla="*/ 2400300 h 2671762"/>
              <a:gd name="connsiteX2-47" fmla="*/ 142875 w 1400175"/>
              <a:gd name="connsiteY2-48" fmla="*/ 2328862 h 2671762"/>
              <a:gd name="connsiteX3-49" fmla="*/ 271463 w 1400175"/>
              <a:gd name="connsiteY3-50" fmla="*/ 2509837 h 2671762"/>
              <a:gd name="connsiteX4-51" fmla="*/ 338138 w 1400175"/>
              <a:gd name="connsiteY4-52" fmla="*/ 2586037 h 2671762"/>
              <a:gd name="connsiteX5-53" fmla="*/ 495300 w 1400175"/>
              <a:gd name="connsiteY5-54" fmla="*/ 2671762 h 2671762"/>
              <a:gd name="connsiteX6-55" fmla="*/ 547688 w 1400175"/>
              <a:gd name="connsiteY6-56" fmla="*/ 2571750 h 2671762"/>
              <a:gd name="connsiteX7-57" fmla="*/ 600075 w 1400175"/>
              <a:gd name="connsiteY7-58" fmla="*/ 2524125 h 2671762"/>
              <a:gd name="connsiteX8-59" fmla="*/ 695325 w 1400175"/>
              <a:gd name="connsiteY8-60" fmla="*/ 2457450 h 2671762"/>
              <a:gd name="connsiteX9-61" fmla="*/ 752475 w 1400175"/>
              <a:gd name="connsiteY9-62" fmla="*/ 2400300 h 2671762"/>
              <a:gd name="connsiteX10-63" fmla="*/ 866775 w 1400175"/>
              <a:gd name="connsiteY10-64" fmla="*/ 2362200 h 2671762"/>
              <a:gd name="connsiteX11-65" fmla="*/ 933450 w 1400175"/>
              <a:gd name="connsiteY11-66" fmla="*/ 2481262 h 2671762"/>
              <a:gd name="connsiteX12-67" fmla="*/ 1085850 w 1400175"/>
              <a:gd name="connsiteY12-68" fmla="*/ 2533650 h 2671762"/>
              <a:gd name="connsiteX13-69" fmla="*/ 1176338 w 1400175"/>
              <a:gd name="connsiteY13-70" fmla="*/ 2552700 h 2671762"/>
              <a:gd name="connsiteX14-71" fmla="*/ 1223963 w 1400175"/>
              <a:gd name="connsiteY14-72" fmla="*/ 2514600 h 2671762"/>
              <a:gd name="connsiteX15-73" fmla="*/ 1281113 w 1400175"/>
              <a:gd name="connsiteY15-74" fmla="*/ 2476500 h 2671762"/>
              <a:gd name="connsiteX16-75" fmla="*/ 1323975 w 1400175"/>
              <a:gd name="connsiteY16-76" fmla="*/ 2447925 h 2671762"/>
              <a:gd name="connsiteX17-77" fmla="*/ 1366838 w 1400175"/>
              <a:gd name="connsiteY17-78" fmla="*/ 2428875 h 2671762"/>
              <a:gd name="connsiteX18-79" fmla="*/ 1400175 w 1400175"/>
              <a:gd name="connsiteY18-80" fmla="*/ 2457450 h 2671762"/>
              <a:gd name="connsiteX19-81" fmla="*/ 1400175 w 1400175"/>
              <a:gd name="connsiteY19-82" fmla="*/ 9525 h 2671762"/>
              <a:gd name="connsiteX20-83" fmla="*/ 0 w 1400175"/>
              <a:gd name="connsiteY20-84" fmla="*/ 0 h 2671762"/>
              <a:gd name="connsiteX0-85" fmla="*/ 0 w 1400175"/>
              <a:gd name="connsiteY0-86" fmla="*/ 0 h 2671762"/>
              <a:gd name="connsiteX1-87" fmla="*/ 0 w 1400175"/>
              <a:gd name="connsiteY1-88" fmla="*/ 2400300 h 2671762"/>
              <a:gd name="connsiteX2-89" fmla="*/ 157163 w 1400175"/>
              <a:gd name="connsiteY2-90" fmla="*/ 2328862 h 2671762"/>
              <a:gd name="connsiteX3-91" fmla="*/ 271463 w 1400175"/>
              <a:gd name="connsiteY3-92" fmla="*/ 2509837 h 2671762"/>
              <a:gd name="connsiteX4-93" fmla="*/ 338138 w 1400175"/>
              <a:gd name="connsiteY4-94" fmla="*/ 2586037 h 2671762"/>
              <a:gd name="connsiteX5-95" fmla="*/ 495300 w 1400175"/>
              <a:gd name="connsiteY5-96" fmla="*/ 2671762 h 2671762"/>
              <a:gd name="connsiteX6-97" fmla="*/ 547688 w 1400175"/>
              <a:gd name="connsiteY6-98" fmla="*/ 2571750 h 2671762"/>
              <a:gd name="connsiteX7-99" fmla="*/ 600075 w 1400175"/>
              <a:gd name="connsiteY7-100" fmla="*/ 2524125 h 2671762"/>
              <a:gd name="connsiteX8-101" fmla="*/ 695325 w 1400175"/>
              <a:gd name="connsiteY8-102" fmla="*/ 2457450 h 2671762"/>
              <a:gd name="connsiteX9-103" fmla="*/ 752475 w 1400175"/>
              <a:gd name="connsiteY9-104" fmla="*/ 2400300 h 2671762"/>
              <a:gd name="connsiteX10-105" fmla="*/ 866775 w 1400175"/>
              <a:gd name="connsiteY10-106" fmla="*/ 2362200 h 2671762"/>
              <a:gd name="connsiteX11-107" fmla="*/ 933450 w 1400175"/>
              <a:gd name="connsiteY11-108" fmla="*/ 2481262 h 2671762"/>
              <a:gd name="connsiteX12-109" fmla="*/ 1085850 w 1400175"/>
              <a:gd name="connsiteY12-110" fmla="*/ 2533650 h 2671762"/>
              <a:gd name="connsiteX13-111" fmla="*/ 1176338 w 1400175"/>
              <a:gd name="connsiteY13-112" fmla="*/ 2552700 h 2671762"/>
              <a:gd name="connsiteX14-113" fmla="*/ 1223963 w 1400175"/>
              <a:gd name="connsiteY14-114" fmla="*/ 2514600 h 2671762"/>
              <a:gd name="connsiteX15-115" fmla="*/ 1281113 w 1400175"/>
              <a:gd name="connsiteY15-116" fmla="*/ 2476500 h 2671762"/>
              <a:gd name="connsiteX16-117" fmla="*/ 1323975 w 1400175"/>
              <a:gd name="connsiteY16-118" fmla="*/ 2447925 h 2671762"/>
              <a:gd name="connsiteX17-119" fmla="*/ 1366838 w 1400175"/>
              <a:gd name="connsiteY17-120" fmla="*/ 2428875 h 2671762"/>
              <a:gd name="connsiteX18-121" fmla="*/ 1400175 w 1400175"/>
              <a:gd name="connsiteY18-122" fmla="*/ 2457450 h 2671762"/>
              <a:gd name="connsiteX19-123" fmla="*/ 1400175 w 1400175"/>
              <a:gd name="connsiteY19-124" fmla="*/ 9525 h 2671762"/>
              <a:gd name="connsiteX20-125" fmla="*/ 0 w 1400175"/>
              <a:gd name="connsiteY20-126" fmla="*/ 0 h 2671762"/>
              <a:gd name="connsiteX0-127" fmla="*/ 0 w 1400175"/>
              <a:gd name="connsiteY0-128" fmla="*/ 0 h 2671762"/>
              <a:gd name="connsiteX1-129" fmla="*/ 0 w 1400175"/>
              <a:gd name="connsiteY1-130" fmla="*/ 2400300 h 2671762"/>
              <a:gd name="connsiteX2-131" fmla="*/ 157163 w 1400175"/>
              <a:gd name="connsiteY2-132" fmla="*/ 2328862 h 2671762"/>
              <a:gd name="connsiteX3-133" fmla="*/ 271463 w 1400175"/>
              <a:gd name="connsiteY3-134" fmla="*/ 2509837 h 2671762"/>
              <a:gd name="connsiteX4-135" fmla="*/ 338138 w 1400175"/>
              <a:gd name="connsiteY4-136" fmla="*/ 2586037 h 2671762"/>
              <a:gd name="connsiteX5-137" fmla="*/ 495300 w 1400175"/>
              <a:gd name="connsiteY5-138" fmla="*/ 2671762 h 2671762"/>
              <a:gd name="connsiteX6-139" fmla="*/ 547688 w 1400175"/>
              <a:gd name="connsiteY6-140" fmla="*/ 2571750 h 2671762"/>
              <a:gd name="connsiteX7-141" fmla="*/ 600075 w 1400175"/>
              <a:gd name="connsiteY7-142" fmla="*/ 2524125 h 2671762"/>
              <a:gd name="connsiteX8-143" fmla="*/ 695325 w 1400175"/>
              <a:gd name="connsiteY8-144" fmla="*/ 2457450 h 2671762"/>
              <a:gd name="connsiteX9-145" fmla="*/ 752475 w 1400175"/>
              <a:gd name="connsiteY9-146" fmla="*/ 2400300 h 2671762"/>
              <a:gd name="connsiteX10-147" fmla="*/ 866775 w 1400175"/>
              <a:gd name="connsiteY10-148" fmla="*/ 2362200 h 2671762"/>
              <a:gd name="connsiteX11-149" fmla="*/ 933450 w 1400175"/>
              <a:gd name="connsiteY11-150" fmla="*/ 2481262 h 2671762"/>
              <a:gd name="connsiteX12-151" fmla="*/ 1085850 w 1400175"/>
              <a:gd name="connsiteY12-152" fmla="*/ 2533650 h 2671762"/>
              <a:gd name="connsiteX13-153" fmla="*/ 1176338 w 1400175"/>
              <a:gd name="connsiteY13-154" fmla="*/ 2552700 h 2671762"/>
              <a:gd name="connsiteX14-155" fmla="*/ 1223963 w 1400175"/>
              <a:gd name="connsiteY14-156" fmla="*/ 2514600 h 2671762"/>
              <a:gd name="connsiteX15-157" fmla="*/ 1281113 w 1400175"/>
              <a:gd name="connsiteY15-158" fmla="*/ 2476500 h 2671762"/>
              <a:gd name="connsiteX16-159" fmla="*/ 1323975 w 1400175"/>
              <a:gd name="connsiteY16-160" fmla="*/ 2447925 h 2671762"/>
              <a:gd name="connsiteX17-161" fmla="*/ 1366838 w 1400175"/>
              <a:gd name="connsiteY17-162" fmla="*/ 2428875 h 2671762"/>
              <a:gd name="connsiteX18-163" fmla="*/ 1400175 w 1400175"/>
              <a:gd name="connsiteY18-164" fmla="*/ 2457450 h 2671762"/>
              <a:gd name="connsiteX19-165" fmla="*/ 1400175 w 1400175"/>
              <a:gd name="connsiteY19-166" fmla="*/ 9525 h 2671762"/>
              <a:gd name="connsiteX20-167" fmla="*/ 0 w 1400175"/>
              <a:gd name="connsiteY20-168" fmla="*/ 0 h 2671762"/>
              <a:gd name="connsiteX0-169" fmla="*/ 0 w 1400175"/>
              <a:gd name="connsiteY0-170" fmla="*/ 0 h 2671762"/>
              <a:gd name="connsiteX1-171" fmla="*/ 0 w 1400175"/>
              <a:gd name="connsiteY1-172" fmla="*/ 2400300 h 2671762"/>
              <a:gd name="connsiteX2-173" fmla="*/ 157163 w 1400175"/>
              <a:gd name="connsiteY2-174" fmla="*/ 2328862 h 2671762"/>
              <a:gd name="connsiteX3-175" fmla="*/ 271463 w 1400175"/>
              <a:gd name="connsiteY3-176" fmla="*/ 2509837 h 2671762"/>
              <a:gd name="connsiteX4-177" fmla="*/ 338138 w 1400175"/>
              <a:gd name="connsiteY4-178" fmla="*/ 2586037 h 2671762"/>
              <a:gd name="connsiteX5-179" fmla="*/ 495300 w 1400175"/>
              <a:gd name="connsiteY5-180" fmla="*/ 2671762 h 2671762"/>
              <a:gd name="connsiteX6-181" fmla="*/ 547688 w 1400175"/>
              <a:gd name="connsiteY6-182" fmla="*/ 2571750 h 2671762"/>
              <a:gd name="connsiteX7-183" fmla="*/ 600075 w 1400175"/>
              <a:gd name="connsiteY7-184" fmla="*/ 2524125 h 2671762"/>
              <a:gd name="connsiteX8-185" fmla="*/ 695325 w 1400175"/>
              <a:gd name="connsiteY8-186" fmla="*/ 2457450 h 2671762"/>
              <a:gd name="connsiteX9-187" fmla="*/ 752475 w 1400175"/>
              <a:gd name="connsiteY9-188" fmla="*/ 2400300 h 2671762"/>
              <a:gd name="connsiteX10-189" fmla="*/ 866775 w 1400175"/>
              <a:gd name="connsiteY10-190" fmla="*/ 2362200 h 2671762"/>
              <a:gd name="connsiteX11-191" fmla="*/ 933450 w 1400175"/>
              <a:gd name="connsiteY11-192" fmla="*/ 2481262 h 2671762"/>
              <a:gd name="connsiteX12-193" fmla="*/ 1085850 w 1400175"/>
              <a:gd name="connsiteY12-194" fmla="*/ 2533650 h 2671762"/>
              <a:gd name="connsiteX13-195" fmla="*/ 1176338 w 1400175"/>
              <a:gd name="connsiteY13-196" fmla="*/ 2552700 h 2671762"/>
              <a:gd name="connsiteX14-197" fmla="*/ 1223963 w 1400175"/>
              <a:gd name="connsiteY14-198" fmla="*/ 2514600 h 2671762"/>
              <a:gd name="connsiteX15-199" fmla="*/ 1281113 w 1400175"/>
              <a:gd name="connsiteY15-200" fmla="*/ 2476500 h 2671762"/>
              <a:gd name="connsiteX16-201" fmla="*/ 1323975 w 1400175"/>
              <a:gd name="connsiteY16-202" fmla="*/ 2447925 h 2671762"/>
              <a:gd name="connsiteX17-203" fmla="*/ 1366838 w 1400175"/>
              <a:gd name="connsiteY17-204" fmla="*/ 2428875 h 2671762"/>
              <a:gd name="connsiteX18-205" fmla="*/ 1400175 w 1400175"/>
              <a:gd name="connsiteY18-206" fmla="*/ 2457450 h 2671762"/>
              <a:gd name="connsiteX19-207" fmla="*/ 1400175 w 1400175"/>
              <a:gd name="connsiteY19-208" fmla="*/ 9525 h 2671762"/>
              <a:gd name="connsiteX20-209" fmla="*/ 0 w 1400175"/>
              <a:gd name="connsiteY20-210" fmla="*/ 0 h 2671762"/>
              <a:gd name="connsiteX0-211" fmla="*/ 0 w 1400175"/>
              <a:gd name="connsiteY0-212" fmla="*/ 0 h 2671762"/>
              <a:gd name="connsiteX1-213" fmla="*/ 0 w 1400175"/>
              <a:gd name="connsiteY1-214" fmla="*/ 2400300 h 2671762"/>
              <a:gd name="connsiteX2-215" fmla="*/ 157163 w 1400175"/>
              <a:gd name="connsiteY2-216" fmla="*/ 2328862 h 2671762"/>
              <a:gd name="connsiteX3-217" fmla="*/ 271463 w 1400175"/>
              <a:gd name="connsiteY3-218" fmla="*/ 2509837 h 2671762"/>
              <a:gd name="connsiteX4-219" fmla="*/ 338138 w 1400175"/>
              <a:gd name="connsiteY4-220" fmla="*/ 2586037 h 2671762"/>
              <a:gd name="connsiteX5-221" fmla="*/ 495300 w 1400175"/>
              <a:gd name="connsiteY5-222" fmla="*/ 2671762 h 2671762"/>
              <a:gd name="connsiteX6-223" fmla="*/ 547688 w 1400175"/>
              <a:gd name="connsiteY6-224" fmla="*/ 2571750 h 2671762"/>
              <a:gd name="connsiteX7-225" fmla="*/ 600075 w 1400175"/>
              <a:gd name="connsiteY7-226" fmla="*/ 2524125 h 2671762"/>
              <a:gd name="connsiteX8-227" fmla="*/ 695325 w 1400175"/>
              <a:gd name="connsiteY8-228" fmla="*/ 2457450 h 2671762"/>
              <a:gd name="connsiteX9-229" fmla="*/ 752475 w 1400175"/>
              <a:gd name="connsiteY9-230" fmla="*/ 2400300 h 2671762"/>
              <a:gd name="connsiteX10-231" fmla="*/ 866775 w 1400175"/>
              <a:gd name="connsiteY10-232" fmla="*/ 2362200 h 2671762"/>
              <a:gd name="connsiteX11-233" fmla="*/ 933450 w 1400175"/>
              <a:gd name="connsiteY11-234" fmla="*/ 2481262 h 2671762"/>
              <a:gd name="connsiteX12-235" fmla="*/ 1085850 w 1400175"/>
              <a:gd name="connsiteY12-236" fmla="*/ 2533650 h 2671762"/>
              <a:gd name="connsiteX13-237" fmla="*/ 1176338 w 1400175"/>
              <a:gd name="connsiteY13-238" fmla="*/ 2552700 h 2671762"/>
              <a:gd name="connsiteX14-239" fmla="*/ 1223963 w 1400175"/>
              <a:gd name="connsiteY14-240" fmla="*/ 2514600 h 2671762"/>
              <a:gd name="connsiteX15-241" fmla="*/ 1281113 w 1400175"/>
              <a:gd name="connsiteY15-242" fmla="*/ 2476500 h 2671762"/>
              <a:gd name="connsiteX16-243" fmla="*/ 1323975 w 1400175"/>
              <a:gd name="connsiteY16-244" fmla="*/ 2447925 h 2671762"/>
              <a:gd name="connsiteX17-245" fmla="*/ 1366838 w 1400175"/>
              <a:gd name="connsiteY17-246" fmla="*/ 2428875 h 2671762"/>
              <a:gd name="connsiteX18-247" fmla="*/ 1400175 w 1400175"/>
              <a:gd name="connsiteY18-248" fmla="*/ 2457450 h 2671762"/>
              <a:gd name="connsiteX19-249" fmla="*/ 1400175 w 1400175"/>
              <a:gd name="connsiteY19-250" fmla="*/ 9525 h 2671762"/>
              <a:gd name="connsiteX20-251" fmla="*/ 0 w 1400175"/>
              <a:gd name="connsiteY20-252" fmla="*/ 0 h 2671762"/>
              <a:gd name="connsiteX0-253" fmla="*/ 0 w 1400175"/>
              <a:gd name="connsiteY0-254" fmla="*/ 0 h 2671762"/>
              <a:gd name="connsiteX1-255" fmla="*/ 0 w 1400175"/>
              <a:gd name="connsiteY1-256" fmla="*/ 2400300 h 2671762"/>
              <a:gd name="connsiteX2-257" fmla="*/ 157163 w 1400175"/>
              <a:gd name="connsiteY2-258" fmla="*/ 2328862 h 2671762"/>
              <a:gd name="connsiteX3-259" fmla="*/ 271463 w 1400175"/>
              <a:gd name="connsiteY3-260" fmla="*/ 2509837 h 2671762"/>
              <a:gd name="connsiteX4-261" fmla="*/ 338138 w 1400175"/>
              <a:gd name="connsiteY4-262" fmla="*/ 2586037 h 2671762"/>
              <a:gd name="connsiteX5-263" fmla="*/ 495300 w 1400175"/>
              <a:gd name="connsiteY5-264" fmla="*/ 2671762 h 2671762"/>
              <a:gd name="connsiteX6-265" fmla="*/ 547688 w 1400175"/>
              <a:gd name="connsiteY6-266" fmla="*/ 2571750 h 2671762"/>
              <a:gd name="connsiteX7-267" fmla="*/ 600075 w 1400175"/>
              <a:gd name="connsiteY7-268" fmla="*/ 2524125 h 2671762"/>
              <a:gd name="connsiteX8-269" fmla="*/ 695325 w 1400175"/>
              <a:gd name="connsiteY8-270" fmla="*/ 2457450 h 2671762"/>
              <a:gd name="connsiteX9-271" fmla="*/ 752475 w 1400175"/>
              <a:gd name="connsiteY9-272" fmla="*/ 2400300 h 2671762"/>
              <a:gd name="connsiteX10-273" fmla="*/ 866775 w 1400175"/>
              <a:gd name="connsiteY10-274" fmla="*/ 2362200 h 2671762"/>
              <a:gd name="connsiteX11-275" fmla="*/ 933450 w 1400175"/>
              <a:gd name="connsiteY11-276" fmla="*/ 2481262 h 2671762"/>
              <a:gd name="connsiteX12-277" fmla="*/ 1085850 w 1400175"/>
              <a:gd name="connsiteY12-278" fmla="*/ 2533650 h 2671762"/>
              <a:gd name="connsiteX13-279" fmla="*/ 1176338 w 1400175"/>
              <a:gd name="connsiteY13-280" fmla="*/ 2552700 h 2671762"/>
              <a:gd name="connsiteX14-281" fmla="*/ 1223963 w 1400175"/>
              <a:gd name="connsiteY14-282" fmla="*/ 2514600 h 2671762"/>
              <a:gd name="connsiteX15-283" fmla="*/ 1281113 w 1400175"/>
              <a:gd name="connsiteY15-284" fmla="*/ 2476500 h 2671762"/>
              <a:gd name="connsiteX16-285" fmla="*/ 1323975 w 1400175"/>
              <a:gd name="connsiteY16-286" fmla="*/ 2447925 h 2671762"/>
              <a:gd name="connsiteX17-287" fmla="*/ 1366838 w 1400175"/>
              <a:gd name="connsiteY17-288" fmla="*/ 2428875 h 2671762"/>
              <a:gd name="connsiteX18-289" fmla="*/ 1400175 w 1400175"/>
              <a:gd name="connsiteY18-290" fmla="*/ 2457450 h 2671762"/>
              <a:gd name="connsiteX19-291" fmla="*/ 1400175 w 1400175"/>
              <a:gd name="connsiteY19-292" fmla="*/ 9525 h 2671762"/>
              <a:gd name="connsiteX20-293" fmla="*/ 0 w 1400175"/>
              <a:gd name="connsiteY20-294" fmla="*/ 0 h 2671762"/>
              <a:gd name="connsiteX0-295" fmla="*/ 0 w 1400175"/>
              <a:gd name="connsiteY0-296" fmla="*/ 0 h 2671762"/>
              <a:gd name="connsiteX1-297" fmla="*/ 0 w 1400175"/>
              <a:gd name="connsiteY1-298" fmla="*/ 2400300 h 2671762"/>
              <a:gd name="connsiteX2-299" fmla="*/ 157163 w 1400175"/>
              <a:gd name="connsiteY2-300" fmla="*/ 2328862 h 2671762"/>
              <a:gd name="connsiteX3-301" fmla="*/ 271463 w 1400175"/>
              <a:gd name="connsiteY3-302" fmla="*/ 2509837 h 2671762"/>
              <a:gd name="connsiteX4-303" fmla="*/ 338138 w 1400175"/>
              <a:gd name="connsiteY4-304" fmla="*/ 2586037 h 2671762"/>
              <a:gd name="connsiteX5-305" fmla="*/ 495300 w 1400175"/>
              <a:gd name="connsiteY5-306" fmla="*/ 2671762 h 2671762"/>
              <a:gd name="connsiteX6-307" fmla="*/ 547688 w 1400175"/>
              <a:gd name="connsiteY6-308" fmla="*/ 2571750 h 2671762"/>
              <a:gd name="connsiteX7-309" fmla="*/ 600075 w 1400175"/>
              <a:gd name="connsiteY7-310" fmla="*/ 2524125 h 2671762"/>
              <a:gd name="connsiteX8-311" fmla="*/ 695325 w 1400175"/>
              <a:gd name="connsiteY8-312" fmla="*/ 2457450 h 2671762"/>
              <a:gd name="connsiteX9-313" fmla="*/ 752475 w 1400175"/>
              <a:gd name="connsiteY9-314" fmla="*/ 2400300 h 2671762"/>
              <a:gd name="connsiteX10-315" fmla="*/ 866775 w 1400175"/>
              <a:gd name="connsiteY10-316" fmla="*/ 2362200 h 2671762"/>
              <a:gd name="connsiteX11-317" fmla="*/ 933450 w 1400175"/>
              <a:gd name="connsiteY11-318" fmla="*/ 2481262 h 2671762"/>
              <a:gd name="connsiteX12-319" fmla="*/ 1085850 w 1400175"/>
              <a:gd name="connsiteY12-320" fmla="*/ 2533650 h 2671762"/>
              <a:gd name="connsiteX13-321" fmla="*/ 1176338 w 1400175"/>
              <a:gd name="connsiteY13-322" fmla="*/ 2552700 h 2671762"/>
              <a:gd name="connsiteX14-323" fmla="*/ 1223963 w 1400175"/>
              <a:gd name="connsiteY14-324" fmla="*/ 2514600 h 2671762"/>
              <a:gd name="connsiteX15-325" fmla="*/ 1281113 w 1400175"/>
              <a:gd name="connsiteY15-326" fmla="*/ 2476500 h 2671762"/>
              <a:gd name="connsiteX16-327" fmla="*/ 1323975 w 1400175"/>
              <a:gd name="connsiteY16-328" fmla="*/ 2447925 h 2671762"/>
              <a:gd name="connsiteX17-329" fmla="*/ 1366838 w 1400175"/>
              <a:gd name="connsiteY17-330" fmla="*/ 2428875 h 2671762"/>
              <a:gd name="connsiteX18-331" fmla="*/ 1400175 w 1400175"/>
              <a:gd name="connsiteY18-332" fmla="*/ 2457450 h 2671762"/>
              <a:gd name="connsiteX19-333" fmla="*/ 1400175 w 1400175"/>
              <a:gd name="connsiteY19-334" fmla="*/ 9525 h 2671762"/>
              <a:gd name="connsiteX20-335" fmla="*/ 0 w 1400175"/>
              <a:gd name="connsiteY20-336" fmla="*/ 0 h 2671762"/>
              <a:gd name="connsiteX0-337" fmla="*/ 0 w 1400175"/>
              <a:gd name="connsiteY0-338" fmla="*/ 0 h 2671762"/>
              <a:gd name="connsiteX1-339" fmla="*/ 0 w 1400175"/>
              <a:gd name="connsiteY1-340" fmla="*/ 2400300 h 2671762"/>
              <a:gd name="connsiteX2-341" fmla="*/ 157163 w 1400175"/>
              <a:gd name="connsiteY2-342" fmla="*/ 2328862 h 2671762"/>
              <a:gd name="connsiteX3-343" fmla="*/ 271463 w 1400175"/>
              <a:gd name="connsiteY3-344" fmla="*/ 2509837 h 2671762"/>
              <a:gd name="connsiteX4-345" fmla="*/ 338138 w 1400175"/>
              <a:gd name="connsiteY4-346" fmla="*/ 2586037 h 2671762"/>
              <a:gd name="connsiteX5-347" fmla="*/ 495300 w 1400175"/>
              <a:gd name="connsiteY5-348" fmla="*/ 2671762 h 2671762"/>
              <a:gd name="connsiteX6-349" fmla="*/ 547688 w 1400175"/>
              <a:gd name="connsiteY6-350" fmla="*/ 2571750 h 2671762"/>
              <a:gd name="connsiteX7-351" fmla="*/ 600075 w 1400175"/>
              <a:gd name="connsiteY7-352" fmla="*/ 2524125 h 2671762"/>
              <a:gd name="connsiteX8-353" fmla="*/ 695325 w 1400175"/>
              <a:gd name="connsiteY8-354" fmla="*/ 2457450 h 2671762"/>
              <a:gd name="connsiteX9-355" fmla="*/ 752475 w 1400175"/>
              <a:gd name="connsiteY9-356" fmla="*/ 2400300 h 2671762"/>
              <a:gd name="connsiteX10-357" fmla="*/ 866775 w 1400175"/>
              <a:gd name="connsiteY10-358" fmla="*/ 2362200 h 2671762"/>
              <a:gd name="connsiteX11-359" fmla="*/ 933450 w 1400175"/>
              <a:gd name="connsiteY11-360" fmla="*/ 2481262 h 2671762"/>
              <a:gd name="connsiteX12-361" fmla="*/ 1085850 w 1400175"/>
              <a:gd name="connsiteY12-362" fmla="*/ 2533650 h 2671762"/>
              <a:gd name="connsiteX13-363" fmla="*/ 1176338 w 1400175"/>
              <a:gd name="connsiteY13-364" fmla="*/ 2552700 h 2671762"/>
              <a:gd name="connsiteX14-365" fmla="*/ 1223963 w 1400175"/>
              <a:gd name="connsiteY14-366" fmla="*/ 2514600 h 2671762"/>
              <a:gd name="connsiteX15-367" fmla="*/ 1281113 w 1400175"/>
              <a:gd name="connsiteY15-368" fmla="*/ 2476500 h 2671762"/>
              <a:gd name="connsiteX16-369" fmla="*/ 1323975 w 1400175"/>
              <a:gd name="connsiteY16-370" fmla="*/ 2447925 h 2671762"/>
              <a:gd name="connsiteX17-371" fmla="*/ 1366838 w 1400175"/>
              <a:gd name="connsiteY17-372" fmla="*/ 2428875 h 2671762"/>
              <a:gd name="connsiteX18-373" fmla="*/ 1385888 w 1400175"/>
              <a:gd name="connsiteY18-374" fmla="*/ 2443163 h 2671762"/>
              <a:gd name="connsiteX19-375" fmla="*/ 1400175 w 1400175"/>
              <a:gd name="connsiteY19-376" fmla="*/ 9525 h 2671762"/>
              <a:gd name="connsiteX20-377" fmla="*/ 0 w 1400175"/>
              <a:gd name="connsiteY20-378" fmla="*/ 0 h 267176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Lst>
            <a:rect l="l" t="t" r="r" b="b"/>
            <a:pathLst>
              <a:path w="1400175" h="2671762">
                <a:moveTo>
                  <a:pt x="0" y="0"/>
                </a:moveTo>
                <a:lnTo>
                  <a:pt x="0" y="2400300"/>
                </a:lnTo>
                <a:lnTo>
                  <a:pt x="157163" y="2328862"/>
                </a:lnTo>
                <a:cubicBezTo>
                  <a:pt x="261938" y="2370137"/>
                  <a:pt x="228600" y="2449512"/>
                  <a:pt x="271463" y="2509837"/>
                </a:cubicBezTo>
                <a:lnTo>
                  <a:pt x="338138" y="2586037"/>
                </a:lnTo>
                <a:lnTo>
                  <a:pt x="495300" y="2671762"/>
                </a:lnTo>
                <a:cubicBezTo>
                  <a:pt x="530225" y="2669381"/>
                  <a:pt x="530226" y="2596356"/>
                  <a:pt x="547688" y="2571750"/>
                </a:cubicBezTo>
                <a:cubicBezTo>
                  <a:pt x="565150" y="2547144"/>
                  <a:pt x="575469" y="2543175"/>
                  <a:pt x="600075" y="2524125"/>
                </a:cubicBezTo>
                <a:lnTo>
                  <a:pt x="695325" y="2457450"/>
                </a:lnTo>
                <a:lnTo>
                  <a:pt x="752475" y="2400300"/>
                </a:lnTo>
                <a:lnTo>
                  <a:pt x="866775" y="2362200"/>
                </a:lnTo>
                <a:cubicBezTo>
                  <a:pt x="896937" y="2375694"/>
                  <a:pt x="896938" y="2452687"/>
                  <a:pt x="933450" y="2481262"/>
                </a:cubicBezTo>
                <a:cubicBezTo>
                  <a:pt x="969962" y="2509837"/>
                  <a:pt x="1055687" y="2527300"/>
                  <a:pt x="1085850" y="2533650"/>
                </a:cubicBezTo>
                <a:lnTo>
                  <a:pt x="1176338" y="2552700"/>
                </a:lnTo>
                <a:cubicBezTo>
                  <a:pt x="1199357" y="2549525"/>
                  <a:pt x="1206501" y="2527300"/>
                  <a:pt x="1223963" y="2514600"/>
                </a:cubicBezTo>
                <a:cubicBezTo>
                  <a:pt x="1241426" y="2501900"/>
                  <a:pt x="1264444" y="2487612"/>
                  <a:pt x="1281113" y="2476500"/>
                </a:cubicBezTo>
                <a:lnTo>
                  <a:pt x="1323975" y="2447925"/>
                </a:lnTo>
                <a:cubicBezTo>
                  <a:pt x="1338262" y="2438400"/>
                  <a:pt x="1354138" y="2427288"/>
                  <a:pt x="1366838" y="2428875"/>
                </a:cubicBezTo>
                <a:lnTo>
                  <a:pt x="1385888" y="2443163"/>
                </a:lnTo>
                <a:cubicBezTo>
                  <a:pt x="1390650" y="1631950"/>
                  <a:pt x="1395413" y="820738"/>
                  <a:pt x="1400175" y="9525"/>
                </a:cubicBezTo>
                <a:lnTo>
                  <a:pt x="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54000" tIns="35100" rIns="54000" bIns="81000" anchor="ctr">
            <a:normAutofit/>
          </a:bodyPr>
          <a:lstStyle/>
          <a:p>
            <a:pPr algn="ctr">
              <a:lnSpc>
                <a:spcPct val="110000"/>
              </a:lnSpc>
              <a:defRPr/>
            </a:pPr>
            <a:r>
              <a:rPr lang="zh-CN" altLang="en-US" sz="2100" dirty="0">
                <a:solidFill>
                  <a:srgbClr val="FFFFFF"/>
                </a:solidFill>
                <a:latin typeface="微软雅黑" panose="020B0503020204020204" charset="-122"/>
                <a:ea typeface="微软雅黑" panose="020B0503020204020204" charset="-122"/>
                <a:sym typeface="+mn-ea"/>
              </a:rPr>
              <a:t>添加标题</a:t>
            </a:r>
          </a:p>
        </p:txBody>
      </p:sp>
      <p:sp>
        <p:nvSpPr>
          <p:cNvPr id="19" name="MH_Other_8"/>
          <p:cNvSpPr/>
          <p:nvPr>
            <p:custDataLst>
              <p:tags r:id="rId12"/>
            </p:custDataLst>
          </p:nvPr>
        </p:nvSpPr>
        <p:spPr>
          <a:xfrm rot="19833143">
            <a:off x="5690474" y="1790542"/>
            <a:ext cx="265509" cy="252412"/>
          </a:xfrm>
          <a:custGeom>
            <a:avLst/>
            <a:gdLst/>
            <a:ahLst/>
            <a:cxnLst/>
            <a:rect l="l" t="t" r="r" b="b"/>
            <a:pathLst>
              <a:path w="1059063" h="1007997">
                <a:moveTo>
                  <a:pt x="703357" y="0"/>
                </a:moveTo>
                <a:lnTo>
                  <a:pt x="1059063" y="345377"/>
                </a:lnTo>
                <a:cubicBezTo>
                  <a:pt x="1011759" y="390684"/>
                  <a:pt x="950318" y="412745"/>
                  <a:pt x="888735" y="411717"/>
                </a:cubicBezTo>
                <a:lnTo>
                  <a:pt x="615617" y="668531"/>
                </a:lnTo>
                <a:cubicBezTo>
                  <a:pt x="643882" y="763675"/>
                  <a:pt x="628025" y="864389"/>
                  <a:pt x="564718" y="936620"/>
                </a:cubicBezTo>
                <a:lnTo>
                  <a:pt x="370217" y="747767"/>
                </a:lnTo>
                <a:cubicBezTo>
                  <a:pt x="247618" y="834750"/>
                  <a:pt x="146199" y="930329"/>
                  <a:pt x="0" y="1007997"/>
                </a:cubicBezTo>
                <a:cubicBezTo>
                  <a:pt x="95002" y="875886"/>
                  <a:pt x="190003" y="777809"/>
                  <a:pt x="284746" y="664777"/>
                </a:cubicBezTo>
                <a:lnTo>
                  <a:pt x="96361" y="481861"/>
                </a:lnTo>
                <a:cubicBezTo>
                  <a:pt x="152055" y="429106"/>
                  <a:pt x="226831" y="406169"/>
                  <a:pt x="303394" y="411783"/>
                </a:cubicBezTo>
                <a:cubicBezTo>
                  <a:pt x="325459" y="413401"/>
                  <a:pt x="347673" y="417390"/>
                  <a:pt x="369433" y="424372"/>
                </a:cubicBezTo>
                <a:lnTo>
                  <a:pt x="642990" y="154959"/>
                </a:lnTo>
                <a:cubicBezTo>
                  <a:pt x="643358" y="99193"/>
                  <a:pt x="663662" y="44083"/>
                  <a:pt x="703357" y="0"/>
                </a:cubicBezTo>
                <a:close/>
              </a:path>
            </a:pathLst>
          </a:custGeom>
          <a:solidFill>
            <a:schemeClr val="accent3"/>
          </a:solidFill>
          <a:ln w="12700">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ndParaRPr>
          </a:p>
        </p:txBody>
      </p:sp>
      <p:sp>
        <p:nvSpPr>
          <p:cNvPr id="21" name="MH_Other_9"/>
          <p:cNvSpPr/>
          <p:nvPr>
            <p:custDataLst>
              <p:tags r:id="rId13"/>
            </p:custDataLst>
          </p:nvPr>
        </p:nvSpPr>
        <p:spPr>
          <a:xfrm>
            <a:off x="6552486" y="971392"/>
            <a:ext cx="862012" cy="1706166"/>
          </a:xfrm>
          <a:custGeom>
            <a:avLst/>
            <a:gdLst>
              <a:gd name="connsiteX0" fmla="*/ 0 w 1400175"/>
              <a:gd name="connsiteY0" fmla="*/ 0 h 2671762"/>
              <a:gd name="connsiteX1" fmla="*/ 0 w 1400175"/>
              <a:gd name="connsiteY1" fmla="*/ 2400300 h 2671762"/>
              <a:gd name="connsiteX2" fmla="*/ 142875 w 1400175"/>
              <a:gd name="connsiteY2" fmla="*/ 2328862 h 2671762"/>
              <a:gd name="connsiteX3" fmla="*/ 209550 w 1400175"/>
              <a:gd name="connsiteY3" fmla="*/ 2366962 h 2671762"/>
              <a:gd name="connsiteX4" fmla="*/ 271463 w 1400175"/>
              <a:gd name="connsiteY4" fmla="*/ 2509837 h 2671762"/>
              <a:gd name="connsiteX5" fmla="*/ 338138 w 1400175"/>
              <a:gd name="connsiteY5" fmla="*/ 2586037 h 2671762"/>
              <a:gd name="connsiteX6" fmla="*/ 495300 w 1400175"/>
              <a:gd name="connsiteY6" fmla="*/ 2671762 h 2671762"/>
              <a:gd name="connsiteX7" fmla="*/ 547688 w 1400175"/>
              <a:gd name="connsiteY7" fmla="*/ 2571750 h 2671762"/>
              <a:gd name="connsiteX8" fmla="*/ 600075 w 1400175"/>
              <a:gd name="connsiteY8" fmla="*/ 2524125 h 2671762"/>
              <a:gd name="connsiteX9" fmla="*/ 695325 w 1400175"/>
              <a:gd name="connsiteY9" fmla="*/ 2457450 h 2671762"/>
              <a:gd name="connsiteX10" fmla="*/ 752475 w 1400175"/>
              <a:gd name="connsiteY10" fmla="*/ 2400300 h 2671762"/>
              <a:gd name="connsiteX11" fmla="*/ 866775 w 1400175"/>
              <a:gd name="connsiteY11" fmla="*/ 2362200 h 2671762"/>
              <a:gd name="connsiteX12" fmla="*/ 933450 w 1400175"/>
              <a:gd name="connsiteY12" fmla="*/ 2481262 h 2671762"/>
              <a:gd name="connsiteX13" fmla="*/ 1085850 w 1400175"/>
              <a:gd name="connsiteY13" fmla="*/ 2533650 h 2671762"/>
              <a:gd name="connsiteX14" fmla="*/ 1176338 w 1400175"/>
              <a:gd name="connsiteY14" fmla="*/ 2552700 h 2671762"/>
              <a:gd name="connsiteX15" fmla="*/ 1223963 w 1400175"/>
              <a:gd name="connsiteY15" fmla="*/ 2514600 h 2671762"/>
              <a:gd name="connsiteX16" fmla="*/ 1281113 w 1400175"/>
              <a:gd name="connsiteY16" fmla="*/ 2476500 h 2671762"/>
              <a:gd name="connsiteX17" fmla="*/ 1323975 w 1400175"/>
              <a:gd name="connsiteY17" fmla="*/ 2447925 h 2671762"/>
              <a:gd name="connsiteX18" fmla="*/ 1366838 w 1400175"/>
              <a:gd name="connsiteY18" fmla="*/ 2428875 h 2671762"/>
              <a:gd name="connsiteX19" fmla="*/ 1400175 w 1400175"/>
              <a:gd name="connsiteY19" fmla="*/ 2457450 h 2671762"/>
              <a:gd name="connsiteX20" fmla="*/ 1400175 w 1400175"/>
              <a:gd name="connsiteY20" fmla="*/ 9525 h 2671762"/>
              <a:gd name="connsiteX21" fmla="*/ 0 w 1400175"/>
              <a:gd name="connsiteY21" fmla="*/ 0 h 2671762"/>
              <a:gd name="connsiteX0-1" fmla="*/ 0 w 1400175"/>
              <a:gd name="connsiteY0-2" fmla="*/ 0 h 2671762"/>
              <a:gd name="connsiteX1-3" fmla="*/ 0 w 1400175"/>
              <a:gd name="connsiteY1-4" fmla="*/ 2400300 h 2671762"/>
              <a:gd name="connsiteX2-5" fmla="*/ 142875 w 1400175"/>
              <a:gd name="connsiteY2-6" fmla="*/ 2328862 h 2671762"/>
              <a:gd name="connsiteX3-7" fmla="*/ 271463 w 1400175"/>
              <a:gd name="connsiteY3-8" fmla="*/ 2509837 h 2671762"/>
              <a:gd name="connsiteX4-9" fmla="*/ 338138 w 1400175"/>
              <a:gd name="connsiteY4-10" fmla="*/ 2586037 h 2671762"/>
              <a:gd name="connsiteX5-11" fmla="*/ 495300 w 1400175"/>
              <a:gd name="connsiteY5-12" fmla="*/ 2671762 h 2671762"/>
              <a:gd name="connsiteX6-13" fmla="*/ 547688 w 1400175"/>
              <a:gd name="connsiteY6-14" fmla="*/ 2571750 h 2671762"/>
              <a:gd name="connsiteX7-15" fmla="*/ 600075 w 1400175"/>
              <a:gd name="connsiteY7-16" fmla="*/ 2524125 h 2671762"/>
              <a:gd name="connsiteX8-17" fmla="*/ 695325 w 1400175"/>
              <a:gd name="connsiteY8-18" fmla="*/ 2457450 h 2671762"/>
              <a:gd name="connsiteX9-19" fmla="*/ 752475 w 1400175"/>
              <a:gd name="connsiteY9-20" fmla="*/ 2400300 h 2671762"/>
              <a:gd name="connsiteX10-21" fmla="*/ 866775 w 1400175"/>
              <a:gd name="connsiteY10-22" fmla="*/ 2362200 h 2671762"/>
              <a:gd name="connsiteX11-23" fmla="*/ 933450 w 1400175"/>
              <a:gd name="connsiteY11-24" fmla="*/ 2481262 h 2671762"/>
              <a:gd name="connsiteX12-25" fmla="*/ 1085850 w 1400175"/>
              <a:gd name="connsiteY12-26" fmla="*/ 2533650 h 2671762"/>
              <a:gd name="connsiteX13-27" fmla="*/ 1176338 w 1400175"/>
              <a:gd name="connsiteY13-28" fmla="*/ 2552700 h 2671762"/>
              <a:gd name="connsiteX14-29" fmla="*/ 1223963 w 1400175"/>
              <a:gd name="connsiteY14-30" fmla="*/ 2514600 h 2671762"/>
              <a:gd name="connsiteX15-31" fmla="*/ 1281113 w 1400175"/>
              <a:gd name="connsiteY15-32" fmla="*/ 2476500 h 2671762"/>
              <a:gd name="connsiteX16-33" fmla="*/ 1323975 w 1400175"/>
              <a:gd name="connsiteY16-34" fmla="*/ 2447925 h 2671762"/>
              <a:gd name="connsiteX17-35" fmla="*/ 1366838 w 1400175"/>
              <a:gd name="connsiteY17-36" fmla="*/ 2428875 h 2671762"/>
              <a:gd name="connsiteX18-37" fmla="*/ 1400175 w 1400175"/>
              <a:gd name="connsiteY18-38" fmla="*/ 2457450 h 2671762"/>
              <a:gd name="connsiteX19-39" fmla="*/ 1400175 w 1400175"/>
              <a:gd name="connsiteY19-40" fmla="*/ 9525 h 2671762"/>
              <a:gd name="connsiteX20-41" fmla="*/ 0 w 1400175"/>
              <a:gd name="connsiteY20-42" fmla="*/ 0 h 2671762"/>
              <a:gd name="connsiteX0-43" fmla="*/ 0 w 1400175"/>
              <a:gd name="connsiteY0-44" fmla="*/ 0 h 2671762"/>
              <a:gd name="connsiteX1-45" fmla="*/ 0 w 1400175"/>
              <a:gd name="connsiteY1-46" fmla="*/ 2400300 h 2671762"/>
              <a:gd name="connsiteX2-47" fmla="*/ 142875 w 1400175"/>
              <a:gd name="connsiteY2-48" fmla="*/ 2328862 h 2671762"/>
              <a:gd name="connsiteX3-49" fmla="*/ 271463 w 1400175"/>
              <a:gd name="connsiteY3-50" fmla="*/ 2509837 h 2671762"/>
              <a:gd name="connsiteX4-51" fmla="*/ 338138 w 1400175"/>
              <a:gd name="connsiteY4-52" fmla="*/ 2586037 h 2671762"/>
              <a:gd name="connsiteX5-53" fmla="*/ 495300 w 1400175"/>
              <a:gd name="connsiteY5-54" fmla="*/ 2671762 h 2671762"/>
              <a:gd name="connsiteX6-55" fmla="*/ 547688 w 1400175"/>
              <a:gd name="connsiteY6-56" fmla="*/ 2571750 h 2671762"/>
              <a:gd name="connsiteX7-57" fmla="*/ 600075 w 1400175"/>
              <a:gd name="connsiteY7-58" fmla="*/ 2524125 h 2671762"/>
              <a:gd name="connsiteX8-59" fmla="*/ 695325 w 1400175"/>
              <a:gd name="connsiteY8-60" fmla="*/ 2457450 h 2671762"/>
              <a:gd name="connsiteX9-61" fmla="*/ 752475 w 1400175"/>
              <a:gd name="connsiteY9-62" fmla="*/ 2400300 h 2671762"/>
              <a:gd name="connsiteX10-63" fmla="*/ 866775 w 1400175"/>
              <a:gd name="connsiteY10-64" fmla="*/ 2362200 h 2671762"/>
              <a:gd name="connsiteX11-65" fmla="*/ 933450 w 1400175"/>
              <a:gd name="connsiteY11-66" fmla="*/ 2481262 h 2671762"/>
              <a:gd name="connsiteX12-67" fmla="*/ 1085850 w 1400175"/>
              <a:gd name="connsiteY12-68" fmla="*/ 2533650 h 2671762"/>
              <a:gd name="connsiteX13-69" fmla="*/ 1176338 w 1400175"/>
              <a:gd name="connsiteY13-70" fmla="*/ 2552700 h 2671762"/>
              <a:gd name="connsiteX14-71" fmla="*/ 1223963 w 1400175"/>
              <a:gd name="connsiteY14-72" fmla="*/ 2514600 h 2671762"/>
              <a:gd name="connsiteX15-73" fmla="*/ 1281113 w 1400175"/>
              <a:gd name="connsiteY15-74" fmla="*/ 2476500 h 2671762"/>
              <a:gd name="connsiteX16-75" fmla="*/ 1323975 w 1400175"/>
              <a:gd name="connsiteY16-76" fmla="*/ 2447925 h 2671762"/>
              <a:gd name="connsiteX17-77" fmla="*/ 1366838 w 1400175"/>
              <a:gd name="connsiteY17-78" fmla="*/ 2428875 h 2671762"/>
              <a:gd name="connsiteX18-79" fmla="*/ 1400175 w 1400175"/>
              <a:gd name="connsiteY18-80" fmla="*/ 2457450 h 2671762"/>
              <a:gd name="connsiteX19-81" fmla="*/ 1400175 w 1400175"/>
              <a:gd name="connsiteY19-82" fmla="*/ 9525 h 2671762"/>
              <a:gd name="connsiteX20-83" fmla="*/ 0 w 1400175"/>
              <a:gd name="connsiteY20-84" fmla="*/ 0 h 2671762"/>
              <a:gd name="connsiteX0-85" fmla="*/ 0 w 1400175"/>
              <a:gd name="connsiteY0-86" fmla="*/ 0 h 2671762"/>
              <a:gd name="connsiteX1-87" fmla="*/ 0 w 1400175"/>
              <a:gd name="connsiteY1-88" fmla="*/ 2400300 h 2671762"/>
              <a:gd name="connsiteX2-89" fmla="*/ 157163 w 1400175"/>
              <a:gd name="connsiteY2-90" fmla="*/ 2328862 h 2671762"/>
              <a:gd name="connsiteX3-91" fmla="*/ 271463 w 1400175"/>
              <a:gd name="connsiteY3-92" fmla="*/ 2509837 h 2671762"/>
              <a:gd name="connsiteX4-93" fmla="*/ 338138 w 1400175"/>
              <a:gd name="connsiteY4-94" fmla="*/ 2586037 h 2671762"/>
              <a:gd name="connsiteX5-95" fmla="*/ 495300 w 1400175"/>
              <a:gd name="connsiteY5-96" fmla="*/ 2671762 h 2671762"/>
              <a:gd name="connsiteX6-97" fmla="*/ 547688 w 1400175"/>
              <a:gd name="connsiteY6-98" fmla="*/ 2571750 h 2671762"/>
              <a:gd name="connsiteX7-99" fmla="*/ 600075 w 1400175"/>
              <a:gd name="connsiteY7-100" fmla="*/ 2524125 h 2671762"/>
              <a:gd name="connsiteX8-101" fmla="*/ 695325 w 1400175"/>
              <a:gd name="connsiteY8-102" fmla="*/ 2457450 h 2671762"/>
              <a:gd name="connsiteX9-103" fmla="*/ 752475 w 1400175"/>
              <a:gd name="connsiteY9-104" fmla="*/ 2400300 h 2671762"/>
              <a:gd name="connsiteX10-105" fmla="*/ 866775 w 1400175"/>
              <a:gd name="connsiteY10-106" fmla="*/ 2362200 h 2671762"/>
              <a:gd name="connsiteX11-107" fmla="*/ 933450 w 1400175"/>
              <a:gd name="connsiteY11-108" fmla="*/ 2481262 h 2671762"/>
              <a:gd name="connsiteX12-109" fmla="*/ 1085850 w 1400175"/>
              <a:gd name="connsiteY12-110" fmla="*/ 2533650 h 2671762"/>
              <a:gd name="connsiteX13-111" fmla="*/ 1176338 w 1400175"/>
              <a:gd name="connsiteY13-112" fmla="*/ 2552700 h 2671762"/>
              <a:gd name="connsiteX14-113" fmla="*/ 1223963 w 1400175"/>
              <a:gd name="connsiteY14-114" fmla="*/ 2514600 h 2671762"/>
              <a:gd name="connsiteX15-115" fmla="*/ 1281113 w 1400175"/>
              <a:gd name="connsiteY15-116" fmla="*/ 2476500 h 2671762"/>
              <a:gd name="connsiteX16-117" fmla="*/ 1323975 w 1400175"/>
              <a:gd name="connsiteY16-118" fmla="*/ 2447925 h 2671762"/>
              <a:gd name="connsiteX17-119" fmla="*/ 1366838 w 1400175"/>
              <a:gd name="connsiteY17-120" fmla="*/ 2428875 h 2671762"/>
              <a:gd name="connsiteX18-121" fmla="*/ 1400175 w 1400175"/>
              <a:gd name="connsiteY18-122" fmla="*/ 2457450 h 2671762"/>
              <a:gd name="connsiteX19-123" fmla="*/ 1400175 w 1400175"/>
              <a:gd name="connsiteY19-124" fmla="*/ 9525 h 2671762"/>
              <a:gd name="connsiteX20-125" fmla="*/ 0 w 1400175"/>
              <a:gd name="connsiteY20-126" fmla="*/ 0 h 2671762"/>
              <a:gd name="connsiteX0-127" fmla="*/ 0 w 1400175"/>
              <a:gd name="connsiteY0-128" fmla="*/ 0 h 2671762"/>
              <a:gd name="connsiteX1-129" fmla="*/ 0 w 1400175"/>
              <a:gd name="connsiteY1-130" fmla="*/ 2400300 h 2671762"/>
              <a:gd name="connsiteX2-131" fmla="*/ 157163 w 1400175"/>
              <a:gd name="connsiteY2-132" fmla="*/ 2328862 h 2671762"/>
              <a:gd name="connsiteX3-133" fmla="*/ 271463 w 1400175"/>
              <a:gd name="connsiteY3-134" fmla="*/ 2509837 h 2671762"/>
              <a:gd name="connsiteX4-135" fmla="*/ 338138 w 1400175"/>
              <a:gd name="connsiteY4-136" fmla="*/ 2586037 h 2671762"/>
              <a:gd name="connsiteX5-137" fmla="*/ 495300 w 1400175"/>
              <a:gd name="connsiteY5-138" fmla="*/ 2671762 h 2671762"/>
              <a:gd name="connsiteX6-139" fmla="*/ 547688 w 1400175"/>
              <a:gd name="connsiteY6-140" fmla="*/ 2571750 h 2671762"/>
              <a:gd name="connsiteX7-141" fmla="*/ 600075 w 1400175"/>
              <a:gd name="connsiteY7-142" fmla="*/ 2524125 h 2671762"/>
              <a:gd name="connsiteX8-143" fmla="*/ 695325 w 1400175"/>
              <a:gd name="connsiteY8-144" fmla="*/ 2457450 h 2671762"/>
              <a:gd name="connsiteX9-145" fmla="*/ 752475 w 1400175"/>
              <a:gd name="connsiteY9-146" fmla="*/ 2400300 h 2671762"/>
              <a:gd name="connsiteX10-147" fmla="*/ 866775 w 1400175"/>
              <a:gd name="connsiteY10-148" fmla="*/ 2362200 h 2671762"/>
              <a:gd name="connsiteX11-149" fmla="*/ 933450 w 1400175"/>
              <a:gd name="connsiteY11-150" fmla="*/ 2481262 h 2671762"/>
              <a:gd name="connsiteX12-151" fmla="*/ 1085850 w 1400175"/>
              <a:gd name="connsiteY12-152" fmla="*/ 2533650 h 2671762"/>
              <a:gd name="connsiteX13-153" fmla="*/ 1176338 w 1400175"/>
              <a:gd name="connsiteY13-154" fmla="*/ 2552700 h 2671762"/>
              <a:gd name="connsiteX14-155" fmla="*/ 1223963 w 1400175"/>
              <a:gd name="connsiteY14-156" fmla="*/ 2514600 h 2671762"/>
              <a:gd name="connsiteX15-157" fmla="*/ 1281113 w 1400175"/>
              <a:gd name="connsiteY15-158" fmla="*/ 2476500 h 2671762"/>
              <a:gd name="connsiteX16-159" fmla="*/ 1323975 w 1400175"/>
              <a:gd name="connsiteY16-160" fmla="*/ 2447925 h 2671762"/>
              <a:gd name="connsiteX17-161" fmla="*/ 1366838 w 1400175"/>
              <a:gd name="connsiteY17-162" fmla="*/ 2428875 h 2671762"/>
              <a:gd name="connsiteX18-163" fmla="*/ 1400175 w 1400175"/>
              <a:gd name="connsiteY18-164" fmla="*/ 2457450 h 2671762"/>
              <a:gd name="connsiteX19-165" fmla="*/ 1400175 w 1400175"/>
              <a:gd name="connsiteY19-166" fmla="*/ 9525 h 2671762"/>
              <a:gd name="connsiteX20-167" fmla="*/ 0 w 1400175"/>
              <a:gd name="connsiteY20-168" fmla="*/ 0 h 2671762"/>
              <a:gd name="connsiteX0-169" fmla="*/ 0 w 1400175"/>
              <a:gd name="connsiteY0-170" fmla="*/ 0 h 2671762"/>
              <a:gd name="connsiteX1-171" fmla="*/ 0 w 1400175"/>
              <a:gd name="connsiteY1-172" fmla="*/ 2400300 h 2671762"/>
              <a:gd name="connsiteX2-173" fmla="*/ 157163 w 1400175"/>
              <a:gd name="connsiteY2-174" fmla="*/ 2328862 h 2671762"/>
              <a:gd name="connsiteX3-175" fmla="*/ 271463 w 1400175"/>
              <a:gd name="connsiteY3-176" fmla="*/ 2509837 h 2671762"/>
              <a:gd name="connsiteX4-177" fmla="*/ 338138 w 1400175"/>
              <a:gd name="connsiteY4-178" fmla="*/ 2586037 h 2671762"/>
              <a:gd name="connsiteX5-179" fmla="*/ 495300 w 1400175"/>
              <a:gd name="connsiteY5-180" fmla="*/ 2671762 h 2671762"/>
              <a:gd name="connsiteX6-181" fmla="*/ 547688 w 1400175"/>
              <a:gd name="connsiteY6-182" fmla="*/ 2571750 h 2671762"/>
              <a:gd name="connsiteX7-183" fmla="*/ 600075 w 1400175"/>
              <a:gd name="connsiteY7-184" fmla="*/ 2524125 h 2671762"/>
              <a:gd name="connsiteX8-185" fmla="*/ 695325 w 1400175"/>
              <a:gd name="connsiteY8-186" fmla="*/ 2457450 h 2671762"/>
              <a:gd name="connsiteX9-187" fmla="*/ 752475 w 1400175"/>
              <a:gd name="connsiteY9-188" fmla="*/ 2400300 h 2671762"/>
              <a:gd name="connsiteX10-189" fmla="*/ 866775 w 1400175"/>
              <a:gd name="connsiteY10-190" fmla="*/ 2362200 h 2671762"/>
              <a:gd name="connsiteX11-191" fmla="*/ 933450 w 1400175"/>
              <a:gd name="connsiteY11-192" fmla="*/ 2481262 h 2671762"/>
              <a:gd name="connsiteX12-193" fmla="*/ 1085850 w 1400175"/>
              <a:gd name="connsiteY12-194" fmla="*/ 2533650 h 2671762"/>
              <a:gd name="connsiteX13-195" fmla="*/ 1176338 w 1400175"/>
              <a:gd name="connsiteY13-196" fmla="*/ 2552700 h 2671762"/>
              <a:gd name="connsiteX14-197" fmla="*/ 1223963 w 1400175"/>
              <a:gd name="connsiteY14-198" fmla="*/ 2514600 h 2671762"/>
              <a:gd name="connsiteX15-199" fmla="*/ 1281113 w 1400175"/>
              <a:gd name="connsiteY15-200" fmla="*/ 2476500 h 2671762"/>
              <a:gd name="connsiteX16-201" fmla="*/ 1323975 w 1400175"/>
              <a:gd name="connsiteY16-202" fmla="*/ 2447925 h 2671762"/>
              <a:gd name="connsiteX17-203" fmla="*/ 1366838 w 1400175"/>
              <a:gd name="connsiteY17-204" fmla="*/ 2428875 h 2671762"/>
              <a:gd name="connsiteX18-205" fmla="*/ 1400175 w 1400175"/>
              <a:gd name="connsiteY18-206" fmla="*/ 2457450 h 2671762"/>
              <a:gd name="connsiteX19-207" fmla="*/ 1400175 w 1400175"/>
              <a:gd name="connsiteY19-208" fmla="*/ 9525 h 2671762"/>
              <a:gd name="connsiteX20-209" fmla="*/ 0 w 1400175"/>
              <a:gd name="connsiteY20-210" fmla="*/ 0 h 2671762"/>
              <a:gd name="connsiteX0-211" fmla="*/ 0 w 1400175"/>
              <a:gd name="connsiteY0-212" fmla="*/ 0 h 2671762"/>
              <a:gd name="connsiteX1-213" fmla="*/ 0 w 1400175"/>
              <a:gd name="connsiteY1-214" fmla="*/ 2400300 h 2671762"/>
              <a:gd name="connsiteX2-215" fmla="*/ 157163 w 1400175"/>
              <a:gd name="connsiteY2-216" fmla="*/ 2328862 h 2671762"/>
              <a:gd name="connsiteX3-217" fmla="*/ 271463 w 1400175"/>
              <a:gd name="connsiteY3-218" fmla="*/ 2509837 h 2671762"/>
              <a:gd name="connsiteX4-219" fmla="*/ 338138 w 1400175"/>
              <a:gd name="connsiteY4-220" fmla="*/ 2586037 h 2671762"/>
              <a:gd name="connsiteX5-221" fmla="*/ 495300 w 1400175"/>
              <a:gd name="connsiteY5-222" fmla="*/ 2671762 h 2671762"/>
              <a:gd name="connsiteX6-223" fmla="*/ 547688 w 1400175"/>
              <a:gd name="connsiteY6-224" fmla="*/ 2571750 h 2671762"/>
              <a:gd name="connsiteX7-225" fmla="*/ 600075 w 1400175"/>
              <a:gd name="connsiteY7-226" fmla="*/ 2524125 h 2671762"/>
              <a:gd name="connsiteX8-227" fmla="*/ 695325 w 1400175"/>
              <a:gd name="connsiteY8-228" fmla="*/ 2457450 h 2671762"/>
              <a:gd name="connsiteX9-229" fmla="*/ 752475 w 1400175"/>
              <a:gd name="connsiteY9-230" fmla="*/ 2400300 h 2671762"/>
              <a:gd name="connsiteX10-231" fmla="*/ 866775 w 1400175"/>
              <a:gd name="connsiteY10-232" fmla="*/ 2362200 h 2671762"/>
              <a:gd name="connsiteX11-233" fmla="*/ 933450 w 1400175"/>
              <a:gd name="connsiteY11-234" fmla="*/ 2481262 h 2671762"/>
              <a:gd name="connsiteX12-235" fmla="*/ 1085850 w 1400175"/>
              <a:gd name="connsiteY12-236" fmla="*/ 2533650 h 2671762"/>
              <a:gd name="connsiteX13-237" fmla="*/ 1176338 w 1400175"/>
              <a:gd name="connsiteY13-238" fmla="*/ 2552700 h 2671762"/>
              <a:gd name="connsiteX14-239" fmla="*/ 1223963 w 1400175"/>
              <a:gd name="connsiteY14-240" fmla="*/ 2514600 h 2671762"/>
              <a:gd name="connsiteX15-241" fmla="*/ 1281113 w 1400175"/>
              <a:gd name="connsiteY15-242" fmla="*/ 2476500 h 2671762"/>
              <a:gd name="connsiteX16-243" fmla="*/ 1323975 w 1400175"/>
              <a:gd name="connsiteY16-244" fmla="*/ 2447925 h 2671762"/>
              <a:gd name="connsiteX17-245" fmla="*/ 1366838 w 1400175"/>
              <a:gd name="connsiteY17-246" fmla="*/ 2428875 h 2671762"/>
              <a:gd name="connsiteX18-247" fmla="*/ 1400175 w 1400175"/>
              <a:gd name="connsiteY18-248" fmla="*/ 2457450 h 2671762"/>
              <a:gd name="connsiteX19-249" fmla="*/ 1400175 w 1400175"/>
              <a:gd name="connsiteY19-250" fmla="*/ 9525 h 2671762"/>
              <a:gd name="connsiteX20-251" fmla="*/ 0 w 1400175"/>
              <a:gd name="connsiteY20-252" fmla="*/ 0 h 2671762"/>
              <a:gd name="connsiteX0-253" fmla="*/ 0 w 1400175"/>
              <a:gd name="connsiteY0-254" fmla="*/ 0 h 2671762"/>
              <a:gd name="connsiteX1-255" fmla="*/ 0 w 1400175"/>
              <a:gd name="connsiteY1-256" fmla="*/ 2400300 h 2671762"/>
              <a:gd name="connsiteX2-257" fmla="*/ 157163 w 1400175"/>
              <a:gd name="connsiteY2-258" fmla="*/ 2328862 h 2671762"/>
              <a:gd name="connsiteX3-259" fmla="*/ 271463 w 1400175"/>
              <a:gd name="connsiteY3-260" fmla="*/ 2509837 h 2671762"/>
              <a:gd name="connsiteX4-261" fmla="*/ 338138 w 1400175"/>
              <a:gd name="connsiteY4-262" fmla="*/ 2586037 h 2671762"/>
              <a:gd name="connsiteX5-263" fmla="*/ 495300 w 1400175"/>
              <a:gd name="connsiteY5-264" fmla="*/ 2671762 h 2671762"/>
              <a:gd name="connsiteX6-265" fmla="*/ 547688 w 1400175"/>
              <a:gd name="connsiteY6-266" fmla="*/ 2571750 h 2671762"/>
              <a:gd name="connsiteX7-267" fmla="*/ 600075 w 1400175"/>
              <a:gd name="connsiteY7-268" fmla="*/ 2524125 h 2671762"/>
              <a:gd name="connsiteX8-269" fmla="*/ 695325 w 1400175"/>
              <a:gd name="connsiteY8-270" fmla="*/ 2457450 h 2671762"/>
              <a:gd name="connsiteX9-271" fmla="*/ 752475 w 1400175"/>
              <a:gd name="connsiteY9-272" fmla="*/ 2400300 h 2671762"/>
              <a:gd name="connsiteX10-273" fmla="*/ 866775 w 1400175"/>
              <a:gd name="connsiteY10-274" fmla="*/ 2362200 h 2671762"/>
              <a:gd name="connsiteX11-275" fmla="*/ 933450 w 1400175"/>
              <a:gd name="connsiteY11-276" fmla="*/ 2481262 h 2671762"/>
              <a:gd name="connsiteX12-277" fmla="*/ 1085850 w 1400175"/>
              <a:gd name="connsiteY12-278" fmla="*/ 2533650 h 2671762"/>
              <a:gd name="connsiteX13-279" fmla="*/ 1176338 w 1400175"/>
              <a:gd name="connsiteY13-280" fmla="*/ 2552700 h 2671762"/>
              <a:gd name="connsiteX14-281" fmla="*/ 1223963 w 1400175"/>
              <a:gd name="connsiteY14-282" fmla="*/ 2514600 h 2671762"/>
              <a:gd name="connsiteX15-283" fmla="*/ 1281113 w 1400175"/>
              <a:gd name="connsiteY15-284" fmla="*/ 2476500 h 2671762"/>
              <a:gd name="connsiteX16-285" fmla="*/ 1323975 w 1400175"/>
              <a:gd name="connsiteY16-286" fmla="*/ 2447925 h 2671762"/>
              <a:gd name="connsiteX17-287" fmla="*/ 1366838 w 1400175"/>
              <a:gd name="connsiteY17-288" fmla="*/ 2428875 h 2671762"/>
              <a:gd name="connsiteX18-289" fmla="*/ 1400175 w 1400175"/>
              <a:gd name="connsiteY18-290" fmla="*/ 2457450 h 2671762"/>
              <a:gd name="connsiteX19-291" fmla="*/ 1400175 w 1400175"/>
              <a:gd name="connsiteY19-292" fmla="*/ 9525 h 2671762"/>
              <a:gd name="connsiteX20-293" fmla="*/ 0 w 1400175"/>
              <a:gd name="connsiteY20-294" fmla="*/ 0 h 2671762"/>
              <a:gd name="connsiteX0-295" fmla="*/ 0 w 1400175"/>
              <a:gd name="connsiteY0-296" fmla="*/ 0 h 2671762"/>
              <a:gd name="connsiteX1-297" fmla="*/ 0 w 1400175"/>
              <a:gd name="connsiteY1-298" fmla="*/ 2400300 h 2671762"/>
              <a:gd name="connsiteX2-299" fmla="*/ 157163 w 1400175"/>
              <a:gd name="connsiteY2-300" fmla="*/ 2328862 h 2671762"/>
              <a:gd name="connsiteX3-301" fmla="*/ 271463 w 1400175"/>
              <a:gd name="connsiteY3-302" fmla="*/ 2509837 h 2671762"/>
              <a:gd name="connsiteX4-303" fmla="*/ 338138 w 1400175"/>
              <a:gd name="connsiteY4-304" fmla="*/ 2586037 h 2671762"/>
              <a:gd name="connsiteX5-305" fmla="*/ 495300 w 1400175"/>
              <a:gd name="connsiteY5-306" fmla="*/ 2671762 h 2671762"/>
              <a:gd name="connsiteX6-307" fmla="*/ 547688 w 1400175"/>
              <a:gd name="connsiteY6-308" fmla="*/ 2571750 h 2671762"/>
              <a:gd name="connsiteX7-309" fmla="*/ 600075 w 1400175"/>
              <a:gd name="connsiteY7-310" fmla="*/ 2524125 h 2671762"/>
              <a:gd name="connsiteX8-311" fmla="*/ 695325 w 1400175"/>
              <a:gd name="connsiteY8-312" fmla="*/ 2457450 h 2671762"/>
              <a:gd name="connsiteX9-313" fmla="*/ 752475 w 1400175"/>
              <a:gd name="connsiteY9-314" fmla="*/ 2400300 h 2671762"/>
              <a:gd name="connsiteX10-315" fmla="*/ 866775 w 1400175"/>
              <a:gd name="connsiteY10-316" fmla="*/ 2362200 h 2671762"/>
              <a:gd name="connsiteX11-317" fmla="*/ 933450 w 1400175"/>
              <a:gd name="connsiteY11-318" fmla="*/ 2481262 h 2671762"/>
              <a:gd name="connsiteX12-319" fmla="*/ 1085850 w 1400175"/>
              <a:gd name="connsiteY12-320" fmla="*/ 2533650 h 2671762"/>
              <a:gd name="connsiteX13-321" fmla="*/ 1176338 w 1400175"/>
              <a:gd name="connsiteY13-322" fmla="*/ 2552700 h 2671762"/>
              <a:gd name="connsiteX14-323" fmla="*/ 1223963 w 1400175"/>
              <a:gd name="connsiteY14-324" fmla="*/ 2514600 h 2671762"/>
              <a:gd name="connsiteX15-325" fmla="*/ 1281113 w 1400175"/>
              <a:gd name="connsiteY15-326" fmla="*/ 2476500 h 2671762"/>
              <a:gd name="connsiteX16-327" fmla="*/ 1323975 w 1400175"/>
              <a:gd name="connsiteY16-328" fmla="*/ 2447925 h 2671762"/>
              <a:gd name="connsiteX17-329" fmla="*/ 1366838 w 1400175"/>
              <a:gd name="connsiteY17-330" fmla="*/ 2428875 h 2671762"/>
              <a:gd name="connsiteX18-331" fmla="*/ 1400175 w 1400175"/>
              <a:gd name="connsiteY18-332" fmla="*/ 2457450 h 2671762"/>
              <a:gd name="connsiteX19-333" fmla="*/ 1400175 w 1400175"/>
              <a:gd name="connsiteY19-334" fmla="*/ 9525 h 2671762"/>
              <a:gd name="connsiteX20-335" fmla="*/ 0 w 1400175"/>
              <a:gd name="connsiteY20-336" fmla="*/ 0 h 2671762"/>
              <a:gd name="connsiteX0-337" fmla="*/ 0 w 1400175"/>
              <a:gd name="connsiteY0-338" fmla="*/ 0 h 2671762"/>
              <a:gd name="connsiteX1-339" fmla="*/ 0 w 1400175"/>
              <a:gd name="connsiteY1-340" fmla="*/ 2400300 h 2671762"/>
              <a:gd name="connsiteX2-341" fmla="*/ 157163 w 1400175"/>
              <a:gd name="connsiteY2-342" fmla="*/ 2328862 h 2671762"/>
              <a:gd name="connsiteX3-343" fmla="*/ 271463 w 1400175"/>
              <a:gd name="connsiteY3-344" fmla="*/ 2509837 h 2671762"/>
              <a:gd name="connsiteX4-345" fmla="*/ 338138 w 1400175"/>
              <a:gd name="connsiteY4-346" fmla="*/ 2586037 h 2671762"/>
              <a:gd name="connsiteX5-347" fmla="*/ 495300 w 1400175"/>
              <a:gd name="connsiteY5-348" fmla="*/ 2671762 h 2671762"/>
              <a:gd name="connsiteX6-349" fmla="*/ 547688 w 1400175"/>
              <a:gd name="connsiteY6-350" fmla="*/ 2571750 h 2671762"/>
              <a:gd name="connsiteX7-351" fmla="*/ 600075 w 1400175"/>
              <a:gd name="connsiteY7-352" fmla="*/ 2524125 h 2671762"/>
              <a:gd name="connsiteX8-353" fmla="*/ 695325 w 1400175"/>
              <a:gd name="connsiteY8-354" fmla="*/ 2457450 h 2671762"/>
              <a:gd name="connsiteX9-355" fmla="*/ 752475 w 1400175"/>
              <a:gd name="connsiteY9-356" fmla="*/ 2400300 h 2671762"/>
              <a:gd name="connsiteX10-357" fmla="*/ 866775 w 1400175"/>
              <a:gd name="connsiteY10-358" fmla="*/ 2362200 h 2671762"/>
              <a:gd name="connsiteX11-359" fmla="*/ 933450 w 1400175"/>
              <a:gd name="connsiteY11-360" fmla="*/ 2481262 h 2671762"/>
              <a:gd name="connsiteX12-361" fmla="*/ 1085850 w 1400175"/>
              <a:gd name="connsiteY12-362" fmla="*/ 2533650 h 2671762"/>
              <a:gd name="connsiteX13-363" fmla="*/ 1176338 w 1400175"/>
              <a:gd name="connsiteY13-364" fmla="*/ 2552700 h 2671762"/>
              <a:gd name="connsiteX14-365" fmla="*/ 1223963 w 1400175"/>
              <a:gd name="connsiteY14-366" fmla="*/ 2514600 h 2671762"/>
              <a:gd name="connsiteX15-367" fmla="*/ 1281113 w 1400175"/>
              <a:gd name="connsiteY15-368" fmla="*/ 2476500 h 2671762"/>
              <a:gd name="connsiteX16-369" fmla="*/ 1323975 w 1400175"/>
              <a:gd name="connsiteY16-370" fmla="*/ 2447925 h 2671762"/>
              <a:gd name="connsiteX17-371" fmla="*/ 1366838 w 1400175"/>
              <a:gd name="connsiteY17-372" fmla="*/ 2428875 h 2671762"/>
              <a:gd name="connsiteX18-373" fmla="*/ 1385888 w 1400175"/>
              <a:gd name="connsiteY18-374" fmla="*/ 2443163 h 2671762"/>
              <a:gd name="connsiteX19-375" fmla="*/ 1400175 w 1400175"/>
              <a:gd name="connsiteY19-376" fmla="*/ 9525 h 2671762"/>
              <a:gd name="connsiteX20-377" fmla="*/ 0 w 1400175"/>
              <a:gd name="connsiteY20-378" fmla="*/ 0 h 267176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Lst>
            <a:rect l="l" t="t" r="r" b="b"/>
            <a:pathLst>
              <a:path w="1400175" h="2671762">
                <a:moveTo>
                  <a:pt x="0" y="0"/>
                </a:moveTo>
                <a:lnTo>
                  <a:pt x="0" y="2400300"/>
                </a:lnTo>
                <a:lnTo>
                  <a:pt x="157163" y="2328862"/>
                </a:lnTo>
                <a:cubicBezTo>
                  <a:pt x="261938" y="2370137"/>
                  <a:pt x="228600" y="2449512"/>
                  <a:pt x="271463" y="2509837"/>
                </a:cubicBezTo>
                <a:lnTo>
                  <a:pt x="338138" y="2586037"/>
                </a:lnTo>
                <a:lnTo>
                  <a:pt x="495300" y="2671762"/>
                </a:lnTo>
                <a:cubicBezTo>
                  <a:pt x="530225" y="2669381"/>
                  <a:pt x="530226" y="2596356"/>
                  <a:pt x="547688" y="2571750"/>
                </a:cubicBezTo>
                <a:cubicBezTo>
                  <a:pt x="565150" y="2547144"/>
                  <a:pt x="575469" y="2543175"/>
                  <a:pt x="600075" y="2524125"/>
                </a:cubicBezTo>
                <a:lnTo>
                  <a:pt x="695325" y="2457450"/>
                </a:lnTo>
                <a:lnTo>
                  <a:pt x="752475" y="2400300"/>
                </a:lnTo>
                <a:lnTo>
                  <a:pt x="866775" y="2362200"/>
                </a:lnTo>
                <a:cubicBezTo>
                  <a:pt x="896937" y="2375694"/>
                  <a:pt x="896938" y="2452687"/>
                  <a:pt x="933450" y="2481262"/>
                </a:cubicBezTo>
                <a:cubicBezTo>
                  <a:pt x="969962" y="2509837"/>
                  <a:pt x="1055687" y="2527300"/>
                  <a:pt x="1085850" y="2533650"/>
                </a:cubicBezTo>
                <a:lnTo>
                  <a:pt x="1176338" y="2552700"/>
                </a:lnTo>
                <a:cubicBezTo>
                  <a:pt x="1199357" y="2549525"/>
                  <a:pt x="1206501" y="2527300"/>
                  <a:pt x="1223963" y="2514600"/>
                </a:cubicBezTo>
                <a:cubicBezTo>
                  <a:pt x="1241426" y="2501900"/>
                  <a:pt x="1264444" y="2487612"/>
                  <a:pt x="1281113" y="2476500"/>
                </a:cubicBezTo>
                <a:lnTo>
                  <a:pt x="1323975" y="2447925"/>
                </a:lnTo>
                <a:cubicBezTo>
                  <a:pt x="1338262" y="2438400"/>
                  <a:pt x="1354138" y="2427288"/>
                  <a:pt x="1366838" y="2428875"/>
                </a:cubicBezTo>
                <a:lnTo>
                  <a:pt x="1385888" y="2443163"/>
                </a:lnTo>
                <a:cubicBezTo>
                  <a:pt x="1390650" y="1631950"/>
                  <a:pt x="1395413" y="820738"/>
                  <a:pt x="1400175" y="9525"/>
                </a:cubicBezTo>
                <a:lnTo>
                  <a:pt x="0" y="0"/>
                </a:lnTo>
                <a:close/>
              </a:path>
            </a:pathLst>
          </a:custGeom>
          <a:solidFill>
            <a:schemeClr val="tx1">
              <a:lumMod val="50000"/>
              <a:lumOff val="50000"/>
            </a:schemeClr>
          </a:solidFill>
          <a:ln>
            <a:noFill/>
          </a:ln>
          <a:effectLst>
            <a:outerShdw blurRad="50800" dist="254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ndParaRPr>
          </a:p>
        </p:txBody>
      </p:sp>
      <p:sp>
        <p:nvSpPr>
          <p:cNvPr id="22" name="MH_SubTitle_5"/>
          <p:cNvSpPr/>
          <p:nvPr>
            <p:custDataLst>
              <p:tags r:id="rId14"/>
            </p:custDataLst>
          </p:nvPr>
        </p:nvSpPr>
        <p:spPr>
          <a:xfrm>
            <a:off x="6552486" y="971393"/>
            <a:ext cx="862012" cy="1646635"/>
          </a:xfrm>
          <a:custGeom>
            <a:avLst/>
            <a:gdLst>
              <a:gd name="connsiteX0" fmla="*/ 0 w 1400175"/>
              <a:gd name="connsiteY0" fmla="*/ 0 h 2671762"/>
              <a:gd name="connsiteX1" fmla="*/ 0 w 1400175"/>
              <a:gd name="connsiteY1" fmla="*/ 2400300 h 2671762"/>
              <a:gd name="connsiteX2" fmla="*/ 142875 w 1400175"/>
              <a:gd name="connsiteY2" fmla="*/ 2328862 h 2671762"/>
              <a:gd name="connsiteX3" fmla="*/ 209550 w 1400175"/>
              <a:gd name="connsiteY3" fmla="*/ 2366962 h 2671762"/>
              <a:gd name="connsiteX4" fmla="*/ 271463 w 1400175"/>
              <a:gd name="connsiteY4" fmla="*/ 2509837 h 2671762"/>
              <a:gd name="connsiteX5" fmla="*/ 338138 w 1400175"/>
              <a:gd name="connsiteY5" fmla="*/ 2586037 h 2671762"/>
              <a:gd name="connsiteX6" fmla="*/ 495300 w 1400175"/>
              <a:gd name="connsiteY6" fmla="*/ 2671762 h 2671762"/>
              <a:gd name="connsiteX7" fmla="*/ 547688 w 1400175"/>
              <a:gd name="connsiteY7" fmla="*/ 2571750 h 2671762"/>
              <a:gd name="connsiteX8" fmla="*/ 600075 w 1400175"/>
              <a:gd name="connsiteY8" fmla="*/ 2524125 h 2671762"/>
              <a:gd name="connsiteX9" fmla="*/ 695325 w 1400175"/>
              <a:gd name="connsiteY9" fmla="*/ 2457450 h 2671762"/>
              <a:gd name="connsiteX10" fmla="*/ 752475 w 1400175"/>
              <a:gd name="connsiteY10" fmla="*/ 2400300 h 2671762"/>
              <a:gd name="connsiteX11" fmla="*/ 866775 w 1400175"/>
              <a:gd name="connsiteY11" fmla="*/ 2362200 h 2671762"/>
              <a:gd name="connsiteX12" fmla="*/ 933450 w 1400175"/>
              <a:gd name="connsiteY12" fmla="*/ 2481262 h 2671762"/>
              <a:gd name="connsiteX13" fmla="*/ 1085850 w 1400175"/>
              <a:gd name="connsiteY13" fmla="*/ 2533650 h 2671762"/>
              <a:gd name="connsiteX14" fmla="*/ 1176338 w 1400175"/>
              <a:gd name="connsiteY14" fmla="*/ 2552700 h 2671762"/>
              <a:gd name="connsiteX15" fmla="*/ 1223963 w 1400175"/>
              <a:gd name="connsiteY15" fmla="*/ 2514600 h 2671762"/>
              <a:gd name="connsiteX16" fmla="*/ 1281113 w 1400175"/>
              <a:gd name="connsiteY16" fmla="*/ 2476500 h 2671762"/>
              <a:gd name="connsiteX17" fmla="*/ 1323975 w 1400175"/>
              <a:gd name="connsiteY17" fmla="*/ 2447925 h 2671762"/>
              <a:gd name="connsiteX18" fmla="*/ 1366838 w 1400175"/>
              <a:gd name="connsiteY18" fmla="*/ 2428875 h 2671762"/>
              <a:gd name="connsiteX19" fmla="*/ 1400175 w 1400175"/>
              <a:gd name="connsiteY19" fmla="*/ 2457450 h 2671762"/>
              <a:gd name="connsiteX20" fmla="*/ 1400175 w 1400175"/>
              <a:gd name="connsiteY20" fmla="*/ 9525 h 2671762"/>
              <a:gd name="connsiteX21" fmla="*/ 0 w 1400175"/>
              <a:gd name="connsiteY21" fmla="*/ 0 h 2671762"/>
              <a:gd name="connsiteX0-1" fmla="*/ 0 w 1400175"/>
              <a:gd name="connsiteY0-2" fmla="*/ 0 h 2671762"/>
              <a:gd name="connsiteX1-3" fmla="*/ 0 w 1400175"/>
              <a:gd name="connsiteY1-4" fmla="*/ 2400300 h 2671762"/>
              <a:gd name="connsiteX2-5" fmla="*/ 142875 w 1400175"/>
              <a:gd name="connsiteY2-6" fmla="*/ 2328862 h 2671762"/>
              <a:gd name="connsiteX3-7" fmla="*/ 271463 w 1400175"/>
              <a:gd name="connsiteY3-8" fmla="*/ 2509837 h 2671762"/>
              <a:gd name="connsiteX4-9" fmla="*/ 338138 w 1400175"/>
              <a:gd name="connsiteY4-10" fmla="*/ 2586037 h 2671762"/>
              <a:gd name="connsiteX5-11" fmla="*/ 495300 w 1400175"/>
              <a:gd name="connsiteY5-12" fmla="*/ 2671762 h 2671762"/>
              <a:gd name="connsiteX6-13" fmla="*/ 547688 w 1400175"/>
              <a:gd name="connsiteY6-14" fmla="*/ 2571750 h 2671762"/>
              <a:gd name="connsiteX7-15" fmla="*/ 600075 w 1400175"/>
              <a:gd name="connsiteY7-16" fmla="*/ 2524125 h 2671762"/>
              <a:gd name="connsiteX8-17" fmla="*/ 695325 w 1400175"/>
              <a:gd name="connsiteY8-18" fmla="*/ 2457450 h 2671762"/>
              <a:gd name="connsiteX9-19" fmla="*/ 752475 w 1400175"/>
              <a:gd name="connsiteY9-20" fmla="*/ 2400300 h 2671762"/>
              <a:gd name="connsiteX10-21" fmla="*/ 866775 w 1400175"/>
              <a:gd name="connsiteY10-22" fmla="*/ 2362200 h 2671762"/>
              <a:gd name="connsiteX11-23" fmla="*/ 933450 w 1400175"/>
              <a:gd name="connsiteY11-24" fmla="*/ 2481262 h 2671762"/>
              <a:gd name="connsiteX12-25" fmla="*/ 1085850 w 1400175"/>
              <a:gd name="connsiteY12-26" fmla="*/ 2533650 h 2671762"/>
              <a:gd name="connsiteX13-27" fmla="*/ 1176338 w 1400175"/>
              <a:gd name="connsiteY13-28" fmla="*/ 2552700 h 2671762"/>
              <a:gd name="connsiteX14-29" fmla="*/ 1223963 w 1400175"/>
              <a:gd name="connsiteY14-30" fmla="*/ 2514600 h 2671762"/>
              <a:gd name="connsiteX15-31" fmla="*/ 1281113 w 1400175"/>
              <a:gd name="connsiteY15-32" fmla="*/ 2476500 h 2671762"/>
              <a:gd name="connsiteX16-33" fmla="*/ 1323975 w 1400175"/>
              <a:gd name="connsiteY16-34" fmla="*/ 2447925 h 2671762"/>
              <a:gd name="connsiteX17-35" fmla="*/ 1366838 w 1400175"/>
              <a:gd name="connsiteY17-36" fmla="*/ 2428875 h 2671762"/>
              <a:gd name="connsiteX18-37" fmla="*/ 1400175 w 1400175"/>
              <a:gd name="connsiteY18-38" fmla="*/ 2457450 h 2671762"/>
              <a:gd name="connsiteX19-39" fmla="*/ 1400175 w 1400175"/>
              <a:gd name="connsiteY19-40" fmla="*/ 9525 h 2671762"/>
              <a:gd name="connsiteX20-41" fmla="*/ 0 w 1400175"/>
              <a:gd name="connsiteY20-42" fmla="*/ 0 h 2671762"/>
              <a:gd name="connsiteX0-43" fmla="*/ 0 w 1400175"/>
              <a:gd name="connsiteY0-44" fmla="*/ 0 h 2671762"/>
              <a:gd name="connsiteX1-45" fmla="*/ 0 w 1400175"/>
              <a:gd name="connsiteY1-46" fmla="*/ 2400300 h 2671762"/>
              <a:gd name="connsiteX2-47" fmla="*/ 142875 w 1400175"/>
              <a:gd name="connsiteY2-48" fmla="*/ 2328862 h 2671762"/>
              <a:gd name="connsiteX3-49" fmla="*/ 271463 w 1400175"/>
              <a:gd name="connsiteY3-50" fmla="*/ 2509837 h 2671762"/>
              <a:gd name="connsiteX4-51" fmla="*/ 338138 w 1400175"/>
              <a:gd name="connsiteY4-52" fmla="*/ 2586037 h 2671762"/>
              <a:gd name="connsiteX5-53" fmla="*/ 495300 w 1400175"/>
              <a:gd name="connsiteY5-54" fmla="*/ 2671762 h 2671762"/>
              <a:gd name="connsiteX6-55" fmla="*/ 547688 w 1400175"/>
              <a:gd name="connsiteY6-56" fmla="*/ 2571750 h 2671762"/>
              <a:gd name="connsiteX7-57" fmla="*/ 600075 w 1400175"/>
              <a:gd name="connsiteY7-58" fmla="*/ 2524125 h 2671762"/>
              <a:gd name="connsiteX8-59" fmla="*/ 695325 w 1400175"/>
              <a:gd name="connsiteY8-60" fmla="*/ 2457450 h 2671762"/>
              <a:gd name="connsiteX9-61" fmla="*/ 752475 w 1400175"/>
              <a:gd name="connsiteY9-62" fmla="*/ 2400300 h 2671762"/>
              <a:gd name="connsiteX10-63" fmla="*/ 866775 w 1400175"/>
              <a:gd name="connsiteY10-64" fmla="*/ 2362200 h 2671762"/>
              <a:gd name="connsiteX11-65" fmla="*/ 933450 w 1400175"/>
              <a:gd name="connsiteY11-66" fmla="*/ 2481262 h 2671762"/>
              <a:gd name="connsiteX12-67" fmla="*/ 1085850 w 1400175"/>
              <a:gd name="connsiteY12-68" fmla="*/ 2533650 h 2671762"/>
              <a:gd name="connsiteX13-69" fmla="*/ 1176338 w 1400175"/>
              <a:gd name="connsiteY13-70" fmla="*/ 2552700 h 2671762"/>
              <a:gd name="connsiteX14-71" fmla="*/ 1223963 w 1400175"/>
              <a:gd name="connsiteY14-72" fmla="*/ 2514600 h 2671762"/>
              <a:gd name="connsiteX15-73" fmla="*/ 1281113 w 1400175"/>
              <a:gd name="connsiteY15-74" fmla="*/ 2476500 h 2671762"/>
              <a:gd name="connsiteX16-75" fmla="*/ 1323975 w 1400175"/>
              <a:gd name="connsiteY16-76" fmla="*/ 2447925 h 2671762"/>
              <a:gd name="connsiteX17-77" fmla="*/ 1366838 w 1400175"/>
              <a:gd name="connsiteY17-78" fmla="*/ 2428875 h 2671762"/>
              <a:gd name="connsiteX18-79" fmla="*/ 1400175 w 1400175"/>
              <a:gd name="connsiteY18-80" fmla="*/ 2457450 h 2671762"/>
              <a:gd name="connsiteX19-81" fmla="*/ 1400175 w 1400175"/>
              <a:gd name="connsiteY19-82" fmla="*/ 9525 h 2671762"/>
              <a:gd name="connsiteX20-83" fmla="*/ 0 w 1400175"/>
              <a:gd name="connsiteY20-84" fmla="*/ 0 h 2671762"/>
              <a:gd name="connsiteX0-85" fmla="*/ 0 w 1400175"/>
              <a:gd name="connsiteY0-86" fmla="*/ 0 h 2671762"/>
              <a:gd name="connsiteX1-87" fmla="*/ 0 w 1400175"/>
              <a:gd name="connsiteY1-88" fmla="*/ 2400300 h 2671762"/>
              <a:gd name="connsiteX2-89" fmla="*/ 157163 w 1400175"/>
              <a:gd name="connsiteY2-90" fmla="*/ 2328862 h 2671762"/>
              <a:gd name="connsiteX3-91" fmla="*/ 271463 w 1400175"/>
              <a:gd name="connsiteY3-92" fmla="*/ 2509837 h 2671762"/>
              <a:gd name="connsiteX4-93" fmla="*/ 338138 w 1400175"/>
              <a:gd name="connsiteY4-94" fmla="*/ 2586037 h 2671762"/>
              <a:gd name="connsiteX5-95" fmla="*/ 495300 w 1400175"/>
              <a:gd name="connsiteY5-96" fmla="*/ 2671762 h 2671762"/>
              <a:gd name="connsiteX6-97" fmla="*/ 547688 w 1400175"/>
              <a:gd name="connsiteY6-98" fmla="*/ 2571750 h 2671762"/>
              <a:gd name="connsiteX7-99" fmla="*/ 600075 w 1400175"/>
              <a:gd name="connsiteY7-100" fmla="*/ 2524125 h 2671762"/>
              <a:gd name="connsiteX8-101" fmla="*/ 695325 w 1400175"/>
              <a:gd name="connsiteY8-102" fmla="*/ 2457450 h 2671762"/>
              <a:gd name="connsiteX9-103" fmla="*/ 752475 w 1400175"/>
              <a:gd name="connsiteY9-104" fmla="*/ 2400300 h 2671762"/>
              <a:gd name="connsiteX10-105" fmla="*/ 866775 w 1400175"/>
              <a:gd name="connsiteY10-106" fmla="*/ 2362200 h 2671762"/>
              <a:gd name="connsiteX11-107" fmla="*/ 933450 w 1400175"/>
              <a:gd name="connsiteY11-108" fmla="*/ 2481262 h 2671762"/>
              <a:gd name="connsiteX12-109" fmla="*/ 1085850 w 1400175"/>
              <a:gd name="connsiteY12-110" fmla="*/ 2533650 h 2671762"/>
              <a:gd name="connsiteX13-111" fmla="*/ 1176338 w 1400175"/>
              <a:gd name="connsiteY13-112" fmla="*/ 2552700 h 2671762"/>
              <a:gd name="connsiteX14-113" fmla="*/ 1223963 w 1400175"/>
              <a:gd name="connsiteY14-114" fmla="*/ 2514600 h 2671762"/>
              <a:gd name="connsiteX15-115" fmla="*/ 1281113 w 1400175"/>
              <a:gd name="connsiteY15-116" fmla="*/ 2476500 h 2671762"/>
              <a:gd name="connsiteX16-117" fmla="*/ 1323975 w 1400175"/>
              <a:gd name="connsiteY16-118" fmla="*/ 2447925 h 2671762"/>
              <a:gd name="connsiteX17-119" fmla="*/ 1366838 w 1400175"/>
              <a:gd name="connsiteY17-120" fmla="*/ 2428875 h 2671762"/>
              <a:gd name="connsiteX18-121" fmla="*/ 1400175 w 1400175"/>
              <a:gd name="connsiteY18-122" fmla="*/ 2457450 h 2671762"/>
              <a:gd name="connsiteX19-123" fmla="*/ 1400175 w 1400175"/>
              <a:gd name="connsiteY19-124" fmla="*/ 9525 h 2671762"/>
              <a:gd name="connsiteX20-125" fmla="*/ 0 w 1400175"/>
              <a:gd name="connsiteY20-126" fmla="*/ 0 h 2671762"/>
              <a:gd name="connsiteX0-127" fmla="*/ 0 w 1400175"/>
              <a:gd name="connsiteY0-128" fmla="*/ 0 h 2671762"/>
              <a:gd name="connsiteX1-129" fmla="*/ 0 w 1400175"/>
              <a:gd name="connsiteY1-130" fmla="*/ 2400300 h 2671762"/>
              <a:gd name="connsiteX2-131" fmla="*/ 157163 w 1400175"/>
              <a:gd name="connsiteY2-132" fmla="*/ 2328862 h 2671762"/>
              <a:gd name="connsiteX3-133" fmla="*/ 271463 w 1400175"/>
              <a:gd name="connsiteY3-134" fmla="*/ 2509837 h 2671762"/>
              <a:gd name="connsiteX4-135" fmla="*/ 338138 w 1400175"/>
              <a:gd name="connsiteY4-136" fmla="*/ 2586037 h 2671762"/>
              <a:gd name="connsiteX5-137" fmla="*/ 495300 w 1400175"/>
              <a:gd name="connsiteY5-138" fmla="*/ 2671762 h 2671762"/>
              <a:gd name="connsiteX6-139" fmla="*/ 547688 w 1400175"/>
              <a:gd name="connsiteY6-140" fmla="*/ 2571750 h 2671762"/>
              <a:gd name="connsiteX7-141" fmla="*/ 600075 w 1400175"/>
              <a:gd name="connsiteY7-142" fmla="*/ 2524125 h 2671762"/>
              <a:gd name="connsiteX8-143" fmla="*/ 695325 w 1400175"/>
              <a:gd name="connsiteY8-144" fmla="*/ 2457450 h 2671762"/>
              <a:gd name="connsiteX9-145" fmla="*/ 752475 w 1400175"/>
              <a:gd name="connsiteY9-146" fmla="*/ 2400300 h 2671762"/>
              <a:gd name="connsiteX10-147" fmla="*/ 866775 w 1400175"/>
              <a:gd name="connsiteY10-148" fmla="*/ 2362200 h 2671762"/>
              <a:gd name="connsiteX11-149" fmla="*/ 933450 w 1400175"/>
              <a:gd name="connsiteY11-150" fmla="*/ 2481262 h 2671762"/>
              <a:gd name="connsiteX12-151" fmla="*/ 1085850 w 1400175"/>
              <a:gd name="connsiteY12-152" fmla="*/ 2533650 h 2671762"/>
              <a:gd name="connsiteX13-153" fmla="*/ 1176338 w 1400175"/>
              <a:gd name="connsiteY13-154" fmla="*/ 2552700 h 2671762"/>
              <a:gd name="connsiteX14-155" fmla="*/ 1223963 w 1400175"/>
              <a:gd name="connsiteY14-156" fmla="*/ 2514600 h 2671762"/>
              <a:gd name="connsiteX15-157" fmla="*/ 1281113 w 1400175"/>
              <a:gd name="connsiteY15-158" fmla="*/ 2476500 h 2671762"/>
              <a:gd name="connsiteX16-159" fmla="*/ 1323975 w 1400175"/>
              <a:gd name="connsiteY16-160" fmla="*/ 2447925 h 2671762"/>
              <a:gd name="connsiteX17-161" fmla="*/ 1366838 w 1400175"/>
              <a:gd name="connsiteY17-162" fmla="*/ 2428875 h 2671762"/>
              <a:gd name="connsiteX18-163" fmla="*/ 1400175 w 1400175"/>
              <a:gd name="connsiteY18-164" fmla="*/ 2457450 h 2671762"/>
              <a:gd name="connsiteX19-165" fmla="*/ 1400175 w 1400175"/>
              <a:gd name="connsiteY19-166" fmla="*/ 9525 h 2671762"/>
              <a:gd name="connsiteX20-167" fmla="*/ 0 w 1400175"/>
              <a:gd name="connsiteY20-168" fmla="*/ 0 h 2671762"/>
              <a:gd name="connsiteX0-169" fmla="*/ 0 w 1400175"/>
              <a:gd name="connsiteY0-170" fmla="*/ 0 h 2671762"/>
              <a:gd name="connsiteX1-171" fmla="*/ 0 w 1400175"/>
              <a:gd name="connsiteY1-172" fmla="*/ 2400300 h 2671762"/>
              <a:gd name="connsiteX2-173" fmla="*/ 157163 w 1400175"/>
              <a:gd name="connsiteY2-174" fmla="*/ 2328862 h 2671762"/>
              <a:gd name="connsiteX3-175" fmla="*/ 271463 w 1400175"/>
              <a:gd name="connsiteY3-176" fmla="*/ 2509837 h 2671762"/>
              <a:gd name="connsiteX4-177" fmla="*/ 338138 w 1400175"/>
              <a:gd name="connsiteY4-178" fmla="*/ 2586037 h 2671762"/>
              <a:gd name="connsiteX5-179" fmla="*/ 495300 w 1400175"/>
              <a:gd name="connsiteY5-180" fmla="*/ 2671762 h 2671762"/>
              <a:gd name="connsiteX6-181" fmla="*/ 547688 w 1400175"/>
              <a:gd name="connsiteY6-182" fmla="*/ 2571750 h 2671762"/>
              <a:gd name="connsiteX7-183" fmla="*/ 600075 w 1400175"/>
              <a:gd name="connsiteY7-184" fmla="*/ 2524125 h 2671762"/>
              <a:gd name="connsiteX8-185" fmla="*/ 695325 w 1400175"/>
              <a:gd name="connsiteY8-186" fmla="*/ 2457450 h 2671762"/>
              <a:gd name="connsiteX9-187" fmla="*/ 752475 w 1400175"/>
              <a:gd name="connsiteY9-188" fmla="*/ 2400300 h 2671762"/>
              <a:gd name="connsiteX10-189" fmla="*/ 866775 w 1400175"/>
              <a:gd name="connsiteY10-190" fmla="*/ 2362200 h 2671762"/>
              <a:gd name="connsiteX11-191" fmla="*/ 933450 w 1400175"/>
              <a:gd name="connsiteY11-192" fmla="*/ 2481262 h 2671762"/>
              <a:gd name="connsiteX12-193" fmla="*/ 1085850 w 1400175"/>
              <a:gd name="connsiteY12-194" fmla="*/ 2533650 h 2671762"/>
              <a:gd name="connsiteX13-195" fmla="*/ 1176338 w 1400175"/>
              <a:gd name="connsiteY13-196" fmla="*/ 2552700 h 2671762"/>
              <a:gd name="connsiteX14-197" fmla="*/ 1223963 w 1400175"/>
              <a:gd name="connsiteY14-198" fmla="*/ 2514600 h 2671762"/>
              <a:gd name="connsiteX15-199" fmla="*/ 1281113 w 1400175"/>
              <a:gd name="connsiteY15-200" fmla="*/ 2476500 h 2671762"/>
              <a:gd name="connsiteX16-201" fmla="*/ 1323975 w 1400175"/>
              <a:gd name="connsiteY16-202" fmla="*/ 2447925 h 2671762"/>
              <a:gd name="connsiteX17-203" fmla="*/ 1366838 w 1400175"/>
              <a:gd name="connsiteY17-204" fmla="*/ 2428875 h 2671762"/>
              <a:gd name="connsiteX18-205" fmla="*/ 1400175 w 1400175"/>
              <a:gd name="connsiteY18-206" fmla="*/ 2457450 h 2671762"/>
              <a:gd name="connsiteX19-207" fmla="*/ 1400175 w 1400175"/>
              <a:gd name="connsiteY19-208" fmla="*/ 9525 h 2671762"/>
              <a:gd name="connsiteX20-209" fmla="*/ 0 w 1400175"/>
              <a:gd name="connsiteY20-210" fmla="*/ 0 h 2671762"/>
              <a:gd name="connsiteX0-211" fmla="*/ 0 w 1400175"/>
              <a:gd name="connsiteY0-212" fmla="*/ 0 h 2671762"/>
              <a:gd name="connsiteX1-213" fmla="*/ 0 w 1400175"/>
              <a:gd name="connsiteY1-214" fmla="*/ 2400300 h 2671762"/>
              <a:gd name="connsiteX2-215" fmla="*/ 157163 w 1400175"/>
              <a:gd name="connsiteY2-216" fmla="*/ 2328862 h 2671762"/>
              <a:gd name="connsiteX3-217" fmla="*/ 271463 w 1400175"/>
              <a:gd name="connsiteY3-218" fmla="*/ 2509837 h 2671762"/>
              <a:gd name="connsiteX4-219" fmla="*/ 338138 w 1400175"/>
              <a:gd name="connsiteY4-220" fmla="*/ 2586037 h 2671762"/>
              <a:gd name="connsiteX5-221" fmla="*/ 495300 w 1400175"/>
              <a:gd name="connsiteY5-222" fmla="*/ 2671762 h 2671762"/>
              <a:gd name="connsiteX6-223" fmla="*/ 547688 w 1400175"/>
              <a:gd name="connsiteY6-224" fmla="*/ 2571750 h 2671762"/>
              <a:gd name="connsiteX7-225" fmla="*/ 600075 w 1400175"/>
              <a:gd name="connsiteY7-226" fmla="*/ 2524125 h 2671762"/>
              <a:gd name="connsiteX8-227" fmla="*/ 695325 w 1400175"/>
              <a:gd name="connsiteY8-228" fmla="*/ 2457450 h 2671762"/>
              <a:gd name="connsiteX9-229" fmla="*/ 752475 w 1400175"/>
              <a:gd name="connsiteY9-230" fmla="*/ 2400300 h 2671762"/>
              <a:gd name="connsiteX10-231" fmla="*/ 866775 w 1400175"/>
              <a:gd name="connsiteY10-232" fmla="*/ 2362200 h 2671762"/>
              <a:gd name="connsiteX11-233" fmla="*/ 933450 w 1400175"/>
              <a:gd name="connsiteY11-234" fmla="*/ 2481262 h 2671762"/>
              <a:gd name="connsiteX12-235" fmla="*/ 1085850 w 1400175"/>
              <a:gd name="connsiteY12-236" fmla="*/ 2533650 h 2671762"/>
              <a:gd name="connsiteX13-237" fmla="*/ 1176338 w 1400175"/>
              <a:gd name="connsiteY13-238" fmla="*/ 2552700 h 2671762"/>
              <a:gd name="connsiteX14-239" fmla="*/ 1223963 w 1400175"/>
              <a:gd name="connsiteY14-240" fmla="*/ 2514600 h 2671762"/>
              <a:gd name="connsiteX15-241" fmla="*/ 1281113 w 1400175"/>
              <a:gd name="connsiteY15-242" fmla="*/ 2476500 h 2671762"/>
              <a:gd name="connsiteX16-243" fmla="*/ 1323975 w 1400175"/>
              <a:gd name="connsiteY16-244" fmla="*/ 2447925 h 2671762"/>
              <a:gd name="connsiteX17-245" fmla="*/ 1366838 w 1400175"/>
              <a:gd name="connsiteY17-246" fmla="*/ 2428875 h 2671762"/>
              <a:gd name="connsiteX18-247" fmla="*/ 1400175 w 1400175"/>
              <a:gd name="connsiteY18-248" fmla="*/ 2457450 h 2671762"/>
              <a:gd name="connsiteX19-249" fmla="*/ 1400175 w 1400175"/>
              <a:gd name="connsiteY19-250" fmla="*/ 9525 h 2671762"/>
              <a:gd name="connsiteX20-251" fmla="*/ 0 w 1400175"/>
              <a:gd name="connsiteY20-252" fmla="*/ 0 h 2671762"/>
              <a:gd name="connsiteX0-253" fmla="*/ 0 w 1400175"/>
              <a:gd name="connsiteY0-254" fmla="*/ 0 h 2671762"/>
              <a:gd name="connsiteX1-255" fmla="*/ 0 w 1400175"/>
              <a:gd name="connsiteY1-256" fmla="*/ 2400300 h 2671762"/>
              <a:gd name="connsiteX2-257" fmla="*/ 157163 w 1400175"/>
              <a:gd name="connsiteY2-258" fmla="*/ 2328862 h 2671762"/>
              <a:gd name="connsiteX3-259" fmla="*/ 271463 w 1400175"/>
              <a:gd name="connsiteY3-260" fmla="*/ 2509837 h 2671762"/>
              <a:gd name="connsiteX4-261" fmla="*/ 338138 w 1400175"/>
              <a:gd name="connsiteY4-262" fmla="*/ 2586037 h 2671762"/>
              <a:gd name="connsiteX5-263" fmla="*/ 495300 w 1400175"/>
              <a:gd name="connsiteY5-264" fmla="*/ 2671762 h 2671762"/>
              <a:gd name="connsiteX6-265" fmla="*/ 547688 w 1400175"/>
              <a:gd name="connsiteY6-266" fmla="*/ 2571750 h 2671762"/>
              <a:gd name="connsiteX7-267" fmla="*/ 600075 w 1400175"/>
              <a:gd name="connsiteY7-268" fmla="*/ 2524125 h 2671762"/>
              <a:gd name="connsiteX8-269" fmla="*/ 695325 w 1400175"/>
              <a:gd name="connsiteY8-270" fmla="*/ 2457450 h 2671762"/>
              <a:gd name="connsiteX9-271" fmla="*/ 752475 w 1400175"/>
              <a:gd name="connsiteY9-272" fmla="*/ 2400300 h 2671762"/>
              <a:gd name="connsiteX10-273" fmla="*/ 866775 w 1400175"/>
              <a:gd name="connsiteY10-274" fmla="*/ 2362200 h 2671762"/>
              <a:gd name="connsiteX11-275" fmla="*/ 933450 w 1400175"/>
              <a:gd name="connsiteY11-276" fmla="*/ 2481262 h 2671762"/>
              <a:gd name="connsiteX12-277" fmla="*/ 1085850 w 1400175"/>
              <a:gd name="connsiteY12-278" fmla="*/ 2533650 h 2671762"/>
              <a:gd name="connsiteX13-279" fmla="*/ 1176338 w 1400175"/>
              <a:gd name="connsiteY13-280" fmla="*/ 2552700 h 2671762"/>
              <a:gd name="connsiteX14-281" fmla="*/ 1223963 w 1400175"/>
              <a:gd name="connsiteY14-282" fmla="*/ 2514600 h 2671762"/>
              <a:gd name="connsiteX15-283" fmla="*/ 1281113 w 1400175"/>
              <a:gd name="connsiteY15-284" fmla="*/ 2476500 h 2671762"/>
              <a:gd name="connsiteX16-285" fmla="*/ 1323975 w 1400175"/>
              <a:gd name="connsiteY16-286" fmla="*/ 2447925 h 2671762"/>
              <a:gd name="connsiteX17-287" fmla="*/ 1366838 w 1400175"/>
              <a:gd name="connsiteY17-288" fmla="*/ 2428875 h 2671762"/>
              <a:gd name="connsiteX18-289" fmla="*/ 1400175 w 1400175"/>
              <a:gd name="connsiteY18-290" fmla="*/ 2457450 h 2671762"/>
              <a:gd name="connsiteX19-291" fmla="*/ 1400175 w 1400175"/>
              <a:gd name="connsiteY19-292" fmla="*/ 9525 h 2671762"/>
              <a:gd name="connsiteX20-293" fmla="*/ 0 w 1400175"/>
              <a:gd name="connsiteY20-294" fmla="*/ 0 h 2671762"/>
              <a:gd name="connsiteX0-295" fmla="*/ 0 w 1400175"/>
              <a:gd name="connsiteY0-296" fmla="*/ 0 h 2671762"/>
              <a:gd name="connsiteX1-297" fmla="*/ 0 w 1400175"/>
              <a:gd name="connsiteY1-298" fmla="*/ 2400300 h 2671762"/>
              <a:gd name="connsiteX2-299" fmla="*/ 157163 w 1400175"/>
              <a:gd name="connsiteY2-300" fmla="*/ 2328862 h 2671762"/>
              <a:gd name="connsiteX3-301" fmla="*/ 271463 w 1400175"/>
              <a:gd name="connsiteY3-302" fmla="*/ 2509837 h 2671762"/>
              <a:gd name="connsiteX4-303" fmla="*/ 338138 w 1400175"/>
              <a:gd name="connsiteY4-304" fmla="*/ 2586037 h 2671762"/>
              <a:gd name="connsiteX5-305" fmla="*/ 495300 w 1400175"/>
              <a:gd name="connsiteY5-306" fmla="*/ 2671762 h 2671762"/>
              <a:gd name="connsiteX6-307" fmla="*/ 547688 w 1400175"/>
              <a:gd name="connsiteY6-308" fmla="*/ 2571750 h 2671762"/>
              <a:gd name="connsiteX7-309" fmla="*/ 600075 w 1400175"/>
              <a:gd name="connsiteY7-310" fmla="*/ 2524125 h 2671762"/>
              <a:gd name="connsiteX8-311" fmla="*/ 695325 w 1400175"/>
              <a:gd name="connsiteY8-312" fmla="*/ 2457450 h 2671762"/>
              <a:gd name="connsiteX9-313" fmla="*/ 752475 w 1400175"/>
              <a:gd name="connsiteY9-314" fmla="*/ 2400300 h 2671762"/>
              <a:gd name="connsiteX10-315" fmla="*/ 866775 w 1400175"/>
              <a:gd name="connsiteY10-316" fmla="*/ 2362200 h 2671762"/>
              <a:gd name="connsiteX11-317" fmla="*/ 933450 w 1400175"/>
              <a:gd name="connsiteY11-318" fmla="*/ 2481262 h 2671762"/>
              <a:gd name="connsiteX12-319" fmla="*/ 1085850 w 1400175"/>
              <a:gd name="connsiteY12-320" fmla="*/ 2533650 h 2671762"/>
              <a:gd name="connsiteX13-321" fmla="*/ 1176338 w 1400175"/>
              <a:gd name="connsiteY13-322" fmla="*/ 2552700 h 2671762"/>
              <a:gd name="connsiteX14-323" fmla="*/ 1223963 w 1400175"/>
              <a:gd name="connsiteY14-324" fmla="*/ 2514600 h 2671762"/>
              <a:gd name="connsiteX15-325" fmla="*/ 1281113 w 1400175"/>
              <a:gd name="connsiteY15-326" fmla="*/ 2476500 h 2671762"/>
              <a:gd name="connsiteX16-327" fmla="*/ 1323975 w 1400175"/>
              <a:gd name="connsiteY16-328" fmla="*/ 2447925 h 2671762"/>
              <a:gd name="connsiteX17-329" fmla="*/ 1366838 w 1400175"/>
              <a:gd name="connsiteY17-330" fmla="*/ 2428875 h 2671762"/>
              <a:gd name="connsiteX18-331" fmla="*/ 1400175 w 1400175"/>
              <a:gd name="connsiteY18-332" fmla="*/ 2457450 h 2671762"/>
              <a:gd name="connsiteX19-333" fmla="*/ 1400175 w 1400175"/>
              <a:gd name="connsiteY19-334" fmla="*/ 9525 h 2671762"/>
              <a:gd name="connsiteX20-335" fmla="*/ 0 w 1400175"/>
              <a:gd name="connsiteY20-336" fmla="*/ 0 h 2671762"/>
              <a:gd name="connsiteX0-337" fmla="*/ 0 w 1400175"/>
              <a:gd name="connsiteY0-338" fmla="*/ 0 h 2671762"/>
              <a:gd name="connsiteX1-339" fmla="*/ 0 w 1400175"/>
              <a:gd name="connsiteY1-340" fmla="*/ 2400300 h 2671762"/>
              <a:gd name="connsiteX2-341" fmla="*/ 157163 w 1400175"/>
              <a:gd name="connsiteY2-342" fmla="*/ 2328862 h 2671762"/>
              <a:gd name="connsiteX3-343" fmla="*/ 271463 w 1400175"/>
              <a:gd name="connsiteY3-344" fmla="*/ 2509837 h 2671762"/>
              <a:gd name="connsiteX4-345" fmla="*/ 338138 w 1400175"/>
              <a:gd name="connsiteY4-346" fmla="*/ 2586037 h 2671762"/>
              <a:gd name="connsiteX5-347" fmla="*/ 495300 w 1400175"/>
              <a:gd name="connsiteY5-348" fmla="*/ 2671762 h 2671762"/>
              <a:gd name="connsiteX6-349" fmla="*/ 547688 w 1400175"/>
              <a:gd name="connsiteY6-350" fmla="*/ 2571750 h 2671762"/>
              <a:gd name="connsiteX7-351" fmla="*/ 600075 w 1400175"/>
              <a:gd name="connsiteY7-352" fmla="*/ 2524125 h 2671762"/>
              <a:gd name="connsiteX8-353" fmla="*/ 695325 w 1400175"/>
              <a:gd name="connsiteY8-354" fmla="*/ 2457450 h 2671762"/>
              <a:gd name="connsiteX9-355" fmla="*/ 752475 w 1400175"/>
              <a:gd name="connsiteY9-356" fmla="*/ 2400300 h 2671762"/>
              <a:gd name="connsiteX10-357" fmla="*/ 866775 w 1400175"/>
              <a:gd name="connsiteY10-358" fmla="*/ 2362200 h 2671762"/>
              <a:gd name="connsiteX11-359" fmla="*/ 933450 w 1400175"/>
              <a:gd name="connsiteY11-360" fmla="*/ 2481262 h 2671762"/>
              <a:gd name="connsiteX12-361" fmla="*/ 1085850 w 1400175"/>
              <a:gd name="connsiteY12-362" fmla="*/ 2533650 h 2671762"/>
              <a:gd name="connsiteX13-363" fmla="*/ 1176338 w 1400175"/>
              <a:gd name="connsiteY13-364" fmla="*/ 2552700 h 2671762"/>
              <a:gd name="connsiteX14-365" fmla="*/ 1223963 w 1400175"/>
              <a:gd name="connsiteY14-366" fmla="*/ 2514600 h 2671762"/>
              <a:gd name="connsiteX15-367" fmla="*/ 1281113 w 1400175"/>
              <a:gd name="connsiteY15-368" fmla="*/ 2476500 h 2671762"/>
              <a:gd name="connsiteX16-369" fmla="*/ 1323975 w 1400175"/>
              <a:gd name="connsiteY16-370" fmla="*/ 2447925 h 2671762"/>
              <a:gd name="connsiteX17-371" fmla="*/ 1366838 w 1400175"/>
              <a:gd name="connsiteY17-372" fmla="*/ 2428875 h 2671762"/>
              <a:gd name="connsiteX18-373" fmla="*/ 1385888 w 1400175"/>
              <a:gd name="connsiteY18-374" fmla="*/ 2443163 h 2671762"/>
              <a:gd name="connsiteX19-375" fmla="*/ 1400175 w 1400175"/>
              <a:gd name="connsiteY19-376" fmla="*/ 9525 h 2671762"/>
              <a:gd name="connsiteX20-377" fmla="*/ 0 w 1400175"/>
              <a:gd name="connsiteY20-378" fmla="*/ 0 h 267176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Lst>
            <a:rect l="l" t="t" r="r" b="b"/>
            <a:pathLst>
              <a:path w="1400175" h="2671762">
                <a:moveTo>
                  <a:pt x="0" y="0"/>
                </a:moveTo>
                <a:lnTo>
                  <a:pt x="0" y="2400300"/>
                </a:lnTo>
                <a:lnTo>
                  <a:pt x="157163" y="2328862"/>
                </a:lnTo>
                <a:cubicBezTo>
                  <a:pt x="261938" y="2370137"/>
                  <a:pt x="228600" y="2449512"/>
                  <a:pt x="271463" y="2509837"/>
                </a:cubicBezTo>
                <a:lnTo>
                  <a:pt x="338138" y="2586037"/>
                </a:lnTo>
                <a:lnTo>
                  <a:pt x="495300" y="2671762"/>
                </a:lnTo>
                <a:cubicBezTo>
                  <a:pt x="530225" y="2669381"/>
                  <a:pt x="530226" y="2596356"/>
                  <a:pt x="547688" y="2571750"/>
                </a:cubicBezTo>
                <a:cubicBezTo>
                  <a:pt x="565150" y="2547144"/>
                  <a:pt x="575469" y="2543175"/>
                  <a:pt x="600075" y="2524125"/>
                </a:cubicBezTo>
                <a:lnTo>
                  <a:pt x="695325" y="2457450"/>
                </a:lnTo>
                <a:lnTo>
                  <a:pt x="752475" y="2400300"/>
                </a:lnTo>
                <a:lnTo>
                  <a:pt x="866775" y="2362200"/>
                </a:lnTo>
                <a:cubicBezTo>
                  <a:pt x="896937" y="2375694"/>
                  <a:pt x="896938" y="2452687"/>
                  <a:pt x="933450" y="2481262"/>
                </a:cubicBezTo>
                <a:cubicBezTo>
                  <a:pt x="969962" y="2509837"/>
                  <a:pt x="1055687" y="2527300"/>
                  <a:pt x="1085850" y="2533650"/>
                </a:cubicBezTo>
                <a:lnTo>
                  <a:pt x="1176338" y="2552700"/>
                </a:lnTo>
                <a:cubicBezTo>
                  <a:pt x="1199357" y="2549525"/>
                  <a:pt x="1206501" y="2527300"/>
                  <a:pt x="1223963" y="2514600"/>
                </a:cubicBezTo>
                <a:cubicBezTo>
                  <a:pt x="1241426" y="2501900"/>
                  <a:pt x="1264444" y="2487612"/>
                  <a:pt x="1281113" y="2476500"/>
                </a:cubicBezTo>
                <a:lnTo>
                  <a:pt x="1323975" y="2447925"/>
                </a:lnTo>
                <a:cubicBezTo>
                  <a:pt x="1338262" y="2438400"/>
                  <a:pt x="1354138" y="2427288"/>
                  <a:pt x="1366838" y="2428875"/>
                </a:cubicBezTo>
                <a:lnTo>
                  <a:pt x="1385888" y="2443163"/>
                </a:lnTo>
                <a:cubicBezTo>
                  <a:pt x="1390650" y="1631950"/>
                  <a:pt x="1395413" y="820738"/>
                  <a:pt x="1400175" y="9525"/>
                </a:cubicBezTo>
                <a:lnTo>
                  <a:pt x="0"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54000" tIns="35100" rIns="54000" bIns="81000" anchor="ctr">
            <a:normAutofit/>
          </a:bodyPr>
          <a:lstStyle/>
          <a:p>
            <a:pPr algn="ctr">
              <a:lnSpc>
                <a:spcPct val="110000"/>
              </a:lnSpc>
              <a:defRPr/>
            </a:pPr>
            <a:r>
              <a:rPr lang="zh-CN" altLang="en-US" sz="2100">
                <a:solidFill>
                  <a:srgbClr val="FFFFFF"/>
                </a:solidFill>
                <a:latin typeface="微软雅黑" panose="020B0503020204020204" charset="-122"/>
                <a:ea typeface="微软雅黑" panose="020B0503020204020204" charset="-122"/>
                <a:sym typeface="+mn-ea"/>
              </a:rPr>
              <a:t>添加标题</a:t>
            </a:r>
          </a:p>
        </p:txBody>
      </p:sp>
      <p:sp>
        <p:nvSpPr>
          <p:cNvPr id="23" name="MH_Other_10"/>
          <p:cNvSpPr/>
          <p:nvPr>
            <p:custDataLst>
              <p:tags r:id="rId15"/>
            </p:custDataLst>
          </p:nvPr>
        </p:nvSpPr>
        <p:spPr>
          <a:xfrm rot="19833143">
            <a:off x="6882290" y="845186"/>
            <a:ext cx="265510" cy="252412"/>
          </a:xfrm>
          <a:custGeom>
            <a:avLst/>
            <a:gdLst/>
            <a:ahLst/>
            <a:cxnLst/>
            <a:rect l="l" t="t" r="r" b="b"/>
            <a:pathLst>
              <a:path w="1059063" h="1007997">
                <a:moveTo>
                  <a:pt x="703357" y="0"/>
                </a:moveTo>
                <a:lnTo>
                  <a:pt x="1059063" y="345377"/>
                </a:lnTo>
                <a:cubicBezTo>
                  <a:pt x="1011759" y="390684"/>
                  <a:pt x="950318" y="412745"/>
                  <a:pt x="888735" y="411717"/>
                </a:cubicBezTo>
                <a:lnTo>
                  <a:pt x="615617" y="668531"/>
                </a:lnTo>
                <a:cubicBezTo>
                  <a:pt x="643882" y="763675"/>
                  <a:pt x="628025" y="864389"/>
                  <a:pt x="564718" y="936620"/>
                </a:cubicBezTo>
                <a:lnTo>
                  <a:pt x="370217" y="747767"/>
                </a:lnTo>
                <a:cubicBezTo>
                  <a:pt x="247618" y="834750"/>
                  <a:pt x="146199" y="930329"/>
                  <a:pt x="0" y="1007997"/>
                </a:cubicBezTo>
                <a:cubicBezTo>
                  <a:pt x="95002" y="875886"/>
                  <a:pt x="190003" y="777809"/>
                  <a:pt x="284746" y="664777"/>
                </a:cubicBezTo>
                <a:lnTo>
                  <a:pt x="96361" y="481861"/>
                </a:lnTo>
                <a:cubicBezTo>
                  <a:pt x="152055" y="429106"/>
                  <a:pt x="226831" y="406169"/>
                  <a:pt x="303394" y="411783"/>
                </a:cubicBezTo>
                <a:cubicBezTo>
                  <a:pt x="325459" y="413401"/>
                  <a:pt x="347673" y="417390"/>
                  <a:pt x="369433" y="424372"/>
                </a:cubicBezTo>
                <a:lnTo>
                  <a:pt x="642990" y="154959"/>
                </a:lnTo>
                <a:cubicBezTo>
                  <a:pt x="643358" y="99193"/>
                  <a:pt x="663662" y="44083"/>
                  <a:pt x="703357" y="0"/>
                </a:cubicBezTo>
                <a:close/>
              </a:path>
            </a:pathLst>
          </a:custGeom>
          <a:solidFill>
            <a:schemeClr val="accent4"/>
          </a:solidFill>
          <a:ln w="12700">
            <a:noFill/>
          </a:ln>
          <a:effectLst>
            <a:outerShdw blurRad="254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rgbClr val="FFFFFF"/>
              </a:solidFill>
            </a:endParaRPr>
          </a:p>
        </p:txBody>
      </p:sp>
      <p:sp>
        <p:nvSpPr>
          <p:cNvPr id="32" name="TextBox 13"/>
          <p:cNvSpPr txBox="1">
            <a:spLocks noChangeArrowheads="1"/>
          </p:cNvSpPr>
          <p:nvPr/>
        </p:nvSpPr>
        <p:spPr bwMode="auto">
          <a:xfrm>
            <a:off x="1658303" y="3787459"/>
            <a:ext cx="1536382" cy="276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charset="0"/>
                <a:ea typeface="宋体" panose="02010600030101010101" pitchFamily="2" charset="-122"/>
              </a:defRPr>
            </a:lvl1pPr>
            <a:lvl2pPr defTabSz="1216025" eaLnBrk="0" hangingPunct="0">
              <a:defRPr>
                <a:solidFill>
                  <a:schemeClr val="tx1"/>
                </a:solidFill>
                <a:latin typeface="Calibri" panose="020F0502020204030204" charset="0"/>
                <a:ea typeface="宋体" panose="02010600030101010101" pitchFamily="2" charset="-122"/>
              </a:defRPr>
            </a:lvl2pPr>
            <a:lvl3pPr defTabSz="1216025" eaLnBrk="0" hangingPunct="0">
              <a:defRPr>
                <a:solidFill>
                  <a:schemeClr val="tx1"/>
                </a:solidFill>
                <a:latin typeface="Calibri" panose="020F0502020204030204" charset="0"/>
                <a:ea typeface="宋体" panose="02010600030101010101" pitchFamily="2" charset="-122"/>
              </a:defRPr>
            </a:lvl3pPr>
            <a:lvl4pPr defTabSz="1216025" eaLnBrk="0" hangingPunct="0">
              <a:defRPr>
                <a:solidFill>
                  <a:schemeClr val="tx1"/>
                </a:solidFill>
                <a:latin typeface="Calibri" panose="020F0502020204030204" charset="0"/>
                <a:ea typeface="宋体" panose="02010600030101010101" pitchFamily="2" charset="-122"/>
              </a:defRPr>
            </a:lvl4pPr>
            <a:lvl5pPr defTabSz="1216025" eaLnBrk="0" hangingPunct="0">
              <a:defRPr>
                <a:solidFill>
                  <a:schemeClr val="tx1"/>
                </a:solidFill>
                <a:latin typeface="Calibri" panose="020F0502020204030204" charset="0"/>
                <a:ea typeface="宋体" panose="02010600030101010101" pitchFamily="2" charset="-122"/>
              </a:defRPr>
            </a:lvl5pPr>
            <a:lvl6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lvl="0" eaLnBrk="1" hangingPunct="1">
              <a:spcBef>
                <a:spcPct val="20000"/>
              </a:spcBef>
            </a:pPr>
            <a:r>
              <a:rPr lang="zh-CN" altLang="en-US" b="1" dirty="0">
                <a:solidFill>
                  <a:schemeClr val="accent4"/>
                </a:solidFill>
                <a:latin typeface="微软雅黑" panose="020B0503020204020204" charset="-122"/>
                <a:ea typeface="微软雅黑" panose="020B0503020204020204" charset="-122"/>
                <a:sym typeface="+mn-ea"/>
              </a:rPr>
              <a:t>添加你的标题</a:t>
            </a:r>
          </a:p>
        </p:txBody>
      </p:sp>
      <p:sp>
        <p:nvSpPr>
          <p:cNvPr id="33" name="TextBox 13"/>
          <p:cNvSpPr txBox="1">
            <a:spLocks noChangeArrowheads="1"/>
          </p:cNvSpPr>
          <p:nvPr/>
        </p:nvSpPr>
        <p:spPr bwMode="auto">
          <a:xfrm>
            <a:off x="1658303" y="4091783"/>
            <a:ext cx="5179219" cy="540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eaLnBrk="0" hangingPunct="0">
              <a:defRPr>
                <a:solidFill>
                  <a:schemeClr val="tx1"/>
                </a:solidFill>
                <a:latin typeface="Calibri" panose="020F0502020204030204" charset="0"/>
                <a:ea typeface="宋体" panose="02010600030101010101" pitchFamily="2" charset="-122"/>
              </a:defRPr>
            </a:lvl1pPr>
            <a:lvl2pPr defTabSz="1216025" eaLnBrk="0" hangingPunct="0">
              <a:defRPr>
                <a:solidFill>
                  <a:schemeClr val="tx1"/>
                </a:solidFill>
                <a:latin typeface="Calibri" panose="020F0502020204030204" charset="0"/>
                <a:ea typeface="宋体" panose="02010600030101010101" pitchFamily="2" charset="-122"/>
              </a:defRPr>
            </a:lvl2pPr>
            <a:lvl3pPr defTabSz="1216025" eaLnBrk="0" hangingPunct="0">
              <a:defRPr>
                <a:solidFill>
                  <a:schemeClr val="tx1"/>
                </a:solidFill>
                <a:latin typeface="Calibri" panose="020F0502020204030204" charset="0"/>
                <a:ea typeface="宋体" panose="02010600030101010101" pitchFamily="2" charset="-122"/>
              </a:defRPr>
            </a:lvl3pPr>
            <a:lvl4pPr defTabSz="1216025" eaLnBrk="0" hangingPunct="0">
              <a:defRPr>
                <a:solidFill>
                  <a:schemeClr val="tx1"/>
                </a:solidFill>
                <a:latin typeface="Calibri" panose="020F0502020204030204" charset="0"/>
                <a:ea typeface="宋体" panose="02010600030101010101" pitchFamily="2" charset="-122"/>
              </a:defRPr>
            </a:lvl4pPr>
            <a:lvl5pPr defTabSz="1216025" eaLnBrk="0" hangingPunct="0">
              <a:defRPr>
                <a:solidFill>
                  <a:schemeClr val="tx1"/>
                </a:solidFill>
                <a:latin typeface="Calibri" panose="020F0502020204030204" charset="0"/>
                <a:ea typeface="宋体" panose="02010600030101010101" pitchFamily="2" charset="-122"/>
              </a:defRPr>
            </a:lvl5pPr>
            <a:lvl6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6pPr>
            <a:lvl7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7pPr>
            <a:lvl8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8pPr>
            <a:lvl9pPr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charset="0"/>
                <a:ea typeface="宋体" panose="02010600030101010101" pitchFamily="2" charset="-122"/>
              </a:defRPr>
            </a:lvl9pPr>
          </a:lstStyle>
          <a:p>
            <a:pPr eaLnBrk="1" hangingPunct="1">
              <a:lnSpc>
                <a:spcPct val="130000"/>
              </a:lnSpc>
            </a:pPr>
            <a:r>
              <a:rPr lang="zh-CN" altLang="zh-CN" sz="900" dirty="0">
                <a:solidFill>
                  <a:schemeClr val="tx1">
                    <a:lumMod val="50000"/>
                    <a:lumOff val="50000"/>
                  </a:schemeClr>
                </a:solidFill>
                <a:latin typeface="微软雅黑" panose="020B0503020204020204" charset="-122"/>
                <a:ea typeface="微软雅黑" panose="020B0503020204020204" charset="-122"/>
                <a:sym typeface="+mn-ea"/>
              </a:rPr>
              <a:t>请在此添加您的文字内容， 请在此添加您的文字内容。请在此添加您的文字内容， 请在此添加您的文字内容。请在此添加您的文字内容， 请在此添加您的文字内容。请在此添加您的文字内容， 请在此添加您的文字内容。</a:t>
            </a:r>
          </a:p>
        </p:txBody>
      </p:sp>
    </p:spTree>
    <p:extLst>
      <p:ext uri="{BB962C8B-B14F-4D97-AF65-F5344CB8AC3E}">
        <p14:creationId xmlns:p14="http://schemas.microsoft.com/office/powerpoint/2010/main" val="339384487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advTm="0">
        <p15:prstTrans prst="curtains"/>
      </p:transition>
    </mc:Choice>
    <mc:Fallback xmlns="">
      <p:transition spd="slow" advTm="0">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014112" y="3113840"/>
            <a:ext cx="3115777" cy="49451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51724" tIns="25862" rIns="51724" bIns="25862" rtlCol="0" anchor="ctr"/>
          <a:lstStyle/>
          <a:p>
            <a:pPr algn="ctr"/>
            <a:endParaRPr lang="zh-CN" altLang="en-US"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5" name="MH_Entry_1"/>
          <p:cNvSpPr/>
          <p:nvPr>
            <p:custDataLst>
              <p:tags r:id="rId1"/>
            </p:custDataLst>
          </p:nvPr>
        </p:nvSpPr>
        <p:spPr>
          <a:xfrm>
            <a:off x="3563888" y="3202107"/>
            <a:ext cx="2089852" cy="307777"/>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gn="ctr">
              <a:spcAft>
                <a:spcPts val="900"/>
              </a:spcAft>
            </a:pPr>
            <a:r>
              <a:rPr lang="zh-CN" altLang="en-US" sz="2000" b="1" dirty="0">
                <a:ln w="9525" cmpd="sng">
                  <a:noFill/>
                  <a:prstDash val="solid"/>
                </a:ln>
                <a:solidFill>
                  <a:schemeClr val="bg1"/>
                </a:solidFill>
                <a:latin typeface="思源黑体 CN Light" panose="020B0300000000000000" pitchFamily="34" charset="-122"/>
                <a:ea typeface="思源黑体 CN Light" panose="020B0300000000000000" pitchFamily="34" charset="-122"/>
              </a:rPr>
              <a:t>产品运行</a:t>
            </a:r>
            <a:endParaRPr lang="en-US" altLang="zh-CN" sz="800" dirty="0">
              <a:ln w="9525" cmpd="sng">
                <a:noFill/>
                <a:prstDash val="solid"/>
              </a:ln>
              <a:solidFill>
                <a:schemeClr val="bg1"/>
              </a:solidFill>
              <a:latin typeface="思源黑体 CN Light" panose="020B0300000000000000" pitchFamily="34" charset="-122"/>
              <a:ea typeface="思源黑体 CN Light" panose="020B0300000000000000" pitchFamily="34" charset="-122"/>
              <a:sym typeface="+mn-ea"/>
            </a:endParaRPr>
          </a:p>
        </p:txBody>
      </p:sp>
      <p:sp>
        <p:nvSpPr>
          <p:cNvPr id="9" name="TextBox 11"/>
          <p:cNvSpPr txBox="1"/>
          <p:nvPr/>
        </p:nvSpPr>
        <p:spPr>
          <a:xfrm>
            <a:off x="4626068" y="3811006"/>
            <a:ext cx="1149033" cy="153888"/>
          </a:xfrm>
          <a:prstGeom prst="rect">
            <a:avLst/>
          </a:prstGeom>
          <a:noFill/>
        </p:spPr>
        <p:txBody>
          <a:bodyPr wrap="none" lIns="0" tIns="0" rIns="0" bIns="0" rtlCol="0">
            <a:spAutoFit/>
          </a:bodyPr>
          <a:lstStyle/>
          <a:p>
            <a:pPr marL="121935" lvl="1" indent="-121935" algn="ctr">
              <a:buFont typeface="Arial" panose="020B0604020202020204" pitchFamily="34" charset="0"/>
              <a:buChar char="•"/>
            </a:pPr>
            <a:r>
              <a:rPr lang="zh-CN" alt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TextBox 11"/>
          <p:cNvSpPr txBox="1"/>
          <p:nvPr/>
        </p:nvSpPr>
        <p:spPr>
          <a:xfrm>
            <a:off x="3366872" y="3811006"/>
            <a:ext cx="1149033" cy="153888"/>
          </a:xfrm>
          <a:prstGeom prst="rect">
            <a:avLst/>
          </a:prstGeom>
          <a:noFill/>
        </p:spPr>
        <p:txBody>
          <a:bodyPr wrap="none" lIns="0" tIns="0" rIns="0" bIns="0" rtlCol="0">
            <a:spAutoFit/>
          </a:bodyPr>
          <a:lstStyle/>
          <a:p>
            <a:pPr marL="121935" lvl="1" indent="-121935" algn="ctr">
              <a:buFont typeface="Arial" panose="020B0604020202020204" pitchFamily="34" charset="0"/>
              <a:buChar char="•"/>
            </a:pPr>
            <a:r>
              <a:rPr lang="zh-CN" alt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TextBox 11"/>
          <p:cNvSpPr txBox="1"/>
          <p:nvPr/>
        </p:nvSpPr>
        <p:spPr>
          <a:xfrm>
            <a:off x="4626068" y="4002832"/>
            <a:ext cx="1149033" cy="153888"/>
          </a:xfrm>
          <a:prstGeom prst="rect">
            <a:avLst/>
          </a:prstGeom>
          <a:noFill/>
        </p:spPr>
        <p:txBody>
          <a:bodyPr wrap="none" lIns="0" tIns="0" rIns="0" bIns="0" rtlCol="0">
            <a:spAutoFit/>
          </a:bodyPr>
          <a:lstStyle/>
          <a:p>
            <a:pPr marL="121935" lvl="1" indent="-121935" algn="ctr">
              <a:buFont typeface="Arial" panose="020B0604020202020204" pitchFamily="34" charset="0"/>
              <a:buChar char="•"/>
            </a:pPr>
            <a:r>
              <a:rPr lang="zh-CN" alt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1"/>
          <p:cNvSpPr txBox="1"/>
          <p:nvPr/>
        </p:nvSpPr>
        <p:spPr>
          <a:xfrm>
            <a:off x="3366872" y="4002832"/>
            <a:ext cx="1149033" cy="153888"/>
          </a:xfrm>
          <a:prstGeom prst="rect">
            <a:avLst/>
          </a:prstGeom>
          <a:noFill/>
        </p:spPr>
        <p:txBody>
          <a:bodyPr wrap="none" lIns="0" tIns="0" rIns="0" bIns="0" rtlCol="0">
            <a:spAutoFit/>
          </a:bodyPr>
          <a:lstStyle/>
          <a:p>
            <a:pPr marL="121935" lvl="1" indent="-121935" algn="ctr">
              <a:buFont typeface="Arial" panose="020B0604020202020204" pitchFamily="34" charset="0"/>
              <a:buChar char="•"/>
            </a:pPr>
            <a:r>
              <a:rPr lang="zh-CN" alt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椭圆 13">
            <a:extLst>
              <a:ext uri="{FF2B5EF4-FFF2-40B4-BE49-F238E27FC236}">
                <a16:creationId xmlns:a16="http://schemas.microsoft.com/office/drawing/2014/main" id="{6DBEBFBA-09D8-42AA-B350-A11291E159FA}"/>
              </a:ext>
            </a:extLst>
          </p:cNvPr>
          <p:cNvSpPr/>
          <p:nvPr/>
        </p:nvSpPr>
        <p:spPr>
          <a:xfrm>
            <a:off x="4171549" y="1667061"/>
            <a:ext cx="936000" cy="93719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6000" dirty="0">
                <a:solidFill>
                  <a:schemeClr val="bg1"/>
                </a:solidFill>
                <a:latin typeface="IrisUPC" pitchFamily="34" charset="-34"/>
                <a:ea typeface="微软雅黑" panose="020B0503020204020204" pitchFamily="34" charset="-122"/>
                <a:cs typeface="IrisUPC" pitchFamily="34" charset="-34"/>
                <a:sym typeface="Arial" panose="020B0604020202020204" pitchFamily="34" charset="0"/>
              </a:rPr>
              <a:t>02</a:t>
            </a:r>
            <a:endParaRPr lang="zh-CN" altLang="en-US" sz="6000" dirty="0">
              <a:solidFill>
                <a:schemeClr val="bg1"/>
              </a:solidFill>
              <a:latin typeface="IrisUPC" pitchFamily="34" charset="-34"/>
              <a:ea typeface="微软雅黑" panose="020B0503020204020204" pitchFamily="34" charset="-122"/>
              <a:cs typeface="IrisUPC" pitchFamily="34" charset="-34"/>
              <a:sym typeface="Arial" panose="020B0604020202020204" pitchFamily="34" charset="0"/>
            </a:endParaRPr>
          </a:p>
        </p:txBody>
      </p:sp>
    </p:spTree>
    <p:extLst>
      <p:ext uri="{BB962C8B-B14F-4D97-AF65-F5344CB8AC3E}">
        <p14:creationId xmlns:p14="http://schemas.microsoft.com/office/powerpoint/2010/main" val="31387526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eelOff"/>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6" presetClass="entr" presetSubtype="0" fill="hold" grpId="0" nodeType="afterEffect">
                                  <p:stCondLst>
                                    <p:cond delay="0"/>
                                  </p:stCondLst>
                                  <p:iterate type="lt">
                                    <p:tmPct val="10000"/>
                                  </p:iterate>
                                  <p:childTnLst>
                                    <p:set>
                                      <p:cBhvr>
                                        <p:cTn id="12" dur="1" fill="hold">
                                          <p:stCondLst>
                                            <p:cond delay="0"/>
                                          </p:stCondLst>
                                        </p:cTn>
                                        <p:tgtEl>
                                          <p:spTgt spid="5"/>
                                        </p:tgtEl>
                                        <p:attrNameLst>
                                          <p:attrName>style.visibility</p:attrName>
                                        </p:attrNameLst>
                                      </p:cBhvr>
                                      <p:to>
                                        <p:strVal val="visible"/>
                                      </p:to>
                                    </p:set>
                                    <p:anim by="(-#ppt_w*2)" calcmode="lin" valueType="num">
                                      <p:cBhvr rctx="PPT">
                                        <p:cTn id="13" dur="500" autoRev="1" fill="hold">
                                          <p:stCondLst>
                                            <p:cond delay="0"/>
                                          </p:stCondLst>
                                        </p:cTn>
                                        <p:tgtEl>
                                          <p:spTgt spid="5"/>
                                        </p:tgtEl>
                                        <p:attrNameLst>
                                          <p:attrName>ppt_w</p:attrName>
                                        </p:attrNameLst>
                                      </p:cBhvr>
                                    </p:anim>
                                    <p:anim by="(#ppt_w*0.50)" calcmode="lin" valueType="num">
                                      <p:cBhvr>
                                        <p:cTn id="14" dur="500" decel="50000" autoRev="1" fill="hold">
                                          <p:stCondLst>
                                            <p:cond delay="0"/>
                                          </p:stCondLst>
                                        </p:cTn>
                                        <p:tgtEl>
                                          <p:spTgt spid="5"/>
                                        </p:tgtEl>
                                        <p:attrNameLst>
                                          <p:attrName>ppt_x</p:attrName>
                                        </p:attrNameLst>
                                      </p:cBhvr>
                                    </p:anim>
                                    <p:anim from="(-#ppt_h/2)" to="(#ppt_y)" calcmode="lin" valueType="num">
                                      <p:cBhvr>
                                        <p:cTn id="15" dur="1000" fill="hold">
                                          <p:stCondLst>
                                            <p:cond delay="0"/>
                                          </p:stCondLst>
                                        </p:cTn>
                                        <p:tgtEl>
                                          <p:spTgt spid="5"/>
                                        </p:tgtEl>
                                        <p:attrNameLst>
                                          <p:attrName>ppt_y</p:attrName>
                                        </p:attrNameLst>
                                      </p:cBhvr>
                                    </p:anim>
                                    <p:animRot by="21600000">
                                      <p:cBhvr>
                                        <p:cTn id="16" dur="1000" fill="hold">
                                          <p:stCondLst>
                                            <p:cond delay="0"/>
                                          </p:stCondLst>
                                        </p:cTn>
                                        <p:tgtEl>
                                          <p:spTgt spid="5"/>
                                        </p:tgtEl>
                                        <p:attrNameLst>
                                          <p:attrName>r</p:attrName>
                                        </p:attrNameLst>
                                      </p:cBhvr>
                                    </p:animRot>
                                  </p:childTnLst>
                                </p:cTn>
                              </p:par>
                            </p:childTnLst>
                          </p:cTn>
                        </p:par>
                        <p:par>
                          <p:cTn id="17" fill="hold">
                            <p:stCondLst>
                              <p:cond delay="2300"/>
                            </p:stCondLst>
                            <p:childTnLst>
                              <p:par>
                                <p:cTn id="18" presetID="42" presetClass="entr" presetSubtype="0"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1000"/>
                                        <p:tgtEl>
                                          <p:spTgt spid="9"/>
                                        </p:tgtEl>
                                      </p:cBhvr>
                                    </p:animEffect>
                                    <p:anim calcmode="lin" valueType="num">
                                      <p:cBhvr>
                                        <p:cTn id="21" dur="1000" fill="hold"/>
                                        <p:tgtEl>
                                          <p:spTgt spid="9"/>
                                        </p:tgtEl>
                                        <p:attrNameLst>
                                          <p:attrName>ppt_x</p:attrName>
                                        </p:attrNameLst>
                                      </p:cBhvr>
                                      <p:tavLst>
                                        <p:tav tm="0">
                                          <p:val>
                                            <p:strVal val="#ppt_x"/>
                                          </p:val>
                                        </p:tav>
                                        <p:tav tm="100000">
                                          <p:val>
                                            <p:strVal val="#ppt_x"/>
                                          </p:val>
                                        </p:tav>
                                      </p:tavLst>
                                    </p:anim>
                                    <p:anim calcmode="lin" valueType="num">
                                      <p:cBhvr>
                                        <p:cTn id="22" dur="1000" fill="hold"/>
                                        <p:tgtEl>
                                          <p:spTgt spid="9"/>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1000"/>
                                        <p:tgtEl>
                                          <p:spTgt spid="10"/>
                                        </p:tgtEl>
                                      </p:cBhvr>
                                    </p:animEffect>
                                    <p:anim calcmode="lin" valueType="num">
                                      <p:cBhvr>
                                        <p:cTn id="26" dur="1000" fill="hold"/>
                                        <p:tgtEl>
                                          <p:spTgt spid="10"/>
                                        </p:tgtEl>
                                        <p:attrNameLst>
                                          <p:attrName>ppt_x</p:attrName>
                                        </p:attrNameLst>
                                      </p:cBhvr>
                                      <p:tavLst>
                                        <p:tav tm="0">
                                          <p:val>
                                            <p:strVal val="#ppt_x"/>
                                          </p:val>
                                        </p:tav>
                                        <p:tav tm="100000">
                                          <p:val>
                                            <p:strVal val="#ppt_x"/>
                                          </p:val>
                                        </p:tav>
                                      </p:tavLst>
                                    </p:anim>
                                    <p:anim calcmode="lin" valueType="num">
                                      <p:cBhvr>
                                        <p:cTn id="27" dur="1000" fill="hold"/>
                                        <p:tgtEl>
                                          <p:spTgt spid="10"/>
                                        </p:tgtEl>
                                        <p:attrNameLst>
                                          <p:attrName>ppt_y</p:attrName>
                                        </p:attrNameLst>
                                      </p:cBhvr>
                                      <p:tavLst>
                                        <p:tav tm="0">
                                          <p:val>
                                            <p:strVal val="#ppt_y+.1"/>
                                          </p:val>
                                        </p:tav>
                                        <p:tav tm="100000">
                                          <p:val>
                                            <p:strVal val="#ppt_y"/>
                                          </p:val>
                                        </p:tav>
                                      </p:tavLst>
                                    </p:anim>
                                  </p:childTnLst>
                                </p:cTn>
                              </p:par>
                            </p:childTnLst>
                          </p:cTn>
                        </p:par>
                        <p:par>
                          <p:cTn id="28" fill="hold">
                            <p:stCondLst>
                              <p:cond delay="3300"/>
                            </p:stCondLst>
                            <p:childTnLst>
                              <p:par>
                                <p:cTn id="29" presetID="42" presetClass="entr" presetSubtype="0"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1000"/>
                                        <p:tgtEl>
                                          <p:spTgt spid="11"/>
                                        </p:tgtEl>
                                      </p:cBhvr>
                                    </p:animEffect>
                                    <p:anim calcmode="lin" valueType="num">
                                      <p:cBhvr>
                                        <p:cTn id="32" dur="1000" fill="hold"/>
                                        <p:tgtEl>
                                          <p:spTgt spid="11"/>
                                        </p:tgtEl>
                                        <p:attrNameLst>
                                          <p:attrName>ppt_x</p:attrName>
                                        </p:attrNameLst>
                                      </p:cBhvr>
                                      <p:tavLst>
                                        <p:tav tm="0">
                                          <p:val>
                                            <p:strVal val="#ppt_x"/>
                                          </p:val>
                                        </p:tav>
                                        <p:tav tm="100000">
                                          <p:val>
                                            <p:strVal val="#ppt_x"/>
                                          </p:val>
                                        </p:tav>
                                      </p:tavLst>
                                    </p:anim>
                                    <p:anim calcmode="lin" valueType="num">
                                      <p:cBhvr>
                                        <p:cTn id="33" dur="1000" fill="hold"/>
                                        <p:tgtEl>
                                          <p:spTgt spid="11"/>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1000"/>
                                        <p:tgtEl>
                                          <p:spTgt spid="12"/>
                                        </p:tgtEl>
                                      </p:cBhvr>
                                    </p:animEffect>
                                    <p:anim calcmode="lin" valueType="num">
                                      <p:cBhvr>
                                        <p:cTn id="37" dur="1000" fill="hold"/>
                                        <p:tgtEl>
                                          <p:spTgt spid="12"/>
                                        </p:tgtEl>
                                        <p:attrNameLst>
                                          <p:attrName>ppt_x</p:attrName>
                                        </p:attrNameLst>
                                      </p:cBhvr>
                                      <p:tavLst>
                                        <p:tav tm="0">
                                          <p:val>
                                            <p:strVal val="#ppt_x"/>
                                          </p:val>
                                        </p:tav>
                                        <p:tav tm="100000">
                                          <p:val>
                                            <p:strVal val="#ppt_x"/>
                                          </p:val>
                                        </p:tav>
                                      </p:tavLst>
                                    </p:anim>
                                    <p:anim calcmode="lin" valueType="num">
                                      <p:cBhvr>
                                        <p:cTn id="38" dur="1000" fill="hold"/>
                                        <p:tgtEl>
                                          <p:spTgt spid="12"/>
                                        </p:tgtEl>
                                        <p:attrNameLst>
                                          <p:attrName>ppt_y</p:attrName>
                                        </p:attrNameLst>
                                      </p:cBhvr>
                                      <p:tavLst>
                                        <p:tav tm="0">
                                          <p:val>
                                            <p:strVal val="#ppt_y+.1"/>
                                          </p:val>
                                        </p:tav>
                                        <p:tav tm="100000">
                                          <p:val>
                                            <p:strVal val="#ppt_y"/>
                                          </p:val>
                                        </p:tav>
                                      </p:tavLst>
                                    </p:anim>
                                  </p:childTnLst>
                                </p:cTn>
                              </p:par>
                            </p:childTnLst>
                          </p:cTn>
                        </p:par>
                        <p:par>
                          <p:cTn id="39" fill="hold">
                            <p:stCondLst>
                              <p:cond delay="4300"/>
                            </p:stCondLst>
                            <p:childTnLst>
                              <p:par>
                                <p:cTn id="40" presetID="2" presetClass="entr" presetSubtype="1" fill="hold" grpId="0" nodeType="after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additive="base">
                                        <p:cTn id="42" dur="500" fill="hold"/>
                                        <p:tgtEl>
                                          <p:spTgt spid="14"/>
                                        </p:tgtEl>
                                        <p:attrNameLst>
                                          <p:attrName>ppt_x</p:attrName>
                                        </p:attrNameLst>
                                      </p:cBhvr>
                                      <p:tavLst>
                                        <p:tav tm="0">
                                          <p:val>
                                            <p:strVal val="#ppt_x"/>
                                          </p:val>
                                        </p:tav>
                                        <p:tav tm="100000">
                                          <p:val>
                                            <p:strVal val="#ppt_x"/>
                                          </p:val>
                                        </p:tav>
                                      </p:tavLst>
                                    </p:anim>
                                    <p:anim calcmode="lin" valueType="num">
                                      <p:cBhvr additive="base">
                                        <p:cTn id="43" dur="500" fill="hold"/>
                                        <p:tgtEl>
                                          <p:spTgt spid="1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p:bldP spid="9" grpId="0"/>
      <p:bldP spid="10" grpId="0"/>
      <p:bldP spid="11" grpId="0"/>
      <p:bldP spid="12" grpId="0"/>
      <p:bldP spid="1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p:nvPr/>
        </p:nvGrpSpPr>
        <p:grpSpPr>
          <a:xfrm>
            <a:off x="4536004" y="1875606"/>
            <a:ext cx="872264" cy="873160"/>
            <a:chOff x="6376412" y="1678768"/>
            <a:chExt cx="1617076" cy="1618520"/>
          </a:xfrm>
          <a:solidFill>
            <a:schemeClr val="accent5">
              <a:lumMod val="75000"/>
            </a:schemeClr>
          </a:solidFill>
        </p:grpSpPr>
        <p:sp>
          <p:nvSpPr>
            <p:cNvPr id="38" name="Freeform 35"/>
            <p:cNvSpPr>
              <a:spLocks noEditPoints="1"/>
            </p:cNvSpPr>
            <p:nvPr/>
          </p:nvSpPr>
          <p:spPr bwMode="auto">
            <a:xfrm>
              <a:off x="6376412" y="1678768"/>
              <a:ext cx="1617076" cy="1618520"/>
            </a:xfrm>
            <a:custGeom>
              <a:avLst/>
              <a:gdLst>
                <a:gd name="T0" fmla="*/ 235 w 471"/>
                <a:gd name="T1" fmla="*/ 0 h 471"/>
                <a:gd name="T2" fmla="*/ 0 w 471"/>
                <a:gd name="T3" fmla="*/ 235 h 471"/>
                <a:gd name="T4" fmla="*/ 235 w 471"/>
                <a:gd name="T5" fmla="*/ 471 h 471"/>
                <a:gd name="T6" fmla="*/ 471 w 471"/>
                <a:gd name="T7" fmla="*/ 235 h 471"/>
                <a:gd name="T8" fmla="*/ 235 w 471"/>
                <a:gd name="T9" fmla="*/ 0 h 471"/>
                <a:gd name="T10" fmla="*/ 235 w 471"/>
                <a:gd name="T11" fmla="*/ 408 h 471"/>
                <a:gd name="T12" fmla="*/ 62 w 471"/>
                <a:gd name="T13" fmla="*/ 235 h 471"/>
                <a:gd name="T14" fmla="*/ 235 w 471"/>
                <a:gd name="T15" fmla="*/ 62 h 471"/>
                <a:gd name="T16" fmla="*/ 408 w 471"/>
                <a:gd name="T17" fmla="*/ 235 h 471"/>
                <a:gd name="T18" fmla="*/ 235 w 471"/>
                <a:gd name="T19" fmla="*/ 408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1" h="471">
                  <a:moveTo>
                    <a:pt x="235" y="0"/>
                  </a:moveTo>
                  <a:cubicBezTo>
                    <a:pt x="105" y="0"/>
                    <a:pt x="0" y="105"/>
                    <a:pt x="0" y="235"/>
                  </a:cubicBezTo>
                  <a:cubicBezTo>
                    <a:pt x="0" y="365"/>
                    <a:pt x="105" y="471"/>
                    <a:pt x="235" y="471"/>
                  </a:cubicBezTo>
                  <a:cubicBezTo>
                    <a:pt x="365" y="471"/>
                    <a:pt x="471" y="365"/>
                    <a:pt x="471" y="235"/>
                  </a:cubicBezTo>
                  <a:cubicBezTo>
                    <a:pt x="471" y="105"/>
                    <a:pt x="365" y="0"/>
                    <a:pt x="235" y="0"/>
                  </a:cubicBezTo>
                  <a:close/>
                  <a:moveTo>
                    <a:pt x="235" y="408"/>
                  </a:moveTo>
                  <a:cubicBezTo>
                    <a:pt x="140" y="408"/>
                    <a:pt x="62" y="331"/>
                    <a:pt x="62" y="235"/>
                  </a:cubicBezTo>
                  <a:cubicBezTo>
                    <a:pt x="62" y="140"/>
                    <a:pt x="140" y="62"/>
                    <a:pt x="235" y="62"/>
                  </a:cubicBezTo>
                  <a:cubicBezTo>
                    <a:pt x="331" y="62"/>
                    <a:pt x="408" y="140"/>
                    <a:pt x="408" y="235"/>
                  </a:cubicBezTo>
                  <a:cubicBezTo>
                    <a:pt x="408" y="331"/>
                    <a:pt x="331" y="408"/>
                    <a:pt x="235" y="408"/>
                  </a:cubicBezTo>
                  <a:close/>
                </a:path>
              </a:pathLst>
            </a:custGeom>
            <a:grpFill/>
            <a:ln>
              <a:noFill/>
            </a:ln>
          </p:spPr>
          <p:txBody>
            <a:bodyPr/>
            <a:lstStyle/>
            <a:p>
              <a:pPr defTabSz="685600">
                <a:defRPr/>
              </a:pPr>
              <a:endParaRPr lang="id-ID" dirty="0"/>
            </a:p>
          </p:txBody>
        </p:sp>
        <p:sp>
          <p:nvSpPr>
            <p:cNvPr id="70" name="Shape 4168"/>
            <p:cNvSpPr/>
            <p:nvPr/>
          </p:nvSpPr>
          <p:spPr>
            <a:xfrm>
              <a:off x="7101470" y="2315605"/>
              <a:ext cx="519944" cy="337948"/>
            </a:xfrm>
            <a:custGeom>
              <a:avLst/>
              <a:gdLst/>
              <a:ahLst/>
              <a:cxnLst>
                <a:cxn ang="0">
                  <a:pos x="wd2" y="hd2"/>
                </a:cxn>
                <a:cxn ang="5400000">
                  <a:pos x="wd2" y="hd2"/>
                </a:cxn>
                <a:cxn ang="10800000">
                  <a:pos x="wd2" y="hd2"/>
                </a:cxn>
                <a:cxn ang="16200000">
                  <a:pos x="wd2" y="hd2"/>
                </a:cxn>
              </a:cxnLst>
              <a:rect l="0" t="0" r="r" b="b"/>
              <a:pathLst>
                <a:path w="21600" h="21600" extrusionOk="0">
                  <a:moveTo>
                    <a:pt x="12281" y="13211"/>
                  </a:moveTo>
                  <a:cubicBezTo>
                    <a:pt x="11747" y="14381"/>
                    <a:pt x="9458" y="18011"/>
                    <a:pt x="9360" y="18165"/>
                  </a:cubicBezTo>
                  <a:cubicBezTo>
                    <a:pt x="9249" y="18377"/>
                    <a:pt x="8939" y="18735"/>
                    <a:pt x="8644" y="18441"/>
                  </a:cubicBezTo>
                  <a:cubicBezTo>
                    <a:pt x="8559" y="18357"/>
                    <a:pt x="8459" y="18187"/>
                    <a:pt x="8459" y="17853"/>
                  </a:cubicBezTo>
                  <a:cubicBezTo>
                    <a:pt x="8459" y="17530"/>
                    <a:pt x="8554" y="17204"/>
                    <a:pt x="8565" y="17168"/>
                  </a:cubicBezTo>
                  <a:lnTo>
                    <a:pt x="9680" y="13369"/>
                  </a:lnTo>
                  <a:cubicBezTo>
                    <a:pt x="9471" y="13239"/>
                    <a:pt x="9111" y="13015"/>
                    <a:pt x="8832" y="12829"/>
                  </a:cubicBezTo>
                  <a:lnTo>
                    <a:pt x="8758" y="12781"/>
                  </a:lnTo>
                  <a:cubicBezTo>
                    <a:pt x="8476" y="12597"/>
                    <a:pt x="8124" y="12367"/>
                    <a:pt x="8124" y="11770"/>
                  </a:cubicBezTo>
                  <a:cubicBezTo>
                    <a:pt x="8124" y="11484"/>
                    <a:pt x="8211" y="11152"/>
                    <a:pt x="8393" y="10758"/>
                  </a:cubicBezTo>
                  <a:cubicBezTo>
                    <a:pt x="8927" y="9588"/>
                    <a:pt x="11216" y="5958"/>
                    <a:pt x="11314" y="5804"/>
                  </a:cubicBezTo>
                  <a:cubicBezTo>
                    <a:pt x="11426" y="5592"/>
                    <a:pt x="11735" y="5234"/>
                    <a:pt x="12030" y="5528"/>
                  </a:cubicBezTo>
                  <a:cubicBezTo>
                    <a:pt x="12115" y="5612"/>
                    <a:pt x="12215" y="5782"/>
                    <a:pt x="12215" y="6116"/>
                  </a:cubicBezTo>
                  <a:cubicBezTo>
                    <a:pt x="12215" y="6438"/>
                    <a:pt x="12120" y="6765"/>
                    <a:pt x="12110" y="6801"/>
                  </a:cubicBezTo>
                  <a:lnTo>
                    <a:pt x="10992" y="10600"/>
                  </a:lnTo>
                  <a:cubicBezTo>
                    <a:pt x="11203" y="10730"/>
                    <a:pt x="11563" y="10954"/>
                    <a:pt x="11842" y="11140"/>
                  </a:cubicBezTo>
                  <a:lnTo>
                    <a:pt x="11916" y="11188"/>
                  </a:lnTo>
                  <a:cubicBezTo>
                    <a:pt x="12198" y="11372"/>
                    <a:pt x="12550" y="11602"/>
                    <a:pt x="12550" y="12201"/>
                  </a:cubicBezTo>
                  <a:cubicBezTo>
                    <a:pt x="12550" y="12485"/>
                    <a:pt x="12462" y="12817"/>
                    <a:pt x="12281" y="13211"/>
                  </a:cubicBezTo>
                  <a:close/>
                  <a:moveTo>
                    <a:pt x="16430" y="6048"/>
                  </a:moveTo>
                  <a:cubicBezTo>
                    <a:pt x="16132" y="6048"/>
                    <a:pt x="15840" y="6088"/>
                    <a:pt x="15557" y="6162"/>
                  </a:cubicBezTo>
                  <a:cubicBezTo>
                    <a:pt x="14848" y="2597"/>
                    <a:pt x="12653" y="0"/>
                    <a:pt x="10054" y="0"/>
                  </a:cubicBezTo>
                  <a:cubicBezTo>
                    <a:pt x="6881" y="0"/>
                    <a:pt x="4310" y="3869"/>
                    <a:pt x="4310" y="8641"/>
                  </a:cubicBezTo>
                  <a:cubicBezTo>
                    <a:pt x="4310" y="9067"/>
                    <a:pt x="4330" y="9486"/>
                    <a:pt x="4369" y="9896"/>
                  </a:cubicBezTo>
                  <a:cubicBezTo>
                    <a:pt x="4217" y="9868"/>
                    <a:pt x="4064" y="9850"/>
                    <a:pt x="3906" y="9850"/>
                  </a:cubicBezTo>
                  <a:cubicBezTo>
                    <a:pt x="1749" y="9850"/>
                    <a:pt x="0" y="12481"/>
                    <a:pt x="0" y="15726"/>
                  </a:cubicBezTo>
                  <a:cubicBezTo>
                    <a:pt x="0" y="18969"/>
                    <a:pt x="1749" y="21600"/>
                    <a:pt x="3906" y="21600"/>
                  </a:cubicBezTo>
                  <a:lnTo>
                    <a:pt x="16430" y="21600"/>
                  </a:lnTo>
                  <a:cubicBezTo>
                    <a:pt x="19285" y="21600"/>
                    <a:pt x="21600" y="18119"/>
                    <a:pt x="21600" y="13823"/>
                  </a:cubicBezTo>
                  <a:cubicBezTo>
                    <a:pt x="21600" y="9530"/>
                    <a:pt x="19285" y="6048"/>
                    <a:pt x="16430" y="6048"/>
                  </a:cubicBezTo>
                  <a:close/>
                </a:path>
              </a:pathLst>
            </a:custGeom>
            <a:grpFill/>
            <a:ln w="12700" cap="flat">
              <a:noFill/>
              <a:miter lim="400000"/>
            </a:ln>
            <a:effectLst/>
          </p:spPr>
          <p:txBody>
            <a:bodyPr lIns="38086" tIns="38086" rIns="38086" bIns="38086" anchor="ctr"/>
            <a:lstStyle/>
            <a:p>
              <a:pPr defTabSz="685600">
                <a:defRPr sz="3200">
                  <a:solidFill>
                    <a:srgbClr val="FFFFFF"/>
                  </a:solidFill>
                  <a:latin typeface="Helvetica Light"/>
                  <a:ea typeface="Helvetica Light"/>
                  <a:cs typeface="Helvetica Light"/>
                  <a:sym typeface="Helvetica Light"/>
                </a:defRPr>
              </a:pPr>
              <a:endParaRPr sz="2400" dirty="0">
                <a:solidFill>
                  <a:srgbClr val="FFFFFF"/>
                </a:solidFill>
                <a:latin typeface="Helvetica Light"/>
                <a:ea typeface="Helvetica Light"/>
                <a:cs typeface="Helvetica Light"/>
                <a:sym typeface="Helvetica Light"/>
              </a:endParaRPr>
            </a:p>
          </p:txBody>
        </p:sp>
      </p:grpSp>
      <p:sp>
        <p:nvSpPr>
          <p:cNvPr id="99331" name="Freeform 21"/>
          <p:cNvSpPr>
            <a:spLocks noEditPoints="1"/>
          </p:cNvSpPr>
          <p:nvPr/>
        </p:nvSpPr>
        <p:spPr bwMode="auto">
          <a:xfrm>
            <a:off x="4381535" y="2149907"/>
            <a:ext cx="351174" cy="351220"/>
          </a:xfrm>
          <a:custGeom>
            <a:avLst/>
            <a:gdLst>
              <a:gd name="T0" fmla="*/ 452903 w 403"/>
              <a:gd name="T1" fmla="*/ 173762 h 404"/>
              <a:gd name="T2" fmla="*/ 279871 w 403"/>
              <a:gd name="T3" fmla="*/ 127426 h 404"/>
              <a:gd name="T4" fmla="*/ 249677 w 403"/>
              <a:gd name="T5" fmla="*/ 15059 h 404"/>
              <a:gd name="T6" fmla="*/ 226452 w 403"/>
              <a:gd name="T7" fmla="*/ 2317 h 404"/>
              <a:gd name="T8" fmla="*/ 16258 w 403"/>
              <a:gd name="T9" fmla="*/ 59079 h 404"/>
              <a:gd name="T10" fmla="*/ 2323 w 403"/>
              <a:gd name="T11" fmla="*/ 81089 h 404"/>
              <a:gd name="T12" fmla="*/ 77806 w 403"/>
              <a:gd name="T13" fmla="*/ 360267 h 404"/>
              <a:gd name="T14" fmla="*/ 99871 w 403"/>
              <a:gd name="T15" fmla="*/ 373010 h 404"/>
              <a:gd name="T16" fmla="*/ 184645 w 403"/>
              <a:gd name="T17" fmla="*/ 349842 h 404"/>
              <a:gd name="T18" fmla="*/ 173032 w 403"/>
              <a:gd name="T19" fmla="*/ 392703 h 404"/>
              <a:gd name="T20" fmla="*/ 185806 w 403"/>
              <a:gd name="T21" fmla="*/ 414713 h 404"/>
              <a:gd name="T22" fmla="*/ 373935 w 403"/>
              <a:gd name="T23" fmla="*/ 464525 h 404"/>
              <a:gd name="T24" fmla="*/ 397161 w 403"/>
              <a:gd name="T25" fmla="*/ 452941 h 404"/>
              <a:gd name="T26" fmla="*/ 465677 w 403"/>
              <a:gd name="T27" fmla="*/ 195772 h 404"/>
              <a:gd name="T28" fmla="*/ 452903 w 403"/>
              <a:gd name="T29" fmla="*/ 173762 h 404"/>
              <a:gd name="T30" fmla="*/ 39484 w 403"/>
              <a:gd name="T31" fmla="*/ 86881 h 404"/>
              <a:gd name="T32" fmla="*/ 221806 w 403"/>
              <a:gd name="T33" fmla="*/ 38228 h 404"/>
              <a:gd name="T34" fmla="*/ 289161 w 403"/>
              <a:gd name="T35" fmla="*/ 288446 h 404"/>
              <a:gd name="T36" fmla="*/ 106839 w 403"/>
              <a:gd name="T37" fmla="*/ 337099 h 404"/>
              <a:gd name="T38" fmla="*/ 39484 w 403"/>
              <a:gd name="T39" fmla="*/ 86881 h 404"/>
              <a:gd name="T40" fmla="*/ 365806 w 403"/>
              <a:gd name="T41" fmla="*/ 429772 h 404"/>
              <a:gd name="T42" fmla="*/ 207871 w 403"/>
              <a:gd name="T43" fmla="*/ 386911 h 404"/>
              <a:gd name="T44" fmla="*/ 220645 w 403"/>
              <a:gd name="T45" fmla="*/ 340574 h 404"/>
              <a:gd name="T46" fmla="*/ 311226 w 403"/>
              <a:gd name="T47" fmla="*/ 316248 h 404"/>
              <a:gd name="T48" fmla="*/ 324000 w 403"/>
              <a:gd name="T49" fmla="*/ 294238 h 404"/>
              <a:gd name="T50" fmla="*/ 289161 w 403"/>
              <a:gd name="T51" fmla="*/ 164495 h 404"/>
              <a:gd name="T52" fmla="*/ 427355 w 403"/>
              <a:gd name="T53" fmla="*/ 201564 h 404"/>
              <a:gd name="T54" fmla="*/ 365806 w 403"/>
              <a:gd name="T55" fmla="*/ 429772 h 40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403" h="404">
                <a:moveTo>
                  <a:pt x="390" y="150"/>
                </a:moveTo>
                <a:cubicBezTo>
                  <a:pt x="241" y="110"/>
                  <a:pt x="241" y="110"/>
                  <a:pt x="241" y="110"/>
                </a:cubicBezTo>
                <a:cubicBezTo>
                  <a:pt x="215" y="13"/>
                  <a:pt x="215" y="13"/>
                  <a:pt x="215" y="13"/>
                </a:cubicBezTo>
                <a:cubicBezTo>
                  <a:pt x="213" y="5"/>
                  <a:pt x="204" y="0"/>
                  <a:pt x="195" y="2"/>
                </a:cubicBezTo>
                <a:cubicBezTo>
                  <a:pt x="14" y="51"/>
                  <a:pt x="14" y="51"/>
                  <a:pt x="14" y="51"/>
                </a:cubicBezTo>
                <a:cubicBezTo>
                  <a:pt x="5" y="53"/>
                  <a:pt x="0" y="62"/>
                  <a:pt x="2" y="70"/>
                </a:cubicBezTo>
                <a:cubicBezTo>
                  <a:pt x="67" y="311"/>
                  <a:pt x="67" y="311"/>
                  <a:pt x="67" y="311"/>
                </a:cubicBezTo>
                <a:cubicBezTo>
                  <a:pt x="69" y="319"/>
                  <a:pt x="78" y="324"/>
                  <a:pt x="86" y="322"/>
                </a:cubicBezTo>
                <a:cubicBezTo>
                  <a:pt x="159" y="302"/>
                  <a:pt x="159" y="302"/>
                  <a:pt x="159" y="302"/>
                </a:cubicBezTo>
                <a:cubicBezTo>
                  <a:pt x="149" y="339"/>
                  <a:pt x="149" y="339"/>
                  <a:pt x="149" y="339"/>
                </a:cubicBezTo>
                <a:cubicBezTo>
                  <a:pt x="147" y="347"/>
                  <a:pt x="152" y="356"/>
                  <a:pt x="160" y="358"/>
                </a:cubicBezTo>
                <a:cubicBezTo>
                  <a:pt x="322" y="401"/>
                  <a:pt x="322" y="401"/>
                  <a:pt x="322" y="401"/>
                </a:cubicBezTo>
                <a:cubicBezTo>
                  <a:pt x="331" y="404"/>
                  <a:pt x="340" y="399"/>
                  <a:pt x="342" y="391"/>
                </a:cubicBezTo>
                <a:cubicBezTo>
                  <a:pt x="401" y="169"/>
                  <a:pt x="401" y="169"/>
                  <a:pt x="401" y="169"/>
                </a:cubicBezTo>
                <a:cubicBezTo>
                  <a:pt x="403" y="161"/>
                  <a:pt x="398" y="152"/>
                  <a:pt x="390" y="150"/>
                </a:cubicBezTo>
                <a:close/>
                <a:moveTo>
                  <a:pt x="34" y="75"/>
                </a:moveTo>
                <a:cubicBezTo>
                  <a:pt x="191" y="33"/>
                  <a:pt x="191" y="33"/>
                  <a:pt x="191" y="33"/>
                </a:cubicBezTo>
                <a:cubicBezTo>
                  <a:pt x="249" y="249"/>
                  <a:pt x="249" y="249"/>
                  <a:pt x="249" y="249"/>
                </a:cubicBezTo>
                <a:cubicBezTo>
                  <a:pt x="92" y="291"/>
                  <a:pt x="92" y="291"/>
                  <a:pt x="92" y="291"/>
                </a:cubicBezTo>
                <a:lnTo>
                  <a:pt x="34" y="75"/>
                </a:lnTo>
                <a:close/>
                <a:moveTo>
                  <a:pt x="315" y="371"/>
                </a:moveTo>
                <a:cubicBezTo>
                  <a:pt x="179" y="334"/>
                  <a:pt x="179" y="334"/>
                  <a:pt x="179" y="334"/>
                </a:cubicBezTo>
                <a:cubicBezTo>
                  <a:pt x="190" y="294"/>
                  <a:pt x="190" y="294"/>
                  <a:pt x="190" y="294"/>
                </a:cubicBezTo>
                <a:cubicBezTo>
                  <a:pt x="268" y="273"/>
                  <a:pt x="268" y="273"/>
                  <a:pt x="268" y="273"/>
                </a:cubicBezTo>
                <a:cubicBezTo>
                  <a:pt x="276" y="271"/>
                  <a:pt x="282" y="262"/>
                  <a:pt x="279" y="254"/>
                </a:cubicBezTo>
                <a:cubicBezTo>
                  <a:pt x="249" y="142"/>
                  <a:pt x="249" y="142"/>
                  <a:pt x="249" y="142"/>
                </a:cubicBezTo>
                <a:cubicBezTo>
                  <a:pt x="368" y="174"/>
                  <a:pt x="368" y="174"/>
                  <a:pt x="368" y="174"/>
                </a:cubicBezTo>
                <a:lnTo>
                  <a:pt x="315" y="371"/>
                </a:lnTo>
                <a:close/>
              </a:path>
            </a:pathLst>
          </a:custGeom>
          <a:solidFill>
            <a:schemeClr val="bg1"/>
          </a:solidFill>
          <a:ln w="9525">
            <a:noFill/>
            <a:round/>
            <a:headEnd/>
            <a:tailEnd/>
          </a:ln>
        </p:spPr>
        <p:txBody>
          <a:bodyPr lIns="68565" tIns="34283" rIns="68565" bIns="34283"/>
          <a:lstStyle/>
          <a:p>
            <a:endParaRPr lang="zh-CN" altLang="en-US"/>
          </a:p>
        </p:txBody>
      </p:sp>
      <p:grpSp>
        <p:nvGrpSpPr>
          <p:cNvPr id="3" name="Group 10"/>
          <p:cNvGrpSpPr>
            <a:grpSpLocks/>
          </p:cNvGrpSpPr>
          <p:nvPr/>
        </p:nvGrpSpPr>
        <p:grpSpPr bwMode="auto">
          <a:xfrm>
            <a:off x="2944793" y="2234400"/>
            <a:ext cx="439265" cy="290502"/>
            <a:chOff x="3672114" y="2961703"/>
            <a:chExt cx="1188615" cy="782652"/>
          </a:xfrm>
        </p:grpSpPr>
        <p:cxnSp>
          <p:nvCxnSpPr>
            <p:cNvPr id="12" name="Straight Connector 11"/>
            <p:cNvCxnSpPr/>
            <p:nvPr/>
          </p:nvCxnSpPr>
          <p:spPr>
            <a:xfrm flipH="1">
              <a:off x="4412986" y="2961703"/>
              <a:ext cx="447743" cy="77303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H="1">
              <a:off x="3672114" y="3744355"/>
              <a:ext cx="740872" cy="0"/>
            </a:xfrm>
            <a:prstGeom prst="line">
              <a:avLst/>
            </a:prstGeom>
            <a:ln w="12700">
              <a:solidFill>
                <a:schemeClr val="bg1">
                  <a:lumMod val="65000"/>
                </a:schemeClr>
              </a:solidFill>
              <a:tailEnd type="oval" w="lg" len="lg"/>
            </a:ln>
          </p:spPr>
          <p:style>
            <a:lnRef idx="1">
              <a:schemeClr val="accent1"/>
            </a:lnRef>
            <a:fillRef idx="0">
              <a:schemeClr val="accent1"/>
            </a:fillRef>
            <a:effectRef idx="0">
              <a:schemeClr val="accent1"/>
            </a:effectRef>
            <a:fontRef idx="minor">
              <a:schemeClr val="tx1"/>
            </a:fontRef>
          </p:style>
        </p:cxnSp>
      </p:grpSp>
      <p:grpSp>
        <p:nvGrpSpPr>
          <p:cNvPr id="4" name="Group 13"/>
          <p:cNvGrpSpPr>
            <a:grpSpLocks/>
          </p:cNvGrpSpPr>
          <p:nvPr/>
        </p:nvGrpSpPr>
        <p:grpSpPr bwMode="auto">
          <a:xfrm flipH="1">
            <a:off x="4886272" y="2683287"/>
            <a:ext cx="891623" cy="586955"/>
            <a:chOff x="3672114" y="2961703"/>
            <a:chExt cx="1188615" cy="782652"/>
          </a:xfrm>
        </p:grpSpPr>
        <p:cxnSp>
          <p:nvCxnSpPr>
            <p:cNvPr id="15" name="Straight Connector 14"/>
            <p:cNvCxnSpPr/>
            <p:nvPr/>
          </p:nvCxnSpPr>
          <p:spPr>
            <a:xfrm flipH="1">
              <a:off x="4411626" y="2961703"/>
              <a:ext cx="449103" cy="774715"/>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flipH="1">
              <a:off x="3672114" y="3744355"/>
              <a:ext cx="739512" cy="0"/>
            </a:xfrm>
            <a:prstGeom prst="line">
              <a:avLst/>
            </a:prstGeom>
            <a:ln w="12700">
              <a:solidFill>
                <a:schemeClr val="bg1">
                  <a:lumMod val="65000"/>
                </a:schemeClr>
              </a:solidFill>
              <a:tailEnd type="oval" w="lg" len="lg"/>
            </a:ln>
          </p:spPr>
          <p:style>
            <a:lnRef idx="1">
              <a:schemeClr val="accent1"/>
            </a:lnRef>
            <a:fillRef idx="0">
              <a:schemeClr val="accent1"/>
            </a:fillRef>
            <a:effectRef idx="0">
              <a:schemeClr val="accent1"/>
            </a:effectRef>
            <a:fontRef idx="minor">
              <a:schemeClr val="tx1"/>
            </a:fontRef>
          </p:style>
        </p:cxnSp>
      </p:grpSp>
      <p:grpSp>
        <p:nvGrpSpPr>
          <p:cNvPr id="5" name="Group 18"/>
          <p:cNvGrpSpPr>
            <a:grpSpLocks/>
          </p:cNvGrpSpPr>
          <p:nvPr/>
        </p:nvGrpSpPr>
        <p:grpSpPr bwMode="auto">
          <a:xfrm flipH="1">
            <a:off x="5408266" y="2184492"/>
            <a:ext cx="440456" cy="290502"/>
            <a:chOff x="3672114" y="2961703"/>
            <a:chExt cx="1188615" cy="782652"/>
          </a:xfrm>
        </p:grpSpPr>
        <p:cxnSp>
          <p:nvCxnSpPr>
            <p:cNvPr id="20" name="Straight Connector 19"/>
            <p:cNvCxnSpPr/>
            <p:nvPr/>
          </p:nvCxnSpPr>
          <p:spPr>
            <a:xfrm flipH="1">
              <a:off x="4410983" y="2961703"/>
              <a:ext cx="449746" cy="77303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flipH="1">
              <a:off x="3672114" y="3744355"/>
              <a:ext cx="738869" cy="0"/>
            </a:xfrm>
            <a:prstGeom prst="line">
              <a:avLst/>
            </a:prstGeom>
            <a:ln w="12700">
              <a:solidFill>
                <a:schemeClr val="bg1">
                  <a:lumMod val="65000"/>
                </a:schemeClr>
              </a:solidFill>
              <a:tailEnd type="oval" w="lg" len="lg"/>
            </a:ln>
          </p:spPr>
          <p:style>
            <a:lnRef idx="1">
              <a:schemeClr val="accent1"/>
            </a:lnRef>
            <a:fillRef idx="0">
              <a:schemeClr val="accent1"/>
            </a:fillRef>
            <a:effectRef idx="0">
              <a:schemeClr val="accent1"/>
            </a:effectRef>
            <a:fontRef idx="minor">
              <a:schemeClr val="tx1"/>
            </a:fontRef>
          </p:style>
        </p:cxnSp>
      </p:grpSp>
      <p:grpSp>
        <p:nvGrpSpPr>
          <p:cNvPr id="6" name="Group 21"/>
          <p:cNvGrpSpPr>
            <a:grpSpLocks/>
          </p:cNvGrpSpPr>
          <p:nvPr/>
        </p:nvGrpSpPr>
        <p:grpSpPr bwMode="auto">
          <a:xfrm>
            <a:off x="6221763" y="2149413"/>
            <a:ext cx="2229813" cy="551746"/>
            <a:chOff x="9179005" y="2486304"/>
            <a:chExt cx="2216125" cy="735786"/>
          </a:xfrm>
        </p:grpSpPr>
        <p:sp>
          <p:nvSpPr>
            <p:cNvPr id="23" name="TextBox 22"/>
            <p:cNvSpPr txBox="1"/>
            <p:nvPr/>
          </p:nvSpPr>
          <p:spPr>
            <a:xfrm>
              <a:off x="9256791" y="2852760"/>
              <a:ext cx="2138339" cy="369330"/>
            </a:xfrm>
            <a:prstGeom prst="rect">
              <a:avLst/>
            </a:prstGeom>
            <a:noFill/>
          </p:spPr>
          <p:txBody>
            <a:bodyPr lIns="0" tIns="0" rIns="0" bIns="0">
              <a:spAutoFit/>
            </a:bodyPr>
            <a:lstStyle/>
            <a:p>
              <a:pPr defTabSz="685600">
                <a:defRPr/>
              </a:pPr>
              <a:r>
                <a:rPr lang="en-US" sz="9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Loem</a:t>
              </a:r>
              <a:r>
                <a:rPr lang="en-US" sz="9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ipsum</a:t>
              </a:r>
              <a:r>
                <a:rPr lang="en-US" sz="9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dolor sit </a:t>
              </a:r>
              <a:r>
                <a:rPr lang="en-US" sz="9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amet</a:t>
              </a:r>
              <a:r>
                <a:rPr lang="en-US" sz="9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cnsectetur</a:t>
              </a:r>
              <a:r>
                <a:rPr lang="en-US" sz="9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adipiscing</a:t>
              </a:r>
              <a:r>
                <a:rPr lang="en-US" sz="9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elit</a:t>
              </a:r>
              <a:r>
                <a:rPr lang="en-US" sz="9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Seddiet</a:t>
              </a:r>
              <a:r>
                <a:rPr lang="en-US" sz="9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tincidunt</a:t>
              </a:r>
              <a:r>
                <a:rPr lang="en-US" sz="9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velit</a:t>
              </a:r>
              <a:r>
                <a:rPr lang="en-US" sz="9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p>
          </p:txBody>
        </p:sp>
        <p:sp>
          <p:nvSpPr>
            <p:cNvPr id="24" name="TextBox 23"/>
            <p:cNvSpPr txBox="1"/>
            <p:nvPr/>
          </p:nvSpPr>
          <p:spPr>
            <a:xfrm>
              <a:off x="9179005" y="2486304"/>
              <a:ext cx="1320785" cy="369330"/>
            </a:xfrm>
            <a:prstGeom prst="rect">
              <a:avLst/>
            </a:prstGeom>
            <a:noFill/>
          </p:spPr>
          <p:txBody>
            <a:bodyPr anchor="ctr">
              <a:spAutoFit/>
            </a:bodyPr>
            <a:lstStyle/>
            <a:p>
              <a:pPr algn="ct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单击编辑标题</a:t>
              </a:r>
            </a:p>
          </p:txBody>
        </p:sp>
      </p:grpSp>
      <p:grpSp>
        <p:nvGrpSpPr>
          <p:cNvPr id="7" name="Group 24"/>
          <p:cNvGrpSpPr>
            <a:grpSpLocks/>
          </p:cNvGrpSpPr>
          <p:nvPr/>
        </p:nvGrpSpPr>
        <p:grpSpPr bwMode="auto">
          <a:xfrm>
            <a:off x="662079" y="2379916"/>
            <a:ext cx="1983661" cy="551744"/>
            <a:chOff x="306411" y="2486305"/>
            <a:chExt cx="2644332" cy="735784"/>
          </a:xfrm>
        </p:grpSpPr>
        <p:sp>
          <p:nvSpPr>
            <p:cNvPr id="26" name="TextBox 25"/>
            <p:cNvSpPr txBox="1"/>
            <p:nvPr/>
          </p:nvSpPr>
          <p:spPr>
            <a:xfrm>
              <a:off x="306411" y="2852759"/>
              <a:ext cx="2566573" cy="369330"/>
            </a:xfrm>
            <a:prstGeom prst="rect">
              <a:avLst/>
            </a:prstGeom>
            <a:noFill/>
          </p:spPr>
          <p:txBody>
            <a:bodyPr wrap="square" lIns="0" tIns="0" rIns="0" bIns="0">
              <a:spAutoFit/>
            </a:bodyPr>
            <a:lstStyle/>
            <a:p>
              <a:pPr algn="r" defTabSz="685600">
                <a:defRPr/>
              </a:pPr>
              <a:r>
                <a:rPr lang="en-US" sz="9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Loem</a:t>
              </a:r>
              <a:r>
                <a:rPr lang="en-US" sz="9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ipsum</a:t>
              </a:r>
              <a:r>
                <a:rPr lang="en-US" sz="9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dolor sit </a:t>
              </a:r>
              <a:r>
                <a:rPr lang="en-US" sz="9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amet</a:t>
              </a:r>
              <a:r>
                <a:rPr lang="en-US" sz="9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cnsectetur</a:t>
              </a:r>
              <a:r>
                <a:rPr lang="en-US" sz="9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adipiscing</a:t>
              </a:r>
              <a:r>
                <a:rPr lang="en-US" sz="9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elit</a:t>
              </a:r>
              <a:r>
                <a:rPr lang="en-US" sz="9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Seddiet</a:t>
              </a:r>
              <a:r>
                <a:rPr lang="en-US" sz="9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tincidunt</a:t>
              </a:r>
              <a:r>
                <a:rPr lang="en-US" sz="9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velit</a:t>
              </a:r>
              <a:r>
                <a:rPr lang="en-US" sz="9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p>
          </p:txBody>
        </p:sp>
        <p:sp>
          <p:nvSpPr>
            <p:cNvPr id="27" name="TextBox 26"/>
            <p:cNvSpPr txBox="1"/>
            <p:nvPr/>
          </p:nvSpPr>
          <p:spPr>
            <a:xfrm>
              <a:off x="1295701" y="2486305"/>
              <a:ext cx="1655042" cy="369331"/>
            </a:xfrm>
            <a:prstGeom prst="rect">
              <a:avLst/>
            </a:prstGeom>
            <a:noFill/>
          </p:spPr>
          <p:txBody>
            <a:bodyPr wrap="square" anchor="ctr">
              <a:spAutoFit/>
            </a:bodyPr>
            <a:lstStyle/>
            <a:p>
              <a:pPr algn="ct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单击编辑标题</a:t>
              </a:r>
            </a:p>
          </p:txBody>
        </p:sp>
      </p:grpSp>
      <p:grpSp>
        <p:nvGrpSpPr>
          <p:cNvPr id="8" name="Group 27"/>
          <p:cNvGrpSpPr>
            <a:grpSpLocks/>
          </p:cNvGrpSpPr>
          <p:nvPr/>
        </p:nvGrpSpPr>
        <p:grpSpPr bwMode="auto">
          <a:xfrm>
            <a:off x="5952134" y="3060072"/>
            <a:ext cx="2052513" cy="551155"/>
            <a:chOff x="9179005" y="2487044"/>
            <a:chExt cx="2040090" cy="733772"/>
          </a:xfrm>
        </p:grpSpPr>
        <p:sp>
          <p:nvSpPr>
            <p:cNvPr id="29" name="TextBox 28"/>
            <p:cNvSpPr txBox="1"/>
            <p:nvPr/>
          </p:nvSpPr>
          <p:spPr>
            <a:xfrm>
              <a:off x="9256797" y="2852102"/>
              <a:ext cx="1962298" cy="368714"/>
            </a:xfrm>
            <a:prstGeom prst="rect">
              <a:avLst/>
            </a:prstGeom>
            <a:noFill/>
          </p:spPr>
          <p:txBody>
            <a:bodyPr lIns="0" tIns="0" rIns="0" bIns="0">
              <a:spAutoFit/>
            </a:bodyPr>
            <a:lstStyle/>
            <a:p>
              <a:pPr defTabSz="685600">
                <a:defRPr/>
              </a:pPr>
              <a:r>
                <a:rPr lang="en-US" sz="9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Loem</a:t>
              </a:r>
              <a:r>
                <a:rPr lang="en-US" sz="9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ipsum</a:t>
              </a:r>
              <a:r>
                <a:rPr lang="en-US" sz="9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dolor sit </a:t>
              </a:r>
              <a:r>
                <a:rPr lang="en-US" sz="9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amet</a:t>
              </a:r>
              <a:r>
                <a:rPr lang="en-US" sz="9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cnsectetur</a:t>
              </a:r>
              <a:r>
                <a:rPr lang="en-US" sz="9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adipiscing</a:t>
              </a:r>
              <a:r>
                <a:rPr lang="en-US" sz="9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elit</a:t>
              </a:r>
              <a:r>
                <a:rPr lang="en-US" sz="9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Seddiet</a:t>
              </a:r>
              <a:r>
                <a:rPr lang="en-US" sz="9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tincidunt</a:t>
              </a:r>
              <a:r>
                <a:rPr lang="en-US" sz="9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velit</a:t>
              </a:r>
              <a:r>
                <a:rPr lang="en-US" sz="9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p>
          </p:txBody>
        </p:sp>
        <p:sp>
          <p:nvSpPr>
            <p:cNvPr id="30" name="TextBox 29"/>
            <p:cNvSpPr txBox="1"/>
            <p:nvPr/>
          </p:nvSpPr>
          <p:spPr>
            <a:xfrm>
              <a:off x="9179005" y="2487044"/>
              <a:ext cx="1319312" cy="368714"/>
            </a:xfrm>
            <a:prstGeom prst="rect">
              <a:avLst/>
            </a:prstGeom>
            <a:noFill/>
          </p:spPr>
          <p:txBody>
            <a:bodyPr anchor="ctr">
              <a:spAutoFit/>
            </a:bodyPr>
            <a:lstStyle/>
            <a:p>
              <a:pPr algn="ct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单击编辑标题</a:t>
              </a:r>
            </a:p>
          </p:txBody>
        </p:sp>
      </p:grpSp>
      <p:grpSp>
        <p:nvGrpSpPr>
          <p:cNvPr id="11" name="Group 4"/>
          <p:cNvGrpSpPr>
            <a:grpSpLocks/>
          </p:cNvGrpSpPr>
          <p:nvPr/>
        </p:nvGrpSpPr>
        <p:grpSpPr bwMode="auto">
          <a:xfrm>
            <a:off x="4166357" y="2642259"/>
            <a:ext cx="516354" cy="1478190"/>
            <a:chOff x="5630340" y="3308955"/>
            <a:chExt cx="957725" cy="2739366"/>
          </a:xfrm>
        </p:grpSpPr>
        <p:grpSp>
          <p:nvGrpSpPr>
            <p:cNvPr id="14" name="Group 49"/>
            <p:cNvGrpSpPr>
              <a:grpSpLocks/>
            </p:cNvGrpSpPr>
            <p:nvPr/>
          </p:nvGrpSpPr>
          <p:grpSpPr bwMode="auto">
            <a:xfrm>
              <a:off x="5630340" y="4068408"/>
              <a:ext cx="957725" cy="688825"/>
              <a:chOff x="5615826" y="4108318"/>
              <a:chExt cx="957725" cy="688825"/>
            </a:xfrm>
          </p:grpSpPr>
          <p:sp>
            <p:nvSpPr>
              <p:cNvPr id="51" name="Rectangle 9"/>
              <p:cNvSpPr>
                <a:spLocks noChangeArrowheads="1"/>
              </p:cNvSpPr>
              <p:nvPr/>
            </p:nvSpPr>
            <p:spPr bwMode="auto">
              <a:xfrm>
                <a:off x="5615826" y="4109095"/>
                <a:ext cx="957725" cy="688809"/>
              </a:xfrm>
              <a:prstGeom prst="rect">
                <a:avLst/>
              </a:prstGeom>
              <a:solidFill>
                <a:schemeClr val="accent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id-ID" sz="2100" dirty="0"/>
              </a:p>
            </p:txBody>
          </p:sp>
          <p:sp>
            <p:nvSpPr>
              <p:cNvPr id="52" name="Rectangle 17"/>
              <p:cNvSpPr>
                <a:spLocks noChangeArrowheads="1"/>
              </p:cNvSpPr>
              <p:nvPr/>
            </p:nvSpPr>
            <p:spPr bwMode="auto">
              <a:xfrm>
                <a:off x="6093894" y="4109095"/>
                <a:ext cx="479657" cy="688809"/>
              </a:xfrm>
              <a:prstGeom prst="rect">
                <a:avLst/>
              </a:prstGeom>
              <a:solidFill>
                <a:schemeClr val="tx1">
                  <a:lumMod val="95000"/>
                  <a:lumOff val="5000"/>
                  <a:alpha val="10000"/>
                </a:schemeClr>
              </a:solidFill>
              <a:ln>
                <a:noFill/>
              </a:ln>
            </p:spPr>
            <p:txBody>
              <a:bodyPr/>
              <a:lstStyle/>
              <a:p>
                <a:pPr eaLnBrk="1" hangingPunct="1"/>
                <a:endParaRPr lang="id-ID"/>
              </a:p>
            </p:txBody>
          </p:sp>
        </p:grpSp>
        <p:grpSp>
          <p:nvGrpSpPr>
            <p:cNvPr id="17" name="Group 52"/>
            <p:cNvGrpSpPr>
              <a:grpSpLocks/>
            </p:cNvGrpSpPr>
            <p:nvPr/>
          </p:nvGrpSpPr>
          <p:grpSpPr bwMode="auto">
            <a:xfrm>
              <a:off x="5630340" y="4819854"/>
              <a:ext cx="957725" cy="688825"/>
              <a:chOff x="5615826" y="4859764"/>
              <a:chExt cx="957725" cy="688825"/>
            </a:xfrm>
          </p:grpSpPr>
          <p:sp>
            <p:nvSpPr>
              <p:cNvPr id="54" name="Rectangle 8"/>
              <p:cNvSpPr>
                <a:spLocks noChangeArrowheads="1"/>
              </p:cNvSpPr>
              <p:nvPr/>
            </p:nvSpPr>
            <p:spPr bwMode="auto">
              <a:xfrm>
                <a:off x="5615826" y="4859802"/>
                <a:ext cx="957725" cy="688809"/>
              </a:xfrm>
              <a:prstGeom prst="rect">
                <a:avLst/>
              </a:prstGeom>
              <a:solidFill>
                <a:schemeClr val="accent5">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id-ID" sz="2100" dirty="0"/>
              </a:p>
            </p:txBody>
          </p:sp>
          <p:sp>
            <p:nvSpPr>
              <p:cNvPr id="55" name="Rectangle 18"/>
              <p:cNvSpPr>
                <a:spLocks noChangeArrowheads="1"/>
              </p:cNvSpPr>
              <p:nvPr/>
            </p:nvSpPr>
            <p:spPr bwMode="auto">
              <a:xfrm>
                <a:off x="6093894" y="4859802"/>
                <a:ext cx="479657" cy="688809"/>
              </a:xfrm>
              <a:prstGeom prst="rect">
                <a:avLst/>
              </a:prstGeom>
              <a:solidFill>
                <a:schemeClr val="tx1">
                  <a:lumMod val="95000"/>
                  <a:lumOff val="5000"/>
                  <a:alpha val="10000"/>
                </a:schemeClr>
              </a:solidFill>
              <a:ln>
                <a:noFill/>
              </a:ln>
            </p:spPr>
            <p:txBody>
              <a:bodyPr/>
              <a:lstStyle/>
              <a:p>
                <a:pPr eaLnBrk="1" hangingPunct="1"/>
                <a:endParaRPr lang="id-ID"/>
              </a:p>
            </p:txBody>
          </p:sp>
        </p:grpSp>
        <p:grpSp>
          <p:nvGrpSpPr>
            <p:cNvPr id="18" name="Group 55"/>
            <p:cNvGrpSpPr>
              <a:grpSpLocks/>
            </p:cNvGrpSpPr>
            <p:nvPr/>
          </p:nvGrpSpPr>
          <p:grpSpPr bwMode="auto">
            <a:xfrm>
              <a:off x="5630340" y="5567616"/>
              <a:ext cx="957725" cy="480705"/>
              <a:chOff x="5615826" y="5607526"/>
              <a:chExt cx="957725" cy="480705"/>
            </a:xfrm>
          </p:grpSpPr>
          <p:sp>
            <p:nvSpPr>
              <p:cNvPr id="99356" name="Freeform 7"/>
              <p:cNvSpPr>
                <a:spLocks/>
              </p:cNvSpPr>
              <p:nvPr/>
            </p:nvSpPr>
            <p:spPr bwMode="auto">
              <a:xfrm>
                <a:off x="5615826" y="5607526"/>
                <a:ext cx="957725" cy="480705"/>
              </a:xfrm>
              <a:custGeom>
                <a:avLst/>
                <a:gdLst>
                  <a:gd name="T0" fmla="*/ 478863 w 520"/>
                  <a:gd name="T1" fmla="*/ 480705 h 261"/>
                  <a:gd name="T2" fmla="*/ 0 w 520"/>
                  <a:gd name="T3" fmla="*/ 0 h 261"/>
                  <a:gd name="T4" fmla="*/ 957725 w 520"/>
                  <a:gd name="T5" fmla="*/ 0 h 261"/>
                  <a:gd name="T6" fmla="*/ 478863 w 520"/>
                  <a:gd name="T7" fmla="*/ 480705 h 26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20" h="261">
                    <a:moveTo>
                      <a:pt x="260" y="261"/>
                    </a:moveTo>
                    <a:lnTo>
                      <a:pt x="0" y="0"/>
                    </a:lnTo>
                    <a:lnTo>
                      <a:pt x="520" y="0"/>
                    </a:lnTo>
                    <a:lnTo>
                      <a:pt x="260" y="261"/>
                    </a:lnTo>
                    <a:close/>
                  </a:path>
                </a:pathLst>
              </a:custGeom>
              <a:solidFill>
                <a:srgbClr val="ECAE7D"/>
              </a:solidFill>
              <a:ln w="9525">
                <a:noFill/>
                <a:round/>
                <a:headEnd/>
                <a:tailEnd/>
              </a:ln>
            </p:spPr>
            <p:txBody>
              <a:bodyPr/>
              <a:lstStyle/>
              <a:p>
                <a:endParaRPr lang="zh-CN" altLang="en-US"/>
              </a:p>
            </p:txBody>
          </p:sp>
          <p:sp>
            <p:nvSpPr>
              <p:cNvPr id="99357" name="Freeform 13"/>
              <p:cNvSpPr>
                <a:spLocks/>
              </p:cNvSpPr>
              <p:nvPr/>
            </p:nvSpPr>
            <p:spPr bwMode="auto">
              <a:xfrm>
                <a:off x="5954713" y="5944571"/>
                <a:ext cx="279950" cy="143659"/>
              </a:xfrm>
              <a:custGeom>
                <a:avLst/>
                <a:gdLst>
                  <a:gd name="T0" fmla="*/ 139975 w 152"/>
                  <a:gd name="T1" fmla="*/ 143659 h 78"/>
                  <a:gd name="T2" fmla="*/ 279950 w 152"/>
                  <a:gd name="T3" fmla="*/ 0 h 78"/>
                  <a:gd name="T4" fmla="*/ 0 w 152"/>
                  <a:gd name="T5" fmla="*/ 0 h 78"/>
                  <a:gd name="T6" fmla="*/ 0 w 152"/>
                  <a:gd name="T7" fmla="*/ 0 h 78"/>
                  <a:gd name="T8" fmla="*/ 139975 w 152"/>
                  <a:gd name="T9" fmla="*/ 143659 h 7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78">
                    <a:moveTo>
                      <a:pt x="76" y="78"/>
                    </a:moveTo>
                    <a:lnTo>
                      <a:pt x="152" y="0"/>
                    </a:lnTo>
                    <a:lnTo>
                      <a:pt x="0" y="0"/>
                    </a:lnTo>
                    <a:lnTo>
                      <a:pt x="76" y="78"/>
                    </a:lnTo>
                    <a:close/>
                  </a:path>
                </a:pathLst>
              </a:custGeom>
              <a:solidFill>
                <a:srgbClr val="333333"/>
              </a:solidFill>
              <a:ln w="9525">
                <a:noFill/>
                <a:round/>
                <a:headEnd/>
                <a:tailEnd/>
              </a:ln>
            </p:spPr>
            <p:txBody>
              <a:bodyPr/>
              <a:lstStyle/>
              <a:p>
                <a:endParaRPr lang="zh-CN" altLang="en-US"/>
              </a:p>
            </p:txBody>
          </p:sp>
          <p:sp>
            <p:nvSpPr>
              <p:cNvPr id="59" name="Freeform 20"/>
              <p:cNvSpPr>
                <a:spLocks/>
              </p:cNvSpPr>
              <p:nvPr/>
            </p:nvSpPr>
            <p:spPr bwMode="auto">
              <a:xfrm>
                <a:off x="6093894" y="5607335"/>
                <a:ext cx="479657" cy="480896"/>
              </a:xfrm>
              <a:custGeom>
                <a:avLst/>
                <a:gdLst>
                  <a:gd name="T0" fmla="*/ 0 w 260"/>
                  <a:gd name="T1" fmla="*/ 261 h 261"/>
                  <a:gd name="T2" fmla="*/ 260 w 260"/>
                  <a:gd name="T3" fmla="*/ 0 h 261"/>
                  <a:gd name="T4" fmla="*/ 0 w 260"/>
                  <a:gd name="T5" fmla="*/ 0 h 261"/>
                  <a:gd name="T6" fmla="*/ 0 w 260"/>
                  <a:gd name="T7" fmla="*/ 261 h 261"/>
                </a:gdLst>
                <a:ahLst/>
                <a:cxnLst>
                  <a:cxn ang="0">
                    <a:pos x="T0" y="T1"/>
                  </a:cxn>
                  <a:cxn ang="0">
                    <a:pos x="T2" y="T3"/>
                  </a:cxn>
                  <a:cxn ang="0">
                    <a:pos x="T4" y="T5"/>
                  </a:cxn>
                  <a:cxn ang="0">
                    <a:pos x="T6" y="T7"/>
                  </a:cxn>
                </a:cxnLst>
                <a:rect l="0" t="0" r="r" b="b"/>
                <a:pathLst>
                  <a:path w="260" h="261">
                    <a:moveTo>
                      <a:pt x="0" y="261"/>
                    </a:moveTo>
                    <a:lnTo>
                      <a:pt x="260" y="0"/>
                    </a:lnTo>
                    <a:lnTo>
                      <a:pt x="0" y="0"/>
                    </a:lnTo>
                    <a:lnTo>
                      <a:pt x="0" y="261"/>
                    </a:lnTo>
                    <a:close/>
                  </a:path>
                </a:pathLst>
              </a:custGeom>
              <a:solidFill>
                <a:schemeClr val="tx1">
                  <a:lumMod val="95000"/>
                  <a:lumOff val="5000"/>
                  <a:alpha val="10000"/>
                </a:schemeClr>
              </a:solidFill>
              <a:ln>
                <a:noFill/>
              </a:ln>
            </p:spPr>
            <p:txBody>
              <a:bodyPr/>
              <a:lstStyle/>
              <a:p>
                <a:pPr defTabSz="685600">
                  <a:defRPr/>
                </a:pPr>
                <a:endParaRPr lang="id-ID" dirty="0"/>
              </a:p>
            </p:txBody>
          </p:sp>
        </p:grpSp>
        <p:grpSp>
          <p:nvGrpSpPr>
            <p:cNvPr id="19" name="Group 59"/>
            <p:cNvGrpSpPr>
              <a:grpSpLocks/>
            </p:cNvGrpSpPr>
            <p:nvPr/>
          </p:nvGrpSpPr>
          <p:grpSpPr bwMode="auto">
            <a:xfrm>
              <a:off x="5630340" y="3308955"/>
              <a:ext cx="957725" cy="688825"/>
              <a:chOff x="5615826" y="4108318"/>
              <a:chExt cx="957725" cy="688825"/>
            </a:xfrm>
          </p:grpSpPr>
          <p:sp>
            <p:nvSpPr>
              <p:cNvPr id="61" name="Rectangle 9"/>
              <p:cNvSpPr>
                <a:spLocks noChangeArrowheads="1"/>
              </p:cNvSpPr>
              <p:nvPr/>
            </p:nvSpPr>
            <p:spPr bwMode="auto">
              <a:xfrm>
                <a:off x="5615826" y="4108318"/>
                <a:ext cx="957725" cy="688809"/>
              </a:xfrm>
              <a:prstGeom prst="rect">
                <a:avLst/>
              </a:prstGeom>
              <a:solidFill>
                <a:schemeClr val="accent5">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id-ID" sz="2100" dirty="0"/>
              </a:p>
            </p:txBody>
          </p:sp>
          <p:sp>
            <p:nvSpPr>
              <p:cNvPr id="62" name="Rectangle 17"/>
              <p:cNvSpPr>
                <a:spLocks noChangeArrowheads="1"/>
              </p:cNvSpPr>
              <p:nvPr/>
            </p:nvSpPr>
            <p:spPr bwMode="auto">
              <a:xfrm>
                <a:off x="6093894" y="4108318"/>
                <a:ext cx="479657" cy="688809"/>
              </a:xfrm>
              <a:prstGeom prst="rect">
                <a:avLst/>
              </a:prstGeom>
              <a:solidFill>
                <a:schemeClr val="tx1">
                  <a:lumMod val="95000"/>
                  <a:lumOff val="5000"/>
                  <a:alpha val="10000"/>
                </a:schemeClr>
              </a:solidFill>
              <a:ln>
                <a:noFill/>
              </a:ln>
            </p:spPr>
            <p:txBody>
              <a:bodyPr/>
              <a:lstStyle/>
              <a:p>
                <a:pPr eaLnBrk="1" hangingPunct="1"/>
                <a:endParaRPr lang="id-ID"/>
              </a:p>
            </p:txBody>
          </p:sp>
        </p:grpSp>
      </p:grpSp>
      <p:grpSp>
        <p:nvGrpSpPr>
          <p:cNvPr id="22" name="Group 2"/>
          <p:cNvGrpSpPr/>
          <p:nvPr/>
        </p:nvGrpSpPr>
        <p:grpSpPr>
          <a:xfrm>
            <a:off x="3411756" y="1875606"/>
            <a:ext cx="872264" cy="873160"/>
            <a:chOff x="4185421" y="1678768"/>
            <a:chExt cx="1617076" cy="1618520"/>
          </a:xfrm>
          <a:solidFill>
            <a:schemeClr val="accent5">
              <a:lumMod val="75000"/>
            </a:schemeClr>
          </a:solidFill>
        </p:grpSpPr>
        <p:sp>
          <p:nvSpPr>
            <p:cNvPr id="35" name="Freeform 35"/>
            <p:cNvSpPr>
              <a:spLocks noEditPoints="1"/>
            </p:cNvSpPr>
            <p:nvPr/>
          </p:nvSpPr>
          <p:spPr bwMode="auto">
            <a:xfrm>
              <a:off x="4185421" y="1678768"/>
              <a:ext cx="1617076" cy="1618520"/>
            </a:xfrm>
            <a:custGeom>
              <a:avLst/>
              <a:gdLst>
                <a:gd name="T0" fmla="*/ 235 w 471"/>
                <a:gd name="T1" fmla="*/ 0 h 471"/>
                <a:gd name="T2" fmla="*/ 0 w 471"/>
                <a:gd name="T3" fmla="*/ 235 h 471"/>
                <a:gd name="T4" fmla="*/ 235 w 471"/>
                <a:gd name="T5" fmla="*/ 471 h 471"/>
                <a:gd name="T6" fmla="*/ 471 w 471"/>
                <a:gd name="T7" fmla="*/ 235 h 471"/>
                <a:gd name="T8" fmla="*/ 235 w 471"/>
                <a:gd name="T9" fmla="*/ 0 h 471"/>
                <a:gd name="T10" fmla="*/ 235 w 471"/>
                <a:gd name="T11" fmla="*/ 408 h 471"/>
                <a:gd name="T12" fmla="*/ 62 w 471"/>
                <a:gd name="T13" fmla="*/ 235 h 471"/>
                <a:gd name="T14" fmla="*/ 235 w 471"/>
                <a:gd name="T15" fmla="*/ 62 h 471"/>
                <a:gd name="T16" fmla="*/ 408 w 471"/>
                <a:gd name="T17" fmla="*/ 235 h 471"/>
                <a:gd name="T18" fmla="*/ 235 w 471"/>
                <a:gd name="T19" fmla="*/ 408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1" h="471">
                  <a:moveTo>
                    <a:pt x="235" y="0"/>
                  </a:moveTo>
                  <a:cubicBezTo>
                    <a:pt x="105" y="0"/>
                    <a:pt x="0" y="105"/>
                    <a:pt x="0" y="235"/>
                  </a:cubicBezTo>
                  <a:cubicBezTo>
                    <a:pt x="0" y="365"/>
                    <a:pt x="105" y="471"/>
                    <a:pt x="235" y="471"/>
                  </a:cubicBezTo>
                  <a:cubicBezTo>
                    <a:pt x="365" y="471"/>
                    <a:pt x="471" y="365"/>
                    <a:pt x="471" y="235"/>
                  </a:cubicBezTo>
                  <a:cubicBezTo>
                    <a:pt x="471" y="105"/>
                    <a:pt x="365" y="0"/>
                    <a:pt x="235" y="0"/>
                  </a:cubicBezTo>
                  <a:close/>
                  <a:moveTo>
                    <a:pt x="235" y="408"/>
                  </a:moveTo>
                  <a:cubicBezTo>
                    <a:pt x="140" y="408"/>
                    <a:pt x="62" y="331"/>
                    <a:pt x="62" y="235"/>
                  </a:cubicBezTo>
                  <a:cubicBezTo>
                    <a:pt x="62" y="140"/>
                    <a:pt x="140" y="62"/>
                    <a:pt x="235" y="62"/>
                  </a:cubicBezTo>
                  <a:cubicBezTo>
                    <a:pt x="331" y="62"/>
                    <a:pt x="408" y="140"/>
                    <a:pt x="408" y="235"/>
                  </a:cubicBezTo>
                  <a:cubicBezTo>
                    <a:pt x="408" y="331"/>
                    <a:pt x="331" y="408"/>
                    <a:pt x="235" y="408"/>
                  </a:cubicBezTo>
                  <a:close/>
                </a:path>
              </a:pathLst>
            </a:custGeom>
            <a:grpFill/>
            <a:ln>
              <a:noFill/>
            </a:ln>
          </p:spPr>
          <p:txBody>
            <a:bodyPr/>
            <a:lstStyle/>
            <a:p>
              <a:pPr defTabSz="685600">
                <a:defRPr/>
              </a:pPr>
              <a:endParaRPr lang="id-ID" dirty="0"/>
            </a:p>
          </p:txBody>
        </p:sp>
        <p:sp>
          <p:nvSpPr>
            <p:cNvPr id="68" name="Shape 2102"/>
            <p:cNvSpPr/>
            <p:nvPr/>
          </p:nvSpPr>
          <p:spPr>
            <a:xfrm>
              <a:off x="4581544" y="2292503"/>
              <a:ext cx="535463" cy="428354"/>
            </a:xfrm>
            <a:custGeom>
              <a:avLst/>
              <a:gdLst/>
              <a:ahLst/>
              <a:cxnLst>
                <a:cxn ang="0">
                  <a:pos x="wd2" y="hd2"/>
                </a:cxn>
                <a:cxn ang="5400000">
                  <a:pos x="wd2" y="hd2"/>
                </a:cxn>
                <a:cxn ang="10800000">
                  <a:pos x="wd2" y="hd2"/>
                </a:cxn>
                <a:cxn ang="16200000">
                  <a:pos x="wd2" y="hd2"/>
                </a:cxn>
              </a:cxnLst>
              <a:rect l="0" t="0" r="r" b="b"/>
              <a:pathLst>
                <a:path w="21600" h="21600" extrusionOk="0">
                  <a:moveTo>
                    <a:pt x="18143" y="10800"/>
                  </a:moveTo>
                  <a:cubicBezTo>
                    <a:pt x="17065" y="10800"/>
                    <a:pt x="16800" y="11898"/>
                    <a:pt x="16709" y="12419"/>
                  </a:cubicBezTo>
                  <a:cubicBezTo>
                    <a:pt x="16115" y="15817"/>
                    <a:pt x="13696" y="18359"/>
                    <a:pt x="10800" y="18359"/>
                  </a:cubicBezTo>
                  <a:cubicBezTo>
                    <a:pt x="9130" y="18359"/>
                    <a:pt x="7618" y="17514"/>
                    <a:pt x="6524" y="16146"/>
                  </a:cubicBezTo>
                  <a:cubicBezTo>
                    <a:pt x="6018" y="15513"/>
                    <a:pt x="5198" y="15513"/>
                    <a:pt x="4691" y="16146"/>
                  </a:cubicBezTo>
                  <a:cubicBezTo>
                    <a:pt x="4185" y="16779"/>
                    <a:pt x="4185" y="17804"/>
                    <a:pt x="4691" y="18437"/>
                  </a:cubicBezTo>
                  <a:cubicBezTo>
                    <a:pt x="6255" y="20391"/>
                    <a:pt x="8415" y="21600"/>
                    <a:pt x="10800" y="21600"/>
                  </a:cubicBezTo>
                  <a:cubicBezTo>
                    <a:pt x="14669" y="21600"/>
                    <a:pt x="17943" y="18421"/>
                    <a:pt x="19043" y="14039"/>
                  </a:cubicBezTo>
                  <a:lnTo>
                    <a:pt x="21600" y="14039"/>
                  </a:lnTo>
                  <a:lnTo>
                    <a:pt x="21600" y="10800"/>
                  </a:lnTo>
                  <a:cubicBezTo>
                    <a:pt x="21600" y="10800"/>
                    <a:pt x="18143" y="10800"/>
                    <a:pt x="18143" y="10800"/>
                  </a:cubicBezTo>
                  <a:close/>
                  <a:moveTo>
                    <a:pt x="4891" y="9180"/>
                  </a:moveTo>
                  <a:cubicBezTo>
                    <a:pt x="5484" y="5783"/>
                    <a:pt x="7904" y="3240"/>
                    <a:pt x="10800" y="3240"/>
                  </a:cubicBezTo>
                  <a:cubicBezTo>
                    <a:pt x="12470" y="3240"/>
                    <a:pt x="13982" y="4086"/>
                    <a:pt x="15076" y="5454"/>
                  </a:cubicBezTo>
                  <a:cubicBezTo>
                    <a:pt x="15582" y="6086"/>
                    <a:pt x="16404" y="6086"/>
                    <a:pt x="16909" y="5454"/>
                  </a:cubicBezTo>
                  <a:cubicBezTo>
                    <a:pt x="17415" y="4821"/>
                    <a:pt x="17415" y="3796"/>
                    <a:pt x="16909" y="3163"/>
                  </a:cubicBezTo>
                  <a:cubicBezTo>
                    <a:pt x="15346" y="1209"/>
                    <a:pt x="13186" y="0"/>
                    <a:pt x="10800" y="0"/>
                  </a:cubicBezTo>
                  <a:cubicBezTo>
                    <a:pt x="6931" y="0"/>
                    <a:pt x="3658" y="3178"/>
                    <a:pt x="2557" y="7560"/>
                  </a:cubicBezTo>
                  <a:lnTo>
                    <a:pt x="0" y="7560"/>
                  </a:lnTo>
                  <a:lnTo>
                    <a:pt x="0" y="10800"/>
                  </a:lnTo>
                  <a:lnTo>
                    <a:pt x="3457" y="10800"/>
                  </a:lnTo>
                  <a:cubicBezTo>
                    <a:pt x="4535" y="10800"/>
                    <a:pt x="4800" y="9702"/>
                    <a:pt x="4891" y="9180"/>
                  </a:cubicBezTo>
                  <a:close/>
                  <a:moveTo>
                    <a:pt x="7343" y="10800"/>
                  </a:moveTo>
                  <a:cubicBezTo>
                    <a:pt x="7343" y="13185"/>
                    <a:pt x="8891" y="15120"/>
                    <a:pt x="10800" y="15120"/>
                  </a:cubicBezTo>
                  <a:cubicBezTo>
                    <a:pt x="12709" y="15120"/>
                    <a:pt x="14255" y="13185"/>
                    <a:pt x="14255" y="10800"/>
                  </a:cubicBezTo>
                  <a:cubicBezTo>
                    <a:pt x="14255" y="8415"/>
                    <a:pt x="12709" y="6480"/>
                    <a:pt x="10800" y="6480"/>
                  </a:cubicBezTo>
                  <a:cubicBezTo>
                    <a:pt x="8891" y="6480"/>
                    <a:pt x="7343" y="8415"/>
                    <a:pt x="7343" y="10800"/>
                  </a:cubicBezTo>
                  <a:close/>
                </a:path>
              </a:pathLst>
            </a:custGeom>
            <a:grpFill/>
            <a:ln w="12700" cap="flat">
              <a:noFill/>
              <a:miter lim="400000"/>
            </a:ln>
            <a:effectLst/>
          </p:spPr>
          <p:txBody>
            <a:bodyPr lIns="38086" tIns="38086" rIns="38086" bIns="38086" anchor="ctr"/>
            <a:lstStyle/>
            <a:p>
              <a:pPr defTabSz="685600">
                <a:defRPr sz="3200">
                  <a:solidFill>
                    <a:srgbClr val="FFFFFF"/>
                  </a:solidFill>
                  <a:latin typeface="Helvetica Light"/>
                  <a:ea typeface="Helvetica Light"/>
                  <a:cs typeface="Helvetica Light"/>
                  <a:sym typeface="Helvetica Light"/>
                </a:defRPr>
              </a:pPr>
              <a:endParaRPr sz="2400" dirty="0">
                <a:solidFill>
                  <a:srgbClr val="FFFFFF"/>
                </a:solidFill>
                <a:latin typeface="Helvetica Light"/>
                <a:ea typeface="Helvetica Light"/>
                <a:cs typeface="Helvetica Light"/>
                <a:sym typeface="Helvetica Light"/>
              </a:endParaRPr>
            </a:p>
          </p:txBody>
        </p:sp>
      </p:grpSp>
      <p:grpSp>
        <p:nvGrpSpPr>
          <p:cNvPr id="25" name="Group 1"/>
          <p:cNvGrpSpPr>
            <a:grpSpLocks/>
          </p:cNvGrpSpPr>
          <p:nvPr/>
        </p:nvGrpSpPr>
        <p:grpSpPr bwMode="auto">
          <a:xfrm>
            <a:off x="3963692" y="1875176"/>
            <a:ext cx="871724" cy="873553"/>
            <a:chOff x="5277897" y="1678768"/>
            <a:chExt cx="1617076" cy="1618520"/>
          </a:xfrm>
        </p:grpSpPr>
        <p:sp>
          <p:nvSpPr>
            <p:cNvPr id="32" name="Freeform 35"/>
            <p:cNvSpPr>
              <a:spLocks noEditPoints="1"/>
            </p:cNvSpPr>
            <p:nvPr/>
          </p:nvSpPr>
          <p:spPr bwMode="auto">
            <a:xfrm>
              <a:off x="5277897" y="1678768"/>
              <a:ext cx="1617076" cy="1618520"/>
            </a:xfrm>
            <a:custGeom>
              <a:avLst/>
              <a:gdLst>
                <a:gd name="T0" fmla="*/ 235 w 471"/>
                <a:gd name="T1" fmla="*/ 0 h 471"/>
                <a:gd name="T2" fmla="*/ 0 w 471"/>
                <a:gd name="T3" fmla="*/ 235 h 471"/>
                <a:gd name="T4" fmla="*/ 235 w 471"/>
                <a:gd name="T5" fmla="*/ 471 h 471"/>
                <a:gd name="T6" fmla="*/ 471 w 471"/>
                <a:gd name="T7" fmla="*/ 235 h 471"/>
                <a:gd name="T8" fmla="*/ 235 w 471"/>
                <a:gd name="T9" fmla="*/ 0 h 471"/>
                <a:gd name="T10" fmla="*/ 235 w 471"/>
                <a:gd name="T11" fmla="*/ 408 h 471"/>
                <a:gd name="T12" fmla="*/ 62 w 471"/>
                <a:gd name="T13" fmla="*/ 235 h 471"/>
                <a:gd name="T14" fmla="*/ 235 w 471"/>
                <a:gd name="T15" fmla="*/ 62 h 471"/>
                <a:gd name="T16" fmla="*/ 408 w 471"/>
                <a:gd name="T17" fmla="*/ 235 h 471"/>
                <a:gd name="T18" fmla="*/ 235 w 471"/>
                <a:gd name="T19" fmla="*/ 408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1" h="471">
                  <a:moveTo>
                    <a:pt x="235" y="0"/>
                  </a:moveTo>
                  <a:cubicBezTo>
                    <a:pt x="105" y="0"/>
                    <a:pt x="0" y="105"/>
                    <a:pt x="0" y="235"/>
                  </a:cubicBezTo>
                  <a:cubicBezTo>
                    <a:pt x="0" y="365"/>
                    <a:pt x="105" y="471"/>
                    <a:pt x="235" y="471"/>
                  </a:cubicBezTo>
                  <a:cubicBezTo>
                    <a:pt x="365" y="471"/>
                    <a:pt x="471" y="365"/>
                    <a:pt x="471" y="235"/>
                  </a:cubicBezTo>
                  <a:cubicBezTo>
                    <a:pt x="471" y="105"/>
                    <a:pt x="365" y="0"/>
                    <a:pt x="235" y="0"/>
                  </a:cubicBezTo>
                  <a:close/>
                  <a:moveTo>
                    <a:pt x="235" y="408"/>
                  </a:moveTo>
                  <a:cubicBezTo>
                    <a:pt x="140" y="408"/>
                    <a:pt x="62" y="331"/>
                    <a:pt x="62" y="235"/>
                  </a:cubicBezTo>
                  <a:cubicBezTo>
                    <a:pt x="62" y="140"/>
                    <a:pt x="140" y="62"/>
                    <a:pt x="235" y="62"/>
                  </a:cubicBezTo>
                  <a:cubicBezTo>
                    <a:pt x="331" y="62"/>
                    <a:pt x="408" y="140"/>
                    <a:pt x="408" y="235"/>
                  </a:cubicBezTo>
                  <a:cubicBezTo>
                    <a:pt x="408" y="331"/>
                    <a:pt x="331" y="408"/>
                    <a:pt x="235" y="408"/>
                  </a:cubicBezTo>
                  <a:close/>
                </a:path>
              </a:pathLst>
            </a:custGeom>
            <a:solidFill>
              <a:schemeClr val="accent5"/>
            </a:solidFill>
            <a:ln>
              <a:noFill/>
            </a:ln>
          </p:spPr>
          <p:txBody>
            <a:bodyPr/>
            <a:lstStyle/>
            <a:p>
              <a:pPr defTabSz="685600">
                <a:defRPr/>
              </a:pPr>
              <a:endParaRPr lang="id-ID" dirty="0"/>
            </a:p>
          </p:txBody>
        </p:sp>
        <p:sp>
          <p:nvSpPr>
            <p:cNvPr id="69" name="Freeform 51"/>
            <p:cNvSpPr>
              <a:spLocks noEditPoints="1"/>
            </p:cNvSpPr>
            <p:nvPr/>
          </p:nvSpPr>
          <p:spPr bwMode="auto">
            <a:xfrm>
              <a:off x="5860870" y="2326176"/>
              <a:ext cx="490842" cy="404630"/>
            </a:xfrm>
            <a:custGeom>
              <a:avLst/>
              <a:gdLst>
                <a:gd name="T0" fmla="*/ 83 w 107"/>
                <a:gd name="T1" fmla="*/ 63 h 88"/>
                <a:gd name="T2" fmla="*/ 83 w 107"/>
                <a:gd name="T3" fmla="*/ 7 h 88"/>
                <a:gd name="T4" fmla="*/ 83 w 107"/>
                <a:gd name="T5" fmla="*/ 3 h 88"/>
                <a:gd name="T6" fmla="*/ 85 w 107"/>
                <a:gd name="T7" fmla="*/ 0 h 88"/>
                <a:gd name="T8" fmla="*/ 87 w 107"/>
                <a:gd name="T9" fmla="*/ 0 h 88"/>
                <a:gd name="T10" fmla="*/ 89 w 107"/>
                <a:gd name="T11" fmla="*/ 0 h 88"/>
                <a:gd name="T12" fmla="*/ 89 w 107"/>
                <a:gd name="T13" fmla="*/ 69 h 88"/>
                <a:gd name="T14" fmla="*/ 87 w 107"/>
                <a:gd name="T15" fmla="*/ 70 h 88"/>
                <a:gd name="T16" fmla="*/ 85 w 107"/>
                <a:gd name="T17" fmla="*/ 69 h 88"/>
                <a:gd name="T18" fmla="*/ 83 w 107"/>
                <a:gd name="T19" fmla="*/ 67 h 88"/>
                <a:gd name="T20" fmla="*/ 83 w 107"/>
                <a:gd name="T21" fmla="*/ 63 h 88"/>
                <a:gd name="T22" fmla="*/ 24 w 107"/>
                <a:gd name="T23" fmla="*/ 63 h 88"/>
                <a:gd name="T24" fmla="*/ 24 w 107"/>
                <a:gd name="T25" fmla="*/ 7 h 88"/>
                <a:gd name="T26" fmla="*/ 24 w 107"/>
                <a:gd name="T27" fmla="*/ 3 h 88"/>
                <a:gd name="T28" fmla="*/ 22 w 107"/>
                <a:gd name="T29" fmla="*/ 0 h 88"/>
                <a:gd name="T30" fmla="*/ 20 w 107"/>
                <a:gd name="T31" fmla="*/ 0 h 88"/>
                <a:gd name="T32" fmla="*/ 18 w 107"/>
                <a:gd name="T33" fmla="*/ 0 h 88"/>
                <a:gd name="T34" fmla="*/ 18 w 107"/>
                <a:gd name="T35" fmla="*/ 69 h 88"/>
                <a:gd name="T36" fmla="*/ 20 w 107"/>
                <a:gd name="T37" fmla="*/ 70 h 88"/>
                <a:gd name="T38" fmla="*/ 22 w 107"/>
                <a:gd name="T39" fmla="*/ 69 h 88"/>
                <a:gd name="T40" fmla="*/ 24 w 107"/>
                <a:gd name="T41" fmla="*/ 67 h 88"/>
                <a:gd name="T42" fmla="*/ 24 w 107"/>
                <a:gd name="T43" fmla="*/ 63 h 88"/>
                <a:gd name="T44" fmla="*/ 36 w 107"/>
                <a:gd name="T45" fmla="*/ 51 h 88"/>
                <a:gd name="T46" fmla="*/ 36 w 107"/>
                <a:gd name="T47" fmla="*/ 55 h 88"/>
                <a:gd name="T48" fmla="*/ 33 w 107"/>
                <a:gd name="T49" fmla="*/ 58 h 88"/>
                <a:gd name="T50" fmla="*/ 31 w 107"/>
                <a:gd name="T51" fmla="*/ 59 h 88"/>
                <a:gd name="T52" fmla="*/ 29 w 107"/>
                <a:gd name="T53" fmla="*/ 58 h 88"/>
                <a:gd name="T54" fmla="*/ 29 w 107"/>
                <a:gd name="T55" fmla="*/ 12 h 88"/>
                <a:gd name="T56" fmla="*/ 31 w 107"/>
                <a:gd name="T57" fmla="*/ 11 h 88"/>
                <a:gd name="T58" fmla="*/ 33 w 107"/>
                <a:gd name="T59" fmla="*/ 12 h 88"/>
                <a:gd name="T60" fmla="*/ 36 w 107"/>
                <a:gd name="T61" fmla="*/ 14 h 88"/>
                <a:gd name="T62" fmla="*/ 36 w 107"/>
                <a:gd name="T63" fmla="*/ 18 h 88"/>
                <a:gd name="T64" fmla="*/ 36 w 107"/>
                <a:gd name="T65" fmla="*/ 51 h 88"/>
                <a:gd name="T66" fmla="*/ 61 w 107"/>
                <a:gd name="T67" fmla="*/ 80 h 88"/>
                <a:gd name="T68" fmla="*/ 54 w 107"/>
                <a:gd name="T69" fmla="*/ 88 h 88"/>
                <a:gd name="T70" fmla="*/ 46 w 107"/>
                <a:gd name="T71" fmla="*/ 80 h 88"/>
                <a:gd name="T72" fmla="*/ 46 w 107"/>
                <a:gd name="T73" fmla="*/ 24 h 88"/>
                <a:gd name="T74" fmla="*/ 54 w 107"/>
                <a:gd name="T75" fmla="*/ 16 h 88"/>
                <a:gd name="T76" fmla="*/ 61 w 107"/>
                <a:gd name="T77" fmla="*/ 24 h 88"/>
                <a:gd name="T78" fmla="*/ 61 w 107"/>
                <a:gd name="T79" fmla="*/ 80 h 88"/>
                <a:gd name="T80" fmla="*/ 71 w 107"/>
                <a:gd name="T81" fmla="*/ 51 h 88"/>
                <a:gd name="T82" fmla="*/ 71 w 107"/>
                <a:gd name="T83" fmla="*/ 55 h 88"/>
                <a:gd name="T84" fmla="*/ 74 w 107"/>
                <a:gd name="T85" fmla="*/ 58 h 88"/>
                <a:gd name="T86" fmla="*/ 76 w 107"/>
                <a:gd name="T87" fmla="*/ 59 h 88"/>
                <a:gd name="T88" fmla="*/ 78 w 107"/>
                <a:gd name="T89" fmla="*/ 58 h 88"/>
                <a:gd name="T90" fmla="*/ 78 w 107"/>
                <a:gd name="T91" fmla="*/ 12 h 88"/>
                <a:gd name="T92" fmla="*/ 76 w 107"/>
                <a:gd name="T93" fmla="*/ 11 h 88"/>
                <a:gd name="T94" fmla="*/ 74 w 107"/>
                <a:gd name="T95" fmla="*/ 12 h 88"/>
                <a:gd name="T96" fmla="*/ 71 w 107"/>
                <a:gd name="T97" fmla="*/ 14 h 88"/>
                <a:gd name="T98" fmla="*/ 71 w 107"/>
                <a:gd name="T99" fmla="*/ 18 h 88"/>
                <a:gd name="T100" fmla="*/ 71 w 107"/>
                <a:gd name="T101" fmla="*/ 51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7" h="88">
                  <a:moveTo>
                    <a:pt x="83" y="63"/>
                  </a:moveTo>
                  <a:cubicBezTo>
                    <a:pt x="97" y="47"/>
                    <a:pt x="97" y="23"/>
                    <a:pt x="83" y="7"/>
                  </a:cubicBezTo>
                  <a:cubicBezTo>
                    <a:pt x="82" y="6"/>
                    <a:pt x="82" y="4"/>
                    <a:pt x="83" y="3"/>
                  </a:cubicBezTo>
                  <a:cubicBezTo>
                    <a:pt x="85" y="0"/>
                    <a:pt x="85" y="0"/>
                    <a:pt x="85" y="0"/>
                  </a:cubicBezTo>
                  <a:cubicBezTo>
                    <a:pt x="86" y="0"/>
                    <a:pt x="86" y="0"/>
                    <a:pt x="87" y="0"/>
                  </a:cubicBezTo>
                  <a:cubicBezTo>
                    <a:pt x="88" y="0"/>
                    <a:pt x="89" y="0"/>
                    <a:pt x="89" y="0"/>
                  </a:cubicBezTo>
                  <a:cubicBezTo>
                    <a:pt x="107" y="20"/>
                    <a:pt x="107" y="50"/>
                    <a:pt x="89" y="69"/>
                  </a:cubicBezTo>
                  <a:cubicBezTo>
                    <a:pt x="89" y="70"/>
                    <a:pt x="88" y="70"/>
                    <a:pt x="87" y="70"/>
                  </a:cubicBezTo>
                  <a:cubicBezTo>
                    <a:pt x="86" y="70"/>
                    <a:pt x="86" y="70"/>
                    <a:pt x="85" y="69"/>
                  </a:cubicBezTo>
                  <a:cubicBezTo>
                    <a:pt x="83" y="67"/>
                    <a:pt x="83" y="67"/>
                    <a:pt x="83" y="67"/>
                  </a:cubicBezTo>
                  <a:cubicBezTo>
                    <a:pt x="82" y="65"/>
                    <a:pt x="82" y="64"/>
                    <a:pt x="83" y="63"/>
                  </a:cubicBezTo>
                  <a:close/>
                  <a:moveTo>
                    <a:pt x="24" y="63"/>
                  </a:moveTo>
                  <a:cubicBezTo>
                    <a:pt x="10" y="47"/>
                    <a:pt x="10" y="23"/>
                    <a:pt x="24" y="7"/>
                  </a:cubicBezTo>
                  <a:cubicBezTo>
                    <a:pt x="25" y="6"/>
                    <a:pt x="25" y="4"/>
                    <a:pt x="24" y="3"/>
                  </a:cubicBezTo>
                  <a:cubicBezTo>
                    <a:pt x="22" y="0"/>
                    <a:pt x="22" y="0"/>
                    <a:pt x="22" y="0"/>
                  </a:cubicBezTo>
                  <a:cubicBezTo>
                    <a:pt x="21" y="0"/>
                    <a:pt x="21" y="0"/>
                    <a:pt x="20" y="0"/>
                  </a:cubicBezTo>
                  <a:cubicBezTo>
                    <a:pt x="19" y="0"/>
                    <a:pt x="18" y="0"/>
                    <a:pt x="18" y="0"/>
                  </a:cubicBezTo>
                  <a:cubicBezTo>
                    <a:pt x="0" y="20"/>
                    <a:pt x="0" y="50"/>
                    <a:pt x="18" y="69"/>
                  </a:cubicBezTo>
                  <a:cubicBezTo>
                    <a:pt x="18" y="70"/>
                    <a:pt x="19" y="70"/>
                    <a:pt x="20" y="70"/>
                  </a:cubicBezTo>
                  <a:cubicBezTo>
                    <a:pt x="21" y="70"/>
                    <a:pt x="21" y="70"/>
                    <a:pt x="22" y="69"/>
                  </a:cubicBezTo>
                  <a:cubicBezTo>
                    <a:pt x="24" y="67"/>
                    <a:pt x="24" y="67"/>
                    <a:pt x="24" y="67"/>
                  </a:cubicBezTo>
                  <a:cubicBezTo>
                    <a:pt x="25" y="65"/>
                    <a:pt x="25" y="64"/>
                    <a:pt x="24" y="63"/>
                  </a:cubicBezTo>
                  <a:close/>
                  <a:moveTo>
                    <a:pt x="36" y="51"/>
                  </a:moveTo>
                  <a:cubicBezTo>
                    <a:pt x="37" y="53"/>
                    <a:pt x="37" y="54"/>
                    <a:pt x="36" y="55"/>
                  </a:cubicBezTo>
                  <a:cubicBezTo>
                    <a:pt x="33" y="58"/>
                    <a:pt x="33" y="58"/>
                    <a:pt x="33" y="58"/>
                  </a:cubicBezTo>
                  <a:cubicBezTo>
                    <a:pt x="33" y="58"/>
                    <a:pt x="32" y="59"/>
                    <a:pt x="31" y="59"/>
                  </a:cubicBezTo>
                  <a:cubicBezTo>
                    <a:pt x="30" y="58"/>
                    <a:pt x="30" y="58"/>
                    <a:pt x="29" y="58"/>
                  </a:cubicBezTo>
                  <a:cubicBezTo>
                    <a:pt x="18" y="44"/>
                    <a:pt x="18" y="25"/>
                    <a:pt x="29" y="12"/>
                  </a:cubicBezTo>
                  <a:cubicBezTo>
                    <a:pt x="30" y="11"/>
                    <a:pt x="30" y="11"/>
                    <a:pt x="31" y="11"/>
                  </a:cubicBezTo>
                  <a:cubicBezTo>
                    <a:pt x="32" y="11"/>
                    <a:pt x="33" y="11"/>
                    <a:pt x="33" y="12"/>
                  </a:cubicBezTo>
                  <a:cubicBezTo>
                    <a:pt x="36" y="14"/>
                    <a:pt x="36" y="14"/>
                    <a:pt x="36" y="14"/>
                  </a:cubicBezTo>
                  <a:cubicBezTo>
                    <a:pt x="37" y="15"/>
                    <a:pt x="37" y="17"/>
                    <a:pt x="36" y="18"/>
                  </a:cubicBezTo>
                  <a:cubicBezTo>
                    <a:pt x="28" y="28"/>
                    <a:pt x="28" y="42"/>
                    <a:pt x="36" y="51"/>
                  </a:cubicBezTo>
                  <a:close/>
                  <a:moveTo>
                    <a:pt x="61" y="80"/>
                  </a:moveTo>
                  <a:cubicBezTo>
                    <a:pt x="61" y="84"/>
                    <a:pt x="58" y="88"/>
                    <a:pt x="54" y="88"/>
                  </a:cubicBezTo>
                  <a:cubicBezTo>
                    <a:pt x="49" y="88"/>
                    <a:pt x="46" y="84"/>
                    <a:pt x="46" y="80"/>
                  </a:cubicBezTo>
                  <a:cubicBezTo>
                    <a:pt x="46" y="60"/>
                    <a:pt x="46" y="44"/>
                    <a:pt x="46" y="24"/>
                  </a:cubicBezTo>
                  <a:cubicBezTo>
                    <a:pt x="46" y="19"/>
                    <a:pt x="49" y="16"/>
                    <a:pt x="54" y="16"/>
                  </a:cubicBezTo>
                  <a:cubicBezTo>
                    <a:pt x="58" y="16"/>
                    <a:pt x="61" y="19"/>
                    <a:pt x="61" y="24"/>
                  </a:cubicBezTo>
                  <a:cubicBezTo>
                    <a:pt x="61" y="44"/>
                    <a:pt x="61" y="60"/>
                    <a:pt x="61" y="80"/>
                  </a:cubicBezTo>
                  <a:close/>
                  <a:moveTo>
                    <a:pt x="71" y="51"/>
                  </a:moveTo>
                  <a:cubicBezTo>
                    <a:pt x="70" y="53"/>
                    <a:pt x="70" y="54"/>
                    <a:pt x="71" y="55"/>
                  </a:cubicBezTo>
                  <a:cubicBezTo>
                    <a:pt x="74" y="58"/>
                    <a:pt x="74" y="58"/>
                    <a:pt x="74" y="58"/>
                  </a:cubicBezTo>
                  <a:cubicBezTo>
                    <a:pt x="74" y="58"/>
                    <a:pt x="75" y="59"/>
                    <a:pt x="76" y="59"/>
                  </a:cubicBezTo>
                  <a:cubicBezTo>
                    <a:pt x="77" y="58"/>
                    <a:pt x="77" y="58"/>
                    <a:pt x="78" y="58"/>
                  </a:cubicBezTo>
                  <a:cubicBezTo>
                    <a:pt x="89" y="44"/>
                    <a:pt x="89" y="25"/>
                    <a:pt x="78" y="12"/>
                  </a:cubicBezTo>
                  <a:cubicBezTo>
                    <a:pt x="77" y="11"/>
                    <a:pt x="77" y="11"/>
                    <a:pt x="76" y="11"/>
                  </a:cubicBezTo>
                  <a:cubicBezTo>
                    <a:pt x="75" y="11"/>
                    <a:pt x="74" y="11"/>
                    <a:pt x="74" y="12"/>
                  </a:cubicBezTo>
                  <a:cubicBezTo>
                    <a:pt x="71" y="14"/>
                    <a:pt x="71" y="14"/>
                    <a:pt x="71" y="14"/>
                  </a:cubicBezTo>
                  <a:cubicBezTo>
                    <a:pt x="70" y="15"/>
                    <a:pt x="70" y="17"/>
                    <a:pt x="71" y="18"/>
                  </a:cubicBezTo>
                  <a:cubicBezTo>
                    <a:pt x="79" y="28"/>
                    <a:pt x="79" y="42"/>
                    <a:pt x="71" y="51"/>
                  </a:cubicBezTo>
                  <a:close/>
                </a:path>
              </a:pathLst>
            </a:custGeom>
            <a:solidFill>
              <a:schemeClr val="accent5"/>
            </a:solidFill>
            <a:ln>
              <a:noFill/>
            </a:ln>
          </p:spPr>
          <p:txBody>
            <a:bodyPr/>
            <a:lstStyle/>
            <a:p>
              <a:pPr defTabSz="685600">
                <a:defRPr/>
              </a:pPr>
              <a:endParaRPr lang="en-US" dirty="0"/>
            </a:p>
          </p:txBody>
        </p:sp>
      </p:grpSp>
    </p:spTree>
    <p:extLst>
      <p:ext uri="{BB962C8B-B14F-4D97-AF65-F5344CB8AC3E}">
        <p14:creationId xmlns:p14="http://schemas.microsoft.com/office/powerpoint/2010/main" val="318414177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fractur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wipe(left)">
                                      <p:cBhvr>
                                        <p:cTn id="13" dur="250"/>
                                        <p:tgtEl>
                                          <p:spTgt spid="22"/>
                                        </p:tgtEl>
                                      </p:cBhvr>
                                    </p:animEffect>
                                  </p:childTnLst>
                                </p:cTn>
                              </p:par>
                            </p:childTnLst>
                          </p:cTn>
                        </p:par>
                        <p:par>
                          <p:cTn id="14" fill="hold">
                            <p:stCondLst>
                              <p:cond delay="1250"/>
                            </p:stCondLst>
                            <p:childTnLst>
                              <p:par>
                                <p:cTn id="15" presetID="22" presetClass="entr" presetSubtype="8" fill="hold" nodeType="after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wipe(left)">
                                      <p:cBhvr>
                                        <p:cTn id="17" dur="250"/>
                                        <p:tgtEl>
                                          <p:spTgt spid="25"/>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wipe(left)">
                                      <p:cBhvr>
                                        <p:cTn id="21" dur="250"/>
                                        <p:tgtEl>
                                          <p:spTgt spid="2"/>
                                        </p:tgtEl>
                                      </p:cBhvr>
                                    </p:animEffect>
                                  </p:childTnLst>
                                </p:cTn>
                              </p:par>
                            </p:childTnLst>
                          </p:cTn>
                        </p:par>
                        <p:par>
                          <p:cTn id="22" fill="hold">
                            <p:stCondLst>
                              <p:cond delay="1750"/>
                            </p:stCondLst>
                            <p:childTnLst>
                              <p:par>
                                <p:cTn id="23" presetID="22" presetClass="entr" presetSubtype="2"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wipe(right)">
                                      <p:cBhvr>
                                        <p:cTn id="25" dur="500"/>
                                        <p:tgtEl>
                                          <p:spTgt spid="3"/>
                                        </p:tgtEl>
                                      </p:cBhvr>
                                    </p:animEffect>
                                  </p:childTnLst>
                                </p:cTn>
                              </p:par>
                            </p:childTnLst>
                          </p:cTn>
                        </p:par>
                        <p:par>
                          <p:cTn id="26" fill="hold">
                            <p:stCondLst>
                              <p:cond delay="2250"/>
                            </p:stCondLst>
                            <p:childTnLst>
                              <p:par>
                                <p:cTn id="27" presetID="10" presetClass="entr" presetSubtype="0" fill="hold"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500"/>
                                        <p:tgtEl>
                                          <p:spTgt spid="7"/>
                                        </p:tgtEl>
                                      </p:cBhvr>
                                    </p:animEffect>
                                  </p:childTnLst>
                                </p:cTn>
                              </p:par>
                            </p:childTnLst>
                          </p:cTn>
                        </p:par>
                        <p:par>
                          <p:cTn id="30" fill="hold">
                            <p:stCondLst>
                              <p:cond delay="2750"/>
                            </p:stCondLst>
                            <p:childTnLst>
                              <p:par>
                                <p:cTn id="31" presetID="22" presetClass="entr" presetSubtype="8" fill="hold" nodeType="after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wipe(left)">
                                      <p:cBhvr>
                                        <p:cTn id="33" dur="500"/>
                                        <p:tgtEl>
                                          <p:spTgt spid="5"/>
                                        </p:tgtEl>
                                      </p:cBhvr>
                                    </p:animEffect>
                                  </p:childTnLst>
                                </p:cTn>
                              </p:par>
                            </p:childTnLst>
                          </p:cTn>
                        </p:par>
                        <p:par>
                          <p:cTn id="34" fill="hold">
                            <p:stCondLst>
                              <p:cond delay="3250"/>
                            </p:stCondLst>
                            <p:childTnLst>
                              <p:par>
                                <p:cTn id="35" presetID="10" presetClass="entr" presetSubtype="0" fill="hold"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500"/>
                                        <p:tgtEl>
                                          <p:spTgt spid="6"/>
                                        </p:tgtEl>
                                      </p:cBhvr>
                                    </p:animEffect>
                                  </p:childTnLst>
                                </p:cTn>
                              </p:par>
                            </p:childTnLst>
                          </p:cTn>
                        </p:par>
                        <p:par>
                          <p:cTn id="38" fill="hold">
                            <p:stCondLst>
                              <p:cond delay="3750"/>
                            </p:stCondLst>
                            <p:childTnLst>
                              <p:par>
                                <p:cTn id="39" presetID="22" presetClass="entr" presetSubtype="8" fill="hold" nodeType="afterEffect">
                                  <p:stCondLst>
                                    <p:cond delay="0"/>
                                  </p:stCondLst>
                                  <p:childTnLst>
                                    <p:set>
                                      <p:cBhvr>
                                        <p:cTn id="40" dur="1" fill="hold">
                                          <p:stCondLst>
                                            <p:cond delay="0"/>
                                          </p:stCondLst>
                                        </p:cTn>
                                        <p:tgtEl>
                                          <p:spTgt spid="4"/>
                                        </p:tgtEl>
                                        <p:attrNameLst>
                                          <p:attrName>style.visibility</p:attrName>
                                        </p:attrNameLst>
                                      </p:cBhvr>
                                      <p:to>
                                        <p:strVal val="visible"/>
                                      </p:to>
                                    </p:set>
                                    <p:animEffect transition="in" filter="wipe(left)">
                                      <p:cBhvr>
                                        <p:cTn id="41" dur="500"/>
                                        <p:tgtEl>
                                          <p:spTgt spid="4"/>
                                        </p:tgtEl>
                                      </p:cBhvr>
                                    </p:animEffect>
                                  </p:childTnLst>
                                </p:cTn>
                              </p:par>
                            </p:childTnLst>
                          </p:cTn>
                        </p:par>
                        <p:par>
                          <p:cTn id="42" fill="hold">
                            <p:stCondLst>
                              <p:cond delay="4250"/>
                            </p:stCondLst>
                            <p:childTnLst>
                              <p:par>
                                <p:cTn id="43" presetID="10" presetClass="entr" presetSubtype="0" fill="hold" nodeType="afterEffect">
                                  <p:stCondLst>
                                    <p:cond delay="0"/>
                                  </p:stCondLst>
                                  <p:childTnLst>
                                    <p:set>
                                      <p:cBhvr>
                                        <p:cTn id="44" dur="1" fill="hold">
                                          <p:stCondLst>
                                            <p:cond delay="0"/>
                                          </p:stCondLst>
                                        </p:cTn>
                                        <p:tgtEl>
                                          <p:spTgt spid="8"/>
                                        </p:tgtEl>
                                        <p:attrNameLst>
                                          <p:attrName>style.visibility</p:attrName>
                                        </p:attrNameLst>
                                      </p:cBhvr>
                                      <p:to>
                                        <p:strVal val="visible"/>
                                      </p:to>
                                    </p:set>
                                    <p:animEffect transition="in" filter="fade">
                                      <p:cBhvr>
                                        <p:cTn id="4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10.xml><?xml version="1.0" encoding="utf-8"?>
<p:tagLst xmlns:a="http://schemas.openxmlformats.org/drawingml/2006/main" xmlns:r="http://schemas.openxmlformats.org/officeDocument/2006/relationships" xmlns:p="http://schemas.openxmlformats.org/presentationml/2006/main">
  <p:tag name="MH" val="20170427113252"/>
  <p:tag name="MH_LIBRARY" val="GRAPHIC"/>
  <p:tag name="MH_TYPE" val="Other"/>
  <p:tag name="MH_ORDER" val="6"/>
</p:tagLst>
</file>

<file path=ppt/tags/tag11.xml><?xml version="1.0" encoding="utf-8"?>
<p:tagLst xmlns:a="http://schemas.openxmlformats.org/drawingml/2006/main" xmlns:r="http://schemas.openxmlformats.org/officeDocument/2006/relationships" xmlns:p="http://schemas.openxmlformats.org/presentationml/2006/main">
  <p:tag name="MH" val="20170427113252"/>
  <p:tag name="MH_LIBRARY" val="GRAPHIC"/>
  <p:tag name="MH_TYPE" val="Other"/>
  <p:tag name="MH_ORDER" val="7"/>
</p:tagLst>
</file>

<file path=ppt/tags/tag12.xml><?xml version="1.0" encoding="utf-8"?>
<p:tagLst xmlns:a="http://schemas.openxmlformats.org/drawingml/2006/main" xmlns:r="http://schemas.openxmlformats.org/officeDocument/2006/relationships" xmlns:p="http://schemas.openxmlformats.org/presentationml/2006/main">
  <p:tag name="MH" val="20170427113252"/>
  <p:tag name="MH_LIBRARY" val="GRAPHIC"/>
  <p:tag name="MH_TYPE" val="SubTitle"/>
  <p:tag name="MH_ORDER" val="4"/>
</p:tagLst>
</file>

<file path=ppt/tags/tag13.xml><?xml version="1.0" encoding="utf-8"?>
<p:tagLst xmlns:a="http://schemas.openxmlformats.org/drawingml/2006/main" xmlns:r="http://schemas.openxmlformats.org/officeDocument/2006/relationships" xmlns:p="http://schemas.openxmlformats.org/presentationml/2006/main">
  <p:tag name="MH" val="20170427113252"/>
  <p:tag name="MH_LIBRARY" val="GRAPHIC"/>
  <p:tag name="MH_TYPE" val="Other"/>
  <p:tag name="MH_ORDER" val="8"/>
</p:tagLst>
</file>

<file path=ppt/tags/tag14.xml><?xml version="1.0" encoding="utf-8"?>
<p:tagLst xmlns:a="http://schemas.openxmlformats.org/drawingml/2006/main" xmlns:r="http://schemas.openxmlformats.org/officeDocument/2006/relationships" xmlns:p="http://schemas.openxmlformats.org/presentationml/2006/main">
  <p:tag name="MH" val="20170427113252"/>
  <p:tag name="MH_LIBRARY" val="GRAPHIC"/>
  <p:tag name="MH_TYPE" val="Other"/>
  <p:tag name="MH_ORDER" val="9"/>
</p:tagLst>
</file>

<file path=ppt/tags/tag15.xml><?xml version="1.0" encoding="utf-8"?>
<p:tagLst xmlns:a="http://schemas.openxmlformats.org/drawingml/2006/main" xmlns:r="http://schemas.openxmlformats.org/officeDocument/2006/relationships" xmlns:p="http://schemas.openxmlformats.org/presentationml/2006/main">
  <p:tag name="MH" val="20170427113252"/>
  <p:tag name="MH_LIBRARY" val="GRAPHIC"/>
  <p:tag name="MH_TYPE" val="SubTitle"/>
  <p:tag name="MH_ORDER" val="5"/>
</p:tagLst>
</file>

<file path=ppt/tags/tag16.xml><?xml version="1.0" encoding="utf-8"?>
<p:tagLst xmlns:a="http://schemas.openxmlformats.org/drawingml/2006/main" xmlns:r="http://schemas.openxmlformats.org/officeDocument/2006/relationships" xmlns:p="http://schemas.openxmlformats.org/presentationml/2006/main">
  <p:tag name="MH" val="20170427113252"/>
  <p:tag name="MH_LIBRARY" val="GRAPHIC"/>
  <p:tag name="MH_TYPE" val="Other"/>
  <p:tag name="MH_ORDER" val="10"/>
</p:tagLst>
</file>

<file path=ppt/tags/tag17.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18.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19.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 val="20170427113252"/>
  <p:tag name="MH_LIBRARY" val="GRAPHIC"/>
  <p:tag name="MH_TYPE" val="Other"/>
  <p:tag name="MH_ORDER" val="1"/>
</p:tagLst>
</file>

<file path=ppt/tags/tag20.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70427113252"/>
  <p:tag name="MH_LIBRARY" val="GRAPHIC"/>
  <p:tag name="MH_TYPE" val="SubTitle"/>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70427113252"/>
  <p:tag name="MH_LIBRARY" val="GRAPHIC"/>
  <p:tag name="MH_TYPE" val="Other"/>
  <p:tag name="MH_ORDER" val="2"/>
</p:tagLst>
</file>

<file path=ppt/tags/tag5.xml><?xml version="1.0" encoding="utf-8"?>
<p:tagLst xmlns:a="http://schemas.openxmlformats.org/drawingml/2006/main" xmlns:r="http://schemas.openxmlformats.org/officeDocument/2006/relationships" xmlns:p="http://schemas.openxmlformats.org/presentationml/2006/main">
  <p:tag name="MH" val="20170427113252"/>
  <p:tag name="MH_LIBRARY" val="GRAPHIC"/>
  <p:tag name="MH_TYPE" val="Other"/>
  <p:tag name="MH_ORDER" val="3"/>
</p:tagLst>
</file>

<file path=ppt/tags/tag6.xml><?xml version="1.0" encoding="utf-8"?>
<p:tagLst xmlns:a="http://schemas.openxmlformats.org/drawingml/2006/main" xmlns:r="http://schemas.openxmlformats.org/officeDocument/2006/relationships" xmlns:p="http://schemas.openxmlformats.org/presentationml/2006/main">
  <p:tag name="MH" val="20170427113252"/>
  <p:tag name="MH_LIBRARY" val="GRAPHIC"/>
  <p:tag name="MH_TYPE" val="SubTitle"/>
  <p:tag name="MH_ORDER" val="2"/>
</p:tagLst>
</file>

<file path=ppt/tags/tag7.xml><?xml version="1.0" encoding="utf-8"?>
<p:tagLst xmlns:a="http://schemas.openxmlformats.org/drawingml/2006/main" xmlns:r="http://schemas.openxmlformats.org/officeDocument/2006/relationships" xmlns:p="http://schemas.openxmlformats.org/presentationml/2006/main">
  <p:tag name="MH" val="20170427113252"/>
  <p:tag name="MH_LIBRARY" val="GRAPHIC"/>
  <p:tag name="MH_TYPE" val="Other"/>
  <p:tag name="MH_ORDER" val="4"/>
</p:tagLst>
</file>

<file path=ppt/tags/tag8.xml><?xml version="1.0" encoding="utf-8"?>
<p:tagLst xmlns:a="http://schemas.openxmlformats.org/drawingml/2006/main" xmlns:r="http://schemas.openxmlformats.org/officeDocument/2006/relationships" xmlns:p="http://schemas.openxmlformats.org/presentationml/2006/main">
  <p:tag name="MH" val="20170427113252"/>
  <p:tag name="MH_LIBRARY" val="GRAPHIC"/>
  <p:tag name="MH_TYPE" val="Other"/>
  <p:tag name="MH_ORDER" val="5"/>
</p:tagLst>
</file>

<file path=ppt/tags/tag9.xml><?xml version="1.0" encoding="utf-8"?>
<p:tagLst xmlns:a="http://schemas.openxmlformats.org/drawingml/2006/main" xmlns:r="http://schemas.openxmlformats.org/officeDocument/2006/relationships" xmlns:p="http://schemas.openxmlformats.org/presentationml/2006/main">
  <p:tag name="MH" val="20170427113252"/>
  <p:tag name="MH_LIBRARY" val="GRAPHIC"/>
  <p:tag name="MH_TYPE" val="SubTitle"/>
  <p:tag name="MH_ORDER" val="3"/>
</p:tagLst>
</file>

<file path=ppt/theme/theme1.xml><?xml version="1.0" encoding="utf-8"?>
<a:theme xmlns:a="http://schemas.openxmlformats.org/drawingml/2006/main" name="Office 主题">
  <a:themeElements>
    <a:clrScheme name="自定义 760">
      <a:dk1>
        <a:sysClr val="windowText" lastClr="000000"/>
      </a:dk1>
      <a:lt1>
        <a:sysClr val="window" lastClr="FFFFFF"/>
      </a:lt1>
      <a:dk2>
        <a:srgbClr val="1F497D"/>
      </a:dk2>
      <a:lt2>
        <a:srgbClr val="EEECE1"/>
      </a:lt2>
      <a:accent1>
        <a:srgbClr val="C00000"/>
      </a:accent1>
      <a:accent2>
        <a:srgbClr val="7F7F7F"/>
      </a:accent2>
      <a:accent3>
        <a:srgbClr val="C00000"/>
      </a:accent3>
      <a:accent4>
        <a:srgbClr val="7F7F7F"/>
      </a:accent4>
      <a:accent5>
        <a:srgbClr val="C00000"/>
      </a:accent5>
      <a:accent6>
        <a:srgbClr val="7F7F7F"/>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718</TotalTime>
  <Words>1599</Words>
  <Application>Microsoft Office PowerPoint</Application>
  <PresentationFormat>自定义</PresentationFormat>
  <Paragraphs>235</Paragraphs>
  <Slides>24</Slides>
  <Notes>12</Notes>
  <HiddenSlides>0</HiddenSlides>
  <MMClips>2</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24</vt:i4>
      </vt:variant>
    </vt:vector>
  </HeadingPairs>
  <TitlesOfParts>
    <vt:vector size="42" baseType="lpstr">
      <vt:lpstr>Adobe Arabic</vt:lpstr>
      <vt:lpstr>Bebas Neue</vt:lpstr>
      <vt:lpstr>FontAwesome</vt:lpstr>
      <vt:lpstr>Glegoo</vt:lpstr>
      <vt:lpstr>Helvetica Light</vt:lpstr>
      <vt:lpstr>Lato Light</vt:lpstr>
      <vt:lpstr>Mission Gothic Regular</vt:lpstr>
      <vt:lpstr>Open Sans</vt:lpstr>
      <vt:lpstr>思源黑体 CN Heavy</vt:lpstr>
      <vt:lpstr>思源黑体 CN Light</vt:lpstr>
      <vt:lpstr>宋体</vt:lpstr>
      <vt:lpstr>微软雅黑</vt:lpstr>
      <vt:lpstr>Arial</vt:lpstr>
      <vt:lpstr>Arial Rounded MT Bold</vt:lpstr>
      <vt:lpstr>Calibri</vt:lpstr>
      <vt:lpstr>IrisUPC</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胡文海</cp:lastModifiedBy>
  <cp:revision>307</cp:revision>
  <dcterms:created xsi:type="dcterms:W3CDTF">2017-06-14T14:44:56Z</dcterms:created>
  <dcterms:modified xsi:type="dcterms:W3CDTF">2018-03-21T12:09:13Z</dcterms:modified>
</cp:coreProperties>
</file>