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" r:id="rId2"/>
    <p:sldId id="264" r:id="rId3"/>
    <p:sldId id="258" r:id="rId4"/>
    <p:sldId id="265" r:id="rId5"/>
    <p:sldId id="277" r:id="rId6"/>
    <p:sldId id="266" r:id="rId7"/>
    <p:sldId id="275" r:id="rId8"/>
    <p:sldId id="267" r:id="rId9"/>
    <p:sldId id="278" r:id="rId10"/>
    <p:sldId id="271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姚体" pitchFamily="2" charset="-122"/>
      <p:regular r:id="rId16"/>
    </p:embeddedFont>
    <p:embeddedFont>
      <p:font typeface="Calibri Light" charset="0"/>
      <p:regular r:id="rId17"/>
      <p: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546" userDrawn="1">
          <p15:clr>
            <a:srgbClr val="A4A3A4"/>
          </p15:clr>
        </p15:guide>
        <p15:guide id="4" orient="horz" pos="1049" userDrawn="1">
          <p15:clr>
            <a:srgbClr val="A4A3A4"/>
          </p15:clr>
        </p15:guide>
        <p15:guide id="5" orient="horz" pos="1434" userDrawn="1">
          <p15:clr>
            <a:srgbClr val="A4A3A4"/>
          </p15:clr>
        </p15:guide>
        <p15:guide id="6" pos="2819" userDrawn="1">
          <p15:clr>
            <a:srgbClr val="A4A3A4"/>
          </p15:clr>
        </p15:guide>
        <p15:guide id="7" pos="4861" userDrawn="1">
          <p15:clr>
            <a:srgbClr val="A4A3A4"/>
          </p15:clr>
        </p15:guide>
        <p15:guide id="8" pos="2184" userDrawn="1">
          <p15:clr>
            <a:srgbClr val="A4A3A4"/>
          </p15:clr>
        </p15:guide>
        <p15:guide id="9" pos="5496" userDrawn="1">
          <p15:clr>
            <a:srgbClr val="A4A3A4"/>
          </p15:clr>
        </p15:guide>
        <p15:guide id="10" orient="horz" pos="1888" userDrawn="1">
          <p15:clr>
            <a:srgbClr val="A4A3A4"/>
          </p15:clr>
        </p15:guide>
        <p15:guide id="11" pos="1504" userDrawn="1">
          <p15:clr>
            <a:srgbClr val="A4A3A4"/>
          </p15:clr>
        </p15:guide>
        <p15:guide id="12" pos="6176" userDrawn="1">
          <p15:clr>
            <a:srgbClr val="A4A3A4"/>
          </p15:clr>
        </p15:guide>
        <p15:guide id="13" orient="horz" pos="31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C489"/>
    <a:srgbClr val="DAB076"/>
    <a:srgbClr val="CF9C02"/>
    <a:srgbClr val="F9F7EB"/>
    <a:srgbClr val="FCECDD"/>
    <a:srgbClr val="FF0066"/>
    <a:srgbClr val="E4C084"/>
    <a:srgbClr val="F3E094"/>
    <a:srgbClr val="FAF467"/>
    <a:srgbClr val="FDF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6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014" y="-96"/>
      </p:cViewPr>
      <p:guideLst>
        <p:guide orient="horz" pos="2160"/>
        <p:guide orient="horz" pos="2546"/>
        <p:guide orient="horz" pos="1049"/>
        <p:guide orient="horz" pos="1434"/>
        <p:guide orient="horz" pos="1888"/>
        <p:guide orient="horz" pos="3113"/>
        <p:guide pos="3840"/>
        <p:guide pos="2819"/>
        <p:guide pos="4861"/>
        <p:guide pos="2184"/>
        <p:guide pos="5496"/>
        <p:guide pos="1504"/>
        <p:guide pos="61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AB07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F7E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AB07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9F7E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61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72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03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0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91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500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88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1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98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96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0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06AC1-41B7-4201-8284-47780F14F0A1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B09FA-E740-42EC-BE8F-F16DD264E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1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8" name="文本框 37"/>
          <p:cNvSpPr txBox="1"/>
          <p:nvPr/>
        </p:nvSpPr>
        <p:spPr>
          <a:xfrm>
            <a:off x="2894642" y="2041814"/>
            <a:ext cx="6402715" cy="30469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（非商用）特细长体" pitchFamily="50" charset="-122"/>
                <a:ea typeface="造字工房悦黑（非商用）特细长体" pitchFamily="50" charset="-122"/>
              </a:rPr>
              <a:t>耀精芒</a:t>
            </a:r>
            <a:endParaRPr lang="en-US" altLang="zh-CN" sz="9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（非商用）特细长体" pitchFamily="50" charset="-122"/>
              <a:ea typeface="造字工房悦黑（非商用）特细长体" pitchFamily="50" charset="-122"/>
            </a:endParaRPr>
          </a:p>
          <a:p>
            <a:r>
              <a:rPr lang="en-US" altLang="zh-CN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（非商用）特细长体" pitchFamily="50" charset="-122"/>
                <a:ea typeface="造字工房悦黑（非商用）特细长体" pitchFamily="50" charset="-122"/>
              </a:rPr>
              <a:t> </a:t>
            </a:r>
            <a:r>
              <a:rPr lang="en-US" altLang="zh-CN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（非商用）特细长体" pitchFamily="50" charset="-122"/>
                <a:ea typeface="造字工房悦黑（非商用）特细长体" pitchFamily="50" charset="-122"/>
              </a:rPr>
              <a:t>           </a:t>
            </a:r>
            <a:r>
              <a:rPr lang="zh-CN" altLang="en-US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（非商用）特细长体" pitchFamily="50" charset="-122"/>
                <a:ea typeface="造字工房悦黑（非商用）特细长体" pitchFamily="50" charset="-122"/>
              </a:rPr>
              <a:t>荣至归</a:t>
            </a:r>
            <a:endParaRPr lang="zh-CN" altLang="en-US" sz="9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（非商用）特细长体" pitchFamily="50" charset="-122"/>
              <a:ea typeface="造字工房悦黑（非商用）特细长体" pitchFamily="50" charset="-122"/>
            </a:endParaRPr>
          </a:p>
        </p:txBody>
      </p:sp>
      <p:grpSp>
        <p:nvGrpSpPr>
          <p:cNvPr id="79" name="Group 912"/>
          <p:cNvGrpSpPr>
            <a:grpSpLocks/>
          </p:cNvGrpSpPr>
          <p:nvPr/>
        </p:nvGrpSpPr>
        <p:grpSpPr bwMode="auto">
          <a:xfrm>
            <a:off x="5427236" y="2917524"/>
            <a:ext cx="668764" cy="647784"/>
            <a:chOff x="-4060" y="-880"/>
            <a:chExt cx="2219" cy="2219"/>
          </a:xfrm>
        </p:grpSpPr>
        <p:grpSp>
          <p:nvGrpSpPr>
            <p:cNvPr id="80" name="Group 913"/>
            <p:cNvGrpSpPr>
              <a:grpSpLocks/>
            </p:cNvGrpSpPr>
            <p:nvPr/>
          </p:nvGrpSpPr>
          <p:grpSpPr bwMode="auto">
            <a:xfrm>
              <a:off x="-4060" y="-880"/>
              <a:ext cx="2219" cy="2219"/>
              <a:chOff x="-3924" y="-789"/>
              <a:chExt cx="2219" cy="2219"/>
            </a:xfrm>
          </p:grpSpPr>
          <p:grpSp>
            <p:nvGrpSpPr>
              <p:cNvPr id="96" name="Group 914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104" name="Group 915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08" name="AutoShape 9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09" name="AutoShape 91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105" name="Group 918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06" name="AutoShape 9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07" name="AutoShape 920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97" name="Group 921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98" name="Group 922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02" name="AutoShape 9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03" name="AutoShape 924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9" name="Group 92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00" name="AutoShape 9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01" name="AutoShape 92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  <p:grpSp>
          <p:nvGrpSpPr>
            <p:cNvPr id="81" name="Group 928"/>
            <p:cNvGrpSpPr>
              <a:grpSpLocks/>
            </p:cNvGrpSpPr>
            <p:nvPr/>
          </p:nvGrpSpPr>
          <p:grpSpPr bwMode="auto">
            <a:xfrm rot="1320000">
              <a:off x="-3744" y="-520"/>
              <a:ext cx="1554" cy="1554"/>
              <a:chOff x="-3924" y="-789"/>
              <a:chExt cx="2219" cy="2219"/>
            </a:xfrm>
          </p:grpSpPr>
          <p:grpSp>
            <p:nvGrpSpPr>
              <p:cNvPr id="82" name="Group 929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90" name="Group 930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94" name="AutoShape 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5" name="AutoShape 93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1" name="Group 933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92" name="AutoShape 9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3" name="AutoShape 93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83" name="Group 936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84" name="Group 937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88" name="AutoShape 9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9" name="AutoShape 93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85" name="Group 940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86" name="AutoShape 9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7" name="AutoShape 94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51109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942108" y="1886103"/>
            <a:ext cx="307784" cy="307784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59859" y="1812131"/>
            <a:ext cx="472282" cy="472282"/>
          </a:xfrm>
          <a:prstGeom prst="ellipse">
            <a:avLst/>
          </a:prstGeom>
          <a:noFill/>
          <a:ln>
            <a:solidFill>
              <a:srgbClr val="FCEC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942108" y="1216178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096000" y="1485106"/>
            <a:ext cx="0" cy="327025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4306492" y="1485106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544037" y="1485106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13208" y="2130521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571008" y="2130521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2104635" y="2713377"/>
            <a:ext cx="539426" cy="539426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V="1">
            <a:off x="9552467" y="2713377"/>
            <a:ext cx="539426" cy="539426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859859" y="5880548"/>
            <a:ext cx="472282" cy="472282"/>
          </a:xfrm>
          <a:prstGeom prst="ellipse">
            <a:avLst/>
          </a:prstGeom>
          <a:noFill/>
          <a:ln>
            <a:solidFill>
              <a:srgbClr val="FCEC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313208" y="3275108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220456" y="4787996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60582" y="3275108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668288" y="4787996"/>
            <a:ext cx="307784" cy="307784"/>
          </a:xfrm>
          <a:prstGeom prst="ellipse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stCxn id="20" idx="5"/>
            <a:endCxn id="23" idx="2"/>
          </p:cNvCxnSpPr>
          <p:nvPr/>
        </p:nvCxnSpPr>
        <p:spPr>
          <a:xfrm>
            <a:off x="2565064" y="2792374"/>
            <a:ext cx="748144" cy="636626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569838" y="2360574"/>
            <a:ext cx="2152090" cy="892229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5" idx="4"/>
            <a:endCxn id="23" idx="7"/>
          </p:cNvCxnSpPr>
          <p:nvPr/>
        </p:nvCxnSpPr>
        <p:spPr>
          <a:xfrm flipH="1">
            <a:off x="3575918" y="1792890"/>
            <a:ext cx="884466" cy="1527292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23" idx="7"/>
          </p:cNvCxnSpPr>
          <p:nvPr/>
        </p:nvCxnSpPr>
        <p:spPr>
          <a:xfrm flipH="1">
            <a:off x="3575918" y="1520767"/>
            <a:ext cx="2493886" cy="1799415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12" idx="3"/>
            <a:endCxn id="17" idx="6"/>
          </p:cNvCxnSpPr>
          <p:nvPr/>
        </p:nvCxnSpPr>
        <p:spPr>
          <a:xfrm flipH="1">
            <a:off x="3620992" y="2215249"/>
            <a:ext cx="2308031" cy="69164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12" idx="2"/>
            <a:endCxn id="15" idx="6"/>
          </p:cNvCxnSpPr>
          <p:nvPr/>
        </p:nvCxnSpPr>
        <p:spPr>
          <a:xfrm flipH="1" flipV="1">
            <a:off x="4614276" y="1638998"/>
            <a:ext cx="1245583" cy="409274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22" idx="1"/>
          </p:cNvCxnSpPr>
          <p:nvPr/>
        </p:nvCxnSpPr>
        <p:spPr>
          <a:xfrm flipH="1" flipV="1">
            <a:off x="4620510" y="1604416"/>
            <a:ext cx="1308513" cy="4345296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24" idx="0"/>
            <a:endCxn id="17" idx="5"/>
          </p:cNvCxnSpPr>
          <p:nvPr/>
        </p:nvCxnSpPr>
        <p:spPr>
          <a:xfrm flipV="1">
            <a:off x="2374348" y="2393231"/>
            <a:ext cx="1201570" cy="2394765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20" idx="4"/>
            <a:endCxn id="17" idx="5"/>
          </p:cNvCxnSpPr>
          <p:nvPr/>
        </p:nvCxnSpPr>
        <p:spPr>
          <a:xfrm flipV="1">
            <a:off x="2374348" y="2393231"/>
            <a:ext cx="1201570" cy="320146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20" idx="0"/>
            <a:endCxn id="24" idx="0"/>
          </p:cNvCxnSpPr>
          <p:nvPr/>
        </p:nvCxnSpPr>
        <p:spPr>
          <a:xfrm>
            <a:off x="2374348" y="3252803"/>
            <a:ext cx="0" cy="1535193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20" idx="7"/>
            <a:endCxn id="22" idx="2"/>
          </p:cNvCxnSpPr>
          <p:nvPr/>
        </p:nvCxnSpPr>
        <p:spPr>
          <a:xfrm>
            <a:off x="2565064" y="3173806"/>
            <a:ext cx="3294795" cy="2942883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16" idx="5"/>
            <a:endCxn id="19" idx="1"/>
          </p:cNvCxnSpPr>
          <p:nvPr/>
        </p:nvCxnSpPr>
        <p:spPr>
          <a:xfrm>
            <a:off x="7806747" y="1747816"/>
            <a:ext cx="809335" cy="427779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endCxn id="21" idx="2"/>
          </p:cNvCxnSpPr>
          <p:nvPr/>
        </p:nvCxnSpPr>
        <p:spPr>
          <a:xfrm>
            <a:off x="6363197" y="2061333"/>
            <a:ext cx="3189270" cy="921757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endCxn id="25" idx="0"/>
          </p:cNvCxnSpPr>
          <p:nvPr/>
        </p:nvCxnSpPr>
        <p:spPr>
          <a:xfrm>
            <a:off x="7785170" y="1773173"/>
            <a:ext cx="929304" cy="1501935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9" idx="4"/>
          </p:cNvCxnSpPr>
          <p:nvPr/>
        </p:nvCxnSpPr>
        <p:spPr>
          <a:xfrm flipH="1">
            <a:off x="6148747" y="2438305"/>
            <a:ext cx="2576153" cy="3442243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19" idx="4"/>
            <a:endCxn id="25" idx="0"/>
          </p:cNvCxnSpPr>
          <p:nvPr/>
        </p:nvCxnSpPr>
        <p:spPr>
          <a:xfrm flipH="1">
            <a:off x="8714474" y="2438305"/>
            <a:ext cx="10426" cy="836803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2528240" y="4941888"/>
            <a:ext cx="3331619" cy="1174801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21" idx="0"/>
            <a:endCxn id="25" idx="6"/>
          </p:cNvCxnSpPr>
          <p:nvPr/>
        </p:nvCxnSpPr>
        <p:spPr>
          <a:xfrm flipH="1">
            <a:off x="8868366" y="3252803"/>
            <a:ext cx="953814" cy="176197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3" idx="6"/>
            <a:endCxn id="25" idx="2"/>
          </p:cNvCxnSpPr>
          <p:nvPr/>
        </p:nvCxnSpPr>
        <p:spPr>
          <a:xfrm>
            <a:off x="3620992" y="3429000"/>
            <a:ext cx="4939590" cy="0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23" idx="6"/>
            <a:endCxn id="28" idx="2"/>
          </p:cNvCxnSpPr>
          <p:nvPr/>
        </p:nvCxnSpPr>
        <p:spPr>
          <a:xfrm>
            <a:off x="3620992" y="3429000"/>
            <a:ext cx="6047296" cy="1512888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21" idx="0"/>
            <a:endCxn id="22" idx="7"/>
          </p:cNvCxnSpPr>
          <p:nvPr/>
        </p:nvCxnSpPr>
        <p:spPr>
          <a:xfrm flipH="1">
            <a:off x="6262977" y="3252803"/>
            <a:ext cx="3559203" cy="2696909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16" idx="2"/>
            <a:endCxn id="13" idx="5"/>
          </p:cNvCxnSpPr>
          <p:nvPr/>
        </p:nvCxnSpPr>
        <p:spPr>
          <a:xfrm flipH="1" flipV="1">
            <a:off x="6204818" y="1478888"/>
            <a:ext cx="1339219" cy="160110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16" idx="4"/>
            <a:endCxn id="12" idx="6"/>
          </p:cNvCxnSpPr>
          <p:nvPr/>
        </p:nvCxnSpPr>
        <p:spPr>
          <a:xfrm flipH="1">
            <a:off x="6332141" y="1792890"/>
            <a:ext cx="1365788" cy="255382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21" idx="3"/>
            <a:endCxn id="19" idx="6"/>
          </p:cNvCxnSpPr>
          <p:nvPr/>
        </p:nvCxnSpPr>
        <p:spPr>
          <a:xfrm flipH="1" flipV="1">
            <a:off x="8878792" y="2284413"/>
            <a:ext cx="752672" cy="507961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25" idx="5"/>
            <a:endCxn id="28" idx="1"/>
          </p:cNvCxnSpPr>
          <p:nvPr/>
        </p:nvCxnSpPr>
        <p:spPr>
          <a:xfrm>
            <a:off x="8823292" y="3537818"/>
            <a:ext cx="890070" cy="1295252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23" idx="5"/>
            <a:endCxn id="22" idx="0"/>
          </p:cNvCxnSpPr>
          <p:nvPr/>
        </p:nvCxnSpPr>
        <p:spPr>
          <a:xfrm>
            <a:off x="3575918" y="3537818"/>
            <a:ext cx="2520082" cy="2342730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21" idx="0"/>
            <a:endCxn id="28" idx="0"/>
          </p:cNvCxnSpPr>
          <p:nvPr/>
        </p:nvCxnSpPr>
        <p:spPr>
          <a:xfrm>
            <a:off x="9822180" y="3252803"/>
            <a:ext cx="0" cy="1535193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25" idx="4"/>
            <a:endCxn id="22" idx="6"/>
          </p:cNvCxnSpPr>
          <p:nvPr/>
        </p:nvCxnSpPr>
        <p:spPr>
          <a:xfrm flipH="1">
            <a:off x="6332141" y="3582892"/>
            <a:ext cx="2382333" cy="2533797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28" idx="4"/>
            <a:endCxn id="22" idx="6"/>
          </p:cNvCxnSpPr>
          <p:nvPr/>
        </p:nvCxnSpPr>
        <p:spPr>
          <a:xfrm flipH="1">
            <a:off x="6332141" y="5095780"/>
            <a:ext cx="3490039" cy="1020909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endCxn id="22" idx="7"/>
          </p:cNvCxnSpPr>
          <p:nvPr/>
        </p:nvCxnSpPr>
        <p:spPr>
          <a:xfrm flipH="1">
            <a:off x="6262977" y="1890403"/>
            <a:ext cx="1346526" cy="4059309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588000" y="2921000"/>
            <a:ext cx="1016000" cy="1016000"/>
          </a:xfrm>
          <a:prstGeom prst="ellipse">
            <a:avLst/>
          </a:prstGeom>
          <a:solidFill>
            <a:srgbClr val="DAB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61852" y="3083974"/>
            <a:ext cx="12682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66"/>
                </a:solidFill>
                <a:latin typeface="造字工房悦黑（非商用）特细长体" pitchFamily="50" charset="-122"/>
                <a:ea typeface="造字工房悦黑（非商用）特细长体" pitchFamily="50" charset="-122"/>
              </a:rPr>
              <a:t>THANKS</a:t>
            </a:r>
            <a:endParaRPr lang="en-US" altLang="zh-CN" sz="4000" b="1" dirty="0">
              <a:solidFill>
                <a:srgbClr val="FF0066"/>
              </a:solidFill>
              <a:latin typeface="造字工房悦黑（非商用）特细长体" pitchFamily="50" charset="-122"/>
              <a:ea typeface="造字工房悦黑（非商用）特细长体" pitchFamily="50" charset="-122"/>
            </a:endParaRPr>
          </a:p>
        </p:txBody>
      </p:sp>
      <p:cxnSp>
        <p:nvCxnSpPr>
          <p:cNvPr id="117" name="直接连接符 116"/>
          <p:cNvCxnSpPr>
            <a:endCxn id="13" idx="3"/>
          </p:cNvCxnSpPr>
          <p:nvPr/>
        </p:nvCxnSpPr>
        <p:spPr>
          <a:xfrm flipV="1">
            <a:off x="4596235" y="1478888"/>
            <a:ext cx="1390947" cy="52649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7" idx="7"/>
            <a:endCxn id="15" idx="2"/>
          </p:cNvCxnSpPr>
          <p:nvPr/>
        </p:nvCxnSpPr>
        <p:spPr>
          <a:xfrm flipV="1">
            <a:off x="3575918" y="1638998"/>
            <a:ext cx="730574" cy="536597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7" idx="5"/>
            <a:endCxn id="23" idx="0"/>
          </p:cNvCxnSpPr>
          <p:nvPr/>
        </p:nvCxnSpPr>
        <p:spPr>
          <a:xfrm flipH="1">
            <a:off x="3467100" y="2393231"/>
            <a:ext cx="108818" cy="881877"/>
          </a:xfrm>
          <a:prstGeom prst="line">
            <a:avLst/>
          </a:prstGeom>
          <a:ln>
            <a:solidFill>
              <a:srgbClr val="F9F7E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椭圆 126"/>
          <p:cNvSpPr/>
          <p:nvPr/>
        </p:nvSpPr>
        <p:spPr>
          <a:xfrm rot="19465482">
            <a:off x="8284613" y="2590174"/>
            <a:ext cx="45719" cy="45719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rot="19465482">
            <a:off x="8512714" y="2660270"/>
            <a:ext cx="45719" cy="45719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rot="19465482">
            <a:off x="7959922" y="3410786"/>
            <a:ext cx="45719" cy="45719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rot="19465482">
            <a:off x="7075433" y="3408150"/>
            <a:ext cx="45719" cy="45719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 rot="19465482">
            <a:off x="4989380" y="2930032"/>
            <a:ext cx="45720" cy="45720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rot="19465482">
            <a:off x="4395992" y="2683632"/>
            <a:ext cx="45720" cy="45720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 rot="19465482">
            <a:off x="4460470" y="4347283"/>
            <a:ext cx="45720" cy="45720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>
          <a:xfrm>
            <a:off x="6953824" y="3997463"/>
            <a:ext cx="668764" cy="647784"/>
            <a:chOff x="3144464" y="2214439"/>
            <a:chExt cx="668764" cy="647784"/>
          </a:xfrm>
        </p:grpSpPr>
        <p:grpSp>
          <p:nvGrpSpPr>
            <p:cNvPr id="135" name="Group 912"/>
            <p:cNvGrpSpPr>
              <a:grpSpLocks/>
            </p:cNvGrpSpPr>
            <p:nvPr/>
          </p:nvGrpSpPr>
          <p:grpSpPr bwMode="auto">
            <a:xfrm>
              <a:off x="3144464" y="2214439"/>
              <a:ext cx="668764" cy="647784"/>
              <a:chOff x="-4060" y="-880"/>
              <a:chExt cx="2219" cy="2219"/>
            </a:xfrm>
          </p:grpSpPr>
          <p:grpSp>
            <p:nvGrpSpPr>
              <p:cNvPr id="137" name="Group 913"/>
              <p:cNvGrpSpPr>
                <a:grpSpLocks/>
              </p:cNvGrpSpPr>
              <p:nvPr/>
            </p:nvGrpSpPr>
            <p:grpSpPr bwMode="auto">
              <a:xfrm>
                <a:off x="-4060" y="-880"/>
                <a:ext cx="2219" cy="2219"/>
                <a:chOff x="-3924" y="-789"/>
                <a:chExt cx="2219" cy="2219"/>
              </a:xfrm>
            </p:grpSpPr>
            <p:grpSp>
              <p:nvGrpSpPr>
                <p:cNvPr id="153" name="Group 914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61" name="Group 9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65" name="AutoShape 9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66" name="AutoShape 9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62" name="Group 918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63" name="AutoShape 9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64" name="AutoShape 9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54" name="Group 921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55" name="Group 9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59" name="AutoShape 9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60" name="AutoShape 9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56" name="Group 92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57" name="AutoShape 9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58" name="AutoShape 9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38" name="Group 928"/>
              <p:cNvGrpSpPr>
                <a:grpSpLocks/>
              </p:cNvGrpSpPr>
              <p:nvPr/>
            </p:nvGrpSpPr>
            <p:grpSpPr bwMode="auto">
              <a:xfrm rot="1320000">
                <a:off x="-3744" y="-520"/>
                <a:ext cx="1554" cy="1554"/>
                <a:chOff x="-3924" y="-789"/>
                <a:chExt cx="2219" cy="2219"/>
              </a:xfrm>
            </p:grpSpPr>
            <p:grpSp>
              <p:nvGrpSpPr>
                <p:cNvPr id="139" name="Group 929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47" name="Group 9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51" name="AutoShape 9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52" name="AutoShape 9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48" name="Group 933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49" name="AutoShape 9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50" name="AutoShape 9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0" name="Group 936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41" name="Group 9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45" name="AutoShape 9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46" name="AutoShape 9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42" name="Group 94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43" name="AutoShape 9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44" name="AutoShape 9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136" name="椭圆 135"/>
            <p:cNvSpPr/>
            <p:nvPr/>
          </p:nvSpPr>
          <p:spPr>
            <a:xfrm>
              <a:off x="3430090" y="2499068"/>
              <a:ext cx="103696" cy="103696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F0066"/>
              </a:solidFill>
            </a:ln>
            <a:effectLst>
              <a:glow rad="114300">
                <a:srgbClr val="FDF8E7">
                  <a:alpha val="30000"/>
                </a:srgbClr>
              </a:glow>
              <a:outerShdw blurRad="190500" sx="173000" sy="173000" algn="ctr" rotWithShape="0">
                <a:prstClr val="black">
                  <a:alpha val="51000"/>
                </a:prst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68" name="椭圆 167"/>
          <p:cNvSpPr/>
          <p:nvPr/>
        </p:nvSpPr>
        <p:spPr>
          <a:xfrm rot="19465482">
            <a:off x="2966976" y="3537833"/>
            <a:ext cx="45720" cy="45720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14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rgbClr val="CF9C02"/>
            </a:gs>
            <a:gs pos="24000">
              <a:srgbClr val="CF9C02"/>
            </a:gs>
            <a:gs pos="0">
              <a:srgbClr val="E4C084"/>
            </a:gs>
            <a:gs pos="78000">
              <a:srgbClr val="FAF467"/>
            </a:gs>
            <a:gs pos="97000">
              <a:srgbClr val="DFC489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912"/>
          <p:cNvGrpSpPr>
            <a:grpSpLocks/>
          </p:cNvGrpSpPr>
          <p:nvPr/>
        </p:nvGrpSpPr>
        <p:grpSpPr bwMode="auto">
          <a:xfrm>
            <a:off x="3144464" y="2214439"/>
            <a:ext cx="668764" cy="647784"/>
            <a:chOff x="-4060" y="-880"/>
            <a:chExt cx="2219" cy="2219"/>
          </a:xfrm>
        </p:grpSpPr>
        <p:grpSp>
          <p:nvGrpSpPr>
            <p:cNvPr id="12" name="Group 913"/>
            <p:cNvGrpSpPr>
              <a:grpSpLocks/>
            </p:cNvGrpSpPr>
            <p:nvPr/>
          </p:nvGrpSpPr>
          <p:grpSpPr bwMode="auto">
            <a:xfrm>
              <a:off x="-4060" y="-880"/>
              <a:ext cx="2219" cy="2219"/>
              <a:chOff x="-3924" y="-789"/>
              <a:chExt cx="2219" cy="2219"/>
            </a:xfrm>
          </p:grpSpPr>
          <p:grpSp>
            <p:nvGrpSpPr>
              <p:cNvPr id="33" name="Group 914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41" name="Group 915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45" name="AutoShape 9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6" name="AutoShape 91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42" name="Group 918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43" name="AutoShape 9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4" name="AutoShape 920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34" name="Group 921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35" name="Group 922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9" name="AutoShape 9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0" name="AutoShape 924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36" name="Group 92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7" name="AutoShape 9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8" name="AutoShape 92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  <p:grpSp>
          <p:nvGrpSpPr>
            <p:cNvPr id="13" name="Group 928"/>
            <p:cNvGrpSpPr>
              <a:grpSpLocks/>
            </p:cNvGrpSpPr>
            <p:nvPr/>
          </p:nvGrpSpPr>
          <p:grpSpPr bwMode="auto">
            <a:xfrm rot="1320000">
              <a:off x="-3744" y="-520"/>
              <a:ext cx="1554" cy="1554"/>
              <a:chOff x="-3924" y="-789"/>
              <a:chExt cx="2219" cy="2219"/>
            </a:xfrm>
          </p:grpSpPr>
          <p:grpSp>
            <p:nvGrpSpPr>
              <p:cNvPr id="14" name="Group 929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22" name="Group 930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1" name="AutoShape 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2" name="AutoShape 93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25" name="Group 933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9" name="AutoShape 9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0" name="AutoShape 93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15" name="Group 936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16" name="Group 937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0" name="AutoShape 9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1" name="AutoShape 93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17" name="Group 940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8" name="AutoShape 9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9" name="AutoShape 94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</p:grpSp>
      <p:sp>
        <p:nvSpPr>
          <p:cNvPr id="89" name="流程图: 手动操作 12"/>
          <p:cNvSpPr/>
          <p:nvPr/>
        </p:nvSpPr>
        <p:spPr>
          <a:xfrm flipV="1">
            <a:off x="1921571" y="2560070"/>
            <a:ext cx="2083197" cy="291651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000">
                <a:srgbClr val="D8D7D7">
                  <a:shade val="30000"/>
                  <a:satMod val="115000"/>
                  <a:alpha val="0"/>
                </a:srgbClr>
              </a:gs>
              <a:gs pos="90000">
                <a:srgbClr val="D8D7D7">
                  <a:shade val="67500"/>
                  <a:satMod val="115000"/>
                  <a:alpha val="40000"/>
                </a:srgbClr>
              </a:gs>
              <a:gs pos="100000">
                <a:srgbClr val="C7C6C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操作 12"/>
          <p:cNvSpPr/>
          <p:nvPr/>
        </p:nvSpPr>
        <p:spPr>
          <a:xfrm>
            <a:off x="1896907" y="5529595"/>
            <a:ext cx="8529768" cy="37917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2000">
                <a:srgbClr val="D8D7D7">
                  <a:shade val="30000"/>
                  <a:satMod val="115000"/>
                  <a:alpha val="0"/>
                </a:srgbClr>
              </a:gs>
              <a:gs pos="87000">
                <a:srgbClr val="D8D7D7">
                  <a:shade val="67500"/>
                  <a:satMod val="115000"/>
                  <a:alpha val="31000"/>
                </a:srgbClr>
              </a:gs>
              <a:gs pos="100000">
                <a:srgbClr val="D8D7D7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4" t="32744" r="5303" b="30810"/>
          <a:stretch/>
        </p:blipFill>
        <p:spPr>
          <a:xfrm>
            <a:off x="8616950" y="4243932"/>
            <a:ext cx="1543050" cy="13748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6" t="24751" r="30458" b="30810"/>
          <a:stretch/>
        </p:blipFill>
        <p:spPr>
          <a:xfrm>
            <a:off x="6509375" y="3905753"/>
            <a:ext cx="1660748" cy="162384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6" t="24751" r="57122" b="30810"/>
          <a:stretch/>
        </p:blipFill>
        <p:spPr>
          <a:xfrm>
            <a:off x="4509275" y="3965628"/>
            <a:ext cx="1409700" cy="1676400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574973" y="2454967"/>
            <a:ext cx="7280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01</a:t>
            </a:r>
            <a:endParaRPr lang="zh-CN" altLang="en-US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24751" r="83409" b="30810"/>
          <a:stretch/>
        </p:blipFill>
        <p:spPr>
          <a:xfrm>
            <a:off x="2370386" y="3899042"/>
            <a:ext cx="1152525" cy="1676400"/>
          </a:xfrm>
          <a:prstGeom prst="rect">
            <a:avLst/>
          </a:prstGeom>
          <a:effectLst>
            <a:outerShdw blurRad="50800" dist="88900" dir="5400000" algn="ctr" rotWithShape="0">
              <a:schemeClr val="tx1"/>
            </a:outerShdw>
          </a:effectLst>
        </p:spPr>
      </p:pic>
      <p:sp>
        <p:nvSpPr>
          <p:cNvPr id="110" name="椭圆 109"/>
          <p:cNvSpPr/>
          <p:nvPr/>
        </p:nvSpPr>
        <p:spPr>
          <a:xfrm>
            <a:off x="3430090" y="2499068"/>
            <a:ext cx="103696" cy="103696"/>
          </a:xfrm>
          <a:prstGeom prst="ellipse">
            <a:avLst/>
          </a:prstGeom>
          <a:solidFill>
            <a:srgbClr val="F9F7EB"/>
          </a:solidFill>
          <a:ln>
            <a:solidFill>
              <a:srgbClr val="FF0066"/>
            </a:solidFill>
          </a:ln>
          <a:effectLst>
            <a:glow rad="114300">
              <a:srgbClr val="FDF8E7">
                <a:alpha val="30000"/>
              </a:srgbClr>
            </a:glow>
            <a:outerShdw blurRad="190500" sx="173000" sy="173000" algn="ctr" rotWithShape="0">
              <a:prstClr val="black">
                <a:alpha val="51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627955" y="2401085"/>
            <a:ext cx="6647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智慧，让科技成为一种荣耀</a:t>
            </a:r>
            <a:endParaRPr lang="en-US" altLang="zh-CN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3462" y="313053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Wisdom, so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that science and technology become a kind of glory</a:t>
            </a:r>
          </a:p>
        </p:txBody>
      </p:sp>
    </p:spTree>
    <p:extLst>
      <p:ext uri="{BB962C8B-B14F-4D97-AF65-F5344CB8AC3E}">
        <p14:creationId xmlns:p14="http://schemas.microsoft.com/office/powerpoint/2010/main" val="30441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椭圆 577"/>
          <p:cNvSpPr/>
          <p:nvPr/>
        </p:nvSpPr>
        <p:spPr>
          <a:xfrm rot="18231804">
            <a:off x="2322459" y="410261"/>
            <a:ext cx="11240254" cy="11240254"/>
          </a:xfrm>
          <a:prstGeom prst="ellipse">
            <a:avLst/>
          </a:prstGeom>
          <a:noFill/>
          <a:ln>
            <a:solidFill>
              <a:srgbClr val="F9F7EB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六边形 550"/>
          <p:cNvSpPr/>
          <p:nvPr/>
        </p:nvSpPr>
        <p:spPr>
          <a:xfrm rot="18099357">
            <a:off x="7868436" y="564520"/>
            <a:ext cx="897722" cy="768575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5252912" y="415925"/>
            <a:ext cx="6081126" cy="6021982"/>
            <a:chOff x="5252912" y="415925"/>
            <a:chExt cx="6081126" cy="6021982"/>
          </a:xfrm>
        </p:grpSpPr>
        <p:sp>
          <p:nvSpPr>
            <p:cNvPr id="527" name="六边形 526"/>
            <p:cNvSpPr/>
            <p:nvPr/>
          </p:nvSpPr>
          <p:spPr>
            <a:xfrm rot="21580212">
              <a:off x="10234289" y="358311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六边形 350"/>
            <p:cNvSpPr/>
            <p:nvPr/>
          </p:nvSpPr>
          <p:spPr>
            <a:xfrm rot="17106688">
              <a:off x="9217537" y="512986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Group 912"/>
            <p:cNvGrpSpPr>
              <a:grpSpLocks/>
            </p:cNvGrpSpPr>
            <p:nvPr/>
          </p:nvGrpSpPr>
          <p:grpSpPr bwMode="auto">
            <a:xfrm>
              <a:off x="10376970" y="1445481"/>
              <a:ext cx="957068" cy="927044"/>
              <a:chOff x="-4060" y="-880"/>
              <a:chExt cx="2219" cy="2219"/>
            </a:xfrm>
          </p:grpSpPr>
          <p:grpSp>
            <p:nvGrpSpPr>
              <p:cNvPr id="114" name="Group 913"/>
              <p:cNvGrpSpPr>
                <a:grpSpLocks/>
              </p:cNvGrpSpPr>
              <p:nvPr/>
            </p:nvGrpSpPr>
            <p:grpSpPr bwMode="auto">
              <a:xfrm>
                <a:off x="-4060" y="-880"/>
                <a:ext cx="2219" cy="2219"/>
                <a:chOff x="-3924" y="-789"/>
                <a:chExt cx="2219" cy="2219"/>
              </a:xfrm>
            </p:grpSpPr>
            <p:grpSp>
              <p:nvGrpSpPr>
                <p:cNvPr id="130" name="Group 914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38" name="Group 9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42" name="AutoShape 9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43" name="AutoShape 9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39" name="Group 918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40" name="AutoShape 9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41" name="AutoShape 9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31" name="Group 921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32" name="Group 9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36" name="AutoShape 9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37" name="AutoShape 9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33" name="Group 92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34" name="AutoShape 9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35" name="AutoShape 9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15" name="Group 928"/>
              <p:cNvGrpSpPr>
                <a:grpSpLocks/>
              </p:cNvGrpSpPr>
              <p:nvPr/>
            </p:nvGrpSpPr>
            <p:grpSpPr bwMode="auto">
              <a:xfrm rot="1320000">
                <a:off x="-3744" y="-520"/>
                <a:ext cx="1554" cy="1554"/>
                <a:chOff x="-3924" y="-789"/>
                <a:chExt cx="2219" cy="2219"/>
              </a:xfrm>
            </p:grpSpPr>
            <p:grpSp>
              <p:nvGrpSpPr>
                <p:cNvPr id="116" name="Group 929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24" name="Group 9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28" name="AutoShape 9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29" name="AutoShape 9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25" name="Group 933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26" name="AutoShape 9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27" name="AutoShape 9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7" name="Group 936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118" name="Group 9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22" name="AutoShape 9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23" name="AutoShape 9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119" name="Group 94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20" name="AutoShape 9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21" name="AutoShape 9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17" name="椭圆 16"/>
            <p:cNvSpPr/>
            <p:nvPr/>
          </p:nvSpPr>
          <p:spPr>
            <a:xfrm>
              <a:off x="5295900" y="457200"/>
              <a:ext cx="5943600" cy="5943600"/>
            </a:xfrm>
            <a:prstGeom prst="ellipse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978775" y="415925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455025" y="415925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36025" y="467277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9250984" y="597728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671787" y="5059350"/>
              <a:ext cx="99060" cy="9906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662775" y="1887772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895114" y="2086552"/>
              <a:ext cx="99060" cy="9906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320077" y="4074382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7494574" y="498475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296266" y="1142915"/>
              <a:ext cx="99060" cy="9906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289440" y="2922270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836917" y="5122132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418810" y="4503229"/>
              <a:ext cx="307784" cy="307784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435699" y="6220903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7174382" y="615121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9481267" y="6077118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122920" y="6338846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8599170" y="6338847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97206" y="5570220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256520" y="5570220"/>
              <a:ext cx="99060" cy="9906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259428" y="3775686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061008" y="6220903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836025" y="6299090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463535" y="5316335"/>
              <a:ext cx="99060" cy="9906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548329" y="727349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849816" y="871470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0582825" y="1585016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980395" y="2277858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5917229" y="1509230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0459423" y="1414810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0264777" y="1200700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0071791" y="1052025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797351" y="1898515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1212306" y="3499956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1159299" y="3874746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1194922" y="3210478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1172554" y="2930112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1112088" y="2662165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1108776" y="4118256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633139" y="4802399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1029265" y="4423056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5933355" y="5280303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932366" y="5833281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086178" y="6134903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801730" y="6315600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6414193" y="5750731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850226" y="4802399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523172" y="2164555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6929039" y="6077118"/>
              <a:ext cx="99060" cy="9906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320721" y="2765001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811483" y="788924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52912" y="3351213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407552" y="2435214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6534006" y="949257"/>
              <a:ext cx="82550" cy="8255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6728933" y="5934691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5278802" y="3190997"/>
              <a:ext cx="82550" cy="8255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6904008" y="6017241"/>
              <a:ext cx="307784" cy="307784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538908" y="4734486"/>
              <a:ext cx="307784" cy="307784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5320136" y="4232049"/>
              <a:ext cx="245782" cy="245782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5439989" y="2125672"/>
              <a:ext cx="245782" cy="245782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六边形 152"/>
            <p:cNvSpPr/>
            <p:nvPr/>
          </p:nvSpPr>
          <p:spPr>
            <a:xfrm rot="20233875">
              <a:off x="5371478" y="3079150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5885049" y="299105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5410627" y="318202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5389939" y="361434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6172590" y="368332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5711786" y="388516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6201016" y="326036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六边形 230"/>
            <p:cNvSpPr/>
            <p:nvPr/>
          </p:nvSpPr>
          <p:spPr>
            <a:xfrm rot="20233875">
              <a:off x="7093784" y="341731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六边形 232"/>
            <p:cNvSpPr/>
            <p:nvPr/>
          </p:nvSpPr>
          <p:spPr>
            <a:xfrm rot="18224519">
              <a:off x="8852825" y="285576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六边形 235"/>
            <p:cNvSpPr/>
            <p:nvPr/>
          </p:nvSpPr>
          <p:spPr>
            <a:xfrm rot="20233875">
              <a:off x="8290218" y="219099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8803789" y="210289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8329367" y="229386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8308679" y="272618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9091330" y="279516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8630526" y="299700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9120494" y="237721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六边形 243"/>
            <p:cNvSpPr/>
            <p:nvPr/>
          </p:nvSpPr>
          <p:spPr>
            <a:xfrm rot="18785757">
              <a:off x="9157269" y="2088613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 rot="20151882">
              <a:off x="9479376" y="200400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 rot="20151882">
              <a:off x="9124515" y="237227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 rot="20151882">
              <a:off x="9282407" y="277525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 rot="20151882">
              <a:off x="10024845" y="251818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 rot="20151882">
              <a:off x="9686855" y="289079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 rot="20151882">
              <a:off x="9880563" y="2124845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六边形 251"/>
            <p:cNvSpPr/>
            <p:nvPr/>
          </p:nvSpPr>
          <p:spPr>
            <a:xfrm rot="970744">
              <a:off x="7529737" y="2660386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 rot="2336869">
              <a:off x="8306421" y="272725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 rot="2336869">
              <a:off x="7817406" y="257755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 rot="2336869">
              <a:off x="7529556" y="290076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 rot="2336869">
              <a:off x="8094878" y="344639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 rot="2336869">
              <a:off x="7609623" y="331370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 rot="2336869">
              <a:off x="8380288" y="313968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六边形 259"/>
            <p:cNvSpPr/>
            <p:nvPr/>
          </p:nvSpPr>
          <p:spPr>
            <a:xfrm rot="18099357">
              <a:off x="7756001" y="4218461"/>
              <a:ext cx="897722" cy="768575"/>
            </a:xfrm>
            <a:prstGeom prst="hexagon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 rot="19465482">
              <a:off x="7991705" y="416331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 rot="19465482">
              <a:off x="7716936" y="459465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 rot="19465482">
              <a:off x="7951620" y="495831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 rot="19465482">
              <a:off x="8628320" y="455909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 rot="19465482">
              <a:off x="8370950" y="499134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 rot="19465482">
              <a:off x="8408889" y="420218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六边形 267"/>
            <p:cNvSpPr/>
            <p:nvPr/>
          </p:nvSpPr>
          <p:spPr>
            <a:xfrm rot="18099357">
              <a:off x="7199034" y="4295188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 rot="19465482">
              <a:off x="7434738" y="424004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 rot="19465482">
              <a:off x="7159969" y="470472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 rot="19465482">
              <a:off x="7394653" y="503504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 rot="19465482">
              <a:off x="8071353" y="463582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 rot="19465482">
              <a:off x="7813983" y="506807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 rot="19465482">
              <a:off x="7851922" y="427891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六边形 275"/>
            <p:cNvSpPr/>
            <p:nvPr/>
          </p:nvSpPr>
          <p:spPr>
            <a:xfrm rot="18099357">
              <a:off x="8671783" y="4178339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 rot="19465482">
              <a:off x="8907487" y="412319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 rot="19465482">
              <a:off x="8632718" y="455453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 rot="19465482">
              <a:off x="8867402" y="491819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 rot="19465482">
              <a:off x="9544102" y="4518972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 rot="19465482">
              <a:off x="9286732" y="495122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 rot="19465482">
              <a:off x="9324671" y="4162066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六边形 284"/>
            <p:cNvSpPr/>
            <p:nvPr/>
          </p:nvSpPr>
          <p:spPr>
            <a:xfrm rot="716840">
              <a:off x="6532632" y="2736940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 rot="2082965">
              <a:off x="7286625" y="277873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 rot="2082965">
              <a:off x="6787896" y="266552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 rot="2082965">
              <a:off x="6524681" y="300910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 rot="2082965">
              <a:off x="7128724" y="351152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 rot="2082965">
              <a:off x="6635000" y="341500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 rot="2082965">
              <a:off x="7390723" y="318458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六边形 292"/>
            <p:cNvSpPr/>
            <p:nvPr/>
          </p:nvSpPr>
          <p:spPr>
            <a:xfrm rot="716840">
              <a:off x="5874918" y="337694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 rot="2082965">
              <a:off x="6628911" y="341874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 rot="2082965">
              <a:off x="6130181" y="330553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 rot="2082965">
              <a:off x="5866967" y="364910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 rot="2082965">
              <a:off x="6471010" y="415153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 rot="2082965">
              <a:off x="5977286" y="405501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 rot="2082965">
              <a:off x="6733009" y="382459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六边形 300"/>
            <p:cNvSpPr/>
            <p:nvPr/>
          </p:nvSpPr>
          <p:spPr>
            <a:xfrm rot="2353958">
              <a:off x="6387467" y="4070633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 rot="3720083">
              <a:off x="7251491" y="429835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 rot="3720083">
              <a:off x="6860152" y="396910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 rot="3720083">
              <a:off x="6468721" y="415379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 rot="3720083">
              <a:off x="6775232" y="487722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 rot="3720083">
              <a:off x="6380690" y="456510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 rot="3720083">
              <a:off x="7157955" y="470676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六边形 308"/>
            <p:cNvSpPr/>
            <p:nvPr/>
          </p:nvSpPr>
          <p:spPr>
            <a:xfrm rot="1460860">
              <a:off x="8337751" y="5449411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 rot="2826985">
              <a:off x="9152729" y="556909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 rot="2826985">
              <a:off x="8689947" y="535142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 rot="2826985">
              <a:off x="8359093" y="5630468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 rot="2826985">
              <a:off x="8841153" y="625088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 rot="2826985">
              <a:off x="8379674" y="605059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 rot="2826985">
              <a:off x="9167246" y="598783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六边形 316"/>
            <p:cNvSpPr/>
            <p:nvPr/>
          </p:nvSpPr>
          <p:spPr>
            <a:xfrm rot="3067964">
              <a:off x="7472986" y="5308511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 rot="4434089">
              <a:off x="8355169" y="562942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 rot="4434089">
              <a:off x="8040132" y="522656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 rot="4434089">
              <a:off x="7619030" y="532656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 rot="4434089">
              <a:off x="7769778" y="609765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 rot="4434089">
              <a:off x="7448076" y="571088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 rot="4434089">
              <a:off x="8179425" y="600977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六边形 324"/>
            <p:cNvSpPr/>
            <p:nvPr/>
          </p:nvSpPr>
          <p:spPr>
            <a:xfrm rot="3067964">
              <a:off x="6252550" y="187927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 rot="4434089">
              <a:off x="7134733" y="2200189"/>
              <a:ext cx="45720" cy="45720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 rot="4434089">
              <a:off x="6819696" y="179732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 rot="4434089">
              <a:off x="6398594" y="189732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 rot="4434089">
              <a:off x="6549342" y="266841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 rot="4434089">
              <a:off x="6227640" y="228164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 rot="4434089">
              <a:off x="6958989" y="258054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六边形 342"/>
            <p:cNvSpPr/>
            <p:nvPr/>
          </p:nvSpPr>
          <p:spPr>
            <a:xfrm rot="17725300">
              <a:off x="9813415" y="4534606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 rot="19091425">
              <a:off x="10005007" y="450259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 rot="19091425">
              <a:off x="9778703" y="496121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 rot="19091425">
              <a:off x="10051491" y="529724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 rot="19091425">
              <a:off x="10680836" y="482689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 rot="19091425">
              <a:off x="10471928" y="528453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 rot="19091425">
              <a:off x="10423945" y="449592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 rot="18472813">
              <a:off x="9341887" y="514667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 rot="18472813">
              <a:off x="9215978" y="564668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 rot="18472813">
              <a:off x="9522225" y="592505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 rot="18472813">
              <a:off x="10065456" y="539665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 rot="18472813">
              <a:off x="9754862" y="506684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六边形 358"/>
            <p:cNvSpPr/>
            <p:nvPr/>
          </p:nvSpPr>
          <p:spPr>
            <a:xfrm rot="18099357">
              <a:off x="7195261" y="87632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 rot="19465482">
              <a:off x="7430965" y="82118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 rot="19465482">
              <a:off x="7156196" y="125251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 rot="19465482">
              <a:off x="7390880" y="161618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 rot="19465482">
              <a:off x="8067580" y="121696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 rot="19465482">
              <a:off x="7810210" y="164921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 rot="19465482">
              <a:off x="7848149" y="86005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六边形 366"/>
            <p:cNvSpPr/>
            <p:nvPr/>
          </p:nvSpPr>
          <p:spPr>
            <a:xfrm rot="18785757">
              <a:off x="9780246" y="297884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 rot="20151882">
              <a:off x="10102353" y="289423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 rot="20151882">
              <a:off x="9747492" y="326250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 rot="20151882">
              <a:off x="9905384" y="366548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 rot="20151882">
              <a:off x="10647822" y="340841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 rot="20151882">
              <a:off x="10309832" y="378103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 rot="20151882">
              <a:off x="10503540" y="301507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六边形 374"/>
            <p:cNvSpPr/>
            <p:nvPr/>
          </p:nvSpPr>
          <p:spPr>
            <a:xfrm rot="15387684">
              <a:off x="5640617" y="2483498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 rot="16753809">
              <a:off x="5636959" y="268638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 rot="16753809">
              <a:off x="5749361" y="318529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rot="16753809">
              <a:off x="6366386" y="251360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 rot="16753809">
              <a:off x="6491700" y="300082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 rot="16753809">
              <a:off x="5958527" y="241778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六边形 382"/>
            <p:cNvSpPr/>
            <p:nvPr/>
          </p:nvSpPr>
          <p:spPr>
            <a:xfrm rot="18099357">
              <a:off x="8132148" y="853798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 rot="19465482">
              <a:off x="8367852" y="79865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 rot="19465482">
              <a:off x="8093083" y="122999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 rot="19465482">
              <a:off x="8327767" y="159365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 rot="19465482">
              <a:off x="9004467" y="119443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 rot="19465482">
              <a:off x="8747097" y="162668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 rot="19465482">
              <a:off x="8785036" y="83752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六边形 390"/>
            <p:cNvSpPr/>
            <p:nvPr/>
          </p:nvSpPr>
          <p:spPr>
            <a:xfrm rot="18099357">
              <a:off x="8784597" y="1245726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 rot="19465482">
              <a:off x="9020301" y="119058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 rot="19465482">
              <a:off x="8745532" y="162191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 rot="19465482">
              <a:off x="8980216" y="198558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 rot="19465482">
              <a:off x="9656916" y="158635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 rot="19465482">
              <a:off x="9399546" y="201861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 rot="19465482">
              <a:off x="9437485" y="122945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六边形 398"/>
            <p:cNvSpPr/>
            <p:nvPr/>
          </p:nvSpPr>
          <p:spPr>
            <a:xfrm rot="18099357">
              <a:off x="6940688" y="1987188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 rot="19465482">
              <a:off x="7176392" y="193204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 rot="19465482">
              <a:off x="6901623" y="236338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 rot="19465482">
              <a:off x="7136307" y="272704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 rot="19465482">
              <a:off x="7813007" y="232782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 rot="19465482">
              <a:off x="7555637" y="276007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 rot="19465482">
              <a:off x="7593576" y="197091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六边形 406"/>
            <p:cNvSpPr/>
            <p:nvPr/>
          </p:nvSpPr>
          <p:spPr>
            <a:xfrm rot="18099357">
              <a:off x="6520256" y="955086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 rot="19465482">
              <a:off x="6755960" y="89994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 rot="19465482">
              <a:off x="6481191" y="133127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 rot="19465482">
              <a:off x="6715875" y="169494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 rot="19465482">
              <a:off x="7392575" y="129571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 rot="19465482">
              <a:off x="7135205" y="172797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 rot="19465482">
              <a:off x="7173144" y="93881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六边形 414"/>
            <p:cNvSpPr/>
            <p:nvPr/>
          </p:nvSpPr>
          <p:spPr>
            <a:xfrm rot="18099357">
              <a:off x="5882952" y="152065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 rot="19465482">
              <a:off x="6118656" y="146551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 rot="19465482">
              <a:off x="5843887" y="189684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 rot="19465482">
              <a:off x="6078571" y="226050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 rot="19465482">
              <a:off x="6755271" y="186128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 rot="19465482">
              <a:off x="6497901" y="229353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 rot="19465482">
              <a:off x="6535840" y="150438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六边形 422"/>
            <p:cNvSpPr/>
            <p:nvPr/>
          </p:nvSpPr>
          <p:spPr>
            <a:xfrm rot="18099357">
              <a:off x="5952126" y="4338416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 rot="19465482">
              <a:off x="6187830" y="428327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 rot="19465482">
              <a:off x="5913061" y="471460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 rot="19465482">
              <a:off x="6147745" y="507827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 rot="19465482">
              <a:off x="6824445" y="467904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 rot="19465482">
              <a:off x="6567075" y="511130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 rot="19465482">
              <a:off x="6605014" y="432214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六边形 430"/>
            <p:cNvSpPr/>
            <p:nvPr/>
          </p:nvSpPr>
          <p:spPr>
            <a:xfrm rot="18099357">
              <a:off x="7579715" y="371464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 rot="19465482">
              <a:off x="7815419" y="365950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 rot="19465482">
              <a:off x="7540650" y="409083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 rot="19465482">
              <a:off x="7775334" y="445450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 rot="19465482">
              <a:off x="8452034" y="405528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 rot="19465482">
              <a:off x="8194664" y="448753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 rot="19465482">
              <a:off x="8232603" y="369837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六边形 438"/>
            <p:cNvSpPr/>
            <p:nvPr/>
          </p:nvSpPr>
          <p:spPr>
            <a:xfrm rot="18099357">
              <a:off x="8769929" y="2450829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 rot="19465482">
              <a:off x="9005633" y="239568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 rot="19465482">
              <a:off x="8730864" y="282702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 rot="19465482">
              <a:off x="8965548" y="319068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 rot="19465482">
              <a:off x="9642248" y="279146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 rot="19465482">
              <a:off x="9384878" y="322371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 rot="19465482">
              <a:off x="9422817" y="243455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六边形 446"/>
            <p:cNvSpPr/>
            <p:nvPr/>
          </p:nvSpPr>
          <p:spPr>
            <a:xfrm rot="18099357">
              <a:off x="8639722" y="3860523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 rot="19465482">
              <a:off x="8875426" y="380538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 rot="19465482">
              <a:off x="8600657" y="423671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 rot="19465482">
              <a:off x="8835341" y="460037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 rot="19465482">
              <a:off x="9512041" y="4201156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 rot="19465482">
              <a:off x="9254671" y="463340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 rot="19465482">
              <a:off x="9292610" y="384425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六边形 454"/>
            <p:cNvSpPr/>
            <p:nvPr/>
          </p:nvSpPr>
          <p:spPr>
            <a:xfrm rot="18099357">
              <a:off x="9960325" y="2524868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 rot="19465482">
              <a:off x="10196029" y="246972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 rot="19465482">
              <a:off x="9921260" y="290106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 rot="19465482">
              <a:off x="10155944" y="326472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 rot="19465482">
              <a:off x="10832644" y="286550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 rot="19465482">
              <a:off x="10575274" y="329775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 rot="19465482">
              <a:off x="10613213" y="250859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六边形 462"/>
            <p:cNvSpPr/>
            <p:nvPr/>
          </p:nvSpPr>
          <p:spPr>
            <a:xfrm rot="18099357">
              <a:off x="8566768" y="854419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 rot="19465482">
              <a:off x="8802472" y="79927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 rot="19465482">
              <a:off x="8527703" y="123061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 rot="19465482">
              <a:off x="8762387" y="159427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 rot="19465482">
              <a:off x="9439087" y="119505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 rot="19465482">
              <a:off x="9181717" y="162730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 rot="19465482">
              <a:off x="9219656" y="83814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六边形 470"/>
            <p:cNvSpPr/>
            <p:nvPr/>
          </p:nvSpPr>
          <p:spPr>
            <a:xfrm rot="18099357">
              <a:off x="10075610" y="3845534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 rot="19465482">
              <a:off x="10311314" y="379039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 rot="19465482">
              <a:off x="10036545" y="422172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 rot="19465482">
              <a:off x="10271229" y="458538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 rot="19465482">
              <a:off x="10947929" y="418616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 rot="19465482">
              <a:off x="10690559" y="461841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 rot="19465482">
              <a:off x="10728498" y="382926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六边形 478"/>
            <p:cNvSpPr/>
            <p:nvPr/>
          </p:nvSpPr>
          <p:spPr>
            <a:xfrm rot="18099357">
              <a:off x="6578483" y="5077913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 rot="19465482">
              <a:off x="6814187" y="502277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 rot="19465482">
              <a:off x="6539418" y="545410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 rot="19465482">
              <a:off x="6774102" y="581776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 rot="19465482">
              <a:off x="7450802" y="541854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 rot="19465482">
              <a:off x="7193432" y="585079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 rot="19465482">
              <a:off x="7231371" y="506164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六边形 486"/>
            <p:cNvSpPr/>
            <p:nvPr/>
          </p:nvSpPr>
          <p:spPr>
            <a:xfrm rot="18099357">
              <a:off x="8348589" y="493405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 rot="19465482">
              <a:off x="8584293" y="487891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 rot="19465482">
              <a:off x="8309524" y="531024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 rot="19465482">
              <a:off x="8544208" y="567391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 rot="19465482">
              <a:off x="9220908" y="527469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 rot="19465482">
              <a:off x="8963538" y="570694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 rot="19465482">
              <a:off x="9001477" y="491778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六边形 494"/>
            <p:cNvSpPr/>
            <p:nvPr/>
          </p:nvSpPr>
          <p:spPr>
            <a:xfrm rot="18099357">
              <a:off x="7115976" y="5092083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 rot="19465482">
              <a:off x="7351680" y="503694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 rot="19465482">
              <a:off x="7076911" y="546827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 rot="19465482">
              <a:off x="7311595" y="583193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 rot="19465482">
              <a:off x="7988295" y="543271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 rot="19465482">
              <a:off x="7730925" y="586496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 rot="19465482">
              <a:off x="7768864" y="507581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六边形 502"/>
            <p:cNvSpPr/>
            <p:nvPr/>
          </p:nvSpPr>
          <p:spPr>
            <a:xfrm rot="18099357">
              <a:off x="6287041" y="3044646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 rot="19465482">
              <a:off x="6522745" y="298950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 rot="19465482">
              <a:off x="6247976" y="342083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 rot="19465482">
              <a:off x="6482660" y="378450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 rot="19465482">
              <a:off x="7159360" y="338527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 rot="19465482">
              <a:off x="6901990" y="381753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 rot="19465482">
              <a:off x="6939929" y="302837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六边形 510"/>
            <p:cNvSpPr/>
            <p:nvPr/>
          </p:nvSpPr>
          <p:spPr>
            <a:xfrm rot="18099357">
              <a:off x="9583132" y="1580329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 rot="19465482">
              <a:off x="9818836" y="152518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 rot="19465482">
              <a:off x="9544067" y="195652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 rot="19465482">
              <a:off x="9778751" y="2320183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 rot="19465482">
              <a:off x="10455451" y="192096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 rot="19465482">
              <a:off x="10198081" y="235321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 rot="19465482">
              <a:off x="10236020" y="156405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六边形 518"/>
            <p:cNvSpPr/>
            <p:nvPr/>
          </p:nvSpPr>
          <p:spPr>
            <a:xfrm rot="18099357">
              <a:off x="10178139" y="301818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 rot="19465482">
              <a:off x="10413843" y="296304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 rot="19465482">
              <a:off x="10139074" y="339437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 rot="19465482">
              <a:off x="10373758" y="375804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 rot="19465482">
              <a:off x="11050458" y="335882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 rot="19465482">
              <a:off x="10793088" y="379107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 rot="19465482">
              <a:off x="10831027" y="300191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 rot="1346337">
              <a:off x="10217280" y="394959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 rot="1346337">
              <a:off x="10914345" y="431208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 rot="1346337">
              <a:off x="10411388" y="432275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 rot="1346337">
              <a:off x="11100832" y="393691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六边形 534"/>
            <p:cNvSpPr/>
            <p:nvPr/>
          </p:nvSpPr>
          <p:spPr>
            <a:xfrm rot="1719097">
              <a:off x="10086962" y="2262133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 rot="3085222">
              <a:off x="10918986" y="241169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 rot="3085222">
              <a:off x="10473844" y="215990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 rot="3085222">
              <a:off x="10122981" y="241332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 rot="3085222">
              <a:off x="10557121" y="306817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 rot="3085222">
              <a:off x="10111975" y="283381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 rot="3085222">
              <a:off x="10902036" y="283034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六边形 542"/>
            <p:cNvSpPr/>
            <p:nvPr/>
          </p:nvSpPr>
          <p:spPr>
            <a:xfrm rot="600365">
              <a:off x="9391652" y="1189044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 rot="1966490">
              <a:off x="10134629" y="121991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 rot="1966490">
              <a:off x="9632351" y="112366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 rot="1966490">
              <a:off x="9380926" y="1475956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 rot="1966490">
              <a:off x="10001642" y="1957632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 rot="1966490">
              <a:off x="9504932" y="1877890"/>
              <a:ext cx="45720" cy="45720"/>
            </a:xfrm>
            <a:prstGeom prst="ellipse">
              <a:avLst/>
            </a:prstGeom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 rot="1966490">
              <a:off x="10252415" y="162200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 rot="19465482">
              <a:off x="8104140" y="50937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 rot="19465482">
              <a:off x="7829371" y="940712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 rot="19465482">
              <a:off x="8064055" y="130437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 rot="19465482">
              <a:off x="8740755" y="905153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 rot="19465482">
              <a:off x="8483385" y="133740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 rot="19465482">
              <a:off x="8521324" y="548247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六边形 558"/>
            <p:cNvSpPr/>
            <p:nvPr/>
          </p:nvSpPr>
          <p:spPr>
            <a:xfrm rot="18099357">
              <a:off x="7347661" y="1028727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 rot="19465482">
              <a:off x="7583365" y="973585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 rot="19465482">
              <a:off x="7308596" y="140491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 rot="19465482">
              <a:off x="7543280" y="176858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 rot="19465482">
              <a:off x="8219980" y="1369360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 rot="19465482">
              <a:off x="7962610" y="1801611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rot="19465482">
              <a:off x="8000549" y="101245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六边形 155"/>
            <p:cNvSpPr/>
            <p:nvPr/>
          </p:nvSpPr>
          <p:spPr>
            <a:xfrm rot="20233875">
              <a:off x="9196083" y="3879335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六边形 162"/>
            <p:cNvSpPr/>
            <p:nvPr/>
          </p:nvSpPr>
          <p:spPr>
            <a:xfrm rot="20233875">
              <a:off x="9464489" y="1611782"/>
              <a:ext cx="897722" cy="768575"/>
            </a:xfrm>
            <a:prstGeom prst="hexagon">
              <a:avLst/>
            </a:prstGeom>
            <a:solidFill>
              <a:srgbClr val="DAB0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9319548" y="1358102"/>
              <a:ext cx="201494" cy="201494"/>
            </a:xfrm>
            <a:prstGeom prst="ellipse">
              <a:avLst/>
            </a:prstGeom>
            <a:solidFill>
              <a:srgbClr val="D8D7D7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10394553" y="2840526"/>
              <a:ext cx="307784" cy="307784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六边形 566"/>
            <p:cNvSpPr/>
            <p:nvPr/>
          </p:nvSpPr>
          <p:spPr>
            <a:xfrm rot="18956273">
              <a:off x="7875912" y="1821548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8386102" y="263048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8740755" y="2285729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8621801" y="187501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8214839" y="1728078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7838567" y="2090696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7967381" y="2483754"/>
              <a:ext cx="45720" cy="45720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六边形 231"/>
            <p:cNvSpPr/>
            <p:nvPr/>
          </p:nvSpPr>
          <p:spPr>
            <a:xfrm rot="20233875">
              <a:off x="8067761" y="3361770"/>
              <a:ext cx="897722" cy="768575"/>
            </a:xfrm>
            <a:prstGeom prst="hexagon">
              <a:avLst/>
            </a:prstGeom>
            <a:noFill/>
            <a:ln>
              <a:solidFill>
                <a:srgbClr val="F9F7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矩形 405"/>
            <p:cNvSpPr/>
            <p:nvPr/>
          </p:nvSpPr>
          <p:spPr>
            <a:xfrm>
              <a:off x="8000904" y="4426266"/>
              <a:ext cx="4443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2">
                      <a:lumMod val="10000"/>
                    </a:schemeClr>
                  </a:solidFill>
                  <a:latin typeface="造字工房尚黑（非商用）纤细长体" pitchFamily="50" charset="-122"/>
                  <a:ea typeface="造字工房尚黑（非商用）纤细长体" pitchFamily="50" charset="-122"/>
                </a:rPr>
                <a:t>text</a:t>
              </a:r>
              <a:endParaRPr lang="zh-CN" altLang="en-US" sz="1400" b="1" dirty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endParaRPr>
            </a:p>
          </p:txBody>
        </p:sp>
        <p:sp>
          <p:nvSpPr>
            <p:cNvPr id="422" name="矩形 421"/>
            <p:cNvSpPr/>
            <p:nvPr/>
          </p:nvSpPr>
          <p:spPr>
            <a:xfrm>
              <a:off x="9720604" y="1832587"/>
              <a:ext cx="4443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2">
                      <a:lumMod val="10000"/>
                    </a:schemeClr>
                  </a:solidFill>
                  <a:latin typeface="造字工房尚黑（非商用）纤细长体" pitchFamily="50" charset="-122"/>
                  <a:ea typeface="造字工房尚黑（非商用）纤细长体" pitchFamily="50" charset="-122"/>
                </a:rPr>
                <a:t>text</a:t>
              </a:r>
              <a:endParaRPr lang="zh-CN" altLang="en-US" sz="1400" b="1" dirty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63740" y="1185754"/>
            <a:ext cx="2559342" cy="2428644"/>
            <a:chOff x="1063740" y="1185754"/>
            <a:chExt cx="2559342" cy="2428644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858273733"/>
                </p:ext>
              </p:extLst>
            </p:nvPr>
          </p:nvGraphicFramePr>
          <p:xfrm>
            <a:off x="1078242" y="1185754"/>
            <a:ext cx="1960451" cy="24286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430" name="直接连接符 429"/>
            <p:cNvCxnSpPr/>
            <p:nvPr/>
          </p:nvCxnSpPr>
          <p:spPr>
            <a:xfrm flipH="1" flipV="1">
              <a:off x="2057548" y="1259677"/>
              <a:ext cx="1" cy="682231"/>
            </a:xfrm>
            <a:prstGeom prst="line">
              <a:avLst/>
            </a:prstGeom>
            <a:ln>
              <a:solidFill>
                <a:srgbClr val="D8D7D7"/>
              </a:solidFill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直接连接符 453"/>
            <p:cNvCxnSpPr/>
            <p:nvPr/>
          </p:nvCxnSpPr>
          <p:spPr>
            <a:xfrm flipH="1">
              <a:off x="1507671" y="2492586"/>
              <a:ext cx="479879" cy="835804"/>
            </a:xfrm>
            <a:prstGeom prst="line">
              <a:avLst/>
            </a:prstGeom>
            <a:ln>
              <a:solidFill>
                <a:srgbClr val="D8D7D7"/>
              </a:solidFill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椭圆 437"/>
            <p:cNvSpPr/>
            <p:nvPr/>
          </p:nvSpPr>
          <p:spPr>
            <a:xfrm>
              <a:off x="1584050" y="1938453"/>
              <a:ext cx="927944" cy="927944"/>
            </a:xfrm>
            <a:prstGeom prst="ellipse">
              <a:avLst/>
            </a:prstGeom>
            <a:solidFill>
              <a:srgbClr val="DAB0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10429" y="2221079"/>
              <a:ext cx="6751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2">
                      <a:lumMod val="10000"/>
                    </a:schemeClr>
                  </a:solidFill>
                  <a:latin typeface="造字工房尚黑（非商用）纤细长体" pitchFamily="50" charset="-122"/>
                  <a:ea typeface="造字工房尚黑（非商用）纤细长体" pitchFamily="50" charset="-122"/>
                </a:rPr>
                <a:t>58%</a:t>
              </a:r>
              <a:endParaRPr lang="zh-CN" altLang="en-US" sz="2400" b="1" dirty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endParaRPr>
            </a:p>
          </p:txBody>
        </p:sp>
        <p:sp>
          <p:nvSpPr>
            <p:cNvPr id="494" name="椭圆 493"/>
            <p:cNvSpPr/>
            <p:nvPr/>
          </p:nvSpPr>
          <p:spPr>
            <a:xfrm>
              <a:off x="1063740" y="1424113"/>
              <a:ext cx="1968562" cy="1968562"/>
            </a:xfrm>
            <a:prstGeom prst="ellipse">
              <a:avLst/>
            </a:prstGeom>
            <a:noFill/>
            <a:ln>
              <a:solidFill>
                <a:srgbClr val="F9F7E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矩形 528"/>
            <p:cNvSpPr/>
            <p:nvPr/>
          </p:nvSpPr>
          <p:spPr>
            <a:xfrm>
              <a:off x="3178730" y="2240598"/>
              <a:ext cx="4443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纤细长体" pitchFamily="50" charset="-122"/>
                  <a:ea typeface="造字工房尚黑（非商用）纤细长体" pitchFamily="50" charset="-122"/>
                </a:rPr>
                <a:t>text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63740" y="3643204"/>
            <a:ext cx="2494947" cy="2428644"/>
            <a:chOff x="1063740" y="3643204"/>
            <a:chExt cx="2494947" cy="2428644"/>
          </a:xfrm>
        </p:grpSpPr>
        <p:graphicFrame>
          <p:nvGraphicFramePr>
            <p:cNvPr id="550" name="图表 549"/>
            <p:cNvGraphicFramePr/>
            <p:nvPr>
              <p:extLst>
                <p:ext uri="{D42A27DB-BD31-4B8C-83A1-F6EECF244321}">
                  <p14:modId xmlns:p14="http://schemas.microsoft.com/office/powerpoint/2010/main" val="2034425964"/>
                </p:ext>
              </p:extLst>
            </p:nvPr>
          </p:nvGraphicFramePr>
          <p:xfrm>
            <a:off x="1078242" y="3643204"/>
            <a:ext cx="1960451" cy="24286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558" name="直接连接符 557"/>
            <p:cNvCxnSpPr/>
            <p:nvPr/>
          </p:nvCxnSpPr>
          <p:spPr>
            <a:xfrm flipH="1" flipV="1">
              <a:off x="1070670" y="4454920"/>
              <a:ext cx="1006020" cy="373649"/>
            </a:xfrm>
            <a:prstGeom prst="line">
              <a:avLst/>
            </a:prstGeom>
            <a:ln>
              <a:solidFill>
                <a:srgbClr val="D8D7D7"/>
              </a:solidFill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直接连接符 565"/>
            <p:cNvCxnSpPr/>
            <p:nvPr/>
          </p:nvCxnSpPr>
          <p:spPr>
            <a:xfrm flipH="1">
              <a:off x="1507671" y="4950036"/>
              <a:ext cx="479879" cy="835804"/>
            </a:xfrm>
            <a:prstGeom prst="line">
              <a:avLst/>
            </a:prstGeom>
            <a:ln>
              <a:solidFill>
                <a:srgbClr val="D8D7D7"/>
              </a:solidFill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4" name="椭圆 573"/>
            <p:cNvSpPr/>
            <p:nvPr/>
          </p:nvSpPr>
          <p:spPr>
            <a:xfrm>
              <a:off x="1584050" y="4395903"/>
              <a:ext cx="927944" cy="927944"/>
            </a:xfrm>
            <a:prstGeom prst="ellipse">
              <a:avLst/>
            </a:prstGeom>
            <a:solidFill>
              <a:srgbClr val="F9F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文本框 574"/>
            <p:cNvSpPr txBox="1"/>
            <p:nvPr/>
          </p:nvSpPr>
          <p:spPr>
            <a:xfrm>
              <a:off x="1710429" y="4678529"/>
              <a:ext cx="6815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2">
                      <a:lumMod val="10000"/>
                    </a:schemeClr>
                  </a:solidFill>
                  <a:latin typeface="造字工房尚黑（非商用）纤细长体" pitchFamily="50" charset="-122"/>
                  <a:ea typeface="造字工房尚黑（非商用）纤细长体" pitchFamily="50" charset="-122"/>
                </a:rPr>
                <a:t>23%</a:t>
              </a:r>
              <a:endParaRPr lang="zh-CN" altLang="en-US" sz="2400" b="1" dirty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endParaRPr>
            </a:p>
          </p:txBody>
        </p:sp>
        <p:sp>
          <p:nvSpPr>
            <p:cNvPr id="576" name="椭圆 575"/>
            <p:cNvSpPr/>
            <p:nvPr/>
          </p:nvSpPr>
          <p:spPr>
            <a:xfrm>
              <a:off x="1063740" y="3881563"/>
              <a:ext cx="1968562" cy="1968562"/>
            </a:xfrm>
            <a:prstGeom prst="ellipse">
              <a:avLst/>
            </a:prstGeom>
            <a:noFill/>
            <a:ln>
              <a:solidFill>
                <a:srgbClr val="F9F7E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矩形 576"/>
            <p:cNvSpPr/>
            <p:nvPr/>
          </p:nvSpPr>
          <p:spPr>
            <a:xfrm>
              <a:off x="3114335" y="4698048"/>
              <a:ext cx="4443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纤细长体" pitchFamily="50" charset="-122"/>
                  <a:ea typeface="造字工房尚黑（非商用）纤细长体" pitchFamily="50" charset="-122"/>
                </a:rPr>
                <a:t>text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3882109" y="-1768006"/>
            <a:ext cx="11240254" cy="11240254"/>
          </a:xfrm>
          <a:prstGeom prst="ellipse">
            <a:avLst/>
          </a:prstGeom>
          <a:noFill/>
          <a:ln>
            <a:solidFill>
              <a:srgbClr val="F9F7EB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3968121" y="1404186"/>
            <a:ext cx="668764" cy="647784"/>
            <a:chOff x="3144464" y="2008375"/>
            <a:chExt cx="668764" cy="647784"/>
          </a:xfrm>
        </p:grpSpPr>
        <p:grpSp>
          <p:nvGrpSpPr>
            <p:cNvPr id="580" name="Group 912"/>
            <p:cNvGrpSpPr>
              <a:grpSpLocks/>
            </p:cNvGrpSpPr>
            <p:nvPr/>
          </p:nvGrpSpPr>
          <p:grpSpPr bwMode="auto">
            <a:xfrm>
              <a:off x="3144464" y="2008375"/>
              <a:ext cx="668764" cy="647784"/>
              <a:chOff x="-4060" y="-880"/>
              <a:chExt cx="2219" cy="2219"/>
            </a:xfrm>
          </p:grpSpPr>
          <p:grpSp>
            <p:nvGrpSpPr>
              <p:cNvPr id="581" name="Group 913"/>
              <p:cNvGrpSpPr>
                <a:grpSpLocks/>
              </p:cNvGrpSpPr>
              <p:nvPr/>
            </p:nvGrpSpPr>
            <p:grpSpPr bwMode="auto">
              <a:xfrm>
                <a:off x="-4060" y="-880"/>
                <a:ext cx="2219" cy="2219"/>
                <a:chOff x="-3924" y="-789"/>
                <a:chExt cx="2219" cy="2219"/>
              </a:xfrm>
            </p:grpSpPr>
            <p:grpSp>
              <p:nvGrpSpPr>
                <p:cNvPr id="597" name="Group 914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605" name="Group 9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09" name="AutoShape 9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610" name="AutoShape 9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606" name="Group 918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07" name="AutoShape 9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608" name="AutoShape 9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598" name="Group 921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599" name="Group 9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03" name="AutoShape 9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604" name="AutoShape 9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600" name="Group 92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01" name="AutoShape 9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602" name="AutoShape 9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82" name="Group 928"/>
              <p:cNvGrpSpPr>
                <a:grpSpLocks/>
              </p:cNvGrpSpPr>
              <p:nvPr/>
            </p:nvGrpSpPr>
            <p:grpSpPr bwMode="auto">
              <a:xfrm rot="1320000">
                <a:off x="-3744" y="-520"/>
                <a:ext cx="1554" cy="1554"/>
                <a:chOff x="-3924" y="-789"/>
                <a:chExt cx="2219" cy="2219"/>
              </a:xfrm>
            </p:grpSpPr>
            <p:grpSp>
              <p:nvGrpSpPr>
                <p:cNvPr id="583" name="Group 929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591" name="Group 9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595" name="AutoShape 9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596" name="AutoShape 9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592" name="Group 933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593" name="AutoShape 9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594" name="AutoShape 9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584" name="Group 936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585" name="Group 9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589" name="AutoShape 9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590" name="AutoShape 9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586" name="Group 94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587" name="AutoShape 9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588" name="AutoShape 9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611" name="椭圆 610"/>
            <p:cNvSpPr/>
            <p:nvPr/>
          </p:nvSpPr>
          <p:spPr>
            <a:xfrm>
              <a:off x="3430090" y="2293004"/>
              <a:ext cx="103696" cy="103696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F0066"/>
              </a:solidFill>
            </a:ln>
            <a:effectLst>
              <a:glow rad="114300">
                <a:srgbClr val="FDF8E7">
                  <a:alpha val="30000"/>
                </a:srgbClr>
              </a:glow>
              <a:outerShdw blurRad="190500" sx="173000" sy="173000" algn="ctr" rotWithShape="0">
                <a:prstClr val="black">
                  <a:alpha val="51000"/>
                </a:prst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63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3684707" y="2456864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科技，令生活更从容</a:t>
            </a:r>
            <a:endParaRPr lang="en-US" altLang="zh-CN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501285" y="2459710"/>
            <a:ext cx="8659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02</a:t>
            </a:r>
            <a:endParaRPr lang="zh-CN" altLang="en-US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699535" y="3137749"/>
            <a:ext cx="4948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Science and technology, make life more comfortable</a:t>
            </a:r>
          </a:p>
        </p:txBody>
      </p:sp>
      <p:sp>
        <p:nvSpPr>
          <p:cNvPr id="89" name="流程图: 手动操作 12"/>
          <p:cNvSpPr/>
          <p:nvPr/>
        </p:nvSpPr>
        <p:spPr>
          <a:xfrm flipV="1">
            <a:off x="4036121" y="2560070"/>
            <a:ext cx="2083197" cy="291651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000">
                <a:srgbClr val="D8D7D7">
                  <a:shade val="30000"/>
                  <a:satMod val="115000"/>
                  <a:alpha val="0"/>
                </a:srgbClr>
              </a:gs>
              <a:gs pos="90000">
                <a:srgbClr val="D8D7D7">
                  <a:shade val="67500"/>
                  <a:satMod val="115000"/>
                  <a:alpha val="40000"/>
                </a:srgbClr>
              </a:gs>
              <a:gs pos="100000">
                <a:srgbClr val="C7C6C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操作 12"/>
          <p:cNvSpPr/>
          <p:nvPr/>
        </p:nvSpPr>
        <p:spPr>
          <a:xfrm>
            <a:off x="1896907" y="5529595"/>
            <a:ext cx="8529768" cy="37917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2000">
                <a:srgbClr val="D8D7D7">
                  <a:shade val="30000"/>
                  <a:satMod val="115000"/>
                  <a:alpha val="0"/>
                </a:srgbClr>
              </a:gs>
              <a:gs pos="87000">
                <a:srgbClr val="D8D7D7">
                  <a:shade val="67500"/>
                  <a:satMod val="115000"/>
                  <a:alpha val="31000"/>
                </a:srgbClr>
              </a:gs>
              <a:gs pos="100000">
                <a:srgbClr val="D8D7D7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4" t="32744" r="5303" b="30810"/>
          <a:stretch/>
        </p:blipFill>
        <p:spPr>
          <a:xfrm>
            <a:off x="8616950" y="4243932"/>
            <a:ext cx="1543050" cy="13748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6" t="24751" r="30458" b="30810"/>
          <a:stretch/>
        </p:blipFill>
        <p:spPr>
          <a:xfrm>
            <a:off x="6509375" y="3905753"/>
            <a:ext cx="1660748" cy="162384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6" t="24751" r="57122" b="30810"/>
          <a:stretch/>
        </p:blipFill>
        <p:spPr>
          <a:xfrm>
            <a:off x="4509275" y="3965628"/>
            <a:ext cx="1409700" cy="1676400"/>
          </a:xfrm>
          <a:prstGeom prst="rect">
            <a:avLst/>
          </a:prstGeom>
          <a:effectLst>
            <a:outerShdw blurRad="50800" dist="88900" dir="5400000" algn="ctr" rotWithShape="0">
              <a:schemeClr val="tx1"/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24751" r="83409" b="30810"/>
          <a:stretch/>
        </p:blipFill>
        <p:spPr>
          <a:xfrm>
            <a:off x="2370386" y="3899042"/>
            <a:ext cx="1152525" cy="16764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44464" y="2214439"/>
            <a:ext cx="668764" cy="647784"/>
            <a:chOff x="3144464" y="2214439"/>
            <a:chExt cx="668764" cy="647784"/>
          </a:xfrm>
        </p:grpSpPr>
        <p:grpSp>
          <p:nvGrpSpPr>
            <p:cNvPr id="48" name="Group 912"/>
            <p:cNvGrpSpPr>
              <a:grpSpLocks/>
            </p:cNvGrpSpPr>
            <p:nvPr/>
          </p:nvGrpSpPr>
          <p:grpSpPr bwMode="auto">
            <a:xfrm>
              <a:off x="3144464" y="2214439"/>
              <a:ext cx="668764" cy="647784"/>
              <a:chOff x="-4060" y="-880"/>
              <a:chExt cx="2219" cy="2219"/>
            </a:xfrm>
          </p:grpSpPr>
          <p:grpSp>
            <p:nvGrpSpPr>
              <p:cNvPr id="49" name="Group 913"/>
              <p:cNvGrpSpPr>
                <a:grpSpLocks/>
              </p:cNvGrpSpPr>
              <p:nvPr/>
            </p:nvGrpSpPr>
            <p:grpSpPr bwMode="auto">
              <a:xfrm>
                <a:off x="-4060" y="-880"/>
                <a:ext cx="2219" cy="2219"/>
                <a:chOff x="-3924" y="-789"/>
                <a:chExt cx="2219" cy="2219"/>
              </a:xfrm>
            </p:grpSpPr>
            <p:grpSp>
              <p:nvGrpSpPr>
                <p:cNvPr id="65" name="Group 914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73" name="Group 9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77" name="AutoShape 9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78" name="AutoShape 9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74" name="Group 918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75" name="AutoShape 9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76" name="AutoShape 9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6" name="Group 921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67" name="Group 9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71" name="AutoShape 9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72" name="AutoShape 9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68" name="Group 92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9" name="AutoShape 9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70" name="AutoShape 9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0" name="Group 928"/>
              <p:cNvGrpSpPr>
                <a:grpSpLocks/>
              </p:cNvGrpSpPr>
              <p:nvPr/>
            </p:nvGrpSpPr>
            <p:grpSpPr bwMode="auto">
              <a:xfrm rot="1320000">
                <a:off x="-3744" y="-520"/>
                <a:ext cx="1554" cy="1554"/>
                <a:chOff x="-3924" y="-789"/>
                <a:chExt cx="2219" cy="2219"/>
              </a:xfrm>
            </p:grpSpPr>
            <p:grpSp>
              <p:nvGrpSpPr>
                <p:cNvPr id="51" name="Group 929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59" name="Group 9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3" name="AutoShape 9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64" name="AutoShape 9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60" name="Group 933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61" name="AutoShape 9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62" name="AutoShape 9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52" name="Group 936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53" name="Group 9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57" name="AutoShape 9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58" name="AutoShape 9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54" name="Group 94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55" name="AutoShape 9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56" name="AutoShape 9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79" name="椭圆 78"/>
            <p:cNvSpPr/>
            <p:nvPr/>
          </p:nvSpPr>
          <p:spPr>
            <a:xfrm>
              <a:off x="3430090" y="2499068"/>
              <a:ext cx="103696" cy="103696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F0066"/>
              </a:solidFill>
            </a:ln>
            <a:effectLst>
              <a:glow rad="114300">
                <a:srgbClr val="FDF8E7">
                  <a:alpha val="30000"/>
                </a:srgbClr>
              </a:glow>
              <a:outerShdw blurRad="190500" sx="173000" sy="173000" algn="ctr" rotWithShape="0">
                <a:prstClr val="black">
                  <a:alpha val="51000"/>
                </a:prst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72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弧形 17"/>
          <p:cNvSpPr/>
          <p:nvPr/>
        </p:nvSpPr>
        <p:spPr>
          <a:xfrm rot="19103425">
            <a:off x="2293011" y="1766083"/>
            <a:ext cx="5544714" cy="5381323"/>
          </a:xfrm>
          <a:prstGeom prst="arc">
            <a:avLst>
              <a:gd name="adj1" fmla="val 15797222"/>
              <a:gd name="adj2" fmla="val 124756"/>
            </a:avLst>
          </a:prstGeom>
          <a:noFill/>
          <a:ln>
            <a:solidFill>
              <a:srgbClr val="F9F7EB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弧形 18"/>
          <p:cNvSpPr/>
          <p:nvPr/>
        </p:nvSpPr>
        <p:spPr>
          <a:xfrm rot="19103425">
            <a:off x="4273419" y="1766083"/>
            <a:ext cx="5544714" cy="5381323"/>
          </a:xfrm>
          <a:prstGeom prst="arc">
            <a:avLst>
              <a:gd name="adj1" fmla="val 15797222"/>
              <a:gd name="adj2" fmla="val 110415"/>
            </a:avLst>
          </a:prstGeom>
          <a:noFill/>
          <a:ln>
            <a:solidFill>
              <a:srgbClr val="F9F7EB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7714" y="1079500"/>
            <a:ext cx="1016000" cy="1016000"/>
          </a:xfrm>
          <a:prstGeom prst="ellipse">
            <a:avLst/>
          </a:prstGeom>
          <a:solidFill>
            <a:srgbClr val="FCECD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88000" y="876300"/>
            <a:ext cx="1016000" cy="1016000"/>
          </a:xfrm>
          <a:prstGeom prst="ellipse">
            <a:avLst/>
          </a:prstGeom>
          <a:solidFill>
            <a:srgbClr val="DAB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79127" y="1091746"/>
            <a:ext cx="1016000" cy="1016000"/>
          </a:xfrm>
          <a:prstGeom prst="ellipse">
            <a:avLst/>
          </a:prstGeom>
          <a:solidFill>
            <a:srgbClr val="FCECD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07857" y="1079500"/>
            <a:ext cx="1016000" cy="1016000"/>
          </a:xfrm>
          <a:prstGeom prst="ellipse">
            <a:avLst/>
          </a:prstGeom>
          <a:solidFill>
            <a:srgbClr val="DFC489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98984" y="1091746"/>
            <a:ext cx="1016000" cy="1016000"/>
          </a:xfrm>
          <a:prstGeom prst="ellipse">
            <a:avLst/>
          </a:prstGeom>
          <a:solidFill>
            <a:srgbClr val="DFC489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892300" y="2903715"/>
            <a:ext cx="1679698" cy="3106058"/>
          </a:xfrm>
          <a:prstGeom prst="roundRect">
            <a:avLst/>
          </a:prstGeom>
          <a:solidFill>
            <a:srgbClr val="FCECD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144159" y="2903715"/>
            <a:ext cx="1679698" cy="3106058"/>
          </a:xfrm>
          <a:prstGeom prst="roundRect">
            <a:avLst/>
          </a:prstGeom>
          <a:solidFill>
            <a:srgbClr val="DFC48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515429" y="2903715"/>
            <a:ext cx="1679698" cy="3106058"/>
          </a:xfrm>
          <a:prstGeom prst="roundRect">
            <a:avLst/>
          </a:prstGeom>
          <a:solidFill>
            <a:srgbClr val="DFC48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703566" y="2903715"/>
            <a:ext cx="1679698" cy="3106058"/>
          </a:xfrm>
          <a:prstGeom prst="roundRect">
            <a:avLst/>
          </a:prstGeom>
          <a:solidFill>
            <a:srgbClr val="FCECD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6462252" y="2817496"/>
            <a:ext cx="1786052" cy="3302726"/>
          </a:xfrm>
          <a:prstGeom prst="roundRect">
            <a:avLst/>
          </a:prstGeom>
          <a:solidFill>
            <a:srgbClr val="DFC489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4090982" y="2805381"/>
            <a:ext cx="1786052" cy="3302726"/>
          </a:xfrm>
          <a:prstGeom prst="roundRect">
            <a:avLst/>
          </a:prstGeom>
          <a:solidFill>
            <a:srgbClr val="DFC489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8649161" y="2817496"/>
            <a:ext cx="1786052" cy="3302726"/>
          </a:xfrm>
          <a:prstGeom prst="roundRect">
            <a:avLst/>
          </a:prstGeom>
          <a:solidFill>
            <a:srgbClr val="FCECD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839123" y="2817496"/>
            <a:ext cx="1786052" cy="3302726"/>
          </a:xfrm>
          <a:prstGeom prst="roundRect">
            <a:avLst/>
          </a:prstGeom>
          <a:solidFill>
            <a:srgbClr val="FCECD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272283" y="1445857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83267" y="1445857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93218" y="1445857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28640" y="1445857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2">
                    <a:lumMod val="10000"/>
                  </a:schemeClr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65611" y="3256415"/>
            <a:ext cx="12938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life, fail to show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life, fail to show 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57007" y="3256415"/>
            <a:ext cx="12938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life, fail to show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life, fail to show 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79109" y="3256415"/>
            <a:ext cx="12938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life, fail to show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life, fail to show 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48422" y="3256415"/>
            <a:ext cx="12938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life, fail to show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exquisite life, fail to show restraint</a:t>
            </a: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0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流程图: 手动操作 12"/>
          <p:cNvSpPr/>
          <p:nvPr/>
        </p:nvSpPr>
        <p:spPr>
          <a:xfrm flipV="1">
            <a:off x="6245921" y="2560070"/>
            <a:ext cx="2083197" cy="291651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000">
                <a:srgbClr val="D8D7D7">
                  <a:shade val="30000"/>
                  <a:satMod val="115000"/>
                  <a:alpha val="0"/>
                </a:srgbClr>
              </a:gs>
              <a:gs pos="90000">
                <a:srgbClr val="D8D7D7">
                  <a:shade val="67500"/>
                  <a:satMod val="115000"/>
                  <a:alpha val="40000"/>
                </a:srgbClr>
              </a:gs>
              <a:gs pos="100000">
                <a:srgbClr val="C7C6C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操作 12"/>
          <p:cNvSpPr/>
          <p:nvPr/>
        </p:nvSpPr>
        <p:spPr>
          <a:xfrm>
            <a:off x="1896907" y="5529595"/>
            <a:ext cx="8529768" cy="37917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2000">
                <a:srgbClr val="D8D7D7">
                  <a:shade val="30000"/>
                  <a:satMod val="115000"/>
                  <a:alpha val="0"/>
                </a:srgbClr>
              </a:gs>
              <a:gs pos="87000">
                <a:srgbClr val="D8D7D7">
                  <a:shade val="67500"/>
                  <a:satMod val="115000"/>
                  <a:alpha val="31000"/>
                </a:srgbClr>
              </a:gs>
              <a:gs pos="100000">
                <a:srgbClr val="D8D7D7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4" t="32744" r="5303" b="30810"/>
          <a:stretch/>
        </p:blipFill>
        <p:spPr>
          <a:xfrm>
            <a:off x="8616950" y="4243932"/>
            <a:ext cx="1543050" cy="13748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6" t="24751" r="30458" b="30810"/>
          <a:stretch/>
        </p:blipFill>
        <p:spPr>
          <a:xfrm>
            <a:off x="6509375" y="3905753"/>
            <a:ext cx="1660748" cy="1623842"/>
          </a:xfrm>
          <a:prstGeom prst="rect">
            <a:avLst/>
          </a:prstGeom>
          <a:effectLst>
            <a:outerShdw blurRad="50800" dist="88900" dir="5400000" algn="ctr" rotWithShape="0">
              <a:schemeClr val="tx1"/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6" t="24751" r="57122" b="30810"/>
          <a:stretch/>
        </p:blipFill>
        <p:spPr>
          <a:xfrm>
            <a:off x="4509275" y="3965628"/>
            <a:ext cx="1409700" cy="1676400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487612" y="2457947"/>
            <a:ext cx="8306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03</a:t>
            </a:r>
            <a:endParaRPr lang="zh-CN" altLang="en-US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24751" r="83409" b="30810"/>
          <a:stretch/>
        </p:blipFill>
        <p:spPr>
          <a:xfrm>
            <a:off x="2370386" y="3899042"/>
            <a:ext cx="1152525" cy="1676400"/>
          </a:xfrm>
          <a:prstGeom prst="rect">
            <a:avLst/>
          </a:prstGeom>
        </p:spPr>
      </p:pic>
      <p:sp>
        <p:nvSpPr>
          <p:cNvPr id="121" name="文本框 120"/>
          <p:cNvSpPr txBox="1"/>
          <p:nvPr/>
        </p:nvSpPr>
        <p:spPr>
          <a:xfrm>
            <a:off x="3646153" y="2447010"/>
            <a:ext cx="6647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华魅，精致生活，锋芒毕露</a:t>
            </a:r>
            <a:endParaRPr lang="en-US" altLang="zh-CN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grpSp>
        <p:nvGrpSpPr>
          <p:cNvPr id="11" name="Group 912"/>
          <p:cNvGrpSpPr>
            <a:grpSpLocks/>
          </p:cNvGrpSpPr>
          <p:nvPr/>
        </p:nvGrpSpPr>
        <p:grpSpPr bwMode="auto">
          <a:xfrm>
            <a:off x="3144464" y="2214439"/>
            <a:ext cx="668764" cy="647784"/>
            <a:chOff x="-4060" y="-880"/>
            <a:chExt cx="2219" cy="2219"/>
          </a:xfrm>
        </p:grpSpPr>
        <p:grpSp>
          <p:nvGrpSpPr>
            <p:cNvPr id="12" name="Group 913"/>
            <p:cNvGrpSpPr>
              <a:grpSpLocks/>
            </p:cNvGrpSpPr>
            <p:nvPr/>
          </p:nvGrpSpPr>
          <p:grpSpPr bwMode="auto">
            <a:xfrm>
              <a:off x="-4060" y="-880"/>
              <a:ext cx="2219" cy="2219"/>
              <a:chOff x="-3924" y="-789"/>
              <a:chExt cx="2219" cy="2219"/>
            </a:xfrm>
          </p:grpSpPr>
          <p:grpSp>
            <p:nvGrpSpPr>
              <p:cNvPr id="33" name="Group 914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41" name="Group 915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45" name="AutoShape 9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6" name="AutoShape 91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42" name="Group 918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43" name="AutoShape 9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4" name="AutoShape 920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34" name="Group 921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35" name="Group 922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9" name="AutoShape 9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0" name="AutoShape 924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36" name="Group 92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7" name="AutoShape 9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8" name="AutoShape 92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  <p:grpSp>
          <p:nvGrpSpPr>
            <p:cNvPr id="13" name="Group 928"/>
            <p:cNvGrpSpPr>
              <a:grpSpLocks/>
            </p:cNvGrpSpPr>
            <p:nvPr/>
          </p:nvGrpSpPr>
          <p:grpSpPr bwMode="auto">
            <a:xfrm rot="1320000">
              <a:off x="-3744" y="-520"/>
              <a:ext cx="1554" cy="1554"/>
              <a:chOff x="-3924" y="-789"/>
              <a:chExt cx="2219" cy="2219"/>
            </a:xfrm>
          </p:grpSpPr>
          <p:grpSp>
            <p:nvGrpSpPr>
              <p:cNvPr id="14" name="Group 929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22" name="Group 930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1" name="AutoShape 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2" name="AutoShape 93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25" name="Group 933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9" name="AutoShape 9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0" name="AutoShape 93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15" name="Group 936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16" name="Group 937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0" name="AutoShape 9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1" name="AutoShape 93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17" name="Group 940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8" name="AutoShape 9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9" name="AutoShape 94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7" name="椭圆 46"/>
          <p:cNvSpPr/>
          <p:nvPr/>
        </p:nvSpPr>
        <p:spPr>
          <a:xfrm>
            <a:off x="3430090" y="2499068"/>
            <a:ext cx="103696" cy="103696"/>
          </a:xfrm>
          <a:prstGeom prst="ellipse">
            <a:avLst/>
          </a:prstGeom>
          <a:solidFill>
            <a:srgbClr val="F9F7EB"/>
          </a:solidFill>
          <a:ln>
            <a:solidFill>
              <a:srgbClr val="FF0066"/>
            </a:solidFill>
          </a:ln>
          <a:effectLst>
            <a:glow rad="114300">
              <a:srgbClr val="FDF8E7">
                <a:alpha val="30000"/>
              </a:srgbClr>
            </a:glow>
            <a:outerShdw blurRad="190500" sx="173000" sy="173000" algn="ctr" rotWithShape="0">
              <a:prstClr val="black">
                <a:alpha val="51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1042" y="3138131"/>
            <a:ext cx="4051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Huamei,exquisite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life, fail to show restraint</a:t>
            </a:r>
          </a:p>
        </p:txBody>
      </p:sp>
    </p:spTree>
    <p:extLst>
      <p:ext uri="{BB962C8B-B14F-4D97-AF65-F5344CB8AC3E}">
        <p14:creationId xmlns:p14="http://schemas.microsoft.com/office/powerpoint/2010/main" val="277916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>
          <a:xfrm flipV="1">
            <a:off x="7844335" y="2075392"/>
            <a:ext cx="1599335" cy="2614999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014996" y="3287282"/>
            <a:ext cx="2488407" cy="1385068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203116" y="895351"/>
            <a:ext cx="0" cy="5962649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85870" y="1114856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5870" y="1419656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85870" y="1715362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5870" y="1989682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79520" y="2229281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79520" y="2534081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79520" y="2829787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79520" y="3134587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85870" y="3398342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85870" y="3703142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085870" y="3998848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085870" y="4303648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79520" y="4570823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079520" y="4875623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079520" y="5171329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079520" y="5476129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79520" y="5770659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79520" y="6075459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079520" y="6371165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079520" y="6675965"/>
            <a:ext cx="128243" cy="1"/>
          </a:xfrm>
          <a:prstGeom prst="line">
            <a:avLst/>
          </a:prstGeom>
          <a:ln>
            <a:solidFill>
              <a:srgbClr val="D8D7D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20101" y="971649"/>
            <a:ext cx="590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00:00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0101" y="1561473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01:00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20101" y="2075392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02:00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0101" y="2665216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03:00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20101" y="3244453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04:00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20101" y="3844959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05:00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20101" y="4416934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06:00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0101" y="5017440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07:00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20101" y="5616770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08:00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20101" y="6216100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09:00</a:t>
            </a:r>
            <a:endParaRPr lang="zh-CN" altLang="en-US" sz="1400" b="1" dirty="0">
              <a:solidFill>
                <a:schemeClr val="bg1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1553029" y="5616770"/>
            <a:ext cx="2046690" cy="753220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" t="30119" r="85735" b="32906"/>
          <a:stretch/>
        </p:blipFill>
        <p:spPr>
          <a:xfrm>
            <a:off x="2971069" y="5056814"/>
            <a:ext cx="1257300" cy="11199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3" t="32327" r="65631" b="36155"/>
          <a:stretch/>
        </p:blipFill>
        <p:spPr>
          <a:xfrm>
            <a:off x="7094560" y="3975652"/>
            <a:ext cx="1258956" cy="11529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48" t="33575" r="44782" b="31284"/>
          <a:stretch/>
        </p:blipFill>
        <p:spPr>
          <a:xfrm>
            <a:off x="4134678" y="2690191"/>
            <a:ext cx="1325218" cy="12854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3" t="34232" r="2500" b="32801"/>
          <a:stretch/>
        </p:blipFill>
        <p:spPr>
          <a:xfrm>
            <a:off x="8820818" y="1472418"/>
            <a:ext cx="1245704" cy="1205948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 flipV="1">
            <a:off x="3635846" y="3429001"/>
            <a:ext cx="988690" cy="2047128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9721603" y="1125538"/>
            <a:ext cx="2470397" cy="875209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4065263" y="4430122"/>
            <a:ext cx="99060" cy="99060"/>
          </a:xfrm>
          <a:prstGeom prst="ellipse">
            <a:avLst/>
          </a:prstGeom>
          <a:solidFill>
            <a:srgbClr val="D8D7D7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2082965">
            <a:off x="3859586" y="4952616"/>
            <a:ext cx="45720" cy="45720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2082965">
            <a:off x="5906292" y="3789429"/>
            <a:ext cx="45720" cy="45720"/>
          </a:xfrm>
          <a:prstGeom prst="ellipse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8609815" y="3286333"/>
            <a:ext cx="99060" cy="99060"/>
          </a:xfrm>
          <a:prstGeom prst="ellipse">
            <a:avLst/>
          </a:prstGeom>
          <a:solidFill>
            <a:srgbClr val="D8D7D7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8501363" y="3179029"/>
            <a:ext cx="307784" cy="307784"/>
          </a:xfrm>
          <a:prstGeom prst="ellipse">
            <a:avLst/>
          </a:prstGeom>
          <a:noFill/>
          <a:ln w="9525">
            <a:solidFill>
              <a:srgbClr val="F9F7E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11043005" y="1067577"/>
            <a:ext cx="668764" cy="647784"/>
            <a:chOff x="3144464" y="2008375"/>
            <a:chExt cx="668764" cy="647784"/>
          </a:xfrm>
        </p:grpSpPr>
        <p:grpSp>
          <p:nvGrpSpPr>
            <p:cNvPr id="69" name="Group 912"/>
            <p:cNvGrpSpPr>
              <a:grpSpLocks/>
            </p:cNvGrpSpPr>
            <p:nvPr/>
          </p:nvGrpSpPr>
          <p:grpSpPr bwMode="auto">
            <a:xfrm>
              <a:off x="3144464" y="2008375"/>
              <a:ext cx="668764" cy="647784"/>
              <a:chOff x="-4060" y="-880"/>
              <a:chExt cx="2219" cy="2219"/>
            </a:xfrm>
          </p:grpSpPr>
          <p:grpSp>
            <p:nvGrpSpPr>
              <p:cNvPr id="72" name="Group 913"/>
              <p:cNvGrpSpPr>
                <a:grpSpLocks/>
              </p:cNvGrpSpPr>
              <p:nvPr/>
            </p:nvGrpSpPr>
            <p:grpSpPr bwMode="auto">
              <a:xfrm>
                <a:off x="-4060" y="-880"/>
                <a:ext cx="2219" cy="2219"/>
                <a:chOff x="-3924" y="-789"/>
                <a:chExt cx="2219" cy="2219"/>
              </a:xfrm>
            </p:grpSpPr>
            <p:grpSp>
              <p:nvGrpSpPr>
                <p:cNvPr id="88" name="Group 914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96" name="Group 91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100" name="AutoShape 9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101" name="AutoShape 9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97" name="Group 918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98" name="AutoShape 9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99" name="AutoShape 92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9" name="Group 921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90" name="Group 9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94" name="AutoShape 9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95" name="AutoShape 9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91" name="Group 92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92" name="AutoShape 9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93" name="AutoShape 92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73" name="Group 928"/>
              <p:cNvGrpSpPr>
                <a:grpSpLocks/>
              </p:cNvGrpSpPr>
              <p:nvPr/>
            </p:nvGrpSpPr>
            <p:grpSpPr bwMode="auto">
              <a:xfrm rot="1320000">
                <a:off x="-3744" y="-520"/>
                <a:ext cx="1554" cy="1554"/>
                <a:chOff x="-3924" y="-789"/>
                <a:chExt cx="2219" cy="2219"/>
              </a:xfrm>
            </p:grpSpPr>
            <p:grpSp>
              <p:nvGrpSpPr>
                <p:cNvPr id="74" name="Group 929"/>
                <p:cNvGrpSpPr>
                  <a:grpSpLocks noChangeAspect="1"/>
                </p:cNvGrpSpPr>
                <p:nvPr/>
              </p:nvGrpSpPr>
              <p:grpSpPr bwMode="auto">
                <a:xfrm>
                  <a:off x="-3924" y="-788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82" name="Group 93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86" name="AutoShape 9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87" name="AutoShape 9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83" name="Group 933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84" name="AutoShape 9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85" name="AutoShape 935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  <p:grpSp>
              <p:nvGrpSpPr>
                <p:cNvPr id="75" name="Group 936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928" y="-780"/>
                  <a:ext cx="2219" cy="2202"/>
                  <a:chOff x="168" y="696"/>
                  <a:chExt cx="1429" cy="1429"/>
                </a:xfrm>
              </p:grpSpPr>
              <p:grpSp>
                <p:nvGrpSpPr>
                  <p:cNvPr id="76" name="Group 93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54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80" name="AutoShape 9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81" name="AutoShape 9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  <p:grpSp>
                <p:nvGrpSpPr>
                  <p:cNvPr id="77" name="Group 94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855" y="696"/>
                    <a:ext cx="56" cy="1429"/>
                    <a:chOff x="845" y="696"/>
                    <a:chExt cx="56" cy="1429"/>
                  </a:xfrm>
                </p:grpSpPr>
                <p:sp>
                  <p:nvSpPr>
                    <p:cNvPr id="78" name="AutoShape 9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45" y="696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  <p:sp>
                  <p:nvSpPr>
                    <p:cNvPr id="79" name="AutoShape 94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845" y="141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1pPr>
                      <a:lvl2pPr marL="4572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9pPr>
                    </a:lstStyle>
                    <a:p>
                      <a:pPr eaLnBrk="1" hangingPunct="1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71" name="椭圆 70"/>
            <p:cNvSpPr/>
            <p:nvPr/>
          </p:nvSpPr>
          <p:spPr>
            <a:xfrm>
              <a:off x="3430090" y="2293004"/>
              <a:ext cx="103696" cy="103696"/>
            </a:xfrm>
            <a:prstGeom prst="ellipse">
              <a:avLst/>
            </a:prstGeom>
            <a:solidFill>
              <a:srgbClr val="F9F7EB"/>
            </a:solidFill>
            <a:ln>
              <a:solidFill>
                <a:srgbClr val="FF0066"/>
              </a:solidFill>
            </a:ln>
            <a:effectLst>
              <a:glow rad="114300">
                <a:srgbClr val="FDF8E7">
                  <a:alpha val="30000"/>
                </a:srgbClr>
              </a:glow>
              <a:outerShdw blurRad="190500" sx="173000" sy="173000" algn="ctr" rotWithShape="0">
                <a:prstClr val="black">
                  <a:alpha val="51000"/>
                </a:prst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320363" y="3912247"/>
            <a:ext cx="2736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Science and technology</a:t>
            </a:r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</a:p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make life more comfortable</a:t>
            </a:r>
          </a:p>
        </p:txBody>
      </p:sp>
      <p:sp>
        <p:nvSpPr>
          <p:cNvPr id="102" name="矩形 101"/>
          <p:cNvSpPr/>
          <p:nvPr/>
        </p:nvSpPr>
        <p:spPr>
          <a:xfrm>
            <a:off x="5650164" y="2817422"/>
            <a:ext cx="2736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Science and technology</a:t>
            </a:r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</a:p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make life more comfortable</a:t>
            </a:r>
          </a:p>
        </p:txBody>
      </p:sp>
      <p:sp>
        <p:nvSpPr>
          <p:cNvPr id="103" name="矩形 102"/>
          <p:cNvSpPr/>
          <p:nvPr/>
        </p:nvSpPr>
        <p:spPr>
          <a:xfrm>
            <a:off x="9064756" y="3806234"/>
            <a:ext cx="31406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Science and technology</a:t>
            </a:r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</a:p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make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life more comfortable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317966" y="4479652"/>
            <a:ext cx="739044" cy="0"/>
          </a:xfrm>
          <a:prstGeom prst="line">
            <a:avLst/>
          </a:prstGeom>
          <a:ln w="12700">
            <a:solidFill>
              <a:srgbClr val="E4C084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5922216" y="3455128"/>
            <a:ext cx="406376" cy="347941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3853822" y="4970640"/>
            <a:ext cx="382503" cy="431542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4203372" y="5318580"/>
            <a:ext cx="2736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Science and technology</a:t>
            </a:r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</a:p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make life more comfortable</a:t>
            </a:r>
          </a:p>
        </p:txBody>
      </p:sp>
      <p:cxnSp>
        <p:nvCxnSpPr>
          <p:cNvPr id="117" name="直接连接符 116"/>
          <p:cNvCxnSpPr/>
          <p:nvPr/>
        </p:nvCxnSpPr>
        <p:spPr>
          <a:xfrm>
            <a:off x="8721261" y="3378462"/>
            <a:ext cx="382503" cy="431542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70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流程图: 手动操作 12"/>
          <p:cNvSpPr/>
          <p:nvPr/>
        </p:nvSpPr>
        <p:spPr>
          <a:xfrm flipV="1">
            <a:off x="8246171" y="2560070"/>
            <a:ext cx="2083197" cy="291651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000">
                <a:srgbClr val="D8D7D7">
                  <a:shade val="30000"/>
                  <a:satMod val="115000"/>
                  <a:alpha val="0"/>
                </a:srgbClr>
              </a:gs>
              <a:gs pos="90000">
                <a:srgbClr val="D8D7D7">
                  <a:shade val="67500"/>
                  <a:satMod val="115000"/>
                  <a:alpha val="40000"/>
                </a:srgbClr>
              </a:gs>
              <a:gs pos="100000">
                <a:srgbClr val="C7C6C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操作 12"/>
          <p:cNvSpPr/>
          <p:nvPr/>
        </p:nvSpPr>
        <p:spPr>
          <a:xfrm>
            <a:off x="1896907" y="5529595"/>
            <a:ext cx="8529768" cy="37917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8000 w 10000"/>
              <a:gd name="connsiteY2" fmla="*/ 10000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0833"/>
              <a:gd name="connsiteX1" fmla="*/ 10000 w 10000"/>
              <a:gd name="connsiteY1" fmla="*/ 0 h 10833"/>
              <a:gd name="connsiteX2" fmla="*/ 6872 w 10000"/>
              <a:gd name="connsiteY2" fmla="*/ 10833 h 10833"/>
              <a:gd name="connsiteX3" fmla="*/ 3579 w 10000"/>
              <a:gd name="connsiteY3" fmla="*/ 10833 h 10833"/>
              <a:gd name="connsiteX4" fmla="*/ 0 w 10000"/>
              <a:gd name="connsiteY4" fmla="*/ 0 h 10833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40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785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407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1250"/>
              <a:gd name="connsiteX1" fmla="*/ 10000 w 10000"/>
              <a:gd name="connsiteY1" fmla="*/ 0 h 11250"/>
              <a:gd name="connsiteX2" fmla="*/ 6143 w 10000"/>
              <a:gd name="connsiteY2" fmla="*/ 11250 h 11250"/>
              <a:gd name="connsiteX3" fmla="*/ 3579 w 10000"/>
              <a:gd name="connsiteY3" fmla="*/ 10833 h 11250"/>
              <a:gd name="connsiteX4" fmla="*/ 0 w 10000"/>
              <a:gd name="connsiteY4" fmla="*/ 0 h 11250"/>
              <a:gd name="connsiteX0" fmla="*/ 0 w 10000"/>
              <a:gd name="connsiteY0" fmla="*/ 0 h 10885"/>
              <a:gd name="connsiteX1" fmla="*/ 10000 w 10000"/>
              <a:gd name="connsiteY1" fmla="*/ 0 h 10885"/>
              <a:gd name="connsiteX2" fmla="*/ 6143 w 10000"/>
              <a:gd name="connsiteY2" fmla="*/ 10885 h 10885"/>
              <a:gd name="connsiteX3" fmla="*/ 3579 w 10000"/>
              <a:gd name="connsiteY3" fmla="*/ 10833 h 10885"/>
              <a:gd name="connsiteX4" fmla="*/ 0 w 10000"/>
              <a:gd name="connsiteY4" fmla="*/ 0 h 1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885">
                <a:moveTo>
                  <a:pt x="0" y="0"/>
                </a:moveTo>
                <a:lnTo>
                  <a:pt x="10000" y="0"/>
                </a:lnTo>
                <a:lnTo>
                  <a:pt x="6143" y="10885"/>
                </a:lnTo>
                <a:lnTo>
                  <a:pt x="3579" y="108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2000">
                <a:srgbClr val="D8D7D7">
                  <a:shade val="30000"/>
                  <a:satMod val="115000"/>
                  <a:alpha val="0"/>
                </a:srgbClr>
              </a:gs>
              <a:gs pos="87000">
                <a:srgbClr val="D8D7D7">
                  <a:shade val="67500"/>
                  <a:satMod val="115000"/>
                  <a:alpha val="31000"/>
                </a:srgbClr>
              </a:gs>
              <a:gs pos="100000">
                <a:srgbClr val="D8D7D7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4" t="32744" r="5303" b="30810"/>
          <a:stretch/>
        </p:blipFill>
        <p:spPr>
          <a:xfrm>
            <a:off x="8616950" y="4243932"/>
            <a:ext cx="1543050" cy="1374866"/>
          </a:xfrm>
          <a:prstGeom prst="rect">
            <a:avLst/>
          </a:prstGeom>
          <a:effectLst>
            <a:outerShdw blurRad="50800" dist="88900" dir="5400000" algn="ctr" rotWithShape="0">
              <a:schemeClr val="tx1"/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6" t="24751" r="30458" b="30810"/>
          <a:stretch/>
        </p:blipFill>
        <p:spPr>
          <a:xfrm>
            <a:off x="6509375" y="3905753"/>
            <a:ext cx="1660748" cy="162384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6" t="24751" r="57122" b="30810"/>
          <a:stretch/>
        </p:blipFill>
        <p:spPr>
          <a:xfrm>
            <a:off x="4509275" y="3965628"/>
            <a:ext cx="1409700" cy="1676400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487612" y="2496047"/>
            <a:ext cx="8659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04</a:t>
            </a:r>
            <a:endParaRPr lang="zh-CN" altLang="en-US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24751" r="83409" b="30810"/>
          <a:stretch/>
        </p:blipFill>
        <p:spPr>
          <a:xfrm>
            <a:off x="2370386" y="3899042"/>
            <a:ext cx="1152525" cy="1676400"/>
          </a:xfrm>
          <a:prstGeom prst="rect">
            <a:avLst/>
          </a:prstGeom>
        </p:spPr>
      </p:pic>
      <p:sp>
        <p:nvSpPr>
          <p:cNvPr id="121" name="文本框 120"/>
          <p:cNvSpPr txBox="1"/>
          <p:nvPr/>
        </p:nvSpPr>
        <p:spPr>
          <a:xfrm>
            <a:off x="4715337" y="3129263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Hua mei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 Wing to, deserved</a:t>
            </a:r>
          </a:p>
        </p:txBody>
      </p:sp>
      <p:grpSp>
        <p:nvGrpSpPr>
          <p:cNvPr id="11" name="Group 912"/>
          <p:cNvGrpSpPr>
            <a:grpSpLocks/>
          </p:cNvGrpSpPr>
          <p:nvPr/>
        </p:nvGrpSpPr>
        <p:grpSpPr bwMode="auto">
          <a:xfrm>
            <a:off x="3144464" y="2214439"/>
            <a:ext cx="668764" cy="647784"/>
            <a:chOff x="-4060" y="-880"/>
            <a:chExt cx="2219" cy="2219"/>
          </a:xfrm>
        </p:grpSpPr>
        <p:grpSp>
          <p:nvGrpSpPr>
            <p:cNvPr id="12" name="Group 913"/>
            <p:cNvGrpSpPr>
              <a:grpSpLocks/>
            </p:cNvGrpSpPr>
            <p:nvPr/>
          </p:nvGrpSpPr>
          <p:grpSpPr bwMode="auto">
            <a:xfrm>
              <a:off x="-4060" y="-880"/>
              <a:ext cx="2219" cy="2219"/>
              <a:chOff x="-3924" y="-789"/>
              <a:chExt cx="2219" cy="2219"/>
            </a:xfrm>
          </p:grpSpPr>
          <p:grpSp>
            <p:nvGrpSpPr>
              <p:cNvPr id="33" name="Group 914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41" name="Group 915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45" name="AutoShape 9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6" name="AutoShape 91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42" name="Group 918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43" name="AutoShape 9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4" name="AutoShape 920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34" name="Group 921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35" name="Group 922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9" name="AutoShape 9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40" name="AutoShape 924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36" name="Group 92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7" name="AutoShape 9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8" name="AutoShape 92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  <p:grpSp>
          <p:nvGrpSpPr>
            <p:cNvPr id="13" name="Group 928"/>
            <p:cNvGrpSpPr>
              <a:grpSpLocks/>
            </p:cNvGrpSpPr>
            <p:nvPr/>
          </p:nvGrpSpPr>
          <p:grpSpPr bwMode="auto">
            <a:xfrm rot="1320000">
              <a:off x="-3744" y="-520"/>
              <a:ext cx="1554" cy="1554"/>
              <a:chOff x="-3924" y="-789"/>
              <a:chExt cx="2219" cy="2219"/>
            </a:xfrm>
          </p:grpSpPr>
          <p:grpSp>
            <p:nvGrpSpPr>
              <p:cNvPr id="14" name="Group 929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19" cy="2202"/>
                <a:chOff x="168" y="696"/>
                <a:chExt cx="1429" cy="1429"/>
              </a:xfrm>
            </p:grpSpPr>
            <p:grpSp>
              <p:nvGrpSpPr>
                <p:cNvPr id="22" name="Group 930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31" name="AutoShape 9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2" name="AutoShape 93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25" name="Group 933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9" name="AutoShape 9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0" name="AutoShape 93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grpSp>
            <p:nvGrpSpPr>
              <p:cNvPr id="15" name="Group 936"/>
              <p:cNvGrpSpPr>
                <a:grpSpLocks noChangeAspect="1"/>
              </p:cNvGrpSpPr>
              <p:nvPr/>
            </p:nvGrpSpPr>
            <p:grpSpPr bwMode="auto">
              <a:xfrm rot="2700000">
                <a:off x="-3928" y="-780"/>
                <a:ext cx="2219" cy="2202"/>
                <a:chOff x="168" y="696"/>
                <a:chExt cx="1429" cy="1429"/>
              </a:xfrm>
            </p:grpSpPr>
            <p:grpSp>
              <p:nvGrpSpPr>
                <p:cNvPr id="16" name="Group 937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0" name="AutoShape 9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1" name="AutoShape 93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17" name="Group 940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8" name="AutoShape 9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9" name="AutoShape 94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18823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1pPr>
                    <a:lvl2pPr marL="4572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2pPr>
                    <a:lvl3pPr marL="9144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3pPr>
                    <a:lvl4pPr marL="13716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4pPr>
                    <a:lvl5pPr marL="1828800" algn="ct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7" name="椭圆 46"/>
          <p:cNvSpPr/>
          <p:nvPr/>
        </p:nvSpPr>
        <p:spPr>
          <a:xfrm>
            <a:off x="3430090" y="2499068"/>
            <a:ext cx="103696" cy="103696"/>
          </a:xfrm>
          <a:prstGeom prst="ellipse">
            <a:avLst/>
          </a:prstGeom>
          <a:solidFill>
            <a:srgbClr val="F9F7EB"/>
          </a:solidFill>
          <a:ln>
            <a:solidFill>
              <a:srgbClr val="FF0066"/>
            </a:solidFill>
          </a:ln>
          <a:effectLst>
            <a:glow rad="114300">
              <a:srgbClr val="FDF8E7">
                <a:alpha val="30000"/>
              </a:srgbClr>
            </a:glow>
            <a:outerShdw blurRad="190500" sx="173000" sy="173000" algn="ctr" rotWithShape="0">
              <a:prstClr val="black">
                <a:alpha val="51000"/>
              </a:prst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77491" y="2434524"/>
            <a:ext cx="6647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 flip="none" rotWithShape="1">
                  <a:gsLst>
                    <a:gs pos="0">
                      <a:srgbClr val="CF9C02"/>
                    </a:gs>
                    <a:gs pos="26000">
                      <a:srgbClr val="DAB076"/>
                    </a:gs>
                    <a:gs pos="55000">
                      <a:srgbClr val="F3E094"/>
                    </a:gs>
                    <a:gs pos="70500">
                      <a:srgbClr val="F3E094"/>
                    </a:gs>
                    <a:gs pos="86000">
                      <a:schemeClr val="accent4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造字工房尚黑（非商用）纤细长体" pitchFamily="50" charset="-122"/>
                <a:ea typeface="造字工房尚黑（非商用）纤细长体" pitchFamily="50" charset="-122"/>
              </a:rPr>
              <a:t>华魅，荣之所至，实至名归</a:t>
            </a:r>
            <a:endParaRPr lang="en-US" altLang="zh-CN" sz="5400" b="1" dirty="0">
              <a:gradFill flip="none" rotWithShape="1">
                <a:gsLst>
                  <a:gs pos="0">
                    <a:srgbClr val="CF9C02"/>
                  </a:gs>
                  <a:gs pos="26000">
                    <a:srgbClr val="DAB076"/>
                  </a:gs>
                  <a:gs pos="55000">
                    <a:srgbClr val="F3E094"/>
                  </a:gs>
                  <a:gs pos="70500">
                    <a:srgbClr val="F3E094"/>
                  </a:gs>
                  <a:gs pos="86000">
                    <a:schemeClr val="accent4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64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-2005846" y="717173"/>
            <a:ext cx="8139946" cy="8139946"/>
          </a:xfrm>
          <a:prstGeom prst="ellipse">
            <a:avLst/>
          </a:prstGeom>
          <a:noFill/>
          <a:ln>
            <a:solidFill>
              <a:srgbClr val="F9F7EB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21580212">
            <a:off x="3528689" y="916115"/>
            <a:ext cx="897722" cy="768575"/>
          </a:xfrm>
          <a:prstGeom prst="hexagon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21580212">
            <a:off x="4766548" y="2259478"/>
            <a:ext cx="1364202" cy="1167948"/>
          </a:xfrm>
          <a:prstGeom prst="hexagon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2269997">
            <a:off x="5685238" y="4015993"/>
            <a:ext cx="897722" cy="768575"/>
          </a:xfrm>
          <a:prstGeom prst="hexagon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21580212">
            <a:off x="3131556" y="1430701"/>
            <a:ext cx="599354" cy="513130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 rot="21580212">
            <a:off x="5799962" y="5846816"/>
            <a:ext cx="404106" cy="345970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 rot="21580212">
            <a:off x="6776305" y="5153803"/>
            <a:ext cx="404106" cy="345970"/>
          </a:xfrm>
          <a:prstGeom prst="hexagon">
            <a:avLst/>
          </a:prstGeom>
          <a:solidFill>
            <a:srgbClr val="F9F7EB"/>
          </a:solidFill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21580212">
            <a:off x="7608795" y="4516974"/>
            <a:ext cx="404106" cy="345970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rot="21580212" flipH="1">
            <a:off x="7038606" y="6211488"/>
            <a:ext cx="285594" cy="244508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3431233" y="1925002"/>
            <a:ext cx="0" cy="387709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67503" y="1332231"/>
            <a:ext cx="2618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Wisdom, so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that science and technology become a kind of glory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67503" y="2312711"/>
            <a:ext cx="2763729" cy="0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六边形 21"/>
          <p:cNvSpPr/>
          <p:nvPr/>
        </p:nvSpPr>
        <p:spPr>
          <a:xfrm rot="21580212">
            <a:off x="5800442" y="1867171"/>
            <a:ext cx="599354" cy="513130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20057551">
            <a:off x="5455155" y="4586338"/>
            <a:ext cx="404106" cy="345970"/>
          </a:xfrm>
          <a:prstGeom prst="hexagon">
            <a:avLst/>
          </a:prstGeom>
          <a:noFill/>
          <a:ln>
            <a:solidFill>
              <a:srgbClr val="F9F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62089" y="1146513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6473" y="2741691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19474" y="4246391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造字工房尚黑（非商用）纤细长体" pitchFamily="50" charset="-122"/>
                <a:ea typeface="造字工房尚黑（非商用）纤细长体" pitchFamily="50" charset="-122"/>
              </a:rPr>
              <a:t>text</a:t>
            </a:r>
            <a:endParaRPr lang="zh-CN" altLang="en-US" sz="1400" b="1" dirty="0"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55212" y="1539333"/>
            <a:ext cx="325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DFC489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01</a:t>
            </a:r>
            <a:endParaRPr lang="zh-CN" altLang="en-US" sz="1400" b="1" dirty="0">
              <a:solidFill>
                <a:srgbClr val="DFC489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14299" y="1972808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DFC489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02</a:t>
            </a:r>
            <a:endParaRPr lang="zh-CN" altLang="en-US" sz="1400" b="1" dirty="0">
              <a:solidFill>
                <a:srgbClr val="DFC489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74761" y="4631815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DFC489"/>
                </a:solidFill>
                <a:latin typeface="造字工房尚黑（非商用）纤细长体" pitchFamily="50" charset="-122"/>
                <a:ea typeface="造字工房尚黑（非商用）纤细长体" pitchFamily="50" charset="-122"/>
              </a:rPr>
              <a:t>03</a:t>
            </a:r>
            <a:endParaRPr lang="zh-CN" altLang="en-US" sz="1400" b="1" dirty="0">
              <a:solidFill>
                <a:srgbClr val="DFC489"/>
              </a:solidFill>
              <a:latin typeface="造字工房尚黑（非商用）纤细长体" pitchFamily="50" charset="-122"/>
              <a:ea typeface="造字工房尚黑（非商用）纤细长体" pitchFamily="50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67503" y="3686629"/>
            <a:ext cx="4781146" cy="0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442264" y="3431344"/>
            <a:ext cx="0" cy="255285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55988" y="3004877"/>
            <a:ext cx="38248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Wisdom, so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that science and technology become a kind of glory</a:t>
            </a: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5655259" y="4979107"/>
            <a:ext cx="0" cy="255285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7503" y="5246960"/>
            <a:ext cx="4986326" cy="0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90145" y="4551845"/>
            <a:ext cx="45509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Wisdom, so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that science and technology become a kind of glory</a:t>
            </a: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3960515" y="717173"/>
            <a:ext cx="1885" cy="447791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960713" y="717173"/>
            <a:ext cx="3647089" cy="0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7607802" y="505650"/>
            <a:ext cx="3974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Wisdom, so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that science and technology become a kind of glory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5914299" y="3431343"/>
            <a:ext cx="3647089" cy="0"/>
          </a:xfrm>
          <a:prstGeom prst="line">
            <a:avLst/>
          </a:prstGeom>
          <a:ln w="12700">
            <a:solidFill>
              <a:srgbClr val="E4C0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607802" y="2718067"/>
            <a:ext cx="3974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Wisdom, so </a:t>
            </a:r>
            <a:r>
              <a:rPr lang="en-US" altLang="zh-CN" dirty="0">
                <a:solidFill>
                  <a:srgbClr val="DFC48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that science and technology become a kind of glory</a:t>
            </a:r>
          </a:p>
        </p:txBody>
      </p:sp>
    </p:spTree>
    <p:extLst>
      <p:ext uri="{BB962C8B-B14F-4D97-AF65-F5344CB8AC3E}">
        <p14:creationId xmlns:p14="http://schemas.microsoft.com/office/powerpoint/2010/main" val="356801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256</Words>
  <Application>Microsoft Office PowerPoint</Application>
  <PresentationFormat>自定义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Calibri</vt:lpstr>
      <vt:lpstr>方正姚体</vt:lpstr>
      <vt:lpstr>Calibri Light</vt:lpstr>
      <vt:lpstr>造字工房悦黑（非商用）特细长体</vt:lpstr>
      <vt:lpstr>造字工房尚黑（非商用）纤细长体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woc</dc:creator>
  <cp:lastModifiedBy>pc</cp:lastModifiedBy>
  <cp:revision>78</cp:revision>
  <dcterms:created xsi:type="dcterms:W3CDTF">2015-04-17T02:28:39Z</dcterms:created>
  <dcterms:modified xsi:type="dcterms:W3CDTF">2015-07-11T14:46:46Z</dcterms:modified>
</cp:coreProperties>
</file>