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58" r:id="rId6"/>
    <p:sldId id="260" r:id="rId7"/>
    <p:sldId id="261" r:id="rId8"/>
    <p:sldId id="263" r:id="rId9"/>
    <p:sldId id="262" r:id="rId10"/>
    <p:sldId id="265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【团子】请叫我天然萌 微博@团团团团团团团儿" charset="2"/>
      <p:regular r:id="rId16"/>
    </p:embeddedFont>
    <p:embeddedFont>
      <p:font typeface="Calibri Light" charset="0"/>
      <p:regular r:id="rId17"/>
      <p:italic r:id="rId18"/>
    </p:embeddedFont>
    <p:embeddedFont>
      <p:font typeface="汉仪细中圆简" charset="-122"/>
      <p:regular r:id="rId19"/>
    </p:embeddedFont>
    <p:embeddedFont>
      <p:font typeface="方正综艺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0"/>
  </p:normalViewPr>
  <p:slideViewPr>
    <p:cSldViewPr snapToGrid="0">
      <p:cViewPr varScale="1">
        <p:scale>
          <a:sx n="66" d="100"/>
          <a:sy n="66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076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22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305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491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203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830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42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201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286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833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189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8327C-3AE5-4DE1-B2B5-123EF996777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14720-C8A4-4F89-94D8-7C265B58AF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74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2" b="69780"/>
          <a:stretch/>
        </p:blipFill>
        <p:spPr>
          <a:xfrm>
            <a:off x="-15375" y="6431"/>
            <a:ext cx="12291948" cy="6858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7797">
            <a:off x="8914605" y="3430458"/>
            <a:ext cx="3265721" cy="327252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6190678">
            <a:off x="1277267" y="2337193"/>
            <a:ext cx="1267396" cy="1571501"/>
            <a:chOff x="4448176" y="179388"/>
            <a:chExt cx="2289175" cy="2838450"/>
          </a:xfrm>
          <a:solidFill>
            <a:schemeClr val="bg1">
              <a:lumMod val="75000"/>
              <a:alpha val="64000"/>
            </a:schemeClr>
          </a:solidFill>
        </p:grpSpPr>
        <p:sp>
          <p:nvSpPr>
            <p:cNvPr id="5" name="Freeform 23"/>
            <p:cNvSpPr>
              <a:spLocks noEditPoints="1"/>
            </p:cNvSpPr>
            <p:nvPr/>
          </p:nvSpPr>
          <p:spPr bwMode="auto">
            <a:xfrm>
              <a:off x="5211763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5700713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auto">
            <a:xfrm>
              <a:off x="5754688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7"/>
            <p:cNvSpPr>
              <a:spLocks/>
            </p:cNvSpPr>
            <p:nvPr/>
          </p:nvSpPr>
          <p:spPr bwMode="auto">
            <a:xfrm>
              <a:off x="5745163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8"/>
            <p:cNvSpPr>
              <a:spLocks/>
            </p:cNvSpPr>
            <p:nvPr/>
          </p:nvSpPr>
          <p:spPr bwMode="auto">
            <a:xfrm>
              <a:off x="5830888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>
              <a:off x="5799138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3"/>
            <p:cNvSpPr>
              <a:spLocks/>
            </p:cNvSpPr>
            <p:nvPr/>
          </p:nvSpPr>
          <p:spPr bwMode="auto">
            <a:xfrm>
              <a:off x="6119813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4"/>
            <p:cNvSpPr>
              <a:spLocks/>
            </p:cNvSpPr>
            <p:nvPr/>
          </p:nvSpPr>
          <p:spPr bwMode="auto">
            <a:xfrm>
              <a:off x="5929313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7"/>
            <p:cNvSpPr>
              <a:spLocks/>
            </p:cNvSpPr>
            <p:nvPr/>
          </p:nvSpPr>
          <p:spPr bwMode="auto">
            <a:xfrm>
              <a:off x="4448176" y="482600"/>
              <a:ext cx="1763713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4986022">
            <a:off x="6233267" y="1630293"/>
            <a:ext cx="624212" cy="1466021"/>
            <a:chOff x="3963988" y="3275013"/>
            <a:chExt cx="1525588" cy="3582988"/>
          </a:xfrm>
          <a:solidFill>
            <a:schemeClr val="bg1">
              <a:lumMod val="85000"/>
              <a:alpha val="61000"/>
            </a:schemeClr>
          </a:solidFill>
        </p:grpSpPr>
        <p:sp>
          <p:nvSpPr>
            <p:cNvPr id="20" name="Freeform 52"/>
            <p:cNvSpPr>
              <a:spLocks noEditPoints="1"/>
            </p:cNvSpPr>
            <p:nvPr/>
          </p:nvSpPr>
          <p:spPr bwMode="auto">
            <a:xfrm>
              <a:off x="3963988" y="3275013"/>
              <a:ext cx="1120775" cy="3190875"/>
            </a:xfrm>
            <a:custGeom>
              <a:avLst/>
              <a:gdLst>
                <a:gd name="T0" fmla="*/ 426 w 706"/>
                <a:gd name="T1" fmla="*/ 1900 h 2010"/>
                <a:gd name="T2" fmla="*/ 250 w 706"/>
                <a:gd name="T3" fmla="*/ 1788 h 2010"/>
                <a:gd name="T4" fmla="*/ 432 w 706"/>
                <a:gd name="T5" fmla="*/ 1851 h 2010"/>
                <a:gd name="T6" fmla="*/ 308 w 706"/>
                <a:gd name="T7" fmla="*/ 1775 h 2010"/>
                <a:gd name="T8" fmla="*/ 272 w 706"/>
                <a:gd name="T9" fmla="*/ 1735 h 2010"/>
                <a:gd name="T10" fmla="*/ 507 w 706"/>
                <a:gd name="T11" fmla="*/ 1559 h 2010"/>
                <a:gd name="T12" fmla="*/ 394 w 706"/>
                <a:gd name="T13" fmla="*/ 45 h 2010"/>
                <a:gd name="T14" fmla="*/ 347 w 706"/>
                <a:gd name="T15" fmla="*/ 232 h 2010"/>
                <a:gd name="T16" fmla="*/ 418 w 706"/>
                <a:gd name="T17" fmla="*/ 228 h 2010"/>
                <a:gd name="T18" fmla="*/ 376 w 706"/>
                <a:gd name="T19" fmla="*/ 444 h 2010"/>
                <a:gd name="T20" fmla="*/ 343 w 706"/>
                <a:gd name="T21" fmla="*/ 559 h 2010"/>
                <a:gd name="T22" fmla="*/ 308 w 706"/>
                <a:gd name="T23" fmla="*/ 674 h 2010"/>
                <a:gd name="T24" fmla="*/ 300 w 706"/>
                <a:gd name="T25" fmla="*/ 727 h 2010"/>
                <a:gd name="T26" fmla="*/ 348 w 706"/>
                <a:gd name="T27" fmla="*/ 711 h 2010"/>
                <a:gd name="T28" fmla="*/ 348 w 706"/>
                <a:gd name="T29" fmla="*/ 786 h 2010"/>
                <a:gd name="T30" fmla="*/ 351 w 706"/>
                <a:gd name="T31" fmla="*/ 859 h 2010"/>
                <a:gd name="T32" fmla="*/ 363 w 706"/>
                <a:gd name="T33" fmla="*/ 914 h 2010"/>
                <a:gd name="T34" fmla="*/ 352 w 706"/>
                <a:gd name="T35" fmla="*/ 1011 h 2010"/>
                <a:gd name="T36" fmla="*/ 397 w 706"/>
                <a:gd name="T37" fmla="*/ 1024 h 2010"/>
                <a:gd name="T38" fmla="*/ 313 w 706"/>
                <a:gd name="T39" fmla="*/ 1363 h 2010"/>
                <a:gd name="T40" fmla="*/ 377 w 706"/>
                <a:gd name="T41" fmla="*/ 1325 h 2010"/>
                <a:gd name="T42" fmla="*/ 432 w 706"/>
                <a:gd name="T43" fmla="*/ 1380 h 2010"/>
                <a:gd name="T44" fmla="*/ 474 w 706"/>
                <a:gd name="T45" fmla="*/ 1434 h 2010"/>
                <a:gd name="T46" fmla="*/ 432 w 706"/>
                <a:gd name="T47" fmla="*/ 1622 h 2010"/>
                <a:gd name="T48" fmla="*/ 519 w 706"/>
                <a:gd name="T49" fmla="*/ 1495 h 2010"/>
                <a:gd name="T50" fmla="*/ 534 w 706"/>
                <a:gd name="T51" fmla="*/ 1567 h 2010"/>
                <a:gd name="T52" fmla="*/ 547 w 706"/>
                <a:gd name="T53" fmla="*/ 1777 h 2010"/>
                <a:gd name="T54" fmla="*/ 585 w 706"/>
                <a:gd name="T55" fmla="*/ 1780 h 2010"/>
                <a:gd name="T56" fmla="*/ 615 w 706"/>
                <a:gd name="T57" fmla="*/ 1815 h 2010"/>
                <a:gd name="T58" fmla="*/ 631 w 706"/>
                <a:gd name="T59" fmla="*/ 1850 h 2010"/>
                <a:gd name="T60" fmla="*/ 673 w 706"/>
                <a:gd name="T61" fmla="*/ 1786 h 2010"/>
                <a:gd name="T62" fmla="*/ 701 w 706"/>
                <a:gd name="T63" fmla="*/ 1897 h 2010"/>
                <a:gd name="T64" fmla="*/ 420 w 706"/>
                <a:gd name="T65" fmla="*/ 1983 h 2010"/>
                <a:gd name="T66" fmla="*/ 537 w 706"/>
                <a:gd name="T67" fmla="*/ 1955 h 2010"/>
                <a:gd name="T68" fmla="*/ 189 w 706"/>
                <a:gd name="T69" fmla="*/ 1753 h 2010"/>
                <a:gd name="T70" fmla="*/ 192 w 706"/>
                <a:gd name="T71" fmla="*/ 1699 h 2010"/>
                <a:gd name="T72" fmla="*/ 172 w 706"/>
                <a:gd name="T73" fmla="*/ 1671 h 2010"/>
                <a:gd name="T74" fmla="*/ 288 w 706"/>
                <a:gd name="T75" fmla="*/ 1668 h 2010"/>
                <a:gd name="T76" fmla="*/ 267 w 706"/>
                <a:gd name="T77" fmla="*/ 1612 h 2010"/>
                <a:gd name="T78" fmla="*/ 122 w 706"/>
                <a:gd name="T79" fmla="*/ 1462 h 2010"/>
                <a:gd name="T80" fmla="*/ 130 w 706"/>
                <a:gd name="T81" fmla="*/ 1432 h 2010"/>
                <a:gd name="T82" fmla="*/ 60 w 706"/>
                <a:gd name="T83" fmla="*/ 1303 h 2010"/>
                <a:gd name="T84" fmla="*/ 34 w 706"/>
                <a:gd name="T85" fmla="*/ 1214 h 2010"/>
                <a:gd name="T86" fmla="*/ 47 w 706"/>
                <a:gd name="T87" fmla="*/ 1187 h 2010"/>
                <a:gd name="T88" fmla="*/ 77 w 706"/>
                <a:gd name="T89" fmla="*/ 1165 h 2010"/>
                <a:gd name="T90" fmla="*/ 43 w 706"/>
                <a:gd name="T91" fmla="*/ 1080 h 2010"/>
                <a:gd name="T92" fmla="*/ 86 w 706"/>
                <a:gd name="T93" fmla="*/ 1045 h 2010"/>
                <a:gd name="T94" fmla="*/ 0 w 706"/>
                <a:gd name="T95" fmla="*/ 893 h 2010"/>
                <a:gd name="T96" fmla="*/ 24 w 706"/>
                <a:gd name="T97" fmla="*/ 898 h 2010"/>
                <a:gd name="T98" fmla="*/ 118 w 706"/>
                <a:gd name="T99" fmla="*/ 922 h 2010"/>
                <a:gd name="T100" fmla="*/ 44 w 706"/>
                <a:gd name="T101" fmla="*/ 791 h 2010"/>
                <a:gd name="T102" fmla="*/ 37 w 706"/>
                <a:gd name="T103" fmla="*/ 721 h 2010"/>
                <a:gd name="T104" fmla="*/ 71 w 706"/>
                <a:gd name="T105" fmla="*/ 715 h 2010"/>
                <a:gd name="T106" fmla="*/ 178 w 706"/>
                <a:gd name="T107" fmla="*/ 765 h 2010"/>
                <a:gd name="T108" fmla="*/ 65 w 706"/>
                <a:gd name="T109" fmla="*/ 562 h 2010"/>
                <a:gd name="T110" fmla="*/ 94 w 706"/>
                <a:gd name="T111" fmla="*/ 495 h 2010"/>
                <a:gd name="T112" fmla="*/ 149 w 706"/>
                <a:gd name="T113" fmla="*/ 470 h 2010"/>
                <a:gd name="T114" fmla="*/ 153 w 706"/>
                <a:gd name="T115" fmla="*/ 378 h 2010"/>
                <a:gd name="T116" fmla="*/ 172 w 706"/>
                <a:gd name="T117" fmla="*/ 263 h 2010"/>
                <a:gd name="T118" fmla="*/ 221 w 706"/>
                <a:gd name="T119" fmla="*/ 193 h 2010"/>
                <a:gd name="T120" fmla="*/ 274 w 706"/>
                <a:gd name="T121" fmla="*/ 178 h 2010"/>
                <a:gd name="T122" fmla="*/ 339 w 706"/>
                <a:gd name="T123" fmla="*/ 64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6" h="2010">
                  <a:moveTo>
                    <a:pt x="357" y="1890"/>
                  </a:moveTo>
                  <a:lnTo>
                    <a:pt x="360" y="1893"/>
                  </a:lnTo>
                  <a:lnTo>
                    <a:pt x="375" y="1906"/>
                  </a:lnTo>
                  <a:lnTo>
                    <a:pt x="390" y="1919"/>
                  </a:lnTo>
                  <a:lnTo>
                    <a:pt x="409" y="1928"/>
                  </a:lnTo>
                  <a:lnTo>
                    <a:pt x="430" y="1938"/>
                  </a:lnTo>
                  <a:lnTo>
                    <a:pt x="448" y="1943"/>
                  </a:lnTo>
                  <a:lnTo>
                    <a:pt x="462" y="1945"/>
                  </a:lnTo>
                  <a:lnTo>
                    <a:pt x="473" y="1947"/>
                  </a:lnTo>
                  <a:lnTo>
                    <a:pt x="479" y="1947"/>
                  </a:lnTo>
                  <a:lnTo>
                    <a:pt x="481" y="1947"/>
                  </a:lnTo>
                  <a:lnTo>
                    <a:pt x="478" y="1945"/>
                  </a:lnTo>
                  <a:lnTo>
                    <a:pt x="470" y="1943"/>
                  </a:lnTo>
                  <a:lnTo>
                    <a:pt x="460" y="1938"/>
                  </a:lnTo>
                  <a:lnTo>
                    <a:pt x="445" y="1932"/>
                  </a:lnTo>
                  <a:lnTo>
                    <a:pt x="431" y="1924"/>
                  </a:lnTo>
                  <a:lnTo>
                    <a:pt x="415" y="1918"/>
                  </a:lnTo>
                  <a:lnTo>
                    <a:pt x="401" y="1910"/>
                  </a:lnTo>
                  <a:lnTo>
                    <a:pt x="388" y="1902"/>
                  </a:lnTo>
                  <a:lnTo>
                    <a:pt x="375" y="1896"/>
                  </a:lnTo>
                  <a:lnTo>
                    <a:pt x="359" y="1890"/>
                  </a:lnTo>
                  <a:lnTo>
                    <a:pt x="357" y="1890"/>
                  </a:lnTo>
                  <a:close/>
                  <a:moveTo>
                    <a:pt x="329" y="1852"/>
                  </a:moveTo>
                  <a:lnTo>
                    <a:pt x="329" y="1854"/>
                  </a:lnTo>
                  <a:lnTo>
                    <a:pt x="337" y="1864"/>
                  </a:lnTo>
                  <a:lnTo>
                    <a:pt x="347" y="1877"/>
                  </a:lnTo>
                  <a:lnTo>
                    <a:pt x="360" y="1881"/>
                  </a:lnTo>
                  <a:lnTo>
                    <a:pt x="397" y="1890"/>
                  </a:lnTo>
                  <a:lnTo>
                    <a:pt x="426" y="1900"/>
                  </a:lnTo>
                  <a:lnTo>
                    <a:pt x="448" y="1910"/>
                  </a:lnTo>
                  <a:lnTo>
                    <a:pt x="456" y="1914"/>
                  </a:lnTo>
                  <a:lnTo>
                    <a:pt x="449" y="1910"/>
                  </a:lnTo>
                  <a:lnTo>
                    <a:pt x="433" y="1901"/>
                  </a:lnTo>
                  <a:lnTo>
                    <a:pt x="416" y="1890"/>
                  </a:lnTo>
                  <a:lnTo>
                    <a:pt x="398" y="1880"/>
                  </a:lnTo>
                  <a:lnTo>
                    <a:pt x="378" y="1871"/>
                  </a:lnTo>
                  <a:lnTo>
                    <a:pt x="360" y="1864"/>
                  </a:lnTo>
                  <a:lnTo>
                    <a:pt x="331" y="1854"/>
                  </a:lnTo>
                  <a:lnTo>
                    <a:pt x="329" y="1852"/>
                  </a:lnTo>
                  <a:close/>
                  <a:moveTo>
                    <a:pt x="204" y="1761"/>
                  </a:moveTo>
                  <a:lnTo>
                    <a:pt x="211" y="1769"/>
                  </a:lnTo>
                  <a:lnTo>
                    <a:pt x="221" y="1783"/>
                  </a:lnTo>
                  <a:lnTo>
                    <a:pt x="236" y="1799"/>
                  </a:lnTo>
                  <a:lnTo>
                    <a:pt x="251" y="1816"/>
                  </a:lnTo>
                  <a:lnTo>
                    <a:pt x="270" y="1833"/>
                  </a:lnTo>
                  <a:lnTo>
                    <a:pt x="289" y="1849"/>
                  </a:lnTo>
                  <a:lnTo>
                    <a:pt x="312" y="1862"/>
                  </a:lnTo>
                  <a:lnTo>
                    <a:pt x="335" y="1873"/>
                  </a:lnTo>
                  <a:lnTo>
                    <a:pt x="335" y="1873"/>
                  </a:lnTo>
                  <a:lnTo>
                    <a:pt x="331" y="1867"/>
                  </a:lnTo>
                  <a:lnTo>
                    <a:pt x="325" y="1850"/>
                  </a:lnTo>
                  <a:lnTo>
                    <a:pt x="305" y="1841"/>
                  </a:lnTo>
                  <a:lnTo>
                    <a:pt x="282" y="1825"/>
                  </a:lnTo>
                  <a:lnTo>
                    <a:pt x="262" y="1809"/>
                  </a:lnTo>
                  <a:lnTo>
                    <a:pt x="249" y="1794"/>
                  </a:lnTo>
                  <a:lnTo>
                    <a:pt x="242" y="1778"/>
                  </a:lnTo>
                  <a:lnTo>
                    <a:pt x="244" y="1780"/>
                  </a:lnTo>
                  <a:lnTo>
                    <a:pt x="250" y="1788"/>
                  </a:lnTo>
                  <a:lnTo>
                    <a:pt x="261" y="1800"/>
                  </a:lnTo>
                  <a:lnTo>
                    <a:pt x="275" y="1813"/>
                  </a:lnTo>
                  <a:lnTo>
                    <a:pt x="295" y="1826"/>
                  </a:lnTo>
                  <a:lnTo>
                    <a:pt x="318" y="1839"/>
                  </a:lnTo>
                  <a:lnTo>
                    <a:pt x="346" y="1850"/>
                  </a:lnTo>
                  <a:lnTo>
                    <a:pt x="378" y="1856"/>
                  </a:lnTo>
                  <a:lnTo>
                    <a:pt x="410" y="1860"/>
                  </a:lnTo>
                  <a:lnTo>
                    <a:pt x="433" y="1864"/>
                  </a:lnTo>
                  <a:lnTo>
                    <a:pt x="437" y="1866"/>
                  </a:lnTo>
                  <a:lnTo>
                    <a:pt x="427" y="1862"/>
                  </a:lnTo>
                  <a:lnTo>
                    <a:pt x="405" y="1854"/>
                  </a:lnTo>
                  <a:lnTo>
                    <a:pt x="381" y="1846"/>
                  </a:lnTo>
                  <a:lnTo>
                    <a:pt x="359" y="1837"/>
                  </a:lnTo>
                  <a:lnTo>
                    <a:pt x="338" y="1826"/>
                  </a:lnTo>
                  <a:lnTo>
                    <a:pt x="320" y="1816"/>
                  </a:lnTo>
                  <a:lnTo>
                    <a:pt x="305" y="1807"/>
                  </a:lnTo>
                  <a:lnTo>
                    <a:pt x="308" y="1808"/>
                  </a:lnTo>
                  <a:lnTo>
                    <a:pt x="314" y="1811"/>
                  </a:lnTo>
                  <a:lnTo>
                    <a:pt x="325" y="1815"/>
                  </a:lnTo>
                  <a:lnTo>
                    <a:pt x="338" y="1820"/>
                  </a:lnTo>
                  <a:lnTo>
                    <a:pt x="352" y="1825"/>
                  </a:lnTo>
                  <a:lnTo>
                    <a:pt x="369" y="1829"/>
                  </a:lnTo>
                  <a:lnTo>
                    <a:pt x="386" y="1834"/>
                  </a:lnTo>
                  <a:lnTo>
                    <a:pt x="402" y="1839"/>
                  </a:lnTo>
                  <a:lnTo>
                    <a:pt x="415" y="1843"/>
                  </a:lnTo>
                  <a:lnTo>
                    <a:pt x="426" y="1849"/>
                  </a:lnTo>
                  <a:lnTo>
                    <a:pt x="432" y="1851"/>
                  </a:lnTo>
                  <a:lnTo>
                    <a:pt x="435" y="1852"/>
                  </a:lnTo>
                  <a:lnTo>
                    <a:pt x="432" y="1851"/>
                  </a:lnTo>
                  <a:lnTo>
                    <a:pt x="424" y="1846"/>
                  </a:lnTo>
                  <a:lnTo>
                    <a:pt x="413" y="1841"/>
                  </a:lnTo>
                  <a:lnTo>
                    <a:pt x="397" y="1833"/>
                  </a:lnTo>
                  <a:lnTo>
                    <a:pt x="380" y="1824"/>
                  </a:lnTo>
                  <a:lnTo>
                    <a:pt x="361" y="1815"/>
                  </a:lnTo>
                  <a:lnTo>
                    <a:pt x="342" y="1805"/>
                  </a:lnTo>
                  <a:lnTo>
                    <a:pt x="323" y="1798"/>
                  </a:lnTo>
                  <a:lnTo>
                    <a:pt x="308" y="1792"/>
                  </a:lnTo>
                  <a:lnTo>
                    <a:pt x="293" y="1788"/>
                  </a:lnTo>
                  <a:lnTo>
                    <a:pt x="282" y="1786"/>
                  </a:lnTo>
                  <a:lnTo>
                    <a:pt x="266" y="1782"/>
                  </a:lnTo>
                  <a:lnTo>
                    <a:pt x="249" y="1777"/>
                  </a:lnTo>
                  <a:lnTo>
                    <a:pt x="230" y="1771"/>
                  </a:lnTo>
                  <a:lnTo>
                    <a:pt x="210" y="1763"/>
                  </a:lnTo>
                  <a:lnTo>
                    <a:pt x="204" y="1761"/>
                  </a:lnTo>
                  <a:close/>
                  <a:moveTo>
                    <a:pt x="233" y="1744"/>
                  </a:moveTo>
                  <a:lnTo>
                    <a:pt x="228" y="1745"/>
                  </a:lnTo>
                  <a:lnTo>
                    <a:pt x="210" y="1757"/>
                  </a:lnTo>
                  <a:lnTo>
                    <a:pt x="237" y="1770"/>
                  </a:lnTo>
                  <a:lnTo>
                    <a:pt x="274" y="1780"/>
                  </a:lnTo>
                  <a:lnTo>
                    <a:pt x="316" y="1788"/>
                  </a:lnTo>
                  <a:lnTo>
                    <a:pt x="320" y="1790"/>
                  </a:lnTo>
                  <a:lnTo>
                    <a:pt x="330" y="1791"/>
                  </a:lnTo>
                  <a:lnTo>
                    <a:pt x="346" y="1794"/>
                  </a:lnTo>
                  <a:lnTo>
                    <a:pt x="365" y="1798"/>
                  </a:lnTo>
                  <a:lnTo>
                    <a:pt x="367" y="1798"/>
                  </a:lnTo>
                  <a:lnTo>
                    <a:pt x="348" y="1790"/>
                  </a:lnTo>
                  <a:lnTo>
                    <a:pt x="327" y="1782"/>
                  </a:lnTo>
                  <a:lnTo>
                    <a:pt x="308" y="1775"/>
                  </a:lnTo>
                  <a:lnTo>
                    <a:pt x="291" y="1769"/>
                  </a:lnTo>
                  <a:lnTo>
                    <a:pt x="275" y="1765"/>
                  </a:lnTo>
                  <a:lnTo>
                    <a:pt x="258" y="1760"/>
                  </a:lnTo>
                  <a:lnTo>
                    <a:pt x="244" y="1750"/>
                  </a:lnTo>
                  <a:lnTo>
                    <a:pt x="233" y="1744"/>
                  </a:lnTo>
                  <a:close/>
                  <a:moveTo>
                    <a:pt x="272" y="1735"/>
                  </a:moveTo>
                  <a:lnTo>
                    <a:pt x="250" y="1737"/>
                  </a:lnTo>
                  <a:lnTo>
                    <a:pt x="238" y="1741"/>
                  </a:lnTo>
                  <a:lnTo>
                    <a:pt x="244" y="1745"/>
                  </a:lnTo>
                  <a:lnTo>
                    <a:pt x="258" y="1753"/>
                  </a:lnTo>
                  <a:lnTo>
                    <a:pt x="272" y="1760"/>
                  </a:lnTo>
                  <a:lnTo>
                    <a:pt x="287" y="1761"/>
                  </a:lnTo>
                  <a:lnTo>
                    <a:pt x="304" y="1762"/>
                  </a:lnTo>
                  <a:lnTo>
                    <a:pt x="322" y="1766"/>
                  </a:lnTo>
                  <a:lnTo>
                    <a:pt x="339" y="1771"/>
                  </a:lnTo>
                  <a:lnTo>
                    <a:pt x="356" y="1777"/>
                  </a:lnTo>
                  <a:lnTo>
                    <a:pt x="371" y="1783"/>
                  </a:lnTo>
                  <a:lnTo>
                    <a:pt x="381" y="1788"/>
                  </a:lnTo>
                  <a:lnTo>
                    <a:pt x="389" y="1792"/>
                  </a:lnTo>
                  <a:lnTo>
                    <a:pt x="392" y="1794"/>
                  </a:lnTo>
                  <a:lnTo>
                    <a:pt x="390" y="1791"/>
                  </a:lnTo>
                  <a:lnTo>
                    <a:pt x="384" y="1786"/>
                  </a:lnTo>
                  <a:lnTo>
                    <a:pt x="376" y="1778"/>
                  </a:lnTo>
                  <a:lnTo>
                    <a:pt x="364" y="1769"/>
                  </a:lnTo>
                  <a:lnTo>
                    <a:pt x="350" y="1758"/>
                  </a:lnTo>
                  <a:lnTo>
                    <a:pt x="333" y="1749"/>
                  </a:lnTo>
                  <a:lnTo>
                    <a:pt x="314" y="1741"/>
                  </a:lnTo>
                  <a:lnTo>
                    <a:pt x="295" y="1736"/>
                  </a:lnTo>
                  <a:lnTo>
                    <a:pt x="272" y="1735"/>
                  </a:lnTo>
                  <a:close/>
                  <a:moveTo>
                    <a:pt x="170" y="1602"/>
                  </a:moveTo>
                  <a:lnTo>
                    <a:pt x="177" y="1612"/>
                  </a:lnTo>
                  <a:lnTo>
                    <a:pt x="172" y="1605"/>
                  </a:lnTo>
                  <a:lnTo>
                    <a:pt x="170" y="1602"/>
                  </a:lnTo>
                  <a:close/>
                  <a:moveTo>
                    <a:pt x="98" y="1600"/>
                  </a:moveTo>
                  <a:lnTo>
                    <a:pt x="99" y="1617"/>
                  </a:lnTo>
                  <a:lnTo>
                    <a:pt x="98" y="1608"/>
                  </a:lnTo>
                  <a:lnTo>
                    <a:pt x="98" y="1602"/>
                  </a:lnTo>
                  <a:lnTo>
                    <a:pt x="98" y="1600"/>
                  </a:lnTo>
                  <a:close/>
                  <a:moveTo>
                    <a:pt x="507" y="1525"/>
                  </a:moveTo>
                  <a:lnTo>
                    <a:pt x="495" y="1545"/>
                  </a:lnTo>
                  <a:lnTo>
                    <a:pt x="485" y="1567"/>
                  </a:lnTo>
                  <a:lnTo>
                    <a:pt x="478" y="1592"/>
                  </a:lnTo>
                  <a:lnTo>
                    <a:pt x="474" y="1616"/>
                  </a:lnTo>
                  <a:lnTo>
                    <a:pt x="473" y="1638"/>
                  </a:lnTo>
                  <a:lnTo>
                    <a:pt x="473" y="1655"/>
                  </a:lnTo>
                  <a:lnTo>
                    <a:pt x="474" y="1668"/>
                  </a:lnTo>
                  <a:lnTo>
                    <a:pt x="475" y="1677"/>
                  </a:lnTo>
                  <a:lnTo>
                    <a:pt x="478" y="1682"/>
                  </a:lnTo>
                  <a:lnTo>
                    <a:pt x="478" y="1684"/>
                  </a:lnTo>
                  <a:lnTo>
                    <a:pt x="478" y="1681"/>
                  </a:lnTo>
                  <a:lnTo>
                    <a:pt x="479" y="1672"/>
                  </a:lnTo>
                  <a:lnTo>
                    <a:pt x="481" y="1657"/>
                  </a:lnTo>
                  <a:lnTo>
                    <a:pt x="483" y="1642"/>
                  </a:lnTo>
                  <a:lnTo>
                    <a:pt x="487" y="1625"/>
                  </a:lnTo>
                  <a:lnTo>
                    <a:pt x="492" y="1608"/>
                  </a:lnTo>
                  <a:lnTo>
                    <a:pt x="499" y="1592"/>
                  </a:lnTo>
                  <a:lnTo>
                    <a:pt x="503" y="1578"/>
                  </a:lnTo>
                  <a:lnTo>
                    <a:pt x="507" y="1559"/>
                  </a:lnTo>
                  <a:lnTo>
                    <a:pt x="507" y="1540"/>
                  </a:lnTo>
                  <a:lnTo>
                    <a:pt x="507" y="1525"/>
                  </a:lnTo>
                  <a:close/>
                  <a:moveTo>
                    <a:pt x="475" y="1444"/>
                  </a:moveTo>
                  <a:lnTo>
                    <a:pt x="473" y="1452"/>
                  </a:lnTo>
                  <a:lnTo>
                    <a:pt x="469" y="1468"/>
                  </a:lnTo>
                  <a:lnTo>
                    <a:pt x="465" y="1483"/>
                  </a:lnTo>
                  <a:lnTo>
                    <a:pt x="461" y="1496"/>
                  </a:lnTo>
                  <a:lnTo>
                    <a:pt x="457" y="1508"/>
                  </a:lnTo>
                  <a:lnTo>
                    <a:pt x="454" y="1515"/>
                  </a:lnTo>
                  <a:lnTo>
                    <a:pt x="453" y="1517"/>
                  </a:lnTo>
                  <a:lnTo>
                    <a:pt x="456" y="1516"/>
                  </a:lnTo>
                  <a:lnTo>
                    <a:pt x="461" y="1513"/>
                  </a:lnTo>
                  <a:lnTo>
                    <a:pt x="466" y="1507"/>
                  </a:lnTo>
                  <a:lnTo>
                    <a:pt x="473" y="1498"/>
                  </a:lnTo>
                  <a:lnTo>
                    <a:pt x="478" y="1483"/>
                  </a:lnTo>
                  <a:lnTo>
                    <a:pt x="478" y="1470"/>
                  </a:lnTo>
                  <a:lnTo>
                    <a:pt x="477" y="1456"/>
                  </a:lnTo>
                  <a:lnTo>
                    <a:pt x="475" y="1444"/>
                  </a:lnTo>
                  <a:close/>
                  <a:moveTo>
                    <a:pt x="375" y="591"/>
                  </a:moveTo>
                  <a:lnTo>
                    <a:pt x="375" y="592"/>
                  </a:lnTo>
                  <a:lnTo>
                    <a:pt x="375" y="592"/>
                  </a:lnTo>
                  <a:lnTo>
                    <a:pt x="375" y="591"/>
                  </a:lnTo>
                  <a:close/>
                  <a:moveTo>
                    <a:pt x="414" y="0"/>
                  </a:moveTo>
                  <a:lnTo>
                    <a:pt x="413" y="3"/>
                  </a:lnTo>
                  <a:lnTo>
                    <a:pt x="409" y="8"/>
                  </a:lnTo>
                  <a:lnTo>
                    <a:pt x="405" y="17"/>
                  </a:lnTo>
                  <a:lnTo>
                    <a:pt x="401" y="28"/>
                  </a:lnTo>
                  <a:lnTo>
                    <a:pt x="397" y="37"/>
                  </a:lnTo>
                  <a:lnTo>
                    <a:pt x="394" y="45"/>
                  </a:lnTo>
                  <a:lnTo>
                    <a:pt x="397" y="43"/>
                  </a:lnTo>
                  <a:lnTo>
                    <a:pt x="402" y="37"/>
                  </a:lnTo>
                  <a:lnTo>
                    <a:pt x="407" y="26"/>
                  </a:lnTo>
                  <a:lnTo>
                    <a:pt x="413" y="13"/>
                  </a:lnTo>
                  <a:lnTo>
                    <a:pt x="414" y="16"/>
                  </a:lnTo>
                  <a:lnTo>
                    <a:pt x="413" y="24"/>
                  </a:lnTo>
                  <a:lnTo>
                    <a:pt x="411" y="37"/>
                  </a:lnTo>
                  <a:lnTo>
                    <a:pt x="409" y="55"/>
                  </a:lnTo>
                  <a:lnTo>
                    <a:pt x="401" y="76"/>
                  </a:lnTo>
                  <a:lnTo>
                    <a:pt x="390" y="100"/>
                  </a:lnTo>
                  <a:lnTo>
                    <a:pt x="393" y="97"/>
                  </a:lnTo>
                  <a:lnTo>
                    <a:pt x="399" y="92"/>
                  </a:lnTo>
                  <a:lnTo>
                    <a:pt x="409" y="84"/>
                  </a:lnTo>
                  <a:lnTo>
                    <a:pt x="419" y="72"/>
                  </a:lnTo>
                  <a:lnTo>
                    <a:pt x="426" y="58"/>
                  </a:lnTo>
                  <a:lnTo>
                    <a:pt x="430" y="41"/>
                  </a:lnTo>
                  <a:lnTo>
                    <a:pt x="431" y="45"/>
                  </a:lnTo>
                  <a:lnTo>
                    <a:pt x="433" y="54"/>
                  </a:lnTo>
                  <a:lnTo>
                    <a:pt x="436" y="67"/>
                  </a:lnTo>
                  <a:lnTo>
                    <a:pt x="437" y="84"/>
                  </a:lnTo>
                  <a:lnTo>
                    <a:pt x="436" y="104"/>
                  </a:lnTo>
                  <a:lnTo>
                    <a:pt x="431" y="124"/>
                  </a:lnTo>
                  <a:lnTo>
                    <a:pt x="426" y="138"/>
                  </a:lnTo>
                  <a:lnTo>
                    <a:pt x="416" y="152"/>
                  </a:lnTo>
                  <a:lnTo>
                    <a:pt x="405" y="168"/>
                  </a:lnTo>
                  <a:lnTo>
                    <a:pt x="390" y="185"/>
                  </a:lnTo>
                  <a:lnTo>
                    <a:pt x="376" y="202"/>
                  </a:lnTo>
                  <a:lnTo>
                    <a:pt x="361" y="217"/>
                  </a:lnTo>
                  <a:lnTo>
                    <a:pt x="347" y="232"/>
                  </a:lnTo>
                  <a:lnTo>
                    <a:pt x="335" y="245"/>
                  </a:lnTo>
                  <a:lnTo>
                    <a:pt x="326" y="254"/>
                  </a:lnTo>
                  <a:lnTo>
                    <a:pt x="320" y="261"/>
                  </a:lnTo>
                  <a:lnTo>
                    <a:pt x="317" y="263"/>
                  </a:lnTo>
                  <a:lnTo>
                    <a:pt x="320" y="262"/>
                  </a:lnTo>
                  <a:lnTo>
                    <a:pt x="327" y="255"/>
                  </a:lnTo>
                  <a:lnTo>
                    <a:pt x="339" y="248"/>
                  </a:lnTo>
                  <a:lnTo>
                    <a:pt x="354" y="236"/>
                  </a:lnTo>
                  <a:lnTo>
                    <a:pt x="369" y="223"/>
                  </a:lnTo>
                  <a:lnTo>
                    <a:pt x="386" y="207"/>
                  </a:lnTo>
                  <a:lnTo>
                    <a:pt x="403" y="189"/>
                  </a:lnTo>
                  <a:lnTo>
                    <a:pt x="419" y="170"/>
                  </a:lnTo>
                  <a:lnTo>
                    <a:pt x="431" y="152"/>
                  </a:lnTo>
                  <a:lnTo>
                    <a:pt x="431" y="156"/>
                  </a:lnTo>
                  <a:lnTo>
                    <a:pt x="428" y="166"/>
                  </a:lnTo>
                  <a:lnTo>
                    <a:pt x="424" y="182"/>
                  </a:lnTo>
                  <a:lnTo>
                    <a:pt x="416" y="203"/>
                  </a:lnTo>
                  <a:lnTo>
                    <a:pt x="406" y="227"/>
                  </a:lnTo>
                  <a:lnTo>
                    <a:pt x="392" y="250"/>
                  </a:lnTo>
                  <a:lnTo>
                    <a:pt x="373" y="275"/>
                  </a:lnTo>
                  <a:lnTo>
                    <a:pt x="351" y="299"/>
                  </a:lnTo>
                  <a:lnTo>
                    <a:pt x="354" y="297"/>
                  </a:lnTo>
                  <a:lnTo>
                    <a:pt x="360" y="292"/>
                  </a:lnTo>
                  <a:lnTo>
                    <a:pt x="368" y="286"/>
                  </a:lnTo>
                  <a:lnTo>
                    <a:pt x="378" y="276"/>
                  </a:lnTo>
                  <a:lnTo>
                    <a:pt x="390" y="266"/>
                  </a:lnTo>
                  <a:lnTo>
                    <a:pt x="401" y="254"/>
                  </a:lnTo>
                  <a:lnTo>
                    <a:pt x="410" y="241"/>
                  </a:lnTo>
                  <a:lnTo>
                    <a:pt x="418" y="228"/>
                  </a:lnTo>
                  <a:lnTo>
                    <a:pt x="416" y="231"/>
                  </a:lnTo>
                  <a:lnTo>
                    <a:pt x="414" y="240"/>
                  </a:lnTo>
                  <a:lnTo>
                    <a:pt x="407" y="253"/>
                  </a:lnTo>
                  <a:lnTo>
                    <a:pt x="399" y="270"/>
                  </a:lnTo>
                  <a:lnTo>
                    <a:pt x="389" y="289"/>
                  </a:lnTo>
                  <a:lnTo>
                    <a:pt x="375" y="309"/>
                  </a:lnTo>
                  <a:lnTo>
                    <a:pt x="357" y="330"/>
                  </a:lnTo>
                  <a:lnTo>
                    <a:pt x="360" y="329"/>
                  </a:lnTo>
                  <a:lnTo>
                    <a:pt x="367" y="323"/>
                  </a:lnTo>
                  <a:lnTo>
                    <a:pt x="376" y="316"/>
                  </a:lnTo>
                  <a:lnTo>
                    <a:pt x="386" y="306"/>
                  </a:lnTo>
                  <a:lnTo>
                    <a:pt x="397" y="295"/>
                  </a:lnTo>
                  <a:lnTo>
                    <a:pt x="407" y="282"/>
                  </a:lnTo>
                  <a:lnTo>
                    <a:pt x="407" y="286"/>
                  </a:lnTo>
                  <a:lnTo>
                    <a:pt x="407" y="295"/>
                  </a:lnTo>
                  <a:lnTo>
                    <a:pt x="405" y="309"/>
                  </a:lnTo>
                  <a:lnTo>
                    <a:pt x="401" y="326"/>
                  </a:lnTo>
                  <a:lnTo>
                    <a:pt x="394" y="346"/>
                  </a:lnTo>
                  <a:lnTo>
                    <a:pt x="382" y="363"/>
                  </a:lnTo>
                  <a:lnTo>
                    <a:pt x="385" y="361"/>
                  </a:lnTo>
                  <a:lnTo>
                    <a:pt x="392" y="355"/>
                  </a:lnTo>
                  <a:lnTo>
                    <a:pt x="399" y="347"/>
                  </a:lnTo>
                  <a:lnTo>
                    <a:pt x="406" y="338"/>
                  </a:lnTo>
                  <a:lnTo>
                    <a:pt x="406" y="342"/>
                  </a:lnTo>
                  <a:lnTo>
                    <a:pt x="405" y="352"/>
                  </a:lnTo>
                  <a:lnTo>
                    <a:pt x="401" y="369"/>
                  </a:lnTo>
                  <a:lnTo>
                    <a:pt x="395" y="390"/>
                  </a:lnTo>
                  <a:lnTo>
                    <a:pt x="386" y="416"/>
                  </a:lnTo>
                  <a:lnTo>
                    <a:pt x="376" y="444"/>
                  </a:lnTo>
                  <a:lnTo>
                    <a:pt x="360" y="474"/>
                  </a:lnTo>
                  <a:lnTo>
                    <a:pt x="340" y="504"/>
                  </a:lnTo>
                  <a:lnTo>
                    <a:pt x="343" y="502"/>
                  </a:lnTo>
                  <a:lnTo>
                    <a:pt x="348" y="496"/>
                  </a:lnTo>
                  <a:lnTo>
                    <a:pt x="355" y="487"/>
                  </a:lnTo>
                  <a:lnTo>
                    <a:pt x="364" y="475"/>
                  </a:lnTo>
                  <a:lnTo>
                    <a:pt x="373" y="464"/>
                  </a:lnTo>
                  <a:lnTo>
                    <a:pt x="381" y="449"/>
                  </a:lnTo>
                  <a:lnTo>
                    <a:pt x="388" y="435"/>
                  </a:lnTo>
                  <a:lnTo>
                    <a:pt x="386" y="439"/>
                  </a:lnTo>
                  <a:lnTo>
                    <a:pt x="384" y="449"/>
                  </a:lnTo>
                  <a:lnTo>
                    <a:pt x="378" y="465"/>
                  </a:lnTo>
                  <a:lnTo>
                    <a:pt x="371" y="484"/>
                  </a:lnTo>
                  <a:lnTo>
                    <a:pt x="360" y="508"/>
                  </a:lnTo>
                  <a:lnTo>
                    <a:pt x="344" y="533"/>
                  </a:lnTo>
                  <a:lnTo>
                    <a:pt x="326" y="559"/>
                  </a:lnTo>
                  <a:lnTo>
                    <a:pt x="302" y="585"/>
                  </a:lnTo>
                  <a:lnTo>
                    <a:pt x="275" y="610"/>
                  </a:lnTo>
                  <a:lnTo>
                    <a:pt x="241" y="634"/>
                  </a:lnTo>
                  <a:lnTo>
                    <a:pt x="245" y="632"/>
                  </a:lnTo>
                  <a:lnTo>
                    <a:pt x="255" y="627"/>
                  </a:lnTo>
                  <a:lnTo>
                    <a:pt x="270" y="619"/>
                  </a:lnTo>
                  <a:lnTo>
                    <a:pt x="288" y="606"/>
                  </a:lnTo>
                  <a:lnTo>
                    <a:pt x="308" y="588"/>
                  </a:lnTo>
                  <a:lnTo>
                    <a:pt x="330" y="566"/>
                  </a:lnTo>
                  <a:lnTo>
                    <a:pt x="351" y="537"/>
                  </a:lnTo>
                  <a:lnTo>
                    <a:pt x="350" y="541"/>
                  </a:lnTo>
                  <a:lnTo>
                    <a:pt x="347" y="547"/>
                  </a:lnTo>
                  <a:lnTo>
                    <a:pt x="343" y="559"/>
                  </a:lnTo>
                  <a:lnTo>
                    <a:pt x="338" y="572"/>
                  </a:lnTo>
                  <a:lnTo>
                    <a:pt x="330" y="587"/>
                  </a:lnTo>
                  <a:lnTo>
                    <a:pt x="321" y="600"/>
                  </a:lnTo>
                  <a:lnTo>
                    <a:pt x="310" y="611"/>
                  </a:lnTo>
                  <a:lnTo>
                    <a:pt x="297" y="623"/>
                  </a:lnTo>
                  <a:lnTo>
                    <a:pt x="285" y="634"/>
                  </a:lnTo>
                  <a:lnTo>
                    <a:pt x="272" y="643"/>
                  </a:lnTo>
                  <a:lnTo>
                    <a:pt x="262" y="651"/>
                  </a:lnTo>
                  <a:lnTo>
                    <a:pt x="255" y="656"/>
                  </a:lnTo>
                  <a:lnTo>
                    <a:pt x="253" y="657"/>
                  </a:lnTo>
                  <a:lnTo>
                    <a:pt x="255" y="656"/>
                  </a:lnTo>
                  <a:lnTo>
                    <a:pt x="265" y="651"/>
                  </a:lnTo>
                  <a:lnTo>
                    <a:pt x="278" y="642"/>
                  </a:lnTo>
                  <a:lnTo>
                    <a:pt x="293" y="631"/>
                  </a:lnTo>
                  <a:lnTo>
                    <a:pt x="312" y="617"/>
                  </a:lnTo>
                  <a:lnTo>
                    <a:pt x="330" y="601"/>
                  </a:lnTo>
                  <a:lnTo>
                    <a:pt x="350" y="583"/>
                  </a:lnTo>
                  <a:lnTo>
                    <a:pt x="367" y="562"/>
                  </a:lnTo>
                  <a:lnTo>
                    <a:pt x="381" y="541"/>
                  </a:lnTo>
                  <a:lnTo>
                    <a:pt x="380" y="543"/>
                  </a:lnTo>
                  <a:lnTo>
                    <a:pt x="378" y="551"/>
                  </a:lnTo>
                  <a:lnTo>
                    <a:pt x="375" y="563"/>
                  </a:lnTo>
                  <a:lnTo>
                    <a:pt x="368" y="580"/>
                  </a:lnTo>
                  <a:lnTo>
                    <a:pt x="357" y="601"/>
                  </a:lnTo>
                  <a:lnTo>
                    <a:pt x="343" y="625"/>
                  </a:lnTo>
                  <a:lnTo>
                    <a:pt x="323" y="652"/>
                  </a:lnTo>
                  <a:lnTo>
                    <a:pt x="300" y="681"/>
                  </a:lnTo>
                  <a:lnTo>
                    <a:pt x="301" y="680"/>
                  </a:lnTo>
                  <a:lnTo>
                    <a:pt x="308" y="674"/>
                  </a:lnTo>
                  <a:lnTo>
                    <a:pt x="317" y="666"/>
                  </a:lnTo>
                  <a:lnTo>
                    <a:pt x="327" y="656"/>
                  </a:lnTo>
                  <a:lnTo>
                    <a:pt x="339" y="646"/>
                  </a:lnTo>
                  <a:lnTo>
                    <a:pt x="350" y="635"/>
                  </a:lnTo>
                  <a:lnTo>
                    <a:pt x="357" y="623"/>
                  </a:lnTo>
                  <a:lnTo>
                    <a:pt x="365" y="611"/>
                  </a:lnTo>
                  <a:lnTo>
                    <a:pt x="371" y="602"/>
                  </a:lnTo>
                  <a:lnTo>
                    <a:pt x="373" y="596"/>
                  </a:lnTo>
                  <a:lnTo>
                    <a:pt x="375" y="592"/>
                  </a:lnTo>
                  <a:lnTo>
                    <a:pt x="373" y="594"/>
                  </a:lnTo>
                  <a:lnTo>
                    <a:pt x="371" y="604"/>
                  </a:lnTo>
                  <a:lnTo>
                    <a:pt x="367" y="618"/>
                  </a:lnTo>
                  <a:lnTo>
                    <a:pt x="357" y="636"/>
                  </a:lnTo>
                  <a:lnTo>
                    <a:pt x="346" y="657"/>
                  </a:lnTo>
                  <a:lnTo>
                    <a:pt x="330" y="682"/>
                  </a:lnTo>
                  <a:lnTo>
                    <a:pt x="316" y="699"/>
                  </a:lnTo>
                  <a:lnTo>
                    <a:pt x="300" y="716"/>
                  </a:lnTo>
                  <a:lnTo>
                    <a:pt x="284" y="732"/>
                  </a:lnTo>
                  <a:lnTo>
                    <a:pt x="270" y="745"/>
                  </a:lnTo>
                  <a:lnTo>
                    <a:pt x="257" y="755"/>
                  </a:lnTo>
                  <a:lnTo>
                    <a:pt x="246" y="765"/>
                  </a:lnTo>
                  <a:lnTo>
                    <a:pt x="240" y="770"/>
                  </a:lnTo>
                  <a:lnTo>
                    <a:pt x="237" y="771"/>
                  </a:lnTo>
                  <a:lnTo>
                    <a:pt x="240" y="770"/>
                  </a:lnTo>
                  <a:lnTo>
                    <a:pt x="246" y="766"/>
                  </a:lnTo>
                  <a:lnTo>
                    <a:pt x="255" y="759"/>
                  </a:lnTo>
                  <a:lnTo>
                    <a:pt x="268" y="750"/>
                  </a:lnTo>
                  <a:lnTo>
                    <a:pt x="283" y="740"/>
                  </a:lnTo>
                  <a:lnTo>
                    <a:pt x="300" y="727"/>
                  </a:lnTo>
                  <a:lnTo>
                    <a:pt x="317" y="712"/>
                  </a:lnTo>
                  <a:lnTo>
                    <a:pt x="338" y="691"/>
                  </a:lnTo>
                  <a:lnTo>
                    <a:pt x="352" y="673"/>
                  </a:lnTo>
                  <a:lnTo>
                    <a:pt x="361" y="659"/>
                  </a:lnTo>
                  <a:lnTo>
                    <a:pt x="365" y="648"/>
                  </a:lnTo>
                  <a:lnTo>
                    <a:pt x="367" y="646"/>
                  </a:lnTo>
                  <a:lnTo>
                    <a:pt x="367" y="649"/>
                  </a:lnTo>
                  <a:lnTo>
                    <a:pt x="364" y="660"/>
                  </a:lnTo>
                  <a:lnTo>
                    <a:pt x="357" y="676"/>
                  </a:lnTo>
                  <a:lnTo>
                    <a:pt x="347" y="695"/>
                  </a:lnTo>
                  <a:lnTo>
                    <a:pt x="331" y="719"/>
                  </a:lnTo>
                  <a:lnTo>
                    <a:pt x="309" y="742"/>
                  </a:lnTo>
                  <a:lnTo>
                    <a:pt x="285" y="763"/>
                  </a:lnTo>
                  <a:lnTo>
                    <a:pt x="267" y="780"/>
                  </a:lnTo>
                  <a:lnTo>
                    <a:pt x="254" y="792"/>
                  </a:lnTo>
                  <a:lnTo>
                    <a:pt x="244" y="800"/>
                  </a:lnTo>
                  <a:lnTo>
                    <a:pt x="238" y="805"/>
                  </a:lnTo>
                  <a:lnTo>
                    <a:pt x="237" y="807"/>
                  </a:lnTo>
                  <a:lnTo>
                    <a:pt x="241" y="805"/>
                  </a:lnTo>
                  <a:lnTo>
                    <a:pt x="249" y="803"/>
                  </a:lnTo>
                  <a:lnTo>
                    <a:pt x="263" y="796"/>
                  </a:lnTo>
                  <a:lnTo>
                    <a:pt x="279" y="787"/>
                  </a:lnTo>
                  <a:lnTo>
                    <a:pt x="296" y="774"/>
                  </a:lnTo>
                  <a:lnTo>
                    <a:pt x="309" y="763"/>
                  </a:lnTo>
                  <a:lnTo>
                    <a:pt x="320" y="752"/>
                  </a:lnTo>
                  <a:lnTo>
                    <a:pt x="330" y="738"/>
                  </a:lnTo>
                  <a:lnTo>
                    <a:pt x="338" y="727"/>
                  </a:lnTo>
                  <a:lnTo>
                    <a:pt x="344" y="718"/>
                  </a:lnTo>
                  <a:lnTo>
                    <a:pt x="348" y="711"/>
                  </a:lnTo>
                  <a:lnTo>
                    <a:pt x="350" y="708"/>
                  </a:lnTo>
                  <a:lnTo>
                    <a:pt x="348" y="711"/>
                  </a:lnTo>
                  <a:lnTo>
                    <a:pt x="346" y="721"/>
                  </a:lnTo>
                  <a:lnTo>
                    <a:pt x="339" y="735"/>
                  </a:lnTo>
                  <a:lnTo>
                    <a:pt x="330" y="753"/>
                  </a:lnTo>
                  <a:lnTo>
                    <a:pt x="318" y="771"/>
                  </a:lnTo>
                  <a:lnTo>
                    <a:pt x="304" y="791"/>
                  </a:lnTo>
                  <a:lnTo>
                    <a:pt x="288" y="809"/>
                  </a:lnTo>
                  <a:lnTo>
                    <a:pt x="275" y="821"/>
                  </a:lnTo>
                  <a:lnTo>
                    <a:pt x="265" y="830"/>
                  </a:lnTo>
                  <a:lnTo>
                    <a:pt x="259" y="834"/>
                  </a:lnTo>
                  <a:lnTo>
                    <a:pt x="263" y="831"/>
                  </a:lnTo>
                  <a:lnTo>
                    <a:pt x="274" y="824"/>
                  </a:lnTo>
                  <a:lnTo>
                    <a:pt x="287" y="814"/>
                  </a:lnTo>
                  <a:lnTo>
                    <a:pt x="301" y="803"/>
                  </a:lnTo>
                  <a:lnTo>
                    <a:pt x="317" y="790"/>
                  </a:lnTo>
                  <a:lnTo>
                    <a:pt x="330" y="776"/>
                  </a:lnTo>
                  <a:lnTo>
                    <a:pt x="342" y="762"/>
                  </a:lnTo>
                  <a:lnTo>
                    <a:pt x="350" y="748"/>
                  </a:lnTo>
                  <a:lnTo>
                    <a:pt x="348" y="752"/>
                  </a:lnTo>
                  <a:lnTo>
                    <a:pt x="346" y="759"/>
                  </a:lnTo>
                  <a:lnTo>
                    <a:pt x="340" y="771"/>
                  </a:lnTo>
                  <a:lnTo>
                    <a:pt x="333" y="786"/>
                  </a:lnTo>
                  <a:lnTo>
                    <a:pt x="322" y="801"/>
                  </a:lnTo>
                  <a:lnTo>
                    <a:pt x="309" y="817"/>
                  </a:lnTo>
                  <a:lnTo>
                    <a:pt x="313" y="816"/>
                  </a:lnTo>
                  <a:lnTo>
                    <a:pt x="321" y="810"/>
                  </a:lnTo>
                  <a:lnTo>
                    <a:pt x="334" y="801"/>
                  </a:lnTo>
                  <a:lnTo>
                    <a:pt x="348" y="786"/>
                  </a:lnTo>
                  <a:lnTo>
                    <a:pt x="364" y="765"/>
                  </a:lnTo>
                  <a:lnTo>
                    <a:pt x="363" y="767"/>
                  </a:lnTo>
                  <a:lnTo>
                    <a:pt x="360" y="776"/>
                  </a:lnTo>
                  <a:lnTo>
                    <a:pt x="352" y="790"/>
                  </a:lnTo>
                  <a:lnTo>
                    <a:pt x="342" y="808"/>
                  </a:lnTo>
                  <a:lnTo>
                    <a:pt x="326" y="829"/>
                  </a:lnTo>
                  <a:lnTo>
                    <a:pt x="304" y="852"/>
                  </a:lnTo>
                  <a:lnTo>
                    <a:pt x="306" y="851"/>
                  </a:lnTo>
                  <a:lnTo>
                    <a:pt x="314" y="846"/>
                  </a:lnTo>
                  <a:lnTo>
                    <a:pt x="326" y="838"/>
                  </a:lnTo>
                  <a:lnTo>
                    <a:pt x="340" y="826"/>
                  </a:lnTo>
                  <a:lnTo>
                    <a:pt x="356" y="812"/>
                  </a:lnTo>
                  <a:lnTo>
                    <a:pt x="371" y="795"/>
                  </a:lnTo>
                  <a:lnTo>
                    <a:pt x="369" y="797"/>
                  </a:lnTo>
                  <a:lnTo>
                    <a:pt x="365" y="807"/>
                  </a:lnTo>
                  <a:lnTo>
                    <a:pt x="357" y="821"/>
                  </a:lnTo>
                  <a:lnTo>
                    <a:pt x="347" y="838"/>
                  </a:lnTo>
                  <a:lnTo>
                    <a:pt x="333" y="858"/>
                  </a:lnTo>
                  <a:lnTo>
                    <a:pt x="316" y="877"/>
                  </a:lnTo>
                  <a:lnTo>
                    <a:pt x="296" y="897"/>
                  </a:lnTo>
                  <a:lnTo>
                    <a:pt x="272" y="915"/>
                  </a:lnTo>
                  <a:lnTo>
                    <a:pt x="245" y="931"/>
                  </a:lnTo>
                  <a:lnTo>
                    <a:pt x="249" y="930"/>
                  </a:lnTo>
                  <a:lnTo>
                    <a:pt x="258" y="924"/>
                  </a:lnTo>
                  <a:lnTo>
                    <a:pt x="272" y="916"/>
                  </a:lnTo>
                  <a:lnTo>
                    <a:pt x="289" y="906"/>
                  </a:lnTo>
                  <a:lnTo>
                    <a:pt x="309" y="893"/>
                  </a:lnTo>
                  <a:lnTo>
                    <a:pt x="330" y="877"/>
                  </a:lnTo>
                  <a:lnTo>
                    <a:pt x="351" y="859"/>
                  </a:lnTo>
                  <a:lnTo>
                    <a:pt x="371" y="838"/>
                  </a:lnTo>
                  <a:lnTo>
                    <a:pt x="369" y="841"/>
                  </a:lnTo>
                  <a:lnTo>
                    <a:pt x="367" y="851"/>
                  </a:lnTo>
                  <a:lnTo>
                    <a:pt x="360" y="867"/>
                  </a:lnTo>
                  <a:lnTo>
                    <a:pt x="352" y="886"/>
                  </a:lnTo>
                  <a:lnTo>
                    <a:pt x="340" y="910"/>
                  </a:lnTo>
                  <a:lnTo>
                    <a:pt x="325" y="935"/>
                  </a:lnTo>
                  <a:lnTo>
                    <a:pt x="305" y="961"/>
                  </a:lnTo>
                  <a:lnTo>
                    <a:pt x="287" y="982"/>
                  </a:lnTo>
                  <a:lnTo>
                    <a:pt x="274" y="999"/>
                  </a:lnTo>
                  <a:lnTo>
                    <a:pt x="262" y="1012"/>
                  </a:lnTo>
                  <a:lnTo>
                    <a:pt x="253" y="1021"/>
                  </a:lnTo>
                  <a:lnTo>
                    <a:pt x="246" y="1028"/>
                  </a:lnTo>
                  <a:lnTo>
                    <a:pt x="244" y="1032"/>
                  </a:lnTo>
                  <a:lnTo>
                    <a:pt x="249" y="1026"/>
                  </a:lnTo>
                  <a:lnTo>
                    <a:pt x="259" y="1016"/>
                  </a:lnTo>
                  <a:lnTo>
                    <a:pt x="272" y="1004"/>
                  </a:lnTo>
                  <a:lnTo>
                    <a:pt x="287" y="991"/>
                  </a:lnTo>
                  <a:lnTo>
                    <a:pt x="301" y="975"/>
                  </a:lnTo>
                  <a:lnTo>
                    <a:pt x="316" y="961"/>
                  </a:lnTo>
                  <a:lnTo>
                    <a:pt x="329" y="947"/>
                  </a:lnTo>
                  <a:lnTo>
                    <a:pt x="344" y="927"/>
                  </a:lnTo>
                  <a:lnTo>
                    <a:pt x="356" y="909"/>
                  </a:lnTo>
                  <a:lnTo>
                    <a:pt x="365" y="896"/>
                  </a:lnTo>
                  <a:lnTo>
                    <a:pt x="369" y="886"/>
                  </a:lnTo>
                  <a:lnTo>
                    <a:pt x="371" y="884"/>
                  </a:lnTo>
                  <a:lnTo>
                    <a:pt x="371" y="888"/>
                  </a:lnTo>
                  <a:lnTo>
                    <a:pt x="368" y="898"/>
                  </a:lnTo>
                  <a:lnTo>
                    <a:pt x="363" y="914"/>
                  </a:lnTo>
                  <a:lnTo>
                    <a:pt x="354" y="935"/>
                  </a:lnTo>
                  <a:lnTo>
                    <a:pt x="340" y="960"/>
                  </a:lnTo>
                  <a:lnTo>
                    <a:pt x="322" y="987"/>
                  </a:lnTo>
                  <a:lnTo>
                    <a:pt x="305" y="1011"/>
                  </a:lnTo>
                  <a:lnTo>
                    <a:pt x="289" y="1032"/>
                  </a:lnTo>
                  <a:lnTo>
                    <a:pt x="275" y="1049"/>
                  </a:lnTo>
                  <a:lnTo>
                    <a:pt x="263" y="1062"/>
                  </a:lnTo>
                  <a:lnTo>
                    <a:pt x="254" y="1071"/>
                  </a:lnTo>
                  <a:lnTo>
                    <a:pt x="247" y="1078"/>
                  </a:lnTo>
                  <a:lnTo>
                    <a:pt x="246" y="1080"/>
                  </a:lnTo>
                  <a:lnTo>
                    <a:pt x="249" y="1078"/>
                  </a:lnTo>
                  <a:lnTo>
                    <a:pt x="254" y="1072"/>
                  </a:lnTo>
                  <a:lnTo>
                    <a:pt x="265" y="1063"/>
                  </a:lnTo>
                  <a:lnTo>
                    <a:pt x="276" y="1053"/>
                  </a:lnTo>
                  <a:lnTo>
                    <a:pt x="291" y="1040"/>
                  </a:lnTo>
                  <a:lnTo>
                    <a:pt x="306" y="1025"/>
                  </a:lnTo>
                  <a:lnTo>
                    <a:pt x="322" y="1009"/>
                  </a:lnTo>
                  <a:lnTo>
                    <a:pt x="337" y="995"/>
                  </a:lnTo>
                  <a:lnTo>
                    <a:pt x="351" y="979"/>
                  </a:lnTo>
                  <a:lnTo>
                    <a:pt x="363" y="965"/>
                  </a:lnTo>
                  <a:lnTo>
                    <a:pt x="372" y="953"/>
                  </a:lnTo>
                  <a:lnTo>
                    <a:pt x="377" y="943"/>
                  </a:lnTo>
                  <a:lnTo>
                    <a:pt x="376" y="945"/>
                  </a:lnTo>
                  <a:lnTo>
                    <a:pt x="373" y="953"/>
                  </a:lnTo>
                  <a:lnTo>
                    <a:pt x="371" y="964"/>
                  </a:lnTo>
                  <a:lnTo>
                    <a:pt x="367" y="975"/>
                  </a:lnTo>
                  <a:lnTo>
                    <a:pt x="363" y="987"/>
                  </a:lnTo>
                  <a:lnTo>
                    <a:pt x="359" y="996"/>
                  </a:lnTo>
                  <a:lnTo>
                    <a:pt x="352" y="1011"/>
                  </a:lnTo>
                  <a:lnTo>
                    <a:pt x="351" y="1013"/>
                  </a:lnTo>
                  <a:lnTo>
                    <a:pt x="386" y="952"/>
                  </a:lnTo>
                  <a:lnTo>
                    <a:pt x="388" y="956"/>
                  </a:lnTo>
                  <a:lnTo>
                    <a:pt x="388" y="966"/>
                  </a:lnTo>
                  <a:lnTo>
                    <a:pt x="388" y="982"/>
                  </a:lnTo>
                  <a:lnTo>
                    <a:pt x="386" y="1002"/>
                  </a:lnTo>
                  <a:lnTo>
                    <a:pt x="382" y="1023"/>
                  </a:lnTo>
                  <a:lnTo>
                    <a:pt x="378" y="1036"/>
                  </a:lnTo>
                  <a:lnTo>
                    <a:pt x="371" y="1053"/>
                  </a:lnTo>
                  <a:lnTo>
                    <a:pt x="360" y="1075"/>
                  </a:lnTo>
                  <a:lnTo>
                    <a:pt x="348" y="1100"/>
                  </a:lnTo>
                  <a:lnTo>
                    <a:pt x="335" y="1125"/>
                  </a:lnTo>
                  <a:lnTo>
                    <a:pt x="321" y="1151"/>
                  </a:lnTo>
                  <a:lnTo>
                    <a:pt x="306" y="1177"/>
                  </a:lnTo>
                  <a:lnTo>
                    <a:pt x="293" y="1199"/>
                  </a:lnTo>
                  <a:lnTo>
                    <a:pt x="282" y="1219"/>
                  </a:lnTo>
                  <a:lnTo>
                    <a:pt x="279" y="1223"/>
                  </a:lnTo>
                  <a:lnTo>
                    <a:pt x="280" y="1222"/>
                  </a:lnTo>
                  <a:lnTo>
                    <a:pt x="291" y="1206"/>
                  </a:lnTo>
                  <a:lnTo>
                    <a:pt x="304" y="1187"/>
                  </a:lnTo>
                  <a:lnTo>
                    <a:pt x="318" y="1167"/>
                  </a:lnTo>
                  <a:lnTo>
                    <a:pt x="333" y="1144"/>
                  </a:lnTo>
                  <a:lnTo>
                    <a:pt x="348" y="1121"/>
                  </a:lnTo>
                  <a:lnTo>
                    <a:pt x="361" y="1098"/>
                  </a:lnTo>
                  <a:lnTo>
                    <a:pt x="375" y="1076"/>
                  </a:lnTo>
                  <a:lnTo>
                    <a:pt x="385" y="1055"/>
                  </a:lnTo>
                  <a:lnTo>
                    <a:pt x="392" y="1036"/>
                  </a:lnTo>
                  <a:lnTo>
                    <a:pt x="397" y="1020"/>
                  </a:lnTo>
                  <a:lnTo>
                    <a:pt x="397" y="1024"/>
                  </a:lnTo>
                  <a:lnTo>
                    <a:pt x="398" y="1034"/>
                  </a:lnTo>
                  <a:lnTo>
                    <a:pt x="401" y="1050"/>
                  </a:lnTo>
                  <a:lnTo>
                    <a:pt x="402" y="1070"/>
                  </a:lnTo>
                  <a:lnTo>
                    <a:pt x="402" y="1093"/>
                  </a:lnTo>
                  <a:lnTo>
                    <a:pt x="401" y="1119"/>
                  </a:lnTo>
                  <a:lnTo>
                    <a:pt x="397" y="1146"/>
                  </a:lnTo>
                  <a:lnTo>
                    <a:pt x="389" y="1173"/>
                  </a:lnTo>
                  <a:lnTo>
                    <a:pt x="378" y="1198"/>
                  </a:lnTo>
                  <a:lnTo>
                    <a:pt x="380" y="1195"/>
                  </a:lnTo>
                  <a:lnTo>
                    <a:pt x="385" y="1187"/>
                  </a:lnTo>
                  <a:lnTo>
                    <a:pt x="392" y="1176"/>
                  </a:lnTo>
                  <a:lnTo>
                    <a:pt x="398" y="1160"/>
                  </a:lnTo>
                  <a:lnTo>
                    <a:pt x="406" y="1143"/>
                  </a:lnTo>
                  <a:lnTo>
                    <a:pt x="411" y="1123"/>
                  </a:lnTo>
                  <a:lnTo>
                    <a:pt x="411" y="1123"/>
                  </a:lnTo>
                  <a:lnTo>
                    <a:pt x="413" y="1126"/>
                  </a:lnTo>
                  <a:lnTo>
                    <a:pt x="413" y="1131"/>
                  </a:lnTo>
                  <a:lnTo>
                    <a:pt x="413" y="1139"/>
                  </a:lnTo>
                  <a:lnTo>
                    <a:pt x="411" y="1150"/>
                  </a:lnTo>
                  <a:lnTo>
                    <a:pt x="407" y="1165"/>
                  </a:lnTo>
                  <a:lnTo>
                    <a:pt x="402" y="1184"/>
                  </a:lnTo>
                  <a:lnTo>
                    <a:pt x="393" y="1208"/>
                  </a:lnTo>
                  <a:lnTo>
                    <a:pt x="381" y="1237"/>
                  </a:lnTo>
                  <a:lnTo>
                    <a:pt x="364" y="1274"/>
                  </a:lnTo>
                  <a:lnTo>
                    <a:pt x="350" y="1304"/>
                  </a:lnTo>
                  <a:lnTo>
                    <a:pt x="337" y="1328"/>
                  </a:lnTo>
                  <a:lnTo>
                    <a:pt x="326" y="1345"/>
                  </a:lnTo>
                  <a:lnTo>
                    <a:pt x="318" y="1356"/>
                  </a:lnTo>
                  <a:lnTo>
                    <a:pt x="313" y="1363"/>
                  </a:lnTo>
                  <a:lnTo>
                    <a:pt x="312" y="1364"/>
                  </a:lnTo>
                  <a:lnTo>
                    <a:pt x="314" y="1362"/>
                  </a:lnTo>
                  <a:lnTo>
                    <a:pt x="321" y="1355"/>
                  </a:lnTo>
                  <a:lnTo>
                    <a:pt x="330" y="1343"/>
                  </a:lnTo>
                  <a:lnTo>
                    <a:pt x="343" y="1329"/>
                  </a:lnTo>
                  <a:lnTo>
                    <a:pt x="357" y="1309"/>
                  </a:lnTo>
                  <a:lnTo>
                    <a:pt x="372" y="1287"/>
                  </a:lnTo>
                  <a:lnTo>
                    <a:pt x="386" y="1262"/>
                  </a:lnTo>
                  <a:lnTo>
                    <a:pt x="399" y="1233"/>
                  </a:lnTo>
                  <a:lnTo>
                    <a:pt x="411" y="1203"/>
                  </a:lnTo>
                  <a:lnTo>
                    <a:pt x="420" y="1172"/>
                  </a:lnTo>
                  <a:lnTo>
                    <a:pt x="420" y="1176"/>
                  </a:lnTo>
                  <a:lnTo>
                    <a:pt x="419" y="1187"/>
                  </a:lnTo>
                  <a:lnTo>
                    <a:pt x="416" y="1206"/>
                  </a:lnTo>
                  <a:lnTo>
                    <a:pt x="410" y="1231"/>
                  </a:lnTo>
                  <a:lnTo>
                    <a:pt x="399" y="1259"/>
                  </a:lnTo>
                  <a:lnTo>
                    <a:pt x="384" y="1292"/>
                  </a:lnTo>
                  <a:lnTo>
                    <a:pt x="369" y="1320"/>
                  </a:lnTo>
                  <a:lnTo>
                    <a:pt x="357" y="1339"/>
                  </a:lnTo>
                  <a:lnTo>
                    <a:pt x="347" y="1355"/>
                  </a:lnTo>
                  <a:lnTo>
                    <a:pt x="340" y="1366"/>
                  </a:lnTo>
                  <a:lnTo>
                    <a:pt x="337" y="1372"/>
                  </a:lnTo>
                  <a:lnTo>
                    <a:pt x="334" y="1376"/>
                  </a:lnTo>
                  <a:lnTo>
                    <a:pt x="333" y="1377"/>
                  </a:lnTo>
                  <a:lnTo>
                    <a:pt x="335" y="1375"/>
                  </a:lnTo>
                  <a:lnTo>
                    <a:pt x="342" y="1368"/>
                  </a:lnTo>
                  <a:lnTo>
                    <a:pt x="351" y="1356"/>
                  </a:lnTo>
                  <a:lnTo>
                    <a:pt x="363" y="1342"/>
                  </a:lnTo>
                  <a:lnTo>
                    <a:pt x="377" y="1325"/>
                  </a:lnTo>
                  <a:lnTo>
                    <a:pt x="390" y="1304"/>
                  </a:lnTo>
                  <a:lnTo>
                    <a:pt x="403" y="1282"/>
                  </a:lnTo>
                  <a:lnTo>
                    <a:pt x="415" y="1258"/>
                  </a:lnTo>
                  <a:lnTo>
                    <a:pt x="424" y="1235"/>
                  </a:lnTo>
                  <a:lnTo>
                    <a:pt x="430" y="1210"/>
                  </a:lnTo>
                  <a:lnTo>
                    <a:pt x="430" y="1214"/>
                  </a:lnTo>
                  <a:lnTo>
                    <a:pt x="430" y="1227"/>
                  </a:lnTo>
                  <a:lnTo>
                    <a:pt x="428" y="1246"/>
                  </a:lnTo>
                  <a:lnTo>
                    <a:pt x="424" y="1273"/>
                  </a:lnTo>
                  <a:lnTo>
                    <a:pt x="419" y="1301"/>
                  </a:lnTo>
                  <a:lnTo>
                    <a:pt x="410" y="1334"/>
                  </a:lnTo>
                  <a:lnTo>
                    <a:pt x="399" y="1364"/>
                  </a:lnTo>
                  <a:lnTo>
                    <a:pt x="389" y="1386"/>
                  </a:lnTo>
                  <a:lnTo>
                    <a:pt x="381" y="1402"/>
                  </a:lnTo>
                  <a:lnTo>
                    <a:pt x="375" y="1411"/>
                  </a:lnTo>
                  <a:lnTo>
                    <a:pt x="376" y="1409"/>
                  </a:lnTo>
                  <a:lnTo>
                    <a:pt x="385" y="1398"/>
                  </a:lnTo>
                  <a:lnTo>
                    <a:pt x="395" y="1384"/>
                  </a:lnTo>
                  <a:lnTo>
                    <a:pt x="406" y="1367"/>
                  </a:lnTo>
                  <a:lnTo>
                    <a:pt x="416" y="1348"/>
                  </a:lnTo>
                  <a:lnTo>
                    <a:pt x="427" y="1329"/>
                  </a:lnTo>
                  <a:lnTo>
                    <a:pt x="435" y="1311"/>
                  </a:lnTo>
                  <a:lnTo>
                    <a:pt x="441" y="1294"/>
                  </a:lnTo>
                  <a:lnTo>
                    <a:pt x="441" y="1297"/>
                  </a:lnTo>
                  <a:lnTo>
                    <a:pt x="441" y="1308"/>
                  </a:lnTo>
                  <a:lnTo>
                    <a:pt x="441" y="1322"/>
                  </a:lnTo>
                  <a:lnTo>
                    <a:pt x="439" y="1341"/>
                  </a:lnTo>
                  <a:lnTo>
                    <a:pt x="437" y="1360"/>
                  </a:lnTo>
                  <a:lnTo>
                    <a:pt x="432" y="1380"/>
                  </a:lnTo>
                  <a:lnTo>
                    <a:pt x="427" y="1397"/>
                  </a:lnTo>
                  <a:lnTo>
                    <a:pt x="418" y="1414"/>
                  </a:lnTo>
                  <a:lnTo>
                    <a:pt x="407" y="1431"/>
                  </a:lnTo>
                  <a:lnTo>
                    <a:pt x="398" y="1445"/>
                  </a:lnTo>
                  <a:lnTo>
                    <a:pt x="390" y="1456"/>
                  </a:lnTo>
                  <a:lnTo>
                    <a:pt x="384" y="1464"/>
                  </a:lnTo>
                  <a:lnTo>
                    <a:pt x="382" y="1466"/>
                  </a:lnTo>
                  <a:lnTo>
                    <a:pt x="384" y="1464"/>
                  </a:lnTo>
                  <a:lnTo>
                    <a:pt x="390" y="1457"/>
                  </a:lnTo>
                  <a:lnTo>
                    <a:pt x="398" y="1448"/>
                  </a:lnTo>
                  <a:lnTo>
                    <a:pt x="407" y="1435"/>
                  </a:lnTo>
                  <a:lnTo>
                    <a:pt x="419" y="1420"/>
                  </a:lnTo>
                  <a:lnTo>
                    <a:pt x="430" y="1403"/>
                  </a:lnTo>
                  <a:lnTo>
                    <a:pt x="439" y="1385"/>
                  </a:lnTo>
                  <a:lnTo>
                    <a:pt x="445" y="1366"/>
                  </a:lnTo>
                  <a:lnTo>
                    <a:pt x="449" y="1347"/>
                  </a:lnTo>
                  <a:lnTo>
                    <a:pt x="450" y="1348"/>
                  </a:lnTo>
                  <a:lnTo>
                    <a:pt x="452" y="1354"/>
                  </a:lnTo>
                  <a:lnTo>
                    <a:pt x="454" y="1363"/>
                  </a:lnTo>
                  <a:lnTo>
                    <a:pt x="456" y="1376"/>
                  </a:lnTo>
                  <a:lnTo>
                    <a:pt x="457" y="1396"/>
                  </a:lnTo>
                  <a:lnTo>
                    <a:pt x="457" y="1422"/>
                  </a:lnTo>
                  <a:lnTo>
                    <a:pt x="454" y="1445"/>
                  </a:lnTo>
                  <a:lnTo>
                    <a:pt x="448" y="1466"/>
                  </a:lnTo>
                  <a:lnTo>
                    <a:pt x="443" y="1482"/>
                  </a:lnTo>
                  <a:lnTo>
                    <a:pt x="449" y="1470"/>
                  </a:lnTo>
                  <a:lnTo>
                    <a:pt x="458" y="1457"/>
                  </a:lnTo>
                  <a:lnTo>
                    <a:pt x="468" y="1444"/>
                  </a:lnTo>
                  <a:lnTo>
                    <a:pt x="474" y="1434"/>
                  </a:lnTo>
                  <a:lnTo>
                    <a:pt x="473" y="1420"/>
                  </a:lnTo>
                  <a:lnTo>
                    <a:pt x="474" y="1402"/>
                  </a:lnTo>
                  <a:lnTo>
                    <a:pt x="479" y="1381"/>
                  </a:lnTo>
                  <a:lnTo>
                    <a:pt x="479" y="1385"/>
                  </a:lnTo>
                  <a:lnTo>
                    <a:pt x="479" y="1396"/>
                  </a:lnTo>
                  <a:lnTo>
                    <a:pt x="479" y="1411"/>
                  </a:lnTo>
                  <a:lnTo>
                    <a:pt x="481" y="1427"/>
                  </a:lnTo>
                  <a:lnTo>
                    <a:pt x="488" y="1419"/>
                  </a:lnTo>
                  <a:lnTo>
                    <a:pt x="498" y="1410"/>
                  </a:lnTo>
                  <a:lnTo>
                    <a:pt x="505" y="1405"/>
                  </a:lnTo>
                  <a:lnTo>
                    <a:pt x="511" y="1402"/>
                  </a:lnTo>
                  <a:lnTo>
                    <a:pt x="512" y="1402"/>
                  </a:lnTo>
                  <a:lnTo>
                    <a:pt x="509" y="1403"/>
                  </a:lnTo>
                  <a:lnTo>
                    <a:pt x="504" y="1407"/>
                  </a:lnTo>
                  <a:lnTo>
                    <a:pt x="495" y="1414"/>
                  </a:lnTo>
                  <a:lnTo>
                    <a:pt x="486" y="1424"/>
                  </a:lnTo>
                  <a:lnTo>
                    <a:pt x="481" y="1432"/>
                  </a:lnTo>
                  <a:lnTo>
                    <a:pt x="483" y="1443"/>
                  </a:lnTo>
                  <a:lnTo>
                    <a:pt x="487" y="1453"/>
                  </a:lnTo>
                  <a:lnTo>
                    <a:pt x="492" y="1461"/>
                  </a:lnTo>
                  <a:lnTo>
                    <a:pt x="494" y="1472"/>
                  </a:lnTo>
                  <a:lnTo>
                    <a:pt x="494" y="1485"/>
                  </a:lnTo>
                  <a:lnTo>
                    <a:pt x="490" y="1502"/>
                  </a:lnTo>
                  <a:lnTo>
                    <a:pt x="483" y="1521"/>
                  </a:lnTo>
                  <a:lnTo>
                    <a:pt x="475" y="1540"/>
                  </a:lnTo>
                  <a:lnTo>
                    <a:pt x="464" y="1561"/>
                  </a:lnTo>
                  <a:lnTo>
                    <a:pt x="452" y="1582"/>
                  </a:lnTo>
                  <a:lnTo>
                    <a:pt x="440" y="1601"/>
                  </a:lnTo>
                  <a:lnTo>
                    <a:pt x="432" y="1622"/>
                  </a:lnTo>
                  <a:lnTo>
                    <a:pt x="430" y="1640"/>
                  </a:lnTo>
                  <a:lnTo>
                    <a:pt x="431" y="1636"/>
                  </a:lnTo>
                  <a:lnTo>
                    <a:pt x="433" y="1629"/>
                  </a:lnTo>
                  <a:lnTo>
                    <a:pt x="440" y="1616"/>
                  </a:lnTo>
                  <a:lnTo>
                    <a:pt x="447" y="1600"/>
                  </a:lnTo>
                  <a:lnTo>
                    <a:pt x="454" y="1582"/>
                  </a:lnTo>
                  <a:lnTo>
                    <a:pt x="465" y="1564"/>
                  </a:lnTo>
                  <a:lnTo>
                    <a:pt x="474" y="1547"/>
                  </a:lnTo>
                  <a:lnTo>
                    <a:pt x="485" y="1533"/>
                  </a:lnTo>
                  <a:lnTo>
                    <a:pt x="495" y="1523"/>
                  </a:lnTo>
                  <a:lnTo>
                    <a:pt x="505" y="1510"/>
                  </a:lnTo>
                  <a:lnTo>
                    <a:pt x="507" y="1507"/>
                  </a:lnTo>
                  <a:lnTo>
                    <a:pt x="507" y="1500"/>
                  </a:lnTo>
                  <a:lnTo>
                    <a:pt x="505" y="1485"/>
                  </a:lnTo>
                  <a:lnTo>
                    <a:pt x="504" y="1474"/>
                  </a:lnTo>
                  <a:lnTo>
                    <a:pt x="503" y="1470"/>
                  </a:lnTo>
                  <a:lnTo>
                    <a:pt x="504" y="1473"/>
                  </a:lnTo>
                  <a:lnTo>
                    <a:pt x="508" y="1481"/>
                  </a:lnTo>
                  <a:lnTo>
                    <a:pt x="512" y="1492"/>
                  </a:lnTo>
                  <a:lnTo>
                    <a:pt x="513" y="1482"/>
                  </a:lnTo>
                  <a:lnTo>
                    <a:pt x="513" y="1470"/>
                  </a:lnTo>
                  <a:lnTo>
                    <a:pt x="512" y="1458"/>
                  </a:lnTo>
                  <a:lnTo>
                    <a:pt x="511" y="1452"/>
                  </a:lnTo>
                  <a:lnTo>
                    <a:pt x="509" y="1449"/>
                  </a:lnTo>
                  <a:lnTo>
                    <a:pt x="511" y="1452"/>
                  </a:lnTo>
                  <a:lnTo>
                    <a:pt x="513" y="1458"/>
                  </a:lnTo>
                  <a:lnTo>
                    <a:pt x="517" y="1469"/>
                  </a:lnTo>
                  <a:lnTo>
                    <a:pt x="519" y="1482"/>
                  </a:lnTo>
                  <a:lnTo>
                    <a:pt x="519" y="1495"/>
                  </a:lnTo>
                  <a:lnTo>
                    <a:pt x="516" y="1507"/>
                  </a:lnTo>
                  <a:lnTo>
                    <a:pt x="517" y="1510"/>
                  </a:lnTo>
                  <a:lnTo>
                    <a:pt x="521" y="1529"/>
                  </a:lnTo>
                  <a:lnTo>
                    <a:pt x="525" y="1550"/>
                  </a:lnTo>
                  <a:lnTo>
                    <a:pt x="526" y="1574"/>
                  </a:lnTo>
                  <a:lnTo>
                    <a:pt x="526" y="1597"/>
                  </a:lnTo>
                  <a:lnTo>
                    <a:pt x="523" y="1622"/>
                  </a:lnTo>
                  <a:lnTo>
                    <a:pt x="516" y="1650"/>
                  </a:lnTo>
                  <a:lnTo>
                    <a:pt x="511" y="1669"/>
                  </a:lnTo>
                  <a:lnTo>
                    <a:pt x="507" y="1682"/>
                  </a:lnTo>
                  <a:lnTo>
                    <a:pt x="504" y="1691"/>
                  </a:lnTo>
                  <a:lnTo>
                    <a:pt x="502" y="1695"/>
                  </a:lnTo>
                  <a:lnTo>
                    <a:pt x="502" y="1698"/>
                  </a:lnTo>
                  <a:lnTo>
                    <a:pt x="502" y="1698"/>
                  </a:lnTo>
                  <a:lnTo>
                    <a:pt x="503" y="1697"/>
                  </a:lnTo>
                  <a:lnTo>
                    <a:pt x="508" y="1691"/>
                  </a:lnTo>
                  <a:lnTo>
                    <a:pt x="516" y="1682"/>
                  </a:lnTo>
                  <a:lnTo>
                    <a:pt x="524" y="1672"/>
                  </a:lnTo>
                  <a:lnTo>
                    <a:pt x="532" y="1657"/>
                  </a:lnTo>
                  <a:lnTo>
                    <a:pt x="537" y="1640"/>
                  </a:lnTo>
                  <a:lnTo>
                    <a:pt x="540" y="1621"/>
                  </a:lnTo>
                  <a:lnTo>
                    <a:pt x="540" y="1600"/>
                  </a:lnTo>
                  <a:lnTo>
                    <a:pt x="538" y="1584"/>
                  </a:lnTo>
                  <a:lnTo>
                    <a:pt x="536" y="1574"/>
                  </a:lnTo>
                  <a:lnTo>
                    <a:pt x="533" y="1567"/>
                  </a:lnTo>
                  <a:lnTo>
                    <a:pt x="532" y="1563"/>
                  </a:lnTo>
                  <a:lnTo>
                    <a:pt x="530" y="1563"/>
                  </a:lnTo>
                  <a:lnTo>
                    <a:pt x="532" y="1563"/>
                  </a:lnTo>
                  <a:lnTo>
                    <a:pt x="534" y="1567"/>
                  </a:lnTo>
                  <a:lnTo>
                    <a:pt x="538" y="1572"/>
                  </a:lnTo>
                  <a:lnTo>
                    <a:pt x="542" y="1582"/>
                  </a:lnTo>
                  <a:lnTo>
                    <a:pt x="546" y="1593"/>
                  </a:lnTo>
                  <a:lnTo>
                    <a:pt x="549" y="1612"/>
                  </a:lnTo>
                  <a:lnTo>
                    <a:pt x="550" y="1634"/>
                  </a:lnTo>
                  <a:lnTo>
                    <a:pt x="549" y="1659"/>
                  </a:lnTo>
                  <a:lnTo>
                    <a:pt x="545" y="1682"/>
                  </a:lnTo>
                  <a:lnTo>
                    <a:pt x="540" y="1702"/>
                  </a:lnTo>
                  <a:lnTo>
                    <a:pt x="533" y="1718"/>
                  </a:lnTo>
                  <a:lnTo>
                    <a:pt x="528" y="1731"/>
                  </a:lnTo>
                  <a:lnTo>
                    <a:pt x="524" y="1737"/>
                  </a:lnTo>
                  <a:lnTo>
                    <a:pt x="523" y="1741"/>
                  </a:lnTo>
                  <a:lnTo>
                    <a:pt x="524" y="1739"/>
                  </a:lnTo>
                  <a:lnTo>
                    <a:pt x="529" y="1733"/>
                  </a:lnTo>
                  <a:lnTo>
                    <a:pt x="536" y="1724"/>
                  </a:lnTo>
                  <a:lnTo>
                    <a:pt x="542" y="1714"/>
                  </a:lnTo>
                  <a:lnTo>
                    <a:pt x="550" y="1699"/>
                  </a:lnTo>
                  <a:lnTo>
                    <a:pt x="555" y="1684"/>
                  </a:lnTo>
                  <a:lnTo>
                    <a:pt x="559" y="1667"/>
                  </a:lnTo>
                  <a:lnTo>
                    <a:pt x="559" y="1671"/>
                  </a:lnTo>
                  <a:lnTo>
                    <a:pt x="559" y="1680"/>
                  </a:lnTo>
                  <a:lnTo>
                    <a:pt x="559" y="1693"/>
                  </a:lnTo>
                  <a:lnTo>
                    <a:pt x="557" y="1707"/>
                  </a:lnTo>
                  <a:lnTo>
                    <a:pt x="551" y="1722"/>
                  </a:lnTo>
                  <a:lnTo>
                    <a:pt x="547" y="1733"/>
                  </a:lnTo>
                  <a:lnTo>
                    <a:pt x="545" y="1746"/>
                  </a:lnTo>
                  <a:lnTo>
                    <a:pt x="546" y="1758"/>
                  </a:lnTo>
                  <a:lnTo>
                    <a:pt x="547" y="1769"/>
                  </a:lnTo>
                  <a:lnTo>
                    <a:pt x="547" y="1777"/>
                  </a:lnTo>
                  <a:lnTo>
                    <a:pt x="549" y="1779"/>
                  </a:lnTo>
                  <a:lnTo>
                    <a:pt x="550" y="1775"/>
                  </a:lnTo>
                  <a:lnTo>
                    <a:pt x="553" y="1766"/>
                  </a:lnTo>
                  <a:lnTo>
                    <a:pt x="557" y="1753"/>
                  </a:lnTo>
                  <a:lnTo>
                    <a:pt x="560" y="1736"/>
                  </a:lnTo>
                  <a:lnTo>
                    <a:pt x="566" y="1716"/>
                  </a:lnTo>
                  <a:lnTo>
                    <a:pt x="568" y="1694"/>
                  </a:lnTo>
                  <a:lnTo>
                    <a:pt x="571" y="1673"/>
                  </a:lnTo>
                  <a:lnTo>
                    <a:pt x="570" y="1652"/>
                  </a:lnTo>
                  <a:lnTo>
                    <a:pt x="567" y="1631"/>
                  </a:lnTo>
                  <a:lnTo>
                    <a:pt x="562" y="1612"/>
                  </a:lnTo>
                  <a:lnTo>
                    <a:pt x="555" y="1593"/>
                  </a:lnTo>
                  <a:lnTo>
                    <a:pt x="549" y="1578"/>
                  </a:lnTo>
                  <a:lnTo>
                    <a:pt x="542" y="1563"/>
                  </a:lnTo>
                  <a:lnTo>
                    <a:pt x="537" y="1553"/>
                  </a:lnTo>
                  <a:lnTo>
                    <a:pt x="533" y="1545"/>
                  </a:lnTo>
                  <a:lnTo>
                    <a:pt x="532" y="1544"/>
                  </a:lnTo>
                  <a:lnTo>
                    <a:pt x="533" y="1546"/>
                  </a:lnTo>
                  <a:lnTo>
                    <a:pt x="538" y="1553"/>
                  </a:lnTo>
                  <a:lnTo>
                    <a:pt x="546" y="1564"/>
                  </a:lnTo>
                  <a:lnTo>
                    <a:pt x="554" y="1580"/>
                  </a:lnTo>
                  <a:lnTo>
                    <a:pt x="563" y="1599"/>
                  </a:lnTo>
                  <a:lnTo>
                    <a:pt x="571" y="1618"/>
                  </a:lnTo>
                  <a:lnTo>
                    <a:pt x="576" y="1640"/>
                  </a:lnTo>
                  <a:lnTo>
                    <a:pt x="581" y="1673"/>
                  </a:lnTo>
                  <a:lnTo>
                    <a:pt x="584" y="1705"/>
                  </a:lnTo>
                  <a:lnTo>
                    <a:pt x="584" y="1735"/>
                  </a:lnTo>
                  <a:lnTo>
                    <a:pt x="584" y="1761"/>
                  </a:lnTo>
                  <a:lnTo>
                    <a:pt x="585" y="1780"/>
                  </a:lnTo>
                  <a:lnTo>
                    <a:pt x="587" y="1795"/>
                  </a:lnTo>
                  <a:lnTo>
                    <a:pt x="589" y="1805"/>
                  </a:lnTo>
                  <a:lnTo>
                    <a:pt x="592" y="1812"/>
                  </a:lnTo>
                  <a:lnTo>
                    <a:pt x="595" y="1815"/>
                  </a:lnTo>
                  <a:lnTo>
                    <a:pt x="596" y="1815"/>
                  </a:lnTo>
                  <a:lnTo>
                    <a:pt x="596" y="1812"/>
                  </a:lnTo>
                  <a:lnTo>
                    <a:pt x="598" y="1801"/>
                  </a:lnTo>
                  <a:lnTo>
                    <a:pt x="600" y="1787"/>
                  </a:lnTo>
                  <a:lnTo>
                    <a:pt x="602" y="1767"/>
                  </a:lnTo>
                  <a:lnTo>
                    <a:pt x="602" y="1743"/>
                  </a:lnTo>
                  <a:lnTo>
                    <a:pt x="601" y="1722"/>
                  </a:lnTo>
                  <a:lnTo>
                    <a:pt x="598" y="1702"/>
                  </a:lnTo>
                  <a:lnTo>
                    <a:pt x="596" y="1684"/>
                  </a:lnTo>
                  <a:lnTo>
                    <a:pt x="592" y="1669"/>
                  </a:lnTo>
                  <a:lnTo>
                    <a:pt x="589" y="1659"/>
                  </a:lnTo>
                  <a:lnTo>
                    <a:pt x="588" y="1656"/>
                  </a:lnTo>
                  <a:lnTo>
                    <a:pt x="589" y="1659"/>
                  </a:lnTo>
                  <a:lnTo>
                    <a:pt x="592" y="1665"/>
                  </a:lnTo>
                  <a:lnTo>
                    <a:pt x="596" y="1677"/>
                  </a:lnTo>
                  <a:lnTo>
                    <a:pt x="601" y="1690"/>
                  </a:lnTo>
                  <a:lnTo>
                    <a:pt x="605" y="1707"/>
                  </a:lnTo>
                  <a:lnTo>
                    <a:pt x="609" y="1724"/>
                  </a:lnTo>
                  <a:lnTo>
                    <a:pt x="612" y="1744"/>
                  </a:lnTo>
                  <a:lnTo>
                    <a:pt x="613" y="1765"/>
                  </a:lnTo>
                  <a:lnTo>
                    <a:pt x="614" y="1784"/>
                  </a:lnTo>
                  <a:lnTo>
                    <a:pt x="614" y="1801"/>
                  </a:lnTo>
                  <a:lnTo>
                    <a:pt x="613" y="1813"/>
                  </a:lnTo>
                  <a:lnTo>
                    <a:pt x="613" y="1817"/>
                  </a:lnTo>
                  <a:lnTo>
                    <a:pt x="615" y="1815"/>
                  </a:lnTo>
                  <a:lnTo>
                    <a:pt x="619" y="1808"/>
                  </a:lnTo>
                  <a:lnTo>
                    <a:pt x="625" y="1798"/>
                  </a:lnTo>
                  <a:lnTo>
                    <a:pt x="630" y="1782"/>
                  </a:lnTo>
                  <a:lnTo>
                    <a:pt x="631" y="1760"/>
                  </a:lnTo>
                  <a:lnTo>
                    <a:pt x="631" y="1743"/>
                  </a:lnTo>
                  <a:lnTo>
                    <a:pt x="633" y="1723"/>
                  </a:lnTo>
                  <a:lnTo>
                    <a:pt x="635" y="1703"/>
                  </a:lnTo>
                  <a:lnTo>
                    <a:pt x="640" y="1686"/>
                  </a:lnTo>
                  <a:lnTo>
                    <a:pt x="648" y="1671"/>
                  </a:lnTo>
                  <a:lnTo>
                    <a:pt x="659" y="1659"/>
                  </a:lnTo>
                  <a:lnTo>
                    <a:pt x="673" y="1651"/>
                  </a:lnTo>
                  <a:lnTo>
                    <a:pt x="671" y="1652"/>
                  </a:lnTo>
                  <a:lnTo>
                    <a:pt x="665" y="1659"/>
                  </a:lnTo>
                  <a:lnTo>
                    <a:pt x="657" y="1667"/>
                  </a:lnTo>
                  <a:lnTo>
                    <a:pt x="650" y="1680"/>
                  </a:lnTo>
                  <a:lnTo>
                    <a:pt x="642" y="1695"/>
                  </a:lnTo>
                  <a:lnTo>
                    <a:pt x="638" y="1714"/>
                  </a:lnTo>
                  <a:lnTo>
                    <a:pt x="639" y="1735"/>
                  </a:lnTo>
                  <a:lnTo>
                    <a:pt x="640" y="1758"/>
                  </a:lnTo>
                  <a:lnTo>
                    <a:pt x="640" y="1780"/>
                  </a:lnTo>
                  <a:lnTo>
                    <a:pt x="638" y="1801"/>
                  </a:lnTo>
                  <a:lnTo>
                    <a:pt x="635" y="1821"/>
                  </a:lnTo>
                  <a:lnTo>
                    <a:pt x="631" y="1835"/>
                  </a:lnTo>
                  <a:lnTo>
                    <a:pt x="629" y="1846"/>
                  </a:lnTo>
                  <a:lnTo>
                    <a:pt x="627" y="1849"/>
                  </a:lnTo>
                  <a:lnTo>
                    <a:pt x="627" y="1849"/>
                  </a:lnTo>
                  <a:lnTo>
                    <a:pt x="629" y="1850"/>
                  </a:lnTo>
                  <a:lnTo>
                    <a:pt x="630" y="1850"/>
                  </a:lnTo>
                  <a:lnTo>
                    <a:pt x="631" y="1850"/>
                  </a:lnTo>
                  <a:lnTo>
                    <a:pt x="634" y="1850"/>
                  </a:lnTo>
                  <a:lnTo>
                    <a:pt x="636" y="1849"/>
                  </a:lnTo>
                  <a:lnTo>
                    <a:pt x="639" y="1847"/>
                  </a:lnTo>
                  <a:lnTo>
                    <a:pt x="643" y="1843"/>
                  </a:lnTo>
                  <a:lnTo>
                    <a:pt x="647" y="1838"/>
                  </a:lnTo>
                  <a:lnTo>
                    <a:pt x="651" y="1825"/>
                  </a:lnTo>
                  <a:lnTo>
                    <a:pt x="653" y="1811"/>
                  </a:lnTo>
                  <a:lnTo>
                    <a:pt x="655" y="1798"/>
                  </a:lnTo>
                  <a:lnTo>
                    <a:pt x="655" y="1787"/>
                  </a:lnTo>
                  <a:lnTo>
                    <a:pt x="653" y="1783"/>
                  </a:lnTo>
                  <a:lnTo>
                    <a:pt x="655" y="1786"/>
                  </a:lnTo>
                  <a:lnTo>
                    <a:pt x="657" y="1795"/>
                  </a:lnTo>
                  <a:lnTo>
                    <a:pt x="659" y="1808"/>
                  </a:lnTo>
                  <a:lnTo>
                    <a:pt x="657" y="1826"/>
                  </a:lnTo>
                  <a:lnTo>
                    <a:pt x="653" y="1846"/>
                  </a:lnTo>
                  <a:lnTo>
                    <a:pt x="647" y="1866"/>
                  </a:lnTo>
                  <a:lnTo>
                    <a:pt x="644" y="1881"/>
                  </a:lnTo>
                  <a:lnTo>
                    <a:pt x="644" y="1892"/>
                  </a:lnTo>
                  <a:lnTo>
                    <a:pt x="644" y="1900"/>
                  </a:lnTo>
                  <a:lnTo>
                    <a:pt x="644" y="1901"/>
                  </a:lnTo>
                  <a:lnTo>
                    <a:pt x="646" y="1898"/>
                  </a:lnTo>
                  <a:lnTo>
                    <a:pt x="647" y="1892"/>
                  </a:lnTo>
                  <a:lnTo>
                    <a:pt x="651" y="1881"/>
                  </a:lnTo>
                  <a:lnTo>
                    <a:pt x="657" y="1868"/>
                  </a:lnTo>
                  <a:lnTo>
                    <a:pt x="665" y="1855"/>
                  </a:lnTo>
                  <a:lnTo>
                    <a:pt x="672" y="1839"/>
                  </a:lnTo>
                  <a:lnTo>
                    <a:pt x="674" y="1822"/>
                  </a:lnTo>
                  <a:lnTo>
                    <a:pt x="674" y="1804"/>
                  </a:lnTo>
                  <a:lnTo>
                    <a:pt x="673" y="1786"/>
                  </a:lnTo>
                  <a:lnTo>
                    <a:pt x="673" y="1766"/>
                  </a:lnTo>
                  <a:lnTo>
                    <a:pt x="674" y="1749"/>
                  </a:lnTo>
                  <a:lnTo>
                    <a:pt x="678" y="1737"/>
                  </a:lnTo>
                  <a:lnTo>
                    <a:pt x="684" y="1728"/>
                  </a:lnTo>
                  <a:lnTo>
                    <a:pt x="688" y="1724"/>
                  </a:lnTo>
                  <a:lnTo>
                    <a:pt x="689" y="1722"/>
                  </a:lnTo>
                  <a:lnTo>
                    <a:pt x="688" y="1724"/>
                  </a:lnTo>
                  <a:lnTo>
                    <a:pt x="685" y="1731"/>
                  </a:lnTo>
                  <a:lnTo>
                    <a:pt x="682" y="1740"/>
                  </a:lnTo>
                  <a:lnTo>
                    <a:pt x="680" y="1754"/>
                  </a:lnTo>
                  <a:lnTo>
                    <a:pt x="678" y="1771"/>
                  </a:lnTo>
                  <a:lnTo>
                    <a:pt x="681" y="1792"/>
                  </a:lnTo>
                  <a:lnTo>
                    <a:pt x="685" y="1817"/>
                  </a:lnTo>
                  <a:lnTo>
                    <a:pt x="686" y="1837"/>
                  </a:lnTo>
                  <a:lnTo>
                    <a:pt x="688" y="1854"/>
                  </a:lnTo>
                  <a:lnTo>
                    <a:pt x="685" y="1868"/>
                  </a:lnTo>
                  <a:lnTo>
                    <a:pt x="681" y="1883"/>
                  </a:lnTo>
                  <a:lnTo>
                    <a:pt x="674" y="1897"/>
                  </a:lnTo>
                  <a:lnTo>
                    <a:pt x="667" y="1909"/>
                  </a:lnTo>
                  <a:lnTo>
                    <a:pt x="659" y="1921"/>
                  </a:lnTo>
                  <a:lnTo>
                    <a:pt x="652" y="1931"/>
                  </a:lnTo>
                  <a:lnTo>
                    <a:pt x="651" y="1936"/>
                  </a:lnTo>
                  <a:lnTo>
                    <a:pt x="652" y="1932"/>
                  </a:lnTo>
                  <a:lnTo>
                    <a:pt x="656" y="1927"/>
                  </a:lnTo>
                  <a:lnTo>
                    <a:pt x="663" y="1922"/>
                  </a:lnTo>
                  <a:lnTo>
                    <a:pt x="673" y="1918"/>
                  </a:lnTo>
                  <a:lnTo>
                    <a:pt x="685" y="1914"/>
                  </a:lnTo>
                  <a:lnTo>
                    <a:pt x="694" y="1906"/>
                  </a:lnTo>
                  <a:lnTo>
                    <a:pt x="701" y="1897"/>
                  </a:lnTo>
                  <a:lnTo>
                    <a:pt x="705" y="1889"/>
                  </a:lnTo>
                  <a:lnTo>
                    <a:pt x="706" y="1887"/>
                  </a:lnTo>
                  <a:lnTo>
                    <a:pt x="706" y="1890"/>
                  </a:lnTo>
                  <a:lnTo>
                    <a:pt x="703" y="1900"/>
                  </a:lnTo>
                  <a:lnTo>
                    <a:pt x="698" y="1913"/>
                  </a:lnTo>
                  <a:lnTo>
                    <a:pt x="693" y="1926"/>
                  </a:lnTo>
                  <a:lnTo>
                    <a:pt x="685" y="1938"/>
                  </a:lnTo>
                  <a:lnTo>
                    <a:pt x="674" y="1944"/>
                  </a:lnTo>
                  <a:lnTo>
                    <a:pt x="664" y="1952"/>
                  </a:lnTo>
                  <a:lnTo>
                    <a:pt x="655" y="1962"/>
                  </a:lnTo>
                  <a:lnTo>
                    <a:pt x="648" y="1976"/>
                  </a:lnTo>
                  <a:lnTo>
                    <a:pt x="643" y="1987"/>
                  </a:lnTo>
                  <a:lnTo>
                    <a:pt x="640" y="1996"/>
                  </a:lnTo>
                  <a:lnTo>
                    <a:pt x="639" y="2000"/>
                  </a:lnTo>
                  <a:lnTo>
                    <a:pt x="636" y="2002"/>
                  </a:lnTo>
                  <a:lnTo>
                    <a:pt x="627" y="2004"/>
                  </a:lnTo>
                  <a:lnTo>
                    <a:pt x="614" y="2007"/>
                  </a:lnTo>
                  <a:lnTo>
                    <a:pt x="596" y="2010"/>
                  </a:lnTo>
                  <a:lnTo>
                    <a:pt x="575" y="2010"/>
                  </a:lnTo>
                  <a:lnTo>
                    <a:pt x="551" y="2007"/>
                  </a:lnTo>
                  <a:lnTo>
                    <a:pt x="526" y="2000"/>
                  </a:lnTo>
                  <a:lnTo>
                    <a:pt x="507" y="1994"/>
                  </a:lnTo>
                  <a:lnTo>
                    <a:pt x="490" y="1991"/>
                  </a:lnTo>
                  <a:lnTo>
                    <a:pt x="477" y="1990"/>
                  </a:lnTo>
                  <a:lnTo>
                    <a:pt x="466" y="1990"/>
                  </a:lnTo>
                  <a:lnTo>
                    <a:pt x="456" y="1991"/>
                  </a:lnTo>
                  <a:lnTo>
                    <a:pt x="445" y="1990"/>
                  </a:lnTo>
                  <a:lnTo>
                    <a:pt x="433" y="1987"/>
                  </a:lnTo>
                  <a:lnTo>
                    <a:pt x="420" y="1983"/>
                  </a:lnTo>
                  <a:lnTo>
                    <a:pt x="406" y="1976"/>
                  </a:lnTo>
                  <a:lnTo>
                    <a:pt x="393" y="1968"/>
                  </a:lnTo>
                  <a:lnTo>
                    <a:pt x="378" y="1960"/>
                  </a:lnTo>
                  <a:lnTo>
                    <a:pt x="364" y="1952"/>
                  </a:lnTo>
                  <a:lnTo>
                    <a:pt x="347" y="1945"/>
                  </a:lnTo>
                  <a:lnTo>
                    <a:pt x="329" y="1942"/>
                  </a:lnTo>
                  <a:lnTo>
                    <a:pt x="309" y="1943"/>
                  </a:lnTo>
                  <a:lnTo>
                    <a:pt x="285" y="1948"/>
                  </a:lnTo>
                  <a:lnTo>
                    <a:pt x="261" y="1960"/>
                  </a:lnTo>
                  <a:lnTo>
                    <a:pt x="262" y="1959"/>
                  </a:lnTo>
                  <a:lnTo>
                    <a:pt x="265" y="1956"/>
                  </a:lnTo>
                  <a:lnTo>
                    <a:pt x="271" y="1952"/>
                  </a:lnTo>
                  <a:lnTo>
                    <a:pt x="280" y="1947"/>
                  </a:lnTo>
                  <a:lnTo>
                    <a:pt x="292" y="1943"/>
                  </a:lnTo>
                  <a:lnTo>
                    <a:pt x="306" y="1940"/>
                  </a:lnTo>
                  <a:lnTo>
                    <a:pt x="325" y="1940"/>
                  </a:lnTo>
                  <a:lnTo>
                    <a:pt x="347" y="1942"/>
                  </a:lnTo>
                  <a:lnTo>
                    <a:pt x="373" y="1948"/>
                  </a:lnTo>
                  <a:lnTo>
                    <a:pt x="403" y="1957"/>
                  </a:lnTo>
                  <a:lnTo>
                    <a:pt x="433" y="1968"/>
                  </a:lnTo>
                  <a:lnTo>
                    <a:pt x="458" y="1973"/>
                  </a:lnTo>
                  <a:lnTo>
                    <a:pt x="479" y="1976"/>
                  </a:lnTo>
                  <a:lnTo>
                    <a:pt x="496" y="1974"/>
                  </a:lnTo>
                  <a:lnTo>
                    <a:pt x="511" y="1972"/>
                  </a:lnTo>
                  <a:lnTo>
                    <a:pt x="521" y="1968"/>
                  </a:lnTo>
                  <a:lnTo>
                    <a:pt x="529" y="1964"/>
                  </a:lnTo>
                  <a:lnTo>
                    <a:pt x="534" y="1960"/>
                  </a:lnTo>
                  <a:lnTo>
                    <a:pt x="537" y="1956"/>
                  </a:lnTo>
                  <a:lnTo>
                    <a:pt x="537" y="1955"/>
                  </a:lnTo>
                  <a:lnTo>
                    <a:pt x="536" y="1956"/>
                  </a:lnTo>
                  <a:lnTo>
                    <a:pt x="528" y="1959"/>
                  </a:lnTo>
                  <a:lnTo>
                    <a:pt x="517" y="1962"/>
                  </a:lnTo>
                  <a:lnTo>
                    <a:pt x="502" y="1964"/>
                  </a:lnTo>
                  <a:lnTo>
                    <a:pt x="482" y="1965"/>
                  </a:lnTo>
                  <a:lnTo>
                    <a:pt x="458" y="1961"/>
                  </a:lnTo>
                  <a:lnTo>
                    <a:pt x="436" y="1955"/>
                  </a:lnTo>
                  <a:lnTo>
                    <a:pt x="413" y="1944"/>
                  </a:lnTo>
                  <a:lnTo>
                    <a:pt x="388" y="1928"/>
                  </a:lnTo>
                  <a:lnTo>
                    <a:pt x="365" y="1910"/>
                  </a:lnTo>
                  <a:lnTo>
                    <a:pt x="346" y="1889"/>
                  </a:lnTo>
                  <a:lnTo>
                    <a:pt x="343" y="1885"/>
                  </a:lnTo>
                  <a:lnTo>
                    <a:pt x="342" y="1885"/>
                  </a:lnTo>
                  <a:lnTo>
                    <a:pt x="322" y="1877"/>
                  </a:lnTo>
                  <a:lnTo>
                    <a:pt x="301" y="1867"/>
                  </a:lnTo>
                  <a:lnTo>
                    <a:pt x="279" y="1850"/>
                  </a:lnTo>
                  <a:lnTo>
                    <a:pt x="254" y="1826"/>
                  </a:lnTo>
                  <a:lnTo>
                    <a:pt x="234" y="1804"/>
                  </a:lnTo>
                  <a:lnTo>
                    <a:pt x="220" y="1787"/>
                  </a:lnTo>
                  <a:lnTo>
                    <a:pt x="210" y="1773"/>
                  </a:lnTo>
                  <a:lnTo>
                    <a:pt x="203" y="1762"/>
                  </a:lnTo>
                  <a:lnTo>
                    <a:pt x="203" y="1762"/>
                  </a:lnTo>
                  <a:lnTo>
                    <a:pt x="182" y="1782"/>
                  </a:lnTo>
                  <a:lnTo>
                    <a:pt x="185" y="1780"/>
                  </a:lnTo>
                  <a:lnTo>
                    <a:pt x="189" y="1774"/>
                  </a:lnTo>
                  <a:lnTo>
                    <a:pt x="195" y="1766"/>
                  </a:lnTo>
                  <a:lnTo>
                    <a:pt x="202" y="1760"/>
                  </a:lnTo>
                  <a:lnTo>
                    <a:pt x="202" y="1758"/>
                  </a:lnTo>
                  <a:lnTo>
                    <a:pt x="189" y="1753"/>
                  </a:lnTo>
                  <a:lnTo>
                    <a:pt x="169" y="1740"/>
                  </a:lnTo>
                  <a:lnTo>
                    <a:pt x="151" y="1726"/>
                  </a:lnTo>
                  <a:lnTo>
                    <a:pt x="134" y="1707"/>
                  </a:lnTo>
                  <a:lnTo>
                    <a:pt x="118" y="1686"/>
                  </a:lnTo>
                  <a:lnTo>
                    <a:pt x="107" y="1661"/>
                  </a:lnTo>
                  <a:lnTo>
                    <a:pt x="101" y="1633"/>
                  </a:lnTo>
                  <a:lnTo>
                    <a:pt x="99" y="1617"/>
                  </a:lnTo>
                  <a:lnTo>
                    <a:pt x="99" y="1617"/>
                  </a:lnTo>
                  <a:lnTo>
                    <a:pt x="101" y="1629"/>
                  </a:lnTo>
                  <a:lnTo>
                    <a:pt x="105" y="1642"/>
                  </a:lnTo>
                  <a:lnTo>
                    <a:pt x="110" y="1657"/>
                  </a:lnTo>
                  <a:lnTo>
                    <a:pt x="118" y="1673"/>
                  </a:lnTo>
                  <a:lnTo>
                    <a:pt x="128" y="1691"/>
                  </a:lnTo>
                  <a:lnTo>
                    <a:pt x="143" y="1708"/>
                  </a:lnTo>
                  <a:lnTo>
                    <a:pt x="160" y="1726"/>
                  </a:lnTo>
                  <a:lnTo>
                    <a:pt x="181" y="1741"/>
                  </a:lnTo>
                  <a:lnTo>
                    <a:pt x="198" y="1750"/>
                  </a:lnTo>
                  <a:lnTo>
                    <a:pt x="196" y="1749"/>
                  </a:lnTo>
                  <a:lnTo>
                    <a:pt x="196" y="1748"/>
                  </a:lnTo>
                  <a:lnTo>
                    <a:pt x="198" y="1750"/>
                  </a:lnTo>
                  <a:lnTo>
                    <a:pt x="199" y="1752"/>
                  </a:lnTo>
                  <a:lnTo>
                    <a:pt x="206" y="1756"/>
                  </a:lnTo>
                  <a:lnTo>
                    <a:pt x="217" y="1746"/>
                  </a:lnTo>
                  <a:lnTo>
                    <a:pt x="229" y="1740"/>
                  </a:lnTo>
                  <a:lnTo>
                    <a:pt x="217" y="1728"/>
                  </a:lnTo>
                  <a:lnTo>
                    <a:pt x="207" y="1718"/>
                  </a:lnTo>
                  <a:lnTo>
                    <a:pt x="199" y="1708"/>
                  </a:lnTo>
                  <a:lnTo>
                    <a:pt x="194" y="1702"/>
                  </a:lnTo>
                  <a:lnTo>
                    <a:pt x="192" y="1699"/>
                  </a:lnTo>
                  <a:lnTo>
                    <a:pt x="194" y="1701"/>
                  </a:lnTo>
                  <a:lnTo>
                    <a:pt x="199" y="1707"/>
                  </a:lnTo>
                  <a:lnTo>
                    <a:pt x="207" y="1715"/>
                  </a:lnTo>
                  <a:lnTo>
                    <a:pt x="217" y="1724"/>
                  </a:lnTo>
                  <a:lnTo>
                    <a:pt x="229" y="1735"/>
                  </a:lnTo>
                  <a:lnTo>
                    <a:pt x="232" y="1737"/>
                  </a:lnTo>
                  <a:lnTo>
                    <a:pt x="233" y="1736"/>
                  </a:lnTo>
                  <a:lnTo>
                    <a:pt x="253" y="1728"/>
                  </a:lnTo>
                  <a:lnTo>
                    <a:pt x="274" y="1723"/>
                  </a:lnTo>
                  <a:lnTo>
                    <a:pt x="299" y="1722"/>
                  </a:lnTo>
                  <a:lnTo>
                    <a:pt x="326" y="1724"/>
                  </a:lnTo>
                  <a:lnTo>
                    <a:pt x="357" y="1732"/>
                  </a:lnTo>
                  <a:lnTo>
                    <a:pt x="355" y="1731"/>
                  </a:lnTo>
                  <a:lnTo>
                    <a:pt x="347" y="1728"/>
                  </a:lnTo>
                  <a:lnTo>
                    <a:pt x="335" y="1723"/>
                  </a:lnTo>
                  <a:lnTo>
                    <a:pt x="321" y="1718"/>
                  </a:lnTo>
                  <a:lnTo>
                    <a:pt x="304" y="1712"/>
                  </a:lnTo>
                  <a:lnTo>
                    <a:pt x="285" y="1708"/>
                  </a:lnTo>
                  <a:lnTo>
                    <a:pt x="266" y="1706"/>
                  </a:lnTo>
                  <a:lnTo>
                    <a:pt x="246" y="1706"/>
                  </a:lnTo>
                  <a:lnTo>
                    <a:pt x="225" y="1705"/>
                  </a:lnTo>
                  <a:lnTo>
                    <a:pt x="207" y="1699"/>
                  </a:lnTo>
                  <a:lnTo>
                    <a:pt x="191" y="1690"/>
                  </a:lnTo>
                  <a:lnTo>
                    <a:pt x="179" y="1681"/>
                  </a:lnTo>
                  <a:lnTo>
                    <a:pt x="170" y="1672"/>
                  </a:lnTo>
                  <a:lnTo>
                    <a:pt x="165" y="1667"/>
                  </a:lnTo>
                  <a:lnTo>
                    <a:pt x="164" y="1664"/>
                  </a:lnTo>
                  <a:lnTo>
                    <a:pt x="166" y="1665"/>
                  </a:lnTo>
                  <a:lnTo>
                    <a:pt x="172" y="1671"/>
                  </a:lnTo>
                  <a:lnTo>
                    <a:pt x="181" y="1677"/>
                  </a:lnTo>
                  <a:lnTo>
                    <a:pt x="194" y="1685"/>
                  </a:lnTo>
                  <a:lnTo>
                    <a:pt x="208" y="1693"/>
                  </a:lnTo>
                  <a:lnTo>
                    <a:pt x="224" y="1698"/>
                  </a:lnTo>
                  <a:lnTo>
                    <a:pt x="241" y="1701"/>
                  </a:lnTo>
                  <a:lnTo>
                    <a:pt x="258" y="1699"/>
                  </a:lnTo>
                  <a:lnTo>
                    <a:pt x="278" y="1698"/>
                  </a:lnTo>
                  <a:lnTo>
                    <a:pt x="297" y="1699"/>
                  </a:lnTo>
                  <a:lnTo>
                    <a:pt x="305" y="1701"/>
                  </a:lnTo>
                  <a:lnTo>
                    <a:pt x="301" y="1699"/>
                  </a:lnTo>
                  <a:lnTo>
                    <a:pt x="275" y="1688"/>
                  </a:lnTo>
                  <a:lnTo>
                    <a:pt x="249" y="1673"/>
                  </a:lnTo>
                  <a:lnTo>
                    <a:pt x="221" y="1654"/>
                  </a:lnTo>
                  <a:lnTo>
                    <a:pt x="195" y="1631"/>
                  </a:lnTo>
                  <a:lnTo>
                    <a:pt x="177" y="1612"/>
                  </a:lnTo>
                  <a:lnTo>
                    <a:pt x="178" y="1612"/>
                  </a:lnTo>
                  <a:lnTo>
                    <a:pt x="187" y="1621"/>
                  </a:lnTo>
                  <a:lnTo>
                    <a:pt x="200" y="1633"/>
                  </a:lnTo>
                  <a:lnTo>
                    <a:pt x="216" y="1646"/>
                  </a:lnTo>
                  <a:lnTo>
                    <a:pt x="236" y="1659"/>
                  </a:lnTo>
                  <a:lnTo>
                    <a:pt x="259" y="1671"/>
                  </a:lnTo>
                  <a:lnTo>
                    <a:pt x="285" y="1682"/>
                  </a:lnTo>
                  <a:lnTo>
                    <a:pt x="314" y="1690"/>
                  </a:lnTo>
                  <a:lnTo>
                    <a:pt x="346" y="1695"/>
                  </a:lnTo>
                  <a:lnTo>
                    <a:pt x="343" y="1694"/>
                  </a:lnTo>
                  <a:lnTo>
                    <a:pt x="334" y="1690"/>
                  </a:lnTo>
                  <a:lnTo>
                    <a:pt x="322" y="1685"/>
                  </a:lnTo>
                  <a:lnTo>
                    <a:pt x="306" y="1677"/>
                  </a:lnTo>
                  <a:lnTo>
                    <a:pt x="288" y="1668"/>
                  </a:lnTo>
                  <a:lnTo>
                    <a:pt x="270" y="1659"/>
                  </a:lnTo>
                  <a:lnTo>
                    <a:pt x="251" y="1647"/>
                  </a:lnTo>
                  <a:lnTo>
                    <a:pt x="234" y="1635"/>
                  </a:lnTo>
                  <a:lnTo>
                    <a:pt x="219" y="1623"/>
                  </a:lnTo>
                  <a:lnTo>
                    <a:pt x="199" y="1606"/>
                  </a:lnTo>
                  <a:lnTo>
                    <a:pt x="181" y="1595"/>
                  </a:lnTo>
                  <a:lnTo>
                    <a:pt x="164" y="1587"/>
                  </a:lnTo>
                  <a:lnTo>
                    <a:pt x="151" y="1583"/>
                  </a:lnTo>
                  <a:lnTo>
                    <a:pt x="143" y="1580"/>
                  </a:lnTo>
                  <a:lnTo>
                    <a:pt x="139" y="1579"/>
                  </a:lnTo>
                  <a:lnTo>
                    <a:pt x="143" y="1579"/>
                  </a:lnTo>
                  <a:lnTo>
                    <a:pt x="152" y="1580"/>
                  </a:lnTo>
                  <a:lnTo>
                    <a:pt x="164" y="1580"/>
                  </a:lnTo>
                  <a:lnTo>
                    <a:pt x="178" y="1584"/>
                  </a:lnTo>
                  <a:lnTo>
                    <a:pt x="194" y="1589"/>
                  </a:lnTo>
                  <a:lnTo>
                    <a:pt x="191" y="1587"/>
                  </a:lnTo>
                  <a:lnTo>
                    <a:pt x="185" y="1582"/>
                  </a:lnTo>
                  <a:lnTo>
                    <a:pt x="174" y="1571"/>
                  </a:lnTo>
                  <a:lnTo>
                    <a:pt x="161" y="1555"/>
                  </a:lnTo>
                  <a:lnTo>
                    <a:pt x="147" y="1536"/>
                  </a:lnTo>
                  <a:lnTo>
                    <a:pt x="149" y="1537"/>
                  </a:lnTo>
                  <a:lnTo>
                    <a:pt x="156" y="1544"/>
                  </a:lnTo>
                  <a:lnTo>
                    <a:pt x="165" y="1551"/>
                  </a:lnTo>
                  <a:lnTo>
                    <a:pt x="178" y="1562"/>
                  </a:lnTo>
                  <a:lnTo>
                    <a:pt x="194" y="1574"/>
                  </a:lnTo>
                  <a:lnTo>
                    <a:pt x="211" y="1585"/>
                  </a:lnTo>
                  <a:lnTo>
                    <a:pt x="229" y="1596"/>
                  </a:lnTo>
                  <a:lnTo>
                    <a:pt x="247" y="1605"/>
                  </a:lnTo>
                  <a:lnTo>
                    <a:pt x="267" y="1612"/>
                  </a:lnTo>
                  <a:lnTo>
                    <a:pt x="285" y="1616"/>
                  </a:lnTo>
                  <a:lnTo>
                    <a:pt x="282" y="1614"/>
                  </a:lnTo>
                  <a:lnTo>
                    <a:pt x="272" y="1610"/>
                  </a:lnTo>
                  <a:lnTo>
                    <a:pt x="259" y="1604"/>
                  </a:lnTo>
                  <a:lnTo>
                    <a:pt x="242" y="1595"/>
                  </a:lnTo>
                  <a:lnTo>
                    <a:pt x="223" y="1584"/>
                  </a:lnTo>
                  <a:lnTo>
                    <a:pt x="204" y="1570"/>
                  </a:lnTo>
                  <a:lnTo>
                    <a:pt x="185" y="1555"/>
                  </a:lnTo>
                  <a:lnTo>
                    <a:pt x="166" y="1537"/>
                  </a:lnTo>
                  <a:lnTo>
                    <a:pt x="152" y="1521"/>
                  </a:lnTo>
                  <a:lnTo>
                    <a:pt x="143" y="1508"/>
                  </a:lnTo>
                  <a:lnTo>
                    <a:pt x="137" y="1499"/>
                  </a:lnTo>
                  <a:lnTo>
                    <a:pt x="135" y="1492"/>
                  </a:lnTo>
                  <a:lnTo>
                    <a:pt x="134" y="1490"/>
                  </a:lnTo>
                  <a:lnTo>
                    <a:pt x="136" y="1492"/>
                  </a:lnTo>
                  <a:lnTo>
                    <a:pt x="140" y="1499"/>
                  </a:lnTo>
                  <a:lnTo>
                    <a:pt x="147" y="1507"/>
                  </a:lnTo>
                  <a:lnTo>
                    <a:pt x="155" y="1516"/>
                  </a:lnTo>
                  <a:lnTo>
                    <a:pt x="165" y="1525"/>
                  </a:lnTo>
                  <a:lnTo>
                    <a:pt x="175" y="1532"/>
                  </a:lnTo>
                  <a:lnTo>
                    <a:pt x="187" y="1536"/>
                  </a:lnTo>
                  <a:lnTo>
                    <a:pt x="185" y="1534"/>
                  </a:lnTo>
                  <a:lnTo>
                    <a:pt x="178" y="1529"/>
                  </a:lnTo>
                  <a:lnTo>
                    <a:pt x="169" y="1520"/>
                  </a:lnTo>
                  <a:lnTo>
                    <a:pt x="157" y="1508"/>
                  </a:lnTo>
                  <a:lnTo>
                    <a:pt x="144" y="1495"/>
                  </a:lnTo>
                  <a:lnTo>
                    <a:pt x="132" y="1478"/>
                  </a:lnTo>
                  <a:lnTo>
                    <a:pt x="120" y="1460"/>
                  </a:lnTo>
                  <a:lnTo>
                    <a:pt x="122" y="1462"/>
                  </a:lnTo>
                  <a:lnTo>
                    <a:pt x="127" y="1469"/>
                  </a:lnTo>
                  <a:lnTo>
                    <a:pt x="136" y="1478"/>
                  </a:lnTo>
                  <a:lnTo>
                    <a:pt x="148" y="1491"/>
                  </a:lnTo>
                  <a:lnTo>
                    <a:pt x="164" y="1504"/>
                  </a:lnTo>
                  <a:lnTo>
                    <a:pt x="183" y="1519"/>
                  </a:lnTo>
                  <a:lnTo>
                    <a:pt x="206" y="1532"/>
                  </a:lnTo>
                  <a:lnTo>
                    <a:pt x="233" y="1544"/>
                  </a:lnTo>
                  <a:lnTo>
                    <a:pt x="262" y="1555"/>
                  </a:lnTo>
                  <a:lnTo>
                    <a:pt x="283" y="1566"/>
                  </a:lnTo>
                  <a:lnTo>
                    <a:pt x="297" y="1575"/>
                  </a:lnTo>
                  <a:lnTo>
                    <a:pt x="300" y="1578"/>
                  </a:lnTo>
                  <a:lnTo>
                    <a:pt x="299" y="1576"/>
                  </a:lnTo>
                  <a:lnTo>
                    <a:pt x="287" y="1566"/>
                  </a:lnTo>
                  <a:lnTo>
                    <a:pt x="271" y="1554"/>
                  </a:lnTo>
                  <a:lnTo>
                    <a:pt x="251" y="1542"/>
                  </a:lnTo>
                  <a:lnTo>
                    <a:pt x="227" y="1532"/>
                  </a:lnTo>
                  <a:lnTo>
                    <a:pt x="203" y="1521"/>
                  </a:lnTo>
                  <a:lnTo>
                    <a:pt x="181" y="1507"/>
                  </a:lnTo>
                  <a:lnTo>
                    <a:pt x="160" y="1492"/>
                  </a:lnTo>
                  <a:lnTo>
                    <a:pt x="140" y="1475"/>
                  </a:lnTo>
                  <a:lnTo>
                    <a:pt x="123" y="1457"/>
                  </a:lnTo>
                  <a:lnTo>
                    <a:pt x="110" y="1440"/>
                  </a:lnTo>
                  <a:lnTo>
                    <a:pt x="101" y="1426"/>
                  </a:lnTo>
                  <a:lnTo>
                    <a:pt x="97" y="1411"/>
                  </a:lnTo>
                  <a:lnTo>
                    <a:pt x="98" y="1414"/>
                  </a:lnTo>
                  <a:lnTo>
                    <a:pt x="106" y="1420"/>
                  </a:lnTo>
                  <a:lnTo>
                    <a:pt x="117" y="1427"/>
                  </a:lnTo>
                  <a:lnTo>
                    <a:pt x="132" y="1435"/>
                  </a:lnTo>
                  <a:lnTo>
                    <a:pt x="130" y="1432"/>
                  </a:lnTo>
                  <a:lnTo>
                    <a:pt x="123" y="1427"/>
                  </a:lnTo>
                  <a:lnTo>
                    <a:pt x="114" y="1417"/>
                  </a:lnTo>
                  <a:lnTo>
                    <a:pt x="103" y="1405"/>
                  </a:lnTo>
                  <a:lnTo>
                    <a:pt x="94" y="1389"/>
                  </a:lnTo>
                  <a:lnTo>
                    <a:pt x="85" y="1371"/>
                  </a:lnTo>
                  <a:lnTo>
                    <a:pt x="80" y="1350"/>
                  </a:lnTo>
                  <a:lnTo>
                    <a:pt x="82" y="1351"/>
                  </a:lnTo>
                  <a:lnTo>
                    <a:pt x="88" y="1358"/>
                  </a:lnTo>
                  <a:lnTo>
                    <a:pt x="97" y="1367"/>
                  </a:lnTo>
                  <a:lnTo>
                    <a:pt x="109" y="1379"/>
                  </a:lnTo>
                  <a:lnTo>
                    <a:pt x="122" y="1392"/>
                  </a:lnTo>
                  <a:lnTo>
                    <a:pt x="136" y="1405"/>
                  </a:lnTo>
                  <a:lnTo>
                    <a:pt x="151" y="1417"/>
                  </a:lnTo>
                  <a:lnTo>
                    <a:pt x="166" y="1427"/>
                  </a:lnTo>
                  <a:lnTo>
                    <a:pt x="181" y="1435"/>
                  </a:lnTo>
                  <a:lnTo>
                    <a:pt x="194" y="1439"/>
                  </a:lnTo>
                  <a:lnTo>
                    <a:pt x="191" y="1436"/>
                  </a:lnTo>
                  <a:lnTo>
                    <a:pt x="183" y="1431"/>
                  </a:lnTo>
                  <a:lnTo>
                    <a:pt x="172" y="1423"/>
                  </a:lnTo>
                  <a:lnTo>
                    <a:pt x="157" y="1413"/>
                  </a:lnTo>
                  <a:lnTo>
                    <a:pt x="141" y="1400"/>
                  </a:lnTo>
                  <a:lnTo>
                    <a:pt x="124" y="1385"/>
                  </a:lnTo>
                  <a:lnTo>
                    <a:pt x="107" y="1368"/>
                  </a:lnTo>
                  <a:lnTo>
                    <a:pt x="92" y="1351"/>
                  </a:lnTo>
                  <a:lnTo>
                    <a:pt x="77" y="1334"/>
                  </a:lnTo>
                  <a:lnTo>
                    <a:pt x="75" y="1331"/>
                  </a:lnTo>
                  <a:lnTo>
                    <a:pt x="71" y="1325"/>
                  </a:lnTo>
                  <a:lnTo>
                    <a:pt x="65" y="1314"/>
                  </a:lnTo>
                  <a:lnTo>
                    <a:pt x="60" y="1303"/>
                  </a:lnTo>
                  <a:lnTo>
                    <a:pt x="59" y="1290"/>
                  </a:lnTo>
                  <a:lnTo>
                    <a:pt x="60" y="1291"/>
                  </a:lnTo>
                  <a:lnTo>
                    <a:pt x="64" y="1296"/>
                  </a:lnTo>
                  <a:lnTo>
                    <a:pt x="71" y="1301"/>
                  </a:lnTo>
                  <a:lnTo>
                    <a:pt x="77" y="1307"/>
                  </a:lnTo>
                  <a:lnTo>
                    <a:pt x="84" y="1312"/>
                  </a:lnTo>
                  <a:lnTo>
                    <a:pt x="89" y="1313"/>
                  </a:lnTo>
                  <a:lnTo>
                    <a:pt x="86" y="1312"/>
                  </a:lnTo>
                  <a:lnTo>
                    <a:pt x="81" y="1305"/>
                  </a:lnTo>
                  <a:lnTo>
                    <a:pt x="72" y="1296"/>
                  </a:lnTo>
                  <a:lnTo>
                    <a:pt x="62" y="1284"/>
                  </a:lnTo>
                  <a:lnTo>
                    <a:pt x="52" y="1271"/>
                  </a:lnTo>
                  <a:lnTo>
                    <a:pt x="43" y="1254"/>
                  </a:lnTo>
                  <a:lnTo>
                    <a:pt x="39" y="1242"/>
                  </a:lnTo>
                  <a:lnTo>
                    <a:pt x="38" y="1235"/>
                  </a:lnTo>
                  <a:lnTo>
                    <a:pt x="38" y="1231"/>
                  </a:lnTo>
                  <a:lnTo>
                    <a:pt x="39" y="1233"/>
                  </a:lnTo>
                  <a:lnTo>
                    <a:pt x="42" y="1240"/>
                  </a:lnTo>
                  <a:lnTo>
                    <a:pt x="47" y="1249"/>
                  </a:lnTo>
                  <a:lnTo>
                    <a:pt x="54" y="1258"/>
                  </a:lnTo>
                  <a:lnTo>
                    <a:pt x="62" y="1266"/>
                  </a:lnTo>
                  <a:lnTo>
                    <a:pt x="71" y="1273"/>
                  </a:lnTo>
                  <a:lnTo>
                    <a:pt x="68" y="1270"/>
                  </a:lnTo>
                  <a:lnTo>
                    <a:pt x="64" y="1265"/>
                  </a:lnTo>
                  <a:lnTo>
                    <a:pt x="58" y="1257"/>
                  </a:lnTo>
                  <a:lnTo>
                    <a:pt x="50" y="1246"/>
                  </a:lnTo>
                  <a:lnTo>
                    <a:pt x="43" y="1235"/>
                  </a:lnTo>
                  <a:lnTo>
                    <a:pt x="38" y="1224"/>
                  </a:lnTo>
                  <a:lnTo>
                    <a:pt x="34" y="1214"/>
                  </a:lnTo>
                  <a:lnTo>
                    <a:pt x="37" y="1216"/>
                  </a:lnTo>
                  <a:lnTo>
                    <a:pt x="42" y="1223"/>
                  </a:lnTo>
                  <a:lnTo>
                    <a:pt x="51" y="1235"/>
                  </a:lnTo>
                  <a:lnTo>
                    <a:pt x="62" y="1248"/>
                  </a:lnTo>
                  <a:lnTo>
                    <a:pt x="76" y="1263"/>
                  </a:lnTo>
                  <a:lnTo>
                    <a:pt x="90" y="1278"/>
                  </a:lnTo>
                  <a:lnTo>
                    <a:pt x="107" y="1292"/>
                  </a:lnTo>
                  <a:lnTo>
                    <a:pt x="124" y="1304"/>
                  </a:lnTo>
                  <a:lnTo>
                    <a:pt x="141" y="1312"/>
                  </a:lnTo>
                  <a:lnTo>
                    <a:pt x="157" y="1316"/>
                  </a:lnTo>
                  <a:lnTo>
                    <a:pt x="155" y="1314"/>
                  </a:lnTo>
                  <a:lnTo>
                    <a:pt x="148" y="1309"/>
                  </a:lnTo>
                  <a:lnTo>
                    <a:pt x="137" y="1303"/>
                  </a:lnTo>
                  <a:lnTo>
                    <a:pt x="123" y="1292"/>
                  </a:lnTo>
                  <a:lnTo>
                    <a:pt x="107" y="1280"/>
                  </a:lnTo>
                  <a:lnTo>
                    <a:pt x="89" y="1265"/>
                  </a:lnTo>
                  <a:lnTo>
                    <a:pt x="72" y="1249"/>
                  </a:lnTo>
                  <a:lnTo>
                    <a:pt x="54" y="1229"/>
                  </a:lnTo>
                  <a:lnTo>
                    <a:pt x="38" y="1208"/>
                  </a:lnTo>
                  <a:lnTo>
                    <a:pt x="37" y="1207"/>
                  </a:lnTo>
                  <a:lnTo>
                    <a:pt x="34" y="1201"/>
                  </a:lnTo>
                  <a:lnTo>
                    <a:pt x="31" y="1189"/>
                  </a:lnTo>
                  <a:lnTo>
                    <a:pt x="29" y="1174"/>
                  </a:lnTo>
                  <a:lnTo>
                    <a:pt x="30" y="1177"/>
                  </a:lnTo>
                  <a:lnTo>
                    <a:pt x="34" y="1182"/>
                  </a:lnTo>
                  <a:lnTo>
                    <a:pt x="42" y="1189"/>
                  </a:lnTo>
                  <a:lnTo>
                    <a:pt x="56" y="1195"/>
                  </a:lnTo>
                  <a:lnTo>
                    <a:pt x="54" y="1193"/>
                  </a:lnTo>
                  <a:lnTo>
                    <a:pt x="47" y="1187"/>
                  </a:lnTo>
                  <a:lnTo>
                    <a:pt x="39" y="1177"/>
                  </a:lnTo>
                  <a:lnTo>
                    <a:pt x="30" y="1165"/>
                  </a:lnTo>
                  <a:lnTo>
                    <a:pt x="21" y="1150"/>
                  </a:lnTo>
                  <a:lnTo>
                    <a:pt x="14" y="1131"/>
                  </a:lnTo>
                  <a:lnTo>
                    <a:pt x="16" y="1134"/>
                  </a:lnTo>
                  <a:lnTo>
                    <a:pt x="20" y="1140"/>
                  </a:lnTo>
                  <a:lnTo>
                    <a:pt x="26" y="1150"/>
                  </a:lnTo>
                  <a:lnTo>
                    <a:pt x="34" y="1160"/>
                  </a:lnTo>
                  <a:lnTo>
                    <a:pt x="44" y="1169"/>
                  </a:lnTo>
                  <a:lnTo>
                    <a:pt x="55" y="1177"/>
                  </a:lnTo>
                  <a:lnTo>
                    <a:pt x="67" y="1181"/>
                  </a:lnTo>
                  <a:lnTo>
                    <a:pt x="64" y="1178"/>
                  </a:lnTo>
                  <a:lnTo>
                    <a:pt x="58" y="1172"/>
                  </a:lnTo>
                  <a:lnTo>
                    <a:pt x="47" y="1163"/>
                  </a:lnTo>
                  <a:lnTo>
                    <a:pt x="34" y="1150"/>
                  </a:lnTo>
                  <a:lnTo>
                    <a:pt x="22" y="1132"/>
                  </a:lnTo>
                  <a:lnTo>
                    <a:pt x="10" y="1112"/>
                  </a:lnTo>
                  <a:lnTo>
                    <a:pt x="13" y="1113"/>
                  </a:lnTo>
                  <a:lnTo>
                    <a:pt x="18" y="1119"/>
                  </a:lnTo>
                  <a:lnTo>
                    <a:pt x="26" y="1129"/>
                  </a:lnTo>
                  <a:lnTo>
                    <a:pt x="37" y="1139"/>
                  </a:lnTo>
                  <a:lnTo>
                    <a:pt x="48" y="1151"/>
                  </a:lnTo>
                  <a:lnTo>
                    <a:pt x="60" y="1161"/>
                  </a:lnTo>
                  <a:lnTo>
                    <a:pt x="73" y="1170"/>
                  </a:lnTo>
                  <a:lnTo>
                    <a:pt x="85" y="1176"/>
                  </a:lnTo>
                  <a:lnTo>
                    <a:pt x="97" y="1178"/>
                  </a:lnTo>
                  <a:lnTo>
                    <a:pt x="94" y="1177"/>
                  </a:lnTo>
                  <a:lnTo>
                    <a:pt x="86" y="1172"/>
                  </a:lnTo>
                  <a:lnTo>
                    <a:pt x="77" y="1165"/>
                  </a:lnTo>
                  <a:lnTo>
                    <a:pt x="64" y="1155"/>
                  </a:lnTo>
                  <a:lnTo>
                    <a:pt x="51" y="1142"/>
                  </a:lnTo>
                  <a:lnTo>
                    <a:pt x="37" y="1126"/>
                  </a:lnTo>
                  <a:lnTo>
                    <a:pt x="22" y="1108"/>
                  </a:lnTo>
                  <a:lnTo>
                    <a:pt x="10" y="1087"/>
                  </a:lnTo>
                  <a:lnTo>
                    <a:pt x="12" y="1089"/>
                  </a:lnTo>
                  <a:lnTo>
                    <a:pt x="18" y="1095"/>
                  </a:lnTo>
                  <a:lnTo>
                    <a:pt x="26" y="1102"/>
                  </a:lnTo>
                  <a:lnTo>
                    <a:pt x="38" y="1112"/>
                  </a:lnTo>
                  <a:lnTo>
                    <a:pt x="50" y="1122"/>
                  </a:lnTo>
                  <a:lnTo>
                    <a:pt x="63" y="1132"/>
                  </a:lnTo>
                  <a:lnTo>
                    <a:pt x="76" y="1143"/>
                  </a:lnTo>
                  <a:lnTo>
                    <a:pt x="88" y="1150"/>
                  </a:lnTo>
                  <a:lnTo>
                    <a:pt x="99" y="1155"/>
                  </a:lnTo>
                  <a:lnTo>
                    <a:pt x="109" y="1156"/>
                  </a:lnTo>
                  <a:lnTo>
                    <a:pt x="106" y="1153"/>
                  </a:lnTo>
                  <a:lnTo>
                    <a:pt x="98" y="1150"/>
                  </a:lnTo>
                  <a:lnTo>
                    <a:pt x="89" y="1143"/>
                  </a:lnTo>
                  <a:lnTo>
                    <a:pt x="76" y="1132"/>
                  </a:lnTo>
                  <a:lnTo>
                    <a:pt x="63" y="1121"/>
                  </a:lnTo>
                  <a:lnTo>
                    <a:pt x="48" y="1106"/>
                  </a:lnTo>
                  <a:lnTo>
                    <a:pt x="34" y="1089"/>
                  </a:lnTo>
                  <a:lnTo>
                    <a:pt x="21" y="1071"/>
                  </a:lnTo>
                  <a:lnTo>
                    <a:pt x="10" y="1050"/>
                  </a:lnTo>
                  <a:lnTo>
                    <a:pt x="13" y="1053"/>
                  </a:lnTo>
                  <a:lnTo>
                    <a:pt x="18" y="1058"/>
                  </a:lnTo>
                  <a:lnTo>
                    <a:pt x="25" y="1066"/>
                  </a:lnTo>
                  <a:lnTo>
                    <a:pt x="34" y="1074"/>
                  </a:lnTo>
                  <a:lnTo>
                    <a:pt x="43" y="1080"/>
                  </a:lnTo>
                  <a:lnTo>
                    <a:pt x="52" y="1084"/>
                  </a:lnTo>
                  <a:lnTo>
                    <a:pt x="50" y="1083"/>
                  </a:lnTo>
                  <a:lnTo>
                    <a:pt x="43" y="1078"/>
                  </a:lnTo>
                  <a:lnTo>
                    <a:pt x="35" y="1068"/>
                  </a:lnTo>
                  <a:lnTo>
                    <a:pt x="26" y="1055"/>
                  </a:lnTo>
                  <a:lnTo>
                    <a:pt x="16" y="1040"/>
                  </a:lnTo>
                  <a:lnTo>
                    <a:pt x="8" y="1020"/>
                  </a:lnTo>
                  <a:lnTo>
                    <a:pt x="9" y="1023"/>
                  </a:lnTo>
                  <a:lnTo>
                    <a:pt x="13" y="1029"/>
                  </a:lnTo>
                  <a:lnTo>
                    <a:pt x="21" y="1037"/>
                  </a:lnTo>
                  <a:lnTo>
                    <a:pt x="29" y="1046"/>
                  </a:lnTo>
                  <a:lnTo>
                    <a:pt x="38" y="1055"/>
                  </a:lnTo>
                  <a:lnTo>
                    <a:pt x="48" y="1062"/>
                  </a:lnTo>
                  <a:lnTo>
                    <a:pt x="59" y="1063"/>
                  </a:lnTo>
                  <a:lnTo>
                    <a:pt x="56" y="1062"/>
                  </a:lnTo>
                  <a:lnTo>
                    <a:pt x="51" y="1057"/>
                  </a:lnTo>
                  <a:lnTo>
                    <a:pt x="43" y="1049"/>
                  </a:lnTo>
                  <a:lnTo>
                    <a:pt x="34" y="1037"/>
                  </a:lnTo>
                  <a:lnTo>
                    <a:pt x="24" y="1023"/>
                  </a:lnTo>
                  <a:lnTo>
                    <a:pt x="14" y="1006"/>
                  </a:lnTo>
                  <a:lnTo>
                    <a:pt x="7" y="986"/>
                  </a:lnTo>
                  <a:lnTo>
                    <a:pt x="9" y="988"/>
                  </a:lnTo>
                  <a:lnTo>
                    <a:pt x="14" y="994"/>
                  </a:lnTo>
                  <a:lnTo>
                    <a:pt x="24" y="1003"/>
                  </a:lnTo>
                  <a:lnTo>
                    <a:pt x="35" y="1012"/>
                  </a:lnTo>
                  <a:lnTo>
                    <a:pt x="47" y="1023"/>
                  </a:lnTo>
                  <a:lnTo>
                    <a:pt x="62" y="1032"/>
                  </a:lnTo>
                  <a:lnTo>
                    <a:pt x="75" y="1040"/>
                  </a:lnTo>
                  <a:lnTo>
                    <a:pt x="86" y="1045"/>
                  </a:lnTo>
                  <a:lnTo>
                    <a:pt x="106" y="1051"/>
                  </a:lnTo>
                  <a:lnTo>
                    <a:pt x="118" y="1058"/>
                  </a:lnTo>
                  <a:lnTo>
                    <a:pt x="124" y="1063"/>
                  </a:lnTo>
                  <a:lnTo>
                    <a:pt x="126" y="1064"/>
                  </a:lnTo>
                  <a:lnTo>
                    <a:pt x="124" y="1062"/>
                  </a:lnTo>
                  <a:lnTo>
                    <a:pt x="118" y="1055"/>
                  </a:lnTo>
                  <a:lnTo>
                    <a:pt x="107" y="1046"/>
                  </a:lnTo>
                  <a:lnTo>
                    <a:pt x="96" y="1034"/>
                  </a:lnTo>
                  <a:lnTo>
                    <a:pt x="81" y="1024"/>
                  </a:lnTo>
                  <a:lnTo>
                    <a:pt x="65" y="1013"/>
                  </a:lnTo>
                  <a:lnTo>
                    <a:pt x="47" y="1000"/>
                  </a:lnTo>
                  <a:lnTo>
                    <a:pt x="33" y="985"/>
                  </a:lnTo>
                  <a:lnTo>
                    <a:pt x="20" y="968"/>
                  </a:lnTo>
                  <a:lnTo>
                    <a:pt x="9" y="951"/>
                  </a:lnTo>
                  <a:lnTo>
                    <a:pt x="1" y="937"/>
                  </a:lnTo>
                  <a:lnTo>
                    <a:pt x="3" y="939"/>
                  </a:lnTo>
                  <a:lnTo>
                    <a:pt x="8" y="945"/>
                  </a:lnTo>
                  <a:lnTo>
                    <a:pt x="16" y="952"/>
                  </a:lnTo>
                  <a:lnTo>
                    <a:pt x="24" y="960"/>
                  </a:lnTo>
                  <a:lnTo>
                    <a:pt x="30" y="964"/>
                  </a:lnTo>
                  <a:lnTo>
                    <a:pt x="35" y="965"/>
                  </a:lnTo>
                  <a:lnTo>
                    <a:pt x="34" y="964"/>
                  </a:lnTo>
                  <a:lnTo>
                    <a:pt x="29" y="957"/>
                  </a:lnTo>
                  <a:lnTo>
                    <a:pt x="22" y="945"/>
                  </a:lnTo>
                  <a:lnTo>
                    <a:pt x="14" y="930"/>
                  </a:lnTo>
                  <a:lnTo>
                    <a:pt x="8" y="914"/>
                  </a:lnTo>
                  <a:lnTo>
                    <a:pt x="4" y="902"/>
                  </a:lnTo>
                  <a:lnTo>
                    <a:pt x="0" y="896"/>
                  </a:lnTo>
                  <a:lnTo>
                    <a:pt x="0" y="893"/>
                  </a:lnTo>
                  <a:lnTo>
                    <a:pt x="1" y="896"/>
                  </a:lnTo>
                  <a:lnTo>
                    <a:pt x="7" y="902"/>
                  </a:lnTo>
                  <a:lnTo>
                    <a:pt x="13" y="911"/>
                  </a:lnTo>
                  <a:lnTo>
                    <a:pt x="21" y="922"/>
                  </a:lnTo>
                  <a:lnTo>
                    <a:pt x="30" y="934"/>
                  </a:lnTo>
                  <a:lnTo>
                    <a:pt x="39" y="943"/>
                  </a:lnTo>
                  <a:lnTo>
                    <a:pt x="47" y="949"/>
                  </a:lnTo>
                  <a:lnTo>
                    <a:pt x="58" y="957"/>
                  </a:lnTo>
                  <a:lnTo>
                    <a:pt x="65" y="964"/>
                  </a:lnTo>
                  <a:lnTo>
                    <a:pt x="69" y="968"/>
                  </a:lnTo>
                  <a:lnTo>
                    <a:pt x="71" y="969"/>
                  </a:lnTo>
                  <a:lnTo>
                    <a:pt x="69" y="968"/>
                  </a:lnTo>
                  <a:lnTo>
                    <a:pt x="64" y="961"/>
                  </a:lnTo>
                  <a:lnTo>
                    <a:pt x="56" y="953"/>
                  </a:lnTo>
                  <a:lnTo>
                    <a:pt x="47" y="943"/>
                  </a:lnTo>
                  <a:lnTo>
                    <a:pt x="38" y="932"/>
                  </a:lnTo>
                  <a:lnTo>
                    <a:pt x="29" y="920"/>
                  </a:lnTo>
                  <a:lnTo>
                    <a:pt x="22" y="911"/>
                  </a:lnTo>
                  <a:lnTo>
                    <a:pt x="16" y="902"/>
                  </a:lnTo>
                  <a:lnTo>
                    <a:pt x="10" y="890"/>
                  </a:lnTo>
                  <a:lnTo>
                    <a:pt x="7" y="877"/>
                  </a:lnTo>
                  <a:lnTo>
                    <a:pt x="4" y="865"/>
                  </a:lnTo>
                  <a:lnTo>
                    <a:pt x="3" y="858"/>
                  </a:lnTo>
                  <a:lnTo>
                    <a:pt x="1" y="854"/>
                  </a:lnTo>
                  <a:lnTo>
                    <a:pt x="3" y="856"/>
                  </a:lnTo>
                  <a:lnTo>
                    <a:pt x="5" y="864"/>
                  </a:lnTo>
                  <a:lnTo>
                    <a:pt x="10" y="875"/>
                  </a:lnTo>
                  <a:lnTo>
                    <a:pt x="17" y="886"/>
                  </a:lnTo>
                  <a:lnTo>
                    <a:pt x="24" y="898"/>
                  </a:lnTo>
                  <a:lnTo>
                    <a:pt x="31" y="909"/>
                  </a:lnTo>
                  <a:lnTo>
                    <a:pt x="39" y="916"/>
                  </a:lnTo>
                  <a:lnTo>
                    <a:pt x="50" y="923"/>
                  </a:lnTo>
                  <a:lnTo>
                    <a:pt x="62" y="931"/>
                  </a:lnTo>
                  <a:lnTo>
                    <a:pt x="72" y="939"/>
                  </a:lnTo>
                  <a:lnTo>
                    <a:pt x="81" y="945"/>
                  </a:lnTo>
                  <a:lnTo>
                    <a:pt x="71" y="936"/>
                  </a:lnTo>
                  <a:lnTo>
                    <a:pt x="58" y="922"/>
                  </a:lnTo>
                  <a:lnTo>
                    <a:pt x="44" y="902"/>
                  </a:lnTo>
                  <a:lnTo>
                    <a:pt x="33" y="879"/>
                  </a:lnTo>
                  <a:lnTo>
                    <a:pt x="22" y="854"/>
                  </a:lnTo>
                  <a:lnTo>
                    <a:pt x="16" y="835"/>
                  </a:lnTo>
                  <a:lnTo>
                    <a:pt x="10" y="821"/>
                  </a:lnTo>
                  <a:lnTo>
                    <a:pt x="9" y="813"/>
                  </a:lnTo>
                  <a:lnTo>
                    <a:pt x="8" y="808"/>
                  </a:lnTo>
                  <a:lnTo>
                    <a:pt x="8" y="807"/>
                  </a:lnTo>
                  <a:lnTo>
                    <a:pt x="9" y="809"/>
                  </a:lnTo>
                  <a:lnTo>
                    <a:pt x="12" y="817"/>
                  </a:lnTo>
                  <a:lnTo>
                    <a:pt x="17" y="829"/>
                  </a:lnTo>
                  <a:lnTo>
                    <a:pt x="25" y="842"/>
                  </a:lnTo>
                  <a:lnTo>
                    <a:pt x="33" y="855"/>
                  </a:lnTo>
                  <a:lnTo>
                    <a:pt x="43" y="869"/>
                  </a:lnTo>
                  <a:lnTo>
                    <a:pt x="54" y="880"/>
                  </a:lnTo>
                  <a:lnTo>
                    <a:pt x="65" y="889"/>
                  </a:lnTo>
                  <a:lnTo>
                    <a:pt x="84" y="898"/>
                  </a:lnTo>
                  <a:lnTo>
                    <a:pt x="98" y="907"/>
                  </a:lnTo>
                  <a:lnTo>
                    <a:pt x="109" y="915"/>
                  </a:lnTo>
                  <a:lnTo>
                    <a:pt x="115" y="920"/>
                  </a:lnTo>
                  <a:lnTo>
                    <a:pt x="118" y="922"/>
                  </a:lnTo>
                  <a:lnTo>
                    <a:pt x="115" y="920"/>
                  </a:lnTo>
                  <a:lnTo>
                    <a:pt x="109" y="914"/>
                  </a:lnTo>
                  <a:lnTo>
                    <a:pt x="101" y="903"/>
                  </a:lnTo>
                  <a:lnTo>
                    <a:pt x="89" y="892"/>
                  </a:lnTo>
                  <a:lnTo>
                    <a:pt x="77" y="879"/>
                  </a:lnTo>
                  <a:lnTo>
                    <a:pt x="65" y="864"/>
                  </a:lnTo>
                  <a:lnTo>
                    <a:pt x="54" y="852"/>
                  </a:lnTo>
                  <a:lnTo>
                    <a:pt x="43" y="841"/>
                  </a:lnTo>
                  <a:lnTo>
                    <a:pt x="34" y="827"/>
                  </a:lnTo>
                  <a:lnTo>
                    <a:pt x="27" y="810"/>
                  </a:lnTo>
                  <a:lnTo>
                    <a:pt x="22" y="792"/>
                  </a:lnTo>
                  <a:lnTo>
                    <a:pt x="18" y="774"/>
                  </a:lnTo>
                  <a:lnTo>
                    <a:pt x="17" y="759"/>
                  </a:lnTo>
                  <a:lnTo>
                    <a:pt x="16" y="749"/>
                  </a:lnTo>
                  <a:lnTo>
                    <a:pt x="16" y="745"/>
                  </a:lnTo>
                  <a:lnTo>
                    <a:pt x="17" y="748"/>
                  </a:lnTo>
                  <a:lnTo>
                    <a:pt x="20" y="755"/>
                  </a:lnTo>
                  <a:lnTo>
                    <a:pt x="24" y="769"/>
                  </a:lnTo>
                  <a:lnTo>
                    <a:pt x="30" y="783"/>
                  </a:lnTo>
                  <a:lnTo>
                    <a:pt x="38" y="799"/>
                  </a:lnTo>
                  <a:lnTo>
                    <a:pt x="47" y="814"/>
                  </a:lnTo>
                  <a:lnTo>
                    <a:pt x="58" y="827"/>
                  </a:lnTo>
                  <a:lnTo>
                    <a:pt x="69" y="838"/>
                  </a:lnTo>
                  <a:lnTo>
                    <a:pt x="82" y="843"/>
                  </a:lnTo>
                  <a:lnTo>
                    <a:pt x="80" y="842"/>
                  </a:lnTo>
                  <a:lnTo>
                    <a:pt x="75" y="835"/>
                  </a:lnTo>
                  <a:lnTo>
                    <a:pt x="65" y="825"/>
                  </a:lnTo>
                  <a:lnTo>
                    <a:pt x="56" y="810"/>
                  </a:lnTo>
                  <a:lnTo>
                    <a:pt x="44" y="791"/>
                  </a:lnTo>
                  <a:lnTo>
                    <a:pt x="34" y="767"/>
                  </a:lnTo>
                  <a:lnTo>
                    <a:pt x="25" y="740"/>
                  </a:lnTo>
                  <a:lnTo>
                    <a:pt x="26" y="744"/>
                  </a:lnTo>
                  <a:lnTo>
                    <a:pt x="30" y="753"/>
                  </a:lnTo>
                  <a:lnTo>
                    <a:pt x="37" y="765"/>
                  </a:lnTo>
                  <a:lnTo>
                    <a:pt x="44" y="780"/>
                  </a:lnTo>
                  <a:lnTo>
                    <a:pt x="55" y="796"/>
                  </a:lnTo>
                  <a:lnTo>
                    <a:pt x="65" y="810"/>
                  </a:lnTo>
                  <a:lnTo>
                    <a:pt x="79" y="822"/>
                  </a:lnTo>
                  <a:lnTo>
                    <a:pt x="92" y="830"/>
                  </a:lnTo>
                  <a:lnTo>
                    <a:pt x="105" y="831"/>
                  </a:lnTo>
                  <a:lnTo>
                    <a:pt x="101" y="829"/>
                  </a:lnTo>
                  <a:lnTo>
                    <a:pt x="93" y="824"/>
                  </a:lnTo>
                  <a:lnTo>
                    <a:pt x="82" y="814"/>
                  </a:lnTo>
                  <a:lnTo>
                    <a:pt x="68" y="800"/>
                  </a:lnTo>
                  <a:lnTo>
                    <a:pt x="55" y="782"/>
                  </a:lnTo>
                  <a:lnTo>
                    <a:pt x="41" y="759"/>
                  </a:lnTo>
                  <a:lnTo>
                    <a:pt x="30" y="733"/>
                  </a:lnTo>
                  <a:lnTo>
                    <a:pt x="31" y="736"/>
                  </a:lnTo>
                  <a:lnTo>
                    <a:pt x="37" y="742"/>
                  </a:lnTo>
                  <a:lnTo>
                    <a:pt x="44" y="752"/>
                  </a:lnTo>
                  <a:lnTo>
                    <a:pt x="54" y="762"/>
                  </a:lnTo>
                  <a:lnTo>
                    <a:pt x="63" y="770"/>
                  </a:lnTo>
                  <a:lnTo>
                    <a:pt x="71" y="774"/>
                  </a:lnTo>
                  <a:lnTo>
                    <a:pt x="68" y="771"/>
                  </a:lnTo>
                  <a:lnTo>
                    <a:pt x="63" y="765"/>
                  </a:lnTo>
                  <a:lnTo>
                    <a:pt x="55" y="753"/>
                  </a:lnTo>
                  <a:lnTo>
                    <a:pt x="46" y="738"/>
                  </a:lnTo>
                  <a:lnTo>
                    <a:pt x="37" y="721"/>
                  </a:lnTo>
                  <a:lnTo>
                    <a:pt x="29" y="700"/>
                  </a:lnTo>
                  <a:lnTo>
                    <a:pt x="30" y="703"/>
                  </a:lnTo>
                  <a:lnTo>
                    <a:pt x="34" y="708"/>
                  </a:lnTo>
                  <a:lnTo>
                    <a:pt x="39" y="718"/>
                  </a:lnTo>
                  <a:lnTo>
                    <a:pt x="46" y="727"/>
                  </a:lnTo>
                  <a:lnTo>
                    <a:pt x="54" y="735"/>
                  </a:lnTo>
                  <a:lnTo>
                    <a:pt x="62" y="741"/>
                  </a:lnTo>
                  <a:lnTo>
                    <a:pt x="69" y="744"/>
                  </a:lnTo>
                  <a:lnTo>
                    <a:pt x="68" y="742"/>
                  </a:lnTo>
                  <a:lnTo>
                    <a:pt x="64" y="740"/>
                  </a:lnTo>
                  <a:lnTo>
                    <a:pt x="58" y="735"/>
                  </a:lnTo>
                  <a:lnTo>
                    <a:pt x="51" y="725"/>
                  </a:lnTo>
                  <a:lnTo>
                    <a:pt x="44" y="714"/>
                  </a:lnTo>
                  <a:lnTo>
                    <a:pt x="38" y="697"/>
                  </a:lnTo>
                  <a:lnTo>
                    <a:pt x="34" y="673"/>
                  </a:lnTo>
                  <a:lnTo>
                    <a:pt x="35" y="677"/>
                  </a:lnTo>
                  <a:lnTo>
                    <a:pt x="41" y="683"/>
                  </a:lnTo>
                  <a:lnTo>
                    <a:pt x="47" y="695"/>
                  </a:lnTo>
                  <a:lnTo>
                    <a:pt x="56" y="708"/>
                  </a:lnTo>
                  <a:lnTo>
                    <a:pt x="67" y="723"/>
                  </a:lnTo>
                  <a:lnTo>
                    <a:pt x="77" y="736"/>
                  </a:lnTo>
                  <a:lnTo>
                    <a:pt x="90" y="746"/>
                  </a:lnTo>
                  <a:lnTo>
                    <a:pt x="103" y="753"/>
                  </a:lnTo>
                  <a:lnTo>
                    <a:pt x="117" y="754"/>
                  </a:lnTo>
                  <a:lnTo>
                    <a:pt x="114" y="753"/>
                  </a:lnTo>
                  <a:lnTo>
                    <a:pt x="106" y="749"/>
                  </a:lnTo>
                  <a:lnTo>
                    <a:pt x="96" y="741"/>
                  </a:lnTo>
                  <a:lnTo>
                    <a:pt x="84" y="729"/>
                  </a:lnTo>
                  <a:lnTo>
                    <a:pt x="71" y="715"/>
                  </a:lnTo>
                  <a:lnTo>
                    <a:pt x="59" y="695"/>
                  </a:lnTo>
                  <a:lnTo>
                    <a:pt x="50" y="673"/>
                  </a:lnTo>
                  <a:lnTo>
                    <a:pt x="44" y="646"/>
                  </a:lnTo>
                  <a:lnTo>
                    <a:pt x="46" y="648"/>
                  </a:lnTo>
                  <a:lnTo>
                    <a:pt x="50" y="657"/>
                  </a:lnTo>
                  <a:lnTo>
                    <a:pt x="55" y="668"/>
                  </a:lnTo>
                  <a:lnTo>
                    <a:pt x="64" y="680"/>
                  </a:lnTo>
                  <a:lnTo>
                    <a:pt x="75" y="690"/>
                  </a:lnTo>
                  <a:lnTo>
                    <a:pt x="88" y="697"/>
                  </a:lnTo>
                  <a:lnTo>
                    <a:pt x="85" y="695"/>
                  </a:lnTo>
                  <a:lnTo>
                    <a:pt x="79" y="689"/>
                  </a:lnTo>
                  <a:lnTo>
                    <a:pt x="69" y="677"/>
                  </a:lnTo>
                  <a:lnTo>
                    <a:pt x="60" y="663"/>
                  </a:lnTo>
                  <a:lnTo>
                    <a:pt x="51" y="642"/>
                  </a:lnTo>
                  <a:lnTo>
                    <a:pt x="47" y="617"/>
                  </a:lnTo>
                  <a:lnTo>
                    <a:pt x="48" y="619"/>
                  </a:lnTo>
                  <a:lnTo>
                    <a:pt x="54" y="627"/>
                  </a:lnTo>
                  <a:lnTo>
                    <a:pt x="62" y="639"/>
                  </a:lnTo>
                  <a:lnTo>
                    <a:pt x="71" y="655"/>
                  </a:lnTo>
                  <a:lnTo>
                    <a:pt x="82" y="672"/>
                  </a:lnTo>
                  <a:lnTo>
                    <a:pt x="97" y="690"/>
                  </a:lnTo>
                  <a:lnTo>
                    <a:pt x="111" y="708"/>
                  </a:lnTo>
                  <a:lnTo>
                    <a:pt x="127" y="727"/>
                  </a:lnTo>
                  <a:lnTo>
                    <a:pt x="143" y="742"/>
                  </a:lnTo>
                  <a:lnTo>
                    <a:pt x="158" y="757"/>
                  </a:lnTo>
                  <a:lnTo>
                    <a:pt x="173" y="766"/>
                  </a:lnTo>
                  <a:lnTo>
                    <a:pt x="187" y="771"/>
                  </a:lnTo>
                  <a:lnTo>
                    <a:pt x="185" y="770"/>
                  </a:lnTo>
                  <a:lnTo>
                    <a:pt x="178" y="765"/>
                  </a:lnTo>
                  <a:lnTo>
                    <a:pt x="168" y="755"/>
                  </a:lnTo>
                  <a:lnTo>
                    <a:pt x="155" y="742"/>
                  </a:lnTo>
                  <a:lnTo>
                    <a:pt x="139" y="727"/>
                  </a:lnTo>
                  <a:lnTo>
                    <a:pt x="122" y="710"/>
                  </a:lnTo>
                  <a:lnTo>
                    <a:pt x="106" y="689"/>
                  </a:lnTo>
                  <a:lnTo>
                    <a:pt x="89" y="665"/>
                  </a:lnTo>
                  <a:lnTo>
                    <a:pt x="73" y="640"/>
                  </a:lnTo>
                  <a:lnTo>
                    <a:pt x="60" y="613"/>
                  </a:lnTo>
                  <a:lnTo>
                    <a:pt x="51" y="584"/>
                  </a:lnTo>
                  <a:lnTo>
                    <a:pt x="52" y="587"/>
                  </a:lnTo>
                  <a:lnTo>
                    <a:pt x="56" y="594"/>
                  </a:lnTo>
                  <a:lnTo>
                    <a:pt x="64" y="605"/>
                  </a:lnTo>
                  <a:lnTo>
                    <a:pt x="73" y="618"/>
                  </a:lnTo>
                  <a:lnTo>
                    <a:pt x="84" y="631"/>
                  </a:lnTo>
                  <a:lnTo>
                    <a:pt x="94" y="646"/>
                  </a:lnTo>
                  <a:lnTo>
                    <a:pt x="105" y="656"/>
                  </a:lnTo>
                  <a:lnTo>
                    <a:pt x="115" y="665"/>
                  </a:lnTo>
                  <a:lnTo>
                    <a:pt x="126" y="669"/>
                  </a:lnTo>
                  <a:lnTo>
                    <a:pt x="123" y="666"/>
                  </a:lnTo>
                  <a:lnTo>
                    <a:pt x="118" y="661"/>
                  </a:lnTo>
                  <a:lnTo>
                    <a:pt x="110" y="652"/>
                  </a:lnTo>
                  <a:lnTo>
                    <a:pt x="101" y="639"/>
                  </a:lnTo>
                  <a:lnTo>
                    <a:pt x="90" y="625"/>
                  </a:lnTo>
                  <a:lnTo>
                    <a:pt x="80" y="609"/>
                  </a:lnTo>
                  <a:lnTo>
                    <a:pt x="72" y="591"/>
                  </a:lnTo>
                  <a:lnTo>
                    <a:pt x="65" y="572"/>
                  </a:lnTo>
                  <a:lnTo>
                    <a:pt x="62" y="553"/>
                  </a:lnTo>
                  <a:lnTo>
                    <a:pt x="63" y="555"/>
                  </a:lnTo>
                  <a:lnTo>
                    <a:pt x="65" y="562"/>
                  </a:lnTo>
                  <a:lnTo>
                    <a:pt x="69" y="570"/>
                  </a:lnTo>
                  <a:lnTo>
                    <a:pt x="75" y="577"/>
                  </a:lnTo>
                  <a:lnTo>
                    <a:pt x="79" y="583"/>
                  </a:lnTo>
                  <a:lnTo>
                    <a:pt x="77" y="579"/>
                  </a:lnTo>
                  <a:lnTo>
                    <a:pt x="75" y="570"/>
                  </a:lnTo>
                  <a:lnTo>
                    <a:pt x="72" y="556"/>
                  </a:lnTo>
                  <a:lnTo>
                    <a:pt x="72" y="539"/>
                  </a:lnTo>
                  <a:lnTo>
                    <a:pt x="75" y="521"/>
                  </a:lnTo>
                  <a:lnTo>
                    <a:pt x="76" y="525"/>
                  </a:lnTo>
                  <a:lnTo>
                    <a:pt x="79" y="536"/>
                  </a:lnTo>
                  <a:lnTo>
                    <a:pt x="82" y="550"/>
                  </a:lnTo>
                  <a:lnTo>
                    <a:pt x="89" y="568"/>
                  </a:lnTo>
                  <a:lnTo>
                    <a:pt x="97" y="588"/>
                  </a:lnTo>
                  <a:lnTo>
                    <a:pt x="106" y="606"/>
                  </a:lnTo>
                  <a:lnTo>
                    <a:pt x="119" y="622"/>
                  </a:lnTo>
                  <a:lnTo>
                    <a:pt x="134" y="634"/>
                  </a:lnTo>
                  <a:lnTo>
                    <a:pt x="149" y="640"/>
                  </a:lnTo>
                  <a:lnTo>
                    <a:pt x="148" y="636"/>
                  </a:lnTo>
                  <a:lnTo>
                    <a:pt x="141" y="628"/>
                  </a:lnTo>
                  <a:lnTo>
                    <a:pt x="134" y="617"/>
                  </a:lnTo>
                  <a:lnTo>
                    <a:pt x="124" y="600"/>
                  </a:lnTo>
                  <a:lnTo>
                    <a:pt x="114" y="580"/>
                  </a:lnTo>
                  <a:lnTo>
                    <a:pt x="103" y="556"/>
                  </a:lnTo>
                  <a:lnTo>
                    <a:pt x="94" y="530"/>
                  </a:lnTo>
                  <a:lnTo>
                    <a:pt x="88" y="503"/>
                  </a:lnTo>
                  <a:lnTo>
                    <a:pt x="85" y="474"/>
                  </a:lnTo>
                  <a:lnTo>
                    <a:pt x="86" y="477"/>
                  </a:lnTo>
                  <a:lnTo>
                    <a:pt x="89" y="484"/>
                  </a:lnTo>
                  <a:lnTo>
                    <a:pt x="94" y="495"/>
                  </a:lnTo>
                  <a:lnTo>
                    <a:pt x="99" y="507"/>
                  </a:lnTo>
                  <a:lnTo>
                    <a:pt x="106" y="519"/>
                  </a:lnTo>
                  <a:lnTo>
                    <a:pt x="113" y="528"/>
                  </a:lnTo>
                  <a:lnTo>
                    <a:pt x="111" y="524"/>
                  </a:lnTo>
                  <a:lnTo>
                    <a:pt x="109" y="515"/>
                  </a:lnTo>
                  <a:lnTo>
                    <a:pt x="105" y="502"/>
                  </a:lnTo>
                  <a:lnTo>
                    <a:pt x="101" y="486"/>
                  </a:lnTo>
                  <a:lnTo>
                    <a:pt x="97" y="466"/>
                  </a:lnTo>
                  <a:lnTo>
                    <a:pt x="96" y="448"/>
                  </a:lnTo>
                  <a:lnTo>
                    <a:pt x="96" y="450"/>
                  </a:lnTo>
                  <a:lnTo>
                    <a:pt x="97" y="457"/>
                  </a:lnTo>
                  <a:lnTo>
                    <a:pt x="101" y="466"/>
                  </a:lnTo>
                  <a:lnTo>
                    <a:pt x="107" y="475"/>
                  </a:lnTo>
                  <a:lnTo>
                    <a:pt x="115" y="483"/>
                  </a:lnTo>
                  <a:lnTo>
                    <a:pt x="114" y="479"/>
                  </a:lnTo>
                  <a:lnTo>
                    <a:pt x="113" y="471"/>
                  </a:lnTo>
                  <a:lnTo>
                    <a:pt x="110" y="457"/>
                  </a:lnTo>
                  <a:lnTo>
                    <a:pt x="107" y="440"/>
                  </a:lnTo>
                  <a:lnTo>
                    <a:pt x="106" y="419"/>
                  </a:lnTo>
                  <a:lnTo>
                    <a:pt x="106" y="397"/>
                  </a:lnTo>
                  <a:lnTo>
                    <a:pt x="107" y="399"/>
                  </a:lnTo>
                  <a:lnTo>
                    <a:pt x="110" y="409"/>
                  </a:lnTo>
                  <a:lnTo>
                    <a:pt x="115" y="423"/>
                  </a:lnTo>
                  <a:lnTo>
                    <a:pt x="122" y="439"/>
                  </a:lnTo>
                  <a:lnTo>
                    <a:pt x="131" y="454"/>
                  </a:lnTo>
                  <a:lnTo>
                    <a:pt x="143" y="469"/>
                  </a:lnTo>
                  <a:lnTo>
                    <a:pt x="157" y="481"/>
                  </a:lnTo>
                  <a:lnTo>
                    <a:pt x="155" y="478"/>
                  </a:lnTo>
                  <a:lnTo>
                    <a:pt x="149" y="470"/>
                  </a:lnTo>
                  <a:lnTo>
                    <a:pt x="143" y="458"/>
                  </a:lnTo>
                  <a:lnTo>
                    <a:pt x="135" y="443"/>
                  </a:lnTo>
                  <a:lnTo>
                    <a:pt x="127" y="423"/>
                  </a:lnTo>
                  <a:lnTo>
                    <a:pt x="123" y="398"/>
                  </a:lnTo>
                  <a:lnTo>
                    <a:pt x="122" y="372"/>
                  </a:lnTo>
                  <a:lnTo>
                    <a:pt x="126" y="340"/>
                  </a:lnTo>
                  <a:lnTo>
                    <a:pt x="126" y="344"/>
                  </a:lnTo>
                  <a:lnTo>
                    <a:pt x="127" y="354"/>
                  </a:lnTo>
                  <a:lnTo>
                    <a:pt x="127" y="367"/>
                  </a:lnTo>
                  <a:lnTo>
                    <a:pt x="130" y="384"/>
                  </a:lnTo>
                  <a:lnTo>
                    <a:pt x="134" y="402"/>
                  </a:lnTo>
                  <a:lnTo>
                    <a:pt x="140" y="422"/>
                  </a:lnTo>
                  <a:lnTo>
                    <a:pt x="149" y="441"/>
                  </a:lnTo>
                  <a:lnTo>
                    <a:pt x="161" y="458"/>
                  </a:lnTo>
                  <a:lnTo>
                    <a:pt x="177" y="471"/>
                  </a:lnTo>
                  <a:lnTo>
                    <a:pt x="175" y="470"/>
                  </a:lnTo>
                  <a:lnTo>
                    <a:pt x="172" y="462"/>
                  </a:lnTo>
                  <a:lnTo>
                    <a:pt x="165" y="452"/>
                  </a:lnTo>
                  <a:lnTo>
                    <a:pt x="158" y="437"/>
                  </a:lnTo>
                  <a:lnTo>
                    <a:pt x="152" y="419"/>
                  </a:lnTo>
                  <a:lnTo>
                    <a:pt x="145" y="397"/>
                  </a:lnTo>
                  <a:lnTo>
                    <a:pt x="140" y="373"/>
                  </a:lnTo>
                  <a:lnTo>
                    <a:pt x="137" y="347"/>
                  </a:lnTo>
                  <a:lnTo>
                    <a:pt x="137" y="318"/>
                  </a:lnTo>
                  <a:lnTo>
                    <a:pt x="139" y="322"/>
                  </a:lnTo>
                  <a:lnTo>
                    <a:pt x="140" y="331"/>
                  </a:lnTo>
                  <a:lnTo>
                    <a:pt x="143" y="344"/>
                  </a:lnTo>
                  <a:lnTo>
                    <a:pt x="148" y="360"/>
                  </a:lnTo>
                  <a:lnTo>
                    <a:pt x="153" y="378"/>
                  </a:lnTo>
                  <a:lnTo>
                    <a:pt x="162" y="397"/>
                  </a:lnTo>
                  <a:lnTo>
                    <a:pt x="173" y="412"/>
                  </a:lnTo>
                  <a:lnTo>
                    <a:pt x="186" y="426"/>
                  </a:lnTo>
                  <a:lnTo>
                    <a:pt x="183" y="423"/>
                  </a:lnTo>
                  <a:lnTo>
                    <a:pt x="178" y="415"/>
                  </a:lnTo>
                  <a:lnTo>
                    <a:pt x="172" y="402"/>
                  </a:lnTo>
                  <a:lnTo>
                    <a:pt x="165" y="385"/>
                  </a:lnTo>
                  <a:lnTo>
                    <a:pt x="158" y="363"/>
                  </a:lnTo>
                  <a:lnTo>
                    <a:pt x="153" y="338"/>
                  </a:lnTo>
                  <a:lnTo>
                    <a:pt x="152" y="308"/>
                  </a:lnTo>
                  <a:lnTo>
                    <a:pt x="156" y="275"/>
                  </a:lnTo>
                  <a:lnTo>
                    <a:pt x="156" y="279"/>
                  </a:lnTo>
                  <a:lnTo>
                    <a:pt x="156" y="289"/>
                  </a:lnTo>
                  <a:lnTo>
                    <a:pt x="157" y="305"/>
                  </a:lnTo>
                  <a:lnTo>
                    <a:pt x="160" y="323"/>
                  </a:lnTo>
                  <a:lnTo>
                    <a:pt x="164" y="343"/>
                  </a:lnTo>
                  <a:lnTo>
                    <a:pt x="170" y="361"/>
                  </a:lnTo>
                  <a:lnTo>
                    <a:pt x="179" y="378"/>
                  </a:lnTo>
                  <a:lnTo>
                    <a:pt x="191" y="390"/>
                  </a:lnTo>
                  <a:lnTo>
                    <a:pt x="190" y="388"/>
                  </a:lnTo>
                  <a:lnTo>
                    <a:pt x="186" y="378"/>
                  </a:lnTo>
                  <a:lnTo>
                    <a:pt x="179" y="364"/>
                  </a:lnTo>
                  <a:lnTo>
                    <a:pt x="174" y="347"/>
                  </a:lnTo>
                  <a:lnTo>
                    <a:pt x="169" y="325"/>
                  </a:lnTo>
                  <a:lnTo>
                    <a:pt x="166" y="301"/>
                  </a:lnTo>
                  <a:lnTo>
                    <a:pt x="166" y="276"/>
                  </a:lnTo>
                  <a:lnTo>
                    <a:pt x="172" y="250"/>
                  </a:lnTo>
                  <a:lnTo>
                    <a:pt x="172" y="254"/>
                  </a:lnTo>
                  <a:lnTo>
                    <a:pt x="172" y="263"/>
                  </a:lnTo>
                  <a:lnTo>
                    <a:pt x="173" y="276"/>
                  </a:lnTo>
                  <a:lnTo>
                    <a:pt x="175" y="292"/>
                  </a:lnTo>
                  <a:lnTo>
                    <a:pt x="181" y="308"/>
                  </a:lnTo>
                  <a:lnTo>
                    <a:pt x="189" y="321"/>
                  </a:lnTo>
                  <a:lnTo>
                    <a:pt x="187" y="317"/>
                  </a:lnTo>
                  <a:lnTo>
                    <a:pt x="183" y="309"/>
                  </a:lnTo>
                  <a:lnTo>
                    <a:pt x="181" y="295"/>
                  </a:lnTo>
                  <a:lnTo>
                    <a:pt x="179" y="275"/>
                  </a:lnTo>
                  <a:lnTo>
                    <a:pt x="182" y="253"/>
                  </a:lnTo>
                  <a:lnTo>
                    <a:pt x="189" y="225"/>
                  </a:lnTo>
                  <a:lnTo>
                    <a:pt x="189" y="229"/>
                  </a:lnTo>
                  <a:lnTo>
                    <a:pt x="190" y="238"/>
                  </a:lnTo>
                  <a:lnTo>
                    <a:pt x="192" y="254"/>
                  </a:lnTo>
                  <a:lnTo>
                    <a:pt x="195" y="272"/>
                  </a:lnTo>
                  <a:lnTo>
                    <a:pt x="199" y="293"/>
                  </a:lnTo>
                  <a:lnTo>
                    <a:pt x="206" y="316"/>
                  </a:lnTo>
                  <a:lnTo>
                    <a:pt x="212" y="337"/>
                  </a:lnTo>
                  <a:lnTo>
                    <a:pt x="221" y="355"/>
                  </a:lnTo>
                  <a:lnTo>
                    <a:pt x="232" y="369"/>
                  </a:lnTo>
                  <a:lnTo>
                    <a:pt x="244" y="378"/>
                  </a:lnTo>
                  <a:lnTo>
                    <a:pt x="242" y="376"/>
                  </a:lnTo>
                  <a:lnTo>
                    <a:pt x="238" y="367"/>
                  </a:lnTo>
                  <a:lnTo>
                    <a:pt x="234" y="351"/>
                  </a:lnTo>
                  <a:lnTo>
                    <a:pt x="228" y="333"/>
                  </a:lnTo>
                  <a:lnTo>
                    <a:pt x="223" y="309"/>
                  </a:lnTo>
                  <a:lnTo>
                    <a:pt x="219" y="283"/>
                  </a:lnTo>
                  <a:lnTo>
                    <a:pt x="216" y="254"/>
                  </a:lnTo>
                  <a:lnTo>
                    <a:pt x="217" y="224"/>
                  </a:lnTo>
                  <a:lnTo>
                    <a:pt x="221" y="193"/>
                  </a:lnTo>
                  <a:lnTo>
                    <a:pt x="229" y="160"/>
                  </a:lnTo>
                  <a:lnTo>
                    <a:pt x="229" y="164"/>
                  </a:lnTo>
                  <a:lnTo>
                    <a:pt x="230" y="173"/>
                  </a:lnTo>
                  <a:lnTo>
                    <a:pt x="230" y="185"/>
                  </a:lnTo>
                  <a:lnTo>
                    <a:pt x="233" y="198"/>
                  </a:lnTo>
                  <a:lnTo>
                    <a:pt x="236" y="210"/>
                  </a:lnTo>
                  <a:lnTo>
                    <a:pt x="236" y="206"/>
                  </a:lnTo>
                  <a:lnTo>
                    <a:pt x="236" y="196"/>
                  </a:lnTo>
                  <a:lnTo>
                    <a:pt x="237" y="182"/>
                  </a:lnTo>
                  <a:lnTo>
                    <a:pt x="240" y="164"/>
                  </a:lnTo>
                  <a:lnTo>
                    <a:pt x="246" y="143"/>
                  </a:lnTo>
                  <a:lnTo>
                    <a:pt x="257" y="122"/>
                  </a:lnTo>
                  <a:lnTo>
                    <a:pt x="255" y="126"/>
                  </a:lnTo>
                  <a:lnTo>
                    <a:pt x="255" y="136"/>
                  </a:lnTo>
                  <a:lnTo>
                    <a:pt x="254" y="151"/>
                  </a:lnTo>
                  <a:lnTo>
                    <a:pt x="255" y="169"/>
                  </a:lnTo>
                  <a:lnTo>
                    <a:pt x="258" y="187"/>
                  </a:lnTo>
                  <a:lnTo>
                    <a:pt x="262" y="204"/>
                  </a:lnTo>
                  <a:lnTo>
                    <a:pt x="261" y="200"/>
                  </a:lnTo>
                  <a:lnTo>
                    <a:pt x="261" y="189"/>
                  </a:lnTo>
                  <a:lnTo>
                    <a:pt x="259" y="172"/>
                  </a:lnTo>
                  <a:lnTo>
                    <a:pt x="259" y="151"/>
                  </a:lnTo>
                  <a:lnTo>
                    <a:pt x="263" y="127"/>
                  </a:lnTo>
                  <a:lnTo>
                    <a:pt x="270" y="102"/>
                  </a:lnTo>
                  <a:lnTo>
                    <a:pt x="270" y="106"/>
                  </a:lnTo>
                  <a:lnTo>
                    <a:pt x="270" y="118"/>
                  </a:lnTo>
                  <a:lnTo>
                    <a:pt x="271" y="134"/>
                  </a:lnTo>
                  <a:lnTo>
                    <a:pt x="272" y="155"/>
                  </a:lnTo>
                  <a:lnTo>
                    <a:pt x="274" y="178"/>
                  </a:lnTo>
                  <a:lnTo>
                    <a:pt x="276" y="202"/>
                  </a:lnTo>
                  <a:lnTo>
                    <a:pt x="279" y="225"/>
                  </a:lnTo>
                  <a:lnTo>
                    <a:pt x="283" y="246"/>
                  </a:lnTo>
                  <a:lnTo>
                    <a:pt x="287" y="263"/>
                  </a:lnTo>
                  <a:lnTo>
                    <a:pt x="292" y="275"/>
                  </a:lnTo>
                  <a:lnTo>
                    <a:pt x="291" y="272"/>
                  </a:lnTo>
                  <a:lnTo>
                    <a:pt x="289" y="263"/>
                  </a:lnTo>
                  <a:lnTo>
                    <a:pt x="288" y="249"/>
                  </a:lnTo>
                  <a:lnTo>
                    <a:pt x="285" y="232"/>
                  </a:lnTo>
                  <a:lnTo>
                    <a:pt x="284" y="211"/>
                  </a:lnTo>
                  <a:lnTo>
                    <a:pt x="284" y="187"/>
                  </a:lnTo>
                  <a:lnTo>
                    <a:pt x="284" y="164"/>
                  </a:lnTo>
                  <a:lnTo>
                    <a:pt x="287" y="139"/>
                  </a:lnTo>
                  <a:lnTo>
                    <a:pt x="292" y="115"/>
                  </a:lnTo>
                  <a:lnTo>
                    <a:pt x="299" y="92"/>
                  </a:lnTo>
                  <a:lnTo>
                    <a:pt x="309" y="72"/>
                  </a:lnTo>
                  <a:lnTo>
                    <a:pt x="322" y="55"/>
                  </a:lnTo>
                  <a:lnTo>
                    <a:pt x="339" y="42"/>
                  </a:lnTo>
                  <a:lnTo>
                    <a:pt x="338" y="45"/>
                  </a:lnTo>
                  <a:lnTo>
                    <a:pt x="334" y="54"/>
                  </a:lnTo>
                  <a:lnTo>
                    <a:pt x="330" y="66"/>
                  </a:lnTo>
                  <a:lnTo>
                    <a:pt x="327" y="83"/>
                  </a:lnTo>
                  <a:lnTo>
                    <a:pt x="326" y="100"/>
                  </a:lnTo>
                  <a:lnTo>
                    <a:pt x="327" y="119"/>
                  </a:lnTo>
                  <a:lnTo>
                    <a:pt x="327" y="115"/>
                  </a:lnTo>
                  <a:lnTo>
                    <a:pt x="327" y="107"/>
                  </a:lnTo>
                  <a:lnTo>
                    <a:pt x="330" y="96"/>
                  </a:lnTo>
                  <a:lnTo>
                    <a:pt x="333" y="80"/>
                  </a:lnTo>
                  <a:lnTo>
                    <a:pt x="339" y="64"/>
                  </a:lnTo>
                  <a:lnTo>
                    <a:pt x="347" y="47"/>
                  </a:lnTo>
                  <a:lnTo>
                    <a:pt x="360" y="32"/>
                  </a:lnTo>
                  <a:lnTo>
                    <a:pt x="377" y="17"/>
                  </a:lnTo>
                  <a:lnTo>
                    <a:pt x="376" y="20"/>
                  </a:lnTo>
                  <a:lnTo>
                    <a:pt x="372" y="28"/>
                  </a:lnTo>
                  <a:lnTo>
                    <a:pt x="365" y="41"/>
                  </a:lnTo>
                  <a:lnTo>
                    <a:pt x="360" y="56"/>
                  </a:lnTo>
                  <a:lnTo>
                    <a:pt x="357" y="76"/>
                  </a:lnTo>
                  <a:lnTo>
                    <a:pt x="357" y="97"/>
                  </a:lnTo>
                  <a:lnTo>
                    <a:pt x="357" y="94"/>
                  </a:lnTo>
                  <a:lnTo>
                    <a:pt x="359" y="85"/>
                  </a:lnTo>
                  <a:lnTo>
                    <a:pt x="363" y="72"/>
                  </a:lnTo>
                  <a:lnTo>
                    <a:pt x="368" y="56"/>
                  </a:lnTo>
                  <a:lnTo>
                    <a:pt x="375" y="41"/>
                  </a:lnTo>
                  <a:lnTo>
                    <a:pt x="385" y="25"/>
                  </a:lnTo>
                  <a:lnTo>
                    <a:pt x="398" y="11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3"/>
            <p:cNvSpPr>
              <a:spLocks/>
            </p:cNvSpPr>
            <p:nvPr/>
          </p:nvSpPr>
          <p:spPr bwMode="auto">
            <a:xfrm>
              <a:off x="4325938" y="3941763"/>
              <a:ext cx="60325" cy="157163"/>
            </a:xfrm>
            <a:custGeom>
              <a:avLst/>
              <a:gdLst>
                <a:gd name="T0" fmla="*/ 0 w 38"/>
                <a:gd name="T1" fmla="*/ 0 h 99"/>
                <a:gd name="T2" fmla="*/ 6 w 38"/>
                <a:gd name="T3" fmla="*/ 21 h 99"/>
                <a:gd name="T4" fmla="*/ 14 w 38"/>
                <a:gd name="T5" fmla="*/ 40 h 99"/>
                <a:gd name="T6" fmla="*/ 22 w 38"/>
                <a:gd name="T7" fmla="*/ 53 h 99"/>
                <a:gd name="T8" fmla="*/ 30 w 38"/>
                <a:gd name="T9" fmla="*/ 62 h 99"/>
                <a:gd name="T10" fmla="*/ 37 w 38"/>
                <a:gd name="T11" fmla="*/ 67 h 99"/>
                <a:gd name="T12" fmla="*/ 38 w 38"/>
                <a:gd name="T13" fmla="*/ 68 h 99"/>
                <a:gd name="T14" fmla="*/ 31 w 38"/>
                <a:gd name="T15" fmla="*/ 99 h 99"/>
                <a:gd name="T16" fmla="*/ 23 w 38"/>
                <a:gd name="T17" fmla="*/ 84 h 99"/>
                <a:gd name="T18" fmla="*/ 17 w 38"/>
                <a:gd name="T19" fmla="*/ 66 h 99"/>
                <a:gd name="T20" fmla="*/ 10 w 38"/>
                <a:gd name="T21" fmla="*/ 47 h 99"/>
                <a:gd name="T22" fmla="*/ 6 w 38"/>
                <a:gd name="T23" fmla="*/ 30 h 99"/>
                <a:gd name="T24" fmla="*/ 2 w 38"/>
                <a:gd name="T25" fmla="*/ 15 h 99"/>
                <a:gd name="T26" fmla="*/ 0 w 38"/>
                <a:gd name="T27" fmla="*/ 4 h 99"/>
                <a:gd name="T28" fmla="*/ 0 w 38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99">
                  <a:moveTo>
                    <a:pt x="0" y="0"/>
                  </a:moveTo>
                  <a:lnTo>
                    <a:pt x="6" y="21"/>
                  </a:lnTo>
                  <a:lnTo>
                    <a:pt x="14" y="40"/>
                  </a:lnTo>
                  <a:lnTo>
                    <a:pt x="22" y="53"/>
                  </a:lnTo>
                  <a:lnTo>
                    <a:pt x="30" y="62"/>
                  </a:lnTo>
                  <a:lnTo>
                    <a:pt x="37" y="67"/>
                  </a:lnTo>
                  <a:lnTo>
                    <a:pt x="38" y="68"/>
                  </a:lnTo>
                  <a:lnTo>
                    <a:pt x="31" y="99"/>
                  </a:lnTo>
                  <a:lnTo>
                    <a:pt x="23" y="84"/>
                  </a:lnTo>
                  <a:lnTo>
                    <a:pt x="17" y="66"/>
                  </a:lnTo>
                  <a:lnTo>
                    <a:pt x="10" y="47"/>
                  </a:lnTo>
                  <a:lnTo>
                    <a:pt x="6" y="30"/>
                  </a:lnTo>
                  <a:lnTo>
                    <a:pt x="2" y="1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4"/>
            <p:cNvSpPr>
              <a:spLocks/>
            </p:cNvSpPr>
            <p:nvPr/>
          </p:nvSpPr>
          <p:spPr bwMode="auto">
            <a:xfrm>
              <a:off x="4275138" y="3897313"/>
              <a:ext cx="103188" cy="249238"/>
            </a:xfrm>
            <a:custGeom>
              <a:avLst/>
              <a:gdLst>
                <a:gd name="T0" fmla="*/ 0 w 65"/>
                <a:gd name="T1" fmla="*/ 0 h 157"/>
                <a:gd name="T2" fmla="*/ 8 w 65"/>
                <a:gd name="T3" fmla="*/ 28 h 157"/>
                <a:gd name="T4" fmla="*/ 19 w 65"/>
                <a:gd name="T5" fmla="*/ 53 h 157"/>
                <a:gd name="T6" fmla="*/ 29 w 65"/>
                <a:gd name="T7" fmla="*/ 74 h 157"/>
                <a:gd name="T8" fmla="*/ 40 w 65"/>
                <a:gd name="T9" fmla="*/ 91 h 157"/>
                <a:gd name="T10" fmla="*/ 49 w 65"/>
                <a:gd name="T11" fmla="*/ 106 h 157"/>
                <a:gd name="T12" fmla="*/ 57 w 65"/>
                <a:gd name="T13" fmla="*/ 116 h 157"/>
                <a:gd name="T14" fmla="*/ 62 w 65"/>
                <a:gd name="T15" fmla="*/ 123 h 157"/>
                <a:gd name="T16" fmla="*/ 65 w 65"/>
                <a:gd name="T17" fmla="*/ 124 h 157"/>
                <a:gd name="T18" fmla="*/ 58 w 65"/>
                <a:gd name="T19" fmla="*/ 157 h 157"/>
                <a:gd name="T20" fmla="*/ 45 w 65"/>
                <a:gd name="T21" fmla="*/ 140 h 157"/>
                <a:gd name="T22" fmla="*/ 34 w 65"/>
                <a:gd name="T23" fmla="*/ 119 h 157"/>
                <a:gd name="T24" fmla="*/ 25 w 65"/>
                <a:gd name="T25" fmla="*/ 96 h 157"/>
                <a:gd name="T26" fmla="*/ 17 w 65"/>
                <a:gd name="T27" fmla="*/ 73 h 157"/>
                <a:gd name="T28" fmla="*/ 11 w 65"/>
                <a:gd name="T29" fmla="*/ 51 h 157"/>
                <a:gd name="T30" fmla="*/ 7 w 65"/>
                <a:gd name="T31" fmla="*/ 31 h 157"/>
                <a:gd name="T32" fmla="*/ 3 w 65"/>
                <a:gd name="T33" fmla="*/ 14 h 157"/>
                <a:gd name="T34" fmla="*/ 0 w 65"/>
                <a:gd name="T35" fmla="*/ 3 h 157"/>
                <a:gd name="T36" fmla="*/ 0 w 65"/>
                <a:gd name="T3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157">
                  <a:moveTo>
                    <a:pt x="0" y="0"/>
                  </a:moveTo>
                  <a:lnTo>
                    <a:pt x="8" y="28"/>
                  </a:lnTo>
                  <a:lnTo>
                    <a:pt x="19" y="53"/>
                  </a:lnTo>
                  <a:lnTo>
                    <a:pt x="29" y="74"/>
                  </a:lnTo>
                  <a:lnTo>
                    <a:pt x="40" y="91"/>
                  </a:lnTo>
                  <a:lnTo>
                    <a:pt x="49" y="106"/>
                  </a:lnTo>
                  <a:lnTo>
                    <a:pt x="57" y="116"/>
                  </a:lnTo>
                  <a:lnTo>
                    <a:pt x="62" y="123"/>
                  </a:lnTo>
                  <a:lnTo>
                    <a:pt x="65" y="124"/>
                  </a:lnTo>
                  <a:lnTo>
                    <a:pt x="58" y="157"/>
                  </a:lnTo>
                  <a:lnTo>
                    <a:pt x="45" y="140"/>
                  </a:lnTo>
                  <a:lnTo>
                    <a:pt x="34" y="119"/>
                  </a:lnTo>
                  <a:lnTo>
                    <a:pt x="25" y="96"/>
                  </a:lnTo>
                  <a:lnTo>
                    <a:pt x="17" y="73"/>
                  </a:lnTo>
                  <a:lnTo>
                    <a:pt x="11" y="51"/>
                  </a:lnTo>
                  <a:lnTo>
                    <a:pt x="7" y="31"/>
                  </a:lnTo>
                  <a:lnTo>
                    <a:pt x="3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5"/>
            <p:cNvSpPr>
              <a:spLocks/>
            </p:cNvSpPr>
            <p:nvPr/>
          </p:nvSpPr>
          <p:spPr bwMode="auto">
            <a:xfrm>
              <a:off x="4360863" y="3902075"/>
              <a:ext cx="31750" cy="152400"/>
            </a:xfrm>
            <a:custGeom>
              <a:avLst/>
              <a:gdLst>
                <a:gd name="T0" fmla="*/ 0 w 20"/>
                <a:gd name="T1" fmla="*/ 0 h 96"/>
                <a:gd name="T2" fmla="*/ 0 w 20"/>
                <a:gd name="T3" fmla="*/ 4 h 96"/>
                <a:gd name="T4" fmla="*/ 1 w 20"/>
                <a:gd name="T5" fmla="*/ 14 h 96"/>
                <a:gd name="T6" fmla="*/ 4 w 20"/>
                <a:gd name="T7" fmla="*/ 27 h 96"/>
                <a:gd name="T8" fmla="*/ 8 w 20"/>
                <a:gd name="T9" fmla="*/ 42 h 96"/>
                <a:gd name="T10" fmla="*/ 13 w 20"/>
                <a:gd name="T11" fmla="*/ 55 h 96"/>
                <a:gd name="T12" fmla="*/ 20 w 20"/>
                <a:gd name="T13" fmla="*/ 67 h 96"/>
                <a:gd name="T14" fmla="*/ 13 w 20"/>
                <a:gd name="T15" fmla="*/ 96 h 96"/>
                <a:gd name="T16" fmla="*/ 12 w 20"/>
                <a:gd name="T17" fmla="*/ 93 h 96"/>
                <a:gd name="T18" fmla="*/ 8 w 20"/>
                <a:gd name="T19" fmla="*/ 84 h 96"/>
                <a:gd name="T20" fmla="*/ 5 w 20"/>
                <a:gd name="T21" fmla="*/ 70 h 96"/>
                <a:gd name="T22" fmla="*/ 1 w 20"/>
                <a:gd name="T23" fmla="*/ 50 h 96"/>
                <a:gd name="T24" fmla="*/ 0 w 20"/>
                <a:gd name="T25" fmla="*/ 28 h 96"/>
                <a:gd name="T26" fmla="*/ 0 w 20"/>
                <a:gd name="T2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96">
                  <a:moveTo>
                    <a:pt x="0" y="0"/>
                  </a:moveTo>
                  <a:lnTo>
                    <a:pt x="0" y="4"/>
                  </a:lnTo>
                  <a:lnTo>
                    <a:pt x="1" y="14"/>
                  </a:lnTo>
                  <a:lnTo>
                    <a:pt x="4" y="27"/>
                  </a:lnTo>
                  <a:lnTo>
                    <a:pt x="8" y="42"/>
                  </a:lnTo>
                  <a:lnTo>
                    <a:pt x="13" y="55"/>
                  </a:lnTo>
                  <a:lnTo>
                    <a:pt x="20" y="67"/>
                  </a:lnTo>
                  <a:lnTo>
                    <a:pt x="13" y="96"/>
                  </a:lnTo>
                  <a:lnTo>
                    <a:pt x="12" y="93"/>
                  </a:lnTo>
                  <a:lnTo>
                    <a:pt x="8" y="84"/>
                  </a:lnTo>
                  <a:lnTo>
                    <a:pt x="5" y="70"/>
                  </a:lnTo>
                  <a:lnTo>
                    <a:pt x="1" y="50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6"/>
            <p:cNvSpPr>
              <a:spLocks/>
            </p:cNvSpPr>
            <p:nvPr/>
          </p:nvSpPr>
          <p:spPr bwMode="auto">
            <a:xfrm>
              <a:off x="4264026" y="4206875"/>
              <a:ext cx="65088" cy="230188"/>
            </a:xfrm>
            <a:custGeom>
              <a:avLst/>
              <a:gdLst>
                <a:gd name="T0" fmla="*/ 0 w 41"/>
                <a:gd name="T1" fmla="*/ 0 h 145"/>
                <a:gd name="T2" fmla="*/ 3 w 41"/>
                <a:gd name="T3" fmla="*/ 35 h 145"/>
                <a:gd name="T4" fmla="*/ 9 w 41"/>
                <a:gd name="T5" fmla="*/ 62 h 145"/>
                <a:gd name="T6" fmla="*/ 14 w 41"/>
                <a:gd name="T7" fmla="*/ 82 h 145"/>
                <a:gd name="T8" fmla="*/ 21 w 41"/>
                <a:gd name="T9" fmla="*/ 96 h 145"/>
                <a:gd name="T10" fmla="*/ 24 w 41"/>
                <a:gd name="T11" fmla="*/ 106 h 145"/>
                <a:gd name="T12" fmla="*/ 28 w 41"/>
                <a:gd name="T13" fmla="*/ 111 h 145"/>
                <a:gd name="T14" fmla="*/ 30 w 41"/>
                <a:gd name="T15" fmla="*/ 112 h 145"/>
                <a:gd name="T16" fmla="*/ 41 w 41"/>
                <a:gd name="T17" fmla="*/ 119 h 145"/>
                <a:gd name="T18" fmla="*/ 27 w 41"/>
                <a:gd name="T19" fmla="*/ 145 h 145"/>
                <a:gd name="T20" fmla="*/ 18 w 41"/>
                <a:gd name="T21" fmla="*/ 128 h 145"/>
                <a:gd name="T22" fmla="*/ 11 w 41"/>
                <a:gd name="T23" fmla="*/ 106 h 145"/>
                <a:gd name="T24" fmla="*/ 6 w 41"/>
                <a:gd name="T25" fmla="*/ 82 h 145"/>
                <a:gd name="T26" fmla="*/ 2 w 41"/>
                <a:gd name="T27" fmla="*/ 59 h 145"/>
                <a:gd name="T28" fmla="*/ 1 w 41"/>
                <a:gd name="T29" fmla="*/ 36 h 145"/>
                <a:gd name="T30" fmla="*/ 0 w 41"/>
                <a:gd name="T31" fmla="*/ 18 h 145"/>
                <a:gd name="T32" fmla="*/ 0 w 41"/>
                <a:gd name="T33" fmla="*/ 5 h 145"/>
                <a:gd name="T34" fmla="*/ 0 w 41"/>
                <a:gd name="T3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145">
                  <a:moveTo>
                    <a:pt x="0" y="0"/>
                  </a:moveTo>
                  <a:lnTo>
                    <a:pt x="3" y="35"/>
                  </a:lnTo>
                  <a:lnTo>
                    <a:pt x="9" y="62"/>
                  </a:lnTo>
                  <a:lnTo>
                    <a:pt x="14" y="82"/>
                  </a:lnTo>
                  <a:lnTo>
                    <a:pt x="21" y="96"/>
                  </a:lnTo>
                  <a:lnTo>
                    <a:pt x="24" y="106"/>
                  </a:lnTo>
                  <a:lnTo>
                    <a:pt x="28" y="111"/>
                  </a:lnTo>
                  <a:lnTo>
                    <a:pt x="30" y="112"/>
                  </a:lnTo>
                  <a:lnTo>
                    <a:pt x="41" y="119"/>
                  </a:lnTo>
                  <a:lnTo>
                    <a:pt x="27" y="145"/>
                  </a:lnTo>
                  <a:lnTo>
                    <a:pt x="18" y="128"/>
                  </a:lnTo>
                  <a:lnTo>
                    <a:pt x="11" y="106"/>
                  </a:lnTo>
                  <a:lnTo>
                    <a:pt x="6" y="82"/>
                  </a:lnTo>
                  <a:lnTo>
                    <a:pt x="2" y="59"/>
                  </a:lnTo>
                  <a:lnTo>
                    <a:pt x="1" y="3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7"/>
            <p:cNvSpPr>
              <a:spLocks/>
            </p:cNvSpPr>
            <p:nvPr/>
          </p:nvSpPr>
          <p:spPr bwMode="auto">
            <a:xfrm>
              <a:off x="4314826" y="4584700"/>
              <a:ext cx="123825" cy="144463"/>
            </a:xfrm>
            <a:custGeom>
              <a:avLst/>
              <a:gdLst>
                <a:gd name="T0" fmla="*/ 78 w 78"/>
                <a:gd name="T1" fmla="*/ 0 h 91"/>
                <a:gd name="T2" fmla="*/ 76 w 78"/>
                <a:gd name="T3" fmla="*/ 2 h 91"/>
                <a:gd name="T4" fmla="*/ 71 w 78"/>
                <a:gd name="T5" fmla="*/ 10 h 91"/>
                <a:gd name="T6" fmla="*/ 66 w 78"/>
                <a:gd name="T7" fmla="*/ 23 h 91"/>
                <a:gd name="T8" fmla="*/ 57 w 78"/>
                <a:gd name="T9" fmla="*/ 38 h 91"/>
                <a:gd name="T10" fmla="*/ 47 w 78"/>
                <a:gd name="T11" fmla="*/ 52 h 91"/>
                <a:gd name="T12" fmla="*/ 36 w 78"/>
                <a:gd name="T13" fmla="*/ 68 h 91"/>
                <a:gd name="T14" fmla="*/ 24 w 78"/>
                <a:gd name="T15" fmla="*/ 81 h 91"/>
                <a:gd name="T16" fmla="*/ 11 w 78"/>
                <a:gd name="T17" fmla="*/ 91 h 91"/>
                <a:gd name="T18" fmla="*/ 0 w 78"/>
                <a:gd name="T19" fmla="*/ 61 h 91"/>
                <a:gd name="T20" fmla="*/ 3 w 78"/>
                <a:gd name="T21" fmla="*/ 60 h 91"/>
                <a:gd name="T22" fmla="*/ 12 w 78"/>
                <a:gd name="T23" fmla="*/ 57 h 91"/>
                <a:gd name="T24" fmla="*/ 24 w 78"/>
                <a:gd name="T25" fmla="*/ 52 h 91"/>
                <a:gd name="T26" fmla="*/ 38 w 78"/>
                <a:gd name="T27" fmla="*/ 43 h 91"/>
                <a:gd name="T28" fmla="*/ 51 w 78"/>
                <a:gd name="T29" fmla="*/ 30 h 91"/>
                <a:gd name="T30" fmla="*/ 63 w 78"/>
                <a:gd name="T31" fmla="*/ 17 h 91"/>
                <a:gd name="T32" fmla="*/ 70 w 78"/>
                <a:gd name="T33" fmla="*/ 9 h 91"/>
                <a:gd name="T34" fmla="*/ 75 w 78"/>
                <a:gd name="T35" fmla="*/ 4 h 91"/>
                <a:gd name="T36" fmla="*/ 76 w 78"/>
                <a:gd name="T37" fmla="*/ 0 h 91"/>
                <a:gd name="T38" fmla="*/ 78 w 78"/>
                <a:gd name="T3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91">
                  <a:moveTo>
                    <a:pt x="78" y="0"/>
                  </a:moveTo>
                  <a:lnTo>
                    <a:pt x="76" y="2"/>
                  </a:lnTo>
                  <a:lnTo>
                    <a:pt x="71" y="10"/>
                  </a:lnTo>
                  <a:lnTo>
                    <a:pt x="66" y="23"/>
                  </a:lnTo>
                  <a:lnTo>
                    <a:pt x="57" y="38"/>
                  </a:lnTo>
                  <a:lnTo>
                    <a:pt x="47" y="52"/>
                  </a:lnTo>
                  <a:lnTo>
                    <a:pt x="36" y="68"/>
                  </a:lnTo>
                  <a:lnTo>
                    <a:pt x="24" y="81"/>
                  </a:lnTo>
                  <a:lnTo>
                    <a:pt x="11" y="91"/>
                  </a:lnTo>
                  <a:lnTo>
                    <a:pt x="0" y="61"/>
                  </a:lnTo>
                  <a:lnTo>
                    <a:pt x="3" y="60"/>
                  </a:lnTo>
                  <a:lnTo>
                    <a:pt x="12" y="57"/>
                  </a:lnTo>
                  <a:lnTo>
                    <a:pt x="24" y="52"/>
                  </a:lnTo>
                  <a:lnTo>
                    <a:pt x="38" y="43"/>
                  </a:lnTo>
                  <a:lnTo>
                    <a:pt x="51" y="30"/>
                  </a:lnTo>
                  <a:lnTo>
                    <a:pt x="63" y="17"/>
                  </a:lnTo>
                  <a:lnTo>
                    <a:pt x="70" y="9"/>
                  </a:lnTo>
                  <a:lnTo>
                    <a:pt x="75" y="4"/>
                  </a:lnTo>
                  <a:lnTo>
                    <a:pt x="76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8"/>
            <p:cNvSpPr>
              <a:spLocks/>
            </p:cNvSpPr>
            <p:nvPr/>
          </p:nvSpPr>
          <p:spPr bwMode="auto">
            <a:xfrm>
              <a:off x="4214813" y="4587875"/>
              <a:ext cx="77788" cy="96838"/>
            </a:xfrm>
            <a:custGeom>
              <a:avLst/>
              <a:gdLst>
                <a:gd name="T0" fmla="*/ 0 w 49"/>
                <a:gd name="T1" fmla="*/ 0 h 61"/>
                <a:gd name="T2" fmla="*/ 14 w 49"/>
                <a:gd name="T3" fmla="*/ 16 h 61"/>
                <a:gd name="T4" fmla="*/ 27 w 49"/>
                <a:gd name="T5" fmla="*/ 28 h 61"/>
                <a:gd name="T6" fmla="*/ 38 w 49"/>
                <a:gd name="T7" fmla="*/ 37 h 61"/>
                <a:gd name="T8" fmla="*/ 46 w 49"/>
                <a:gd name="T9" fmla="*/ 41 h 61"/>
                <a:gd name="T10" fmla="*/ 49 w 49"/>
                <a:gd name="T11" fmla="*/ 42 h 61"/>
                <a:gd name="T12" fmla="*/ 46 w 49"/>
                <a:gd name="T13" fmla="*/ 61 h 61"/>
                <a:gd name="T14" fmla="*/ 36 w 49"/>
                <a:gd name="T15" fmla="*/ 54 h 61"/>
                <a:gd name="T16" fmla="*/ 25 w 49"/>
                <a:gd name="T17" fmla="*/ 44 h 61"/>
                <a:gd name="T18" fmla="*/ 17 w 49"/>
                <a:gd name="T19" fmla="*/ 32 h 61"/>
                <a:gd name="T20" fmla="*/ 11 w 49"/>
                <a:gd name="T21" fmla="*/ 20 h 61"/>
                <a:gd name="T22" fmla="*/ 6 w 49"/>
                <a:gd name="T23" fmla="*/ 10 h 61"/>
                <a:gd name="T24" fmla="*/ 2 w 49"/>
                <a:gd name="T25" fmla="*/ 3 h 61"/>
                <a:gd name="T26" fmla="*/ 0 w 49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61">
                  <a:moveTo>
                    <a:pt x="0" y="0"/>
                  </a:moveTo>
                  <a:lnTo>
                    <a:pt x="14" y="16"/>
                  </a:lnTo>
                  <a:lnTo>
                    <a:pt x="27" y="28"/>
                  </a:lnTo>
                  <a:lnTo>
                    <a:pt x="38" y="37"/>
                  </a:lnTo>
                  <a:lnTo>
                    <a:pt x="46" y="41"/>
                  </a:lnTo>
                  <a:lnTo>
                    <a:pt x="49" y="42"/>
                  </a:lnTo>
                  <a:lnTo>
                    <a:pt x="46" y="61"/>
                  </a:lnTo>
                  <a:lnTo>
                    <a:pt x="36" y="54"/>
                  </a:lnTo>
                  <a:lnTo>
                    <a:pt x="25" y="44"/>
                  </a:lnTo>
                  <a:lnTo>
                    <a:pt x="17" y="32"/>
                  </a:lnTo>
                  <a:lnTo>
                    <a:pt x="11" y="20"/>
                  </a:lnTo>
                  <a:lnTo>
                    <a:pt x="6" y="1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9"/>
            <p:cNvSpPr>
              <a:spLocks/>
            </p:cNvSpPr>
            <p:nvPr/>
          </p:nvSpPr>
          <p:spPr bwMode="auto">
            <a:xfrm>
              <a:off x="4221163" y="4530725"/>
              <a:ext cx="80963" cy="128588"/>
            </a:xfrm>
            <a:custGeom>
              <a:avLst/>
              <a:gdLst>
                <a:gd name="T0" fmla="*/ 0 w 51"/>
                <a:gd name="T1" fmla="*/ 0 h 81"/>
                <a:gd name="T2" fmla="*/ 10 w 51"/>
                <a:gd name="T3" fmla="*/ 23 h 81"/>
                <a:gd name="T4" fmla="*/ 21 w 51"/>
                <a:gd name="T5" fmla="*/ 40 h 81"/>
                <a:gd name="T6" fmla="*/ 32 w 51"/>
                <a:gd name="T7" fmla="*/ 52 h 81"/>
                <a:gd name="T8" fmla="*/ 41 w 51"/>
                <a:gd name="T9" fmla="*/ 60 h 81"/>
                <a:gd name="T10" fmla="*/ 49 w 51"/>
                <a:gd name="T11" fmla="*/ 64 h 81"/>
                <a:gd name="T12" fmla="*/ 51 w 51"/>
                <a:gd name="T13" fmla="*/ 65 h 81"/>
                <a:gd name="T14" fmla="*/ 41 w 51"/>
                <a:gd name="T15" fmla="*/ 81 h 81"/>
                <a:gd name="T16" fmla="*/ 27 w 51"/>
                <a:gd name="T17" fmla="*/ 64 h 81"/>
                <a:gd name="T18" fmla="*/ 16 w 51"/>
                <a:gd name="T19" fmla="*/ 44 h 81"/>
                <a:gd name="T20" fmla="*/ 8 w 51"/>
                <a:gd name="T21" fmla="*/ 27 h 81"/>
                <a:gd name="T22" fmla="*/ 4 w 51"/>
                <a:gd name="T23" fmla="*/ 13 h 81"/>
                <a:gd name="T24" fmla="*/ 2 w 51"/>
                <a:gd name="T25" fmla="*/ 2 h 81"/>
                <a:gd name="T26" fmla="*/ 0 w 51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81">
                  <a:moveTo>
                    <a:pt x="0" y="0"/>
                  </a:moveTo>
                  <a:lnTo>
                    <a:pt x="10" y="23"/>
                  </a:lnTo>
                  <a:lnTo>
                    <a:pt x="21" y="40"/>
                  </a:lnTo>
                  <a:lnTo>
                    <a:pt x="32" y="52"/>
                  </a:lnTo>
                  <a:lnTo>
                    <a:pt x="41" y="60"/>
                  </a:lnTo>
                  <a:lnTo>
                    <a:pt x="49" y="64"/>
                  </a:lnTo>
                  <a:lnTo>
                    <a:pt x="51" y="65"/>
                  </a:lnTo>
                  <a:lnTo>
                    <a:pt x="41" y="81"/>
                  </a:lnTo>
                  <a:lnTo>
                    <a:pt x="27" y="64"/>
                  </a:lnTo>
                  <a:lnTo>
                    <a:pt x="16" y="44"/>
                  </a:lnTo>
                  <a:lnTo>
                    <a:pt x="8" y="27"/>
                  </a:lnTo>
                  <a:lnTo>
                    <a:pt x="4" y="1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0"/>
            <p:cNvSpPr>
              <a:spLocks/>
            </p:cNvSpPr>
            <p:nvPr/>
          </p:nvSpPr>
          <p:spPr bwMode="auto">
            <a:xfrm>
              <a:off x="4471988" y="5565775"/>
              <a:ext cx="95250" cy="147638"/>
            </a:xfrm>
            <a:custGeom>
              <a:avLst/>
              <a:gdLst>
                <a:gd name="T0" fmla="*/ 60 w 60"/>
                <a:gd name="T1" fmla="*/ 0 h 93"/>
                <a:gd name="T2" fmla="*/ 58 w 60"/>
                <a:gd name="T3" fmla="*/ 2 h 93"/>
                <a:gd name="T4" fmla="*/ 55 w 60"/>
                <a:gd name="T5" fmla="*/ 12 h 93"/>
                <a:gd name="T6" fmla="*/ 49 w 60"/>
                <a:gd name="T7" fmla="*/ 25 h 93"/>
                <a:gd name="T8" fmla="*/ 43 w 60"/>
                <a:gd name="T9" fmla="*/ 40 h 93"/>
                <a:gd name="T10" fmla="*/ 35 w 60"/>
                <a:gd name="T11" fmla="*/ 56 h 93"/>
                <a:gd name="T12" fmla="*/ 26 w 60"/>
                <a:gd name="T13" fmla="*/ 72 h 93"/>
                <a:gd name="T14" fmla="*/ 17 w 60"/>
                <a:gd name="T15" fmla="*/ 84 h 93"/>
                <a:gd name="T16" fmla="*/ 13 w 60"/>
                <a:gd name="T17" fmla="*/ 89 h 93"/>
                <a:gd name="T18" fmla="*/ 10 w 60"/>
                <a:gd name="T19" fmla="*/ 91 h 93"/>
                <a:gd name="T20" fmla="*/ 7 w 60"/>
                <a:gd name="T21" fmla="*/ 93 h 93"/>
                <a:gd name="T22" fmla="*/ 5 w 60"/>
                <a:gd name="T23" fmla="*/ 93 h 93"/>
                <a:gd name="T24" fmla="*/ 2 w 60"/>
                <a:gd name="T25" fmla="*/ 93 h 93"/>
                <a:gd name="T26" fmla="*/ 1 w 60"/>
                <a:gd name="T27" fmla="*/ 91 h 93"/>
                <a:gd name="T28" fmla="*/ 1 w 60"/>
                <a:gd name="T29" fmla="*/ 89 h 93"/>
                <a:gd name="T30" fmla="*/ 0 w 60"/>
                <a:gd name="T31" fmla="*/ 86 h 93"/>
                <a:gd name="T32" fmla="*/ 0 w 60"/>
                <a:gd name="T33" fmla="*/ 84 h 93"/>
                <a:gd name="T34" fmla="*/ 0 w 60"/>
                <a:gd name="T35" fmla="*/ 81 h 93"/>
                <a:gd name="T36" fmla="*/ 0 w 60"/>
                <a:gd name="T37" fmla="*/ 77 h 93"/>
                <a:gd name="T38" fmla="*/ 0 w 60"/>
                <a:gd name="T39" fmla="*/ 74 h 93"/>
                <a:gd name="T40" fmla="*/ 0 w 60"/>
                <a:gd name="T41" fmla="*/ 73 h 93"/>
                <a:gd name="T42" fmla="*/ 0 w 60"/>
                <a:gd name="T43" fmla="*/ 72 h 93"/>
                <a:gd name="T44" fmla="*/ 0 w 60"/>
                <a:gd name="T45" fmla="*/ 70 h 93"/>
                <a:gd name="T46" fmla="*/ 2 w 60"/>
                <a:gd name="T47" fmla="*/ 69 h 93"/>
                <a:gd name="T48" fmla="*/ 10 w 60"/>
                <a:gd name="T49" fmla="*/ 64 h 93"/>
                <a:gd name="T50" fmla="*/ 20 w 60"/>
                <a:gd name="T51" fmla="*/ 53 h 93"/>
                <a:gd name="T52" fmla="*/ 34 w 60"/>
                <a:gd name="T53" fmla="*/ 40 h 93"/>
                <a:gd name="T54" fmla="*/ 47 w 60"/>
                <a:gd name="T55" fmla="*/ 22 h 93"/>
                <a:gd name="T56" fmla="*/ 60 w 60"/>
                <a:gd name="T5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93">
                  <a:moveTo>
                    <a:pt x="60" y="0"/>
                  </a:moveTo>
                  <a:lnTo>
                    <a:pt x="58" y="2"/>
                  </a:lnTo>
                  <a:lnTo>
                    <a:pt x="55" y="12"/>
                  </a:lnTo>
                  <a:lnTo>
                    <a:pt x="49" y="25"/>
                  </a:lnTo>
                  <a:lnTo>
                    <a:pt x="43" y="40"/>
                  </a:lnTo>
                  <a:lnTo>
                    <a:pt x="35" y="56"/>
                  </a:lnTo>
                  <a:lnTo>
                    <a:pt x="26" y="72"/>
                  </a:lnTo>
                  <a:lnTo>
                    <a:pt x="17" y="84"/>
                  </a:lnTo>
                  <a:lnTo>
                    <a:pt x="13" y="89"/>
                  </a:lnTo>
                  <a:lnTo>
                    <a:pt x="10" y="91"/>
                  </a:lnTo>
                  <a:lnTo>
                    <a:pt x="7" y="93"/>
                  </a:lnTo>
                  <a:lnTo>
                    <a:pt x="5" y="93"/>
                  </a:lnTo>
                  <a:lnTo>
                    <a:pt x="2" y="93"/>
                  </a:lnTo>
                  <a:lnTo>
                    <a:pt x="1" y="91"/>
                  </a:lnTo>
                  <a:lnTo>
                    <a:pt x="1" y="89"/>
                  </a:lnTo>
                  <a:lnTo>
                    <a:pt x="0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10" y="64"/>
                  </a:lnTo>
                  <a:lnTo>
                    <a:pt x="20" y="53"/>
                  </a:lnTo>
                  <a:lnTo>
                    <a:pt x="34" y="40"/>
                  </a:lnTo>
                  <a:lnTo>
                    <a:pt x="47" y="2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1"/>
            <p:cNvSpPr>
              <a:spLocks/>
            </p:cNvSpPr>
            <p:nvPr/>
          </p:nvSpPr>
          <p:spPr bwMode="auto">
            <a:xfrm>
              <a:off x="4781551" y="6119813"/>
              <a:ext cx="36513" cy="153988"/>
            </a:xfrm>
            <a:custGeom>
              <a:avLst/>
              <a:gdLst>
                <a:gd name="T0" fmla="*/ 6 w 23"/>
                <a:gd name="T1" fmla="*/ 0 h 97"/>
                <a:gd name="T2" fmla="*/ 6 w 23"/>
                <a:gd name="T3" fmla="*/ 4 h 97"/>
                <a:gd name="T4" fmla="*/ 6 w 23"/>
                <a:gd name="T5" fmla="*/ 15 h 97"/>
                <a:gd name="T6" fmla="*/ 9 w 23"/>
                <a:gd name="T7" fmla="*/ 29 h 97"/>
                <a:gd name="T8" fmla="*/ 10 w 23"/>
                <a:gd name="T9" fmla="*/ 46 h 97"/>
                <a:gd name="T10" fmla="*/ 14 w 23"/>
                <a:gd name="T11" fmla="*/ 64 h 97"/>
                <a:gd name="T12" fmla="*/ 18 w 23"/>
                <a:gd name="T13" fmla="*/ 81 h 97"/>
                <a:gd name="T14" fmla="*/ 23 w 23"/>
                <a:gd name="T15" fmla="*/ 97 h 97"/>
                <a:gd name="T16" fmla="*/ 4 w 23"/>
                <a:gd name="T17" fmla="*/ 71 h 97"/>
                <a:gd name="T18" fmla="*/ 4 w 23"/>
                <a:gd name="T19" fmla="*/ 67 h 97"/>
                <a:gd name="T20" fmla="*/ 1 w 23"/>
                <a:gd name="T21" fmla="*/ 58 h 97"/>
                <a:gd name="T22" fmla="*/ 0 w 23"/>
                <a:gd name="T23" fmla="*/ 42 h 97"/>
                <a:gd name="T24" fmla="*/ 1 w 23"/>
                <a:gd name="T25" fmla="*/ 24 h 97"/>
                <a:gd name="T26" fmla="*/ 6 w 23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97">
                  <a:moveTo>
                    <a:pt x="6" y="0"/>
                  </a:moveTo>
                  <a:lnTo>
                    <a:pt x="6" y="4"/>
                  </a:lnTo>
                  <a:lnTo>
                    <a:pt x="6" y="15"/>
                  </a:lnTo>
                  <a:lnTo>
                    <a:pt x="9" y="29"/>
                  </a:lnTo>
                  <a:lnTo>
                    <a:pt x="10" y="46"/>
                  </a:lnTo>
                  <a:lnTo>
                    <a:pt x="14" y="64"/>
                  </a:lnTo>
                  <a:lnTo>
                    <a:pt x="18" y="81"/>
                  </a:lnTo>
                  <a:lnTo>
                    <a:pt x="23" y="9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1" y="58"/>
                  </a:lnTo>
                  <a:lnTo>
                    <a:pt x="0" y="42"/>
                  </a:lnTo>
                  <a:lnTo>
                    <a:pt x="1" y="2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2"/>
            <p:cNvSpPr>
              <a:spLocks/>
            </p:cNvSpPr>
            <p:nvPr/>
          </p:nvSpPr>
          <p:spPr bwMode="auto">
            <a:xfrm>
              <a:off x="4275138" y="3805238"/>
              <a:ext cx="1214438" cy="3052763"/>
            </a:xfrm>
            <a:custGeom>
              <a:avLst/>
              <a:gdLst>
                <a:gd name="T0" fmla="*/ 108 w 765"/>
                <a:gd name="T1" fmla="*/ 4 h 1923"/>
                <a:gd name="T2" fmla="*/ 101 w 765"/>
                <a:gd name="T3" fmla="*/ 27 h 1923"/>
                <a:gd name="T4" fmla="*/ 91 w 765"/>
                <a:gd name="T5" fmla="*/ 73 h 1923"/>
                <a:gd name="T6" fmla="*/ 78 w 765"/>
                <a:gd name="T7" fmla="*/ 137 h 1923"/>
                <a:gd name="T8" fmla="*/ 65 w 765"/>
                <a:gd name="T9" fmla="*/ 220 h 1923"/>
                <a:gd name="T10" fmla="*/ 53 w 765"/>
                <a:gd name="T11" fmla="*/ 318 h 1923"/>
                <a:gd name="T12" fmla="*/ 44 w 765"/>
                <a:gd name="T13" fmla="*/ 428 h 1923"/>
                <a:gd name="T14" fmla="*/ 40 w 765"/>
                <a:gd name="T15" fmla="*/ 548 h 1923"/>
                <a:gd name="T16" fmla="*/ 42 w 765"/>
                <a:gd name="T17" fmla="*/ 677 h 1923"/>
                <a:gd name="T18" fmla="*/ 54 w 765"/>
                <a:gd name="T19" fmla="*/ 812 h 1923"/>
                <a:gd name="T20" fmla="*/ 76 w 765"/>
                <a:gd name="T21" fmla="*/ 950 h 1923"/>
                <a:gd name="T22" fmla="*/ 110 w 765"/>
                <a:gd name="T23" fmla="*/ 1090 h 1923"/>
                <a:gd name="T24" fmla="*/ 159 w 765"/>
                <a:gd name="T25" fmla="*/ 1229 h 1923"/>
                <a:gd name="T26" fmla="*/ 224 w 765"/>
                <a:gd name="T27" fmla="*/ 1365 h 1923"/>
                <a:gd name="T28" fmla="*/ 307 w 765"/>
                <a:gd name="T29" fmla="*/ 1496 h 1923"/>
                <a:gd name="T30" fmla="*/ 409 w 765"/>
                <a:gd name="T31" fmla="*/ 1619 h 1923"/>
                <a:gd name="T32" fmla="*/ 533 w 765"/>
                <a:gd name="T33" fmla="*/ 1733 h 1923"/>
                <a:gd name="T34" fmla="*/ 681 w 765"/>
                <a:gd name="T35" fmla="*/ 1835 h 1923"/>
                <a:gd name="T36" fmla="*/ 764 w 765"/>
                <a:gd name="T37" fmla="*/ 1882 h 1923"/>
                <a:gd name="T38" fmla="*/ 765 w 765"/>
                <a:gd name="T39" fmla="*/ 1892 h 1923"/>
                <a:gd name="T40" fmla="*/ 765 w 765"/>
                <a:gd name="T41" fmla="*/ 1906 h 1923"/>
                <a:gd name="T42" fmla="*/ 759 w 765"/>
                <a:gd name="T43" fmla="*/ 1919 h 1923"/>
                <a:gd name="T44" fmla="*/ 743 w 765"/>
                <a:gd name="T45" fmla="*/ 1923 h 1923"/>
                <a:gd name="T46" fmla="*/ 715 w 765"/>
                <a:gd name="T47" fmla="*/ 1914 h 1923"/>
                <a:gd name="T48" fmla="*/ 687 w 765"/>
                <a:gd name="T49" fmla="*/ 1896 h 1923"/>
                <a:gd name="T50" fmla="*/ 659 w 765"/>
                <a:gd name="T51" fmla="*/ 1878 h 1923"/>
                <a:gd name="T52" fmla="*/ 619 w 765"/>
                <a:gd name="T53" fmla="*/ 1852 h 1923"/>
                <a:gd name="T54" fmla="*/ 567 w 765"/>
                <a:gd name="T55" fmla="*/ 1817 h 1923"/>
                <a:gd name="T56" fmla="*/ 510 w 765"/>
                <a:gd name="T57" fmla="*/ 1772 h 1923"/>
                <a:gd name="T58" fmla="*/ 446 w 765"/>
                <a:gd name="T59" fmla="*/ 1717 h 1923"/>
                <a:gd name="T60" fmla="*/ 379 w 765"/>
                <a:gd name="T61" fmla="*/ 1653 h 1923"/>
                <a:gd name="T62" fmla="*/ 312 w 765"/>
                <a:gd name="T63" fmla="*/ 1577 h 1923"/>
                <a:gd name="T64" fmla="*/ 245 w 765"/>
                <a:gd name="T65" fmla="*/ 1490 h 1923"/>
                <a:gd name="T66" fmla="*/ 182 w 765"/>
                <a:gd name="T67" fmla="*/ 1390 h 1923"/>
                <a:gd name="T68" fmla="*/ 126 w 765"/>
                <a:gd name="T69" fmla="*/ 1279 h 1923"/>
                <a:gd name="T70" fmla="*/ 78 w 765"/>
                <a:gd name="T71" fmla="*/ 1155 h 1923"/>
                <a:gd name="T72" fmla="*/ 38 w 765"/>
                <a:gd name="T73" fmla="*/ 1017 h 1923"/>
                <a:gd name="T74" fmla="*/ 12 w 765"/>
                <a:gd name="T75" fmla="*/ 867 h 1923"/>
                <a:gd name="T76" fmla="*/ 0 w 765"/>
                <a:gd name="T77" fmla="*/ 700 h 1923"/>
                <a:gd name="T78" fmla="*/ 6 w 765"/>
                <a:gd name="T79" fmla="*/ 520 h 1923"/>
                <a:gd name="T80" fmla="*/ 31 w 765"/>
                <a:gd name="T81" fmla="*/ 323 h 1923"/>
                <a:gd name="T82" fmla="*/ 76 w 765"/>
                <a:gd name="T83" fmla="*/ 113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5" h="1923">
                  <a:moveTo>
                    <a:pt x="108" y="0"/>
                  </a:moveTo>
                  <a:lnTo>
                    <a:pt x="108" y="4"/>
                  </a:lnTo>
                  <a:lnTo>
                    <a:pt x="105" y="13"/>
                  </a:lnTo>
                  <a:lnTo>
                    <a:pt x="101" y="27"/>
                  </a:lnTo>
                  <a:lnTo>
                    <a:pt x="96" y="47"/>
                  </a:lnTo>
                  <a:lnTo>
                    <a:pt x="91" y="73"/>
                  </a:lnTo>
                  <a:lnTo>
                    <a:pt x="84" y="103"/>
                  </a:lnTo>
                  <a:lnTo>
                    <a:pt x="78" y="137"/>
                  </a:lnTo>
                  <a:lnTo>
                    <a:pt x="71" y="177"/>
                  </a:lnTo>
                  <a:lnTo>
                    <a:pt x="65" y="220"/>
                  </a:lnTo>
                  <a:lnTo>
                    <a:pt x="58" y="267"/>
                  </a:lnTo>
                  <a:lnTo>
                    <a:pt x="53" y="318"/>
                  </a:lnTo>
                  <a:lnTo>
                    <a:pt x="48" y="372"/>
                  </a:lnTo>
                  <a:lnTo>
                    <a:pt x="44" y="428"/>
                  </a:lnTo>
                  <a:lnTo>
                    <a:pt x="41" y="487"/>
                  </a:lnTo>
                  <a:lnTo>
                    <a:pt x="40" y="548"/>
                  </a:lnTo>
                  <a:lnTo>
                    <a:pt x="40" y="611"/>
                  </a:lnTo>
                  <a:lnTo>
                    <a:pt x="42" y="677"/>
                  </a:lnTo>
                  <a:lnTo>
                    <a:pt x="46" y="744"/>
                  </a:lnTo>
                  <a:lnTo>
                    <a:pt x="54" y="812"/>
                  </a:lnTo>
                  <a:lnTo>
                    <a:pt x="63" y="881"/>
                  </a:lnTo>
                  <a:lnTo>
                    <a:pt x="76" y="950"/>
                  </a:lnTo>
                  <a:lnTo>
                    <a:pt x="92" y="1020"/>
                  </a:lnTo>
                  <a:lnTo>
                    <a:pt x="110" y="1090"/>
                  </a:lnTo>
                  <a:lnTo>
                    <a:pt x="133" y="1160"/>
                  </a:lnTo>
                  <a:lnTo>
                    <a:pt x="159" y="1229"/>
                  </a:lnTo>
                  <a:lnTo>
                    <a:pt x="189" y="1297"/>
                  </a:lnTo>
                  <a:lnTo>
                    <a:pt x="224" y="1365"/>
                  </a:lnTo>
                  <a:lnTo>
                    <a:pt x="262" y="1432"/>
                  </a:lnTo>
                  <a:lnTo>
                    <a:pt x="307" y="1496"/>
                  </a:lnTo>
                  <a:lnTo>
                    <a:pt x="355" y="1559"/>
                  </a:lnTo>
                  <a:lnTo>
                    <a:pt x="409" y="1619"/>
                  </a:lnTo>
                  <a:lnTo>
                    <a:pt x="468" y="1678"/>
                  </a:lnTo>
                  <a:lnTo>
                    <a:pt x="533" y="1733"/>
                  </a:lnTo>
                  <a:lnTo>
                    <a:pt x="604" y="1786"/>
                  </a:lnTo>
                  <a:lnTo>
                    <a:pt x="681" y="1835"/>
                  </a:lnTo>
                  <a:lnTo>
                    <a:pt x="764" y="1880"/>
                  </a:lnTo>
                  <a:lnTo>
                    <a:pt x="764" y="1882"/>
                  </a:lnTo>
                  <a:lnTo>
                    <a:pt x="765" y="1886"/>
                  </a:lnTo>
                  <a:lnTo>
                    <a:pt x="765" y="1892"/>
                  </a:lnTo>
                  <a:lnTo>
                    <a:pt x="765" y="1899"/>
                  </a:lnTo>
                  <a:lnTo>
                    <a:pt x="765" y="1906"/>
                  </a:lnTo>
                  <a:lnTo>
                    <a:pt x="763" y="1913"/>
                  </a:lnTo>
                  <a:lnTo>
                    <a:pt x="759" y="1919"/>
                  </a:lnTo>
                  <a:lnTo>
                    <a:pt x="752" y="1922"/>
                  </a:lnTo>
                  <a:lnTo>
                    <a:pt x="743" y="1923"/>
                  </a:lnTo>
                  <a:lnTo>
                    <a:pt x="731" y="1920"/>
                  </a:lnTo>
                  <a:lnTo>
                    <a:pt x="715" y="1914"/>
                  </a:lnTo>
                  <a:lnTo>
                    <a:pt x="696" y="1902"/>
                  </a:lnTo>
                  <a:lnTo>
                    <a:pt x="687" y="1896"/>
                  </a:lnTo>
                  <a:lnTo>
                    <a:pt x="675" y="1888"/>
                  </a:lnTo>
                  <a:lnTo>
                    <a:pt x="659" y="1878"/>
                  </a:lnTo>
                  <a:lnTo>
                    <a:pt x="640" y="1867"/>
                  </a:lnTo>
                  <a:lnTo>
                    <a:pt x="619" y="1852"/>
                  </a:lnTo>
                  <a:lnTo>
                    <a:pt x="594" y="1835"/>
                  </a:lnTo>
                  <a:lnTo>
                    <a:pt x="567" y="1817"/>
                  </a:lnTo>
                  <a:lnTo>
                    <a:pt x="540" y="1796"/>
                  </a:lnTo>
                  <a:lnTo>
                    <a:pt x="510" y="1772"/>
                  </a:lnTo>
                  <a:lnTo>
                    <a:pt x="478" y="1746"/>
                  </a:lnTo>
                  <a:lnTo>
                    <a:pt x="446" y="1717"/>
                  </a:lnTo>
                  <a:lnTo>
                    <a:pt x="413" y="1686"/>
                  </a:lnTo>
                  <a:lnTo>
                    <a:pt x="379" y="1653"/>
                  </a:lnTo>
                  <a:lnTo>
                    <a:pt x="346" y="1617"/>
                  </a:lnTo>
                  <a:lnTo>
                    <a:pt x="312" y="1577"/>
                  </a:lnTo>
                  <a:lnTo>
                    <a:pt x="278" y="1534"/>
                  </a:lnTo>
                  <a:lnTo>
                    <a:pt x="245" y="1490"/>
                  </a:lnTo>
                  <a:lnTo>
                    <a:pt x="214" y="1441"/>
                  </a:lnTo>
                  <a:lnTo>
                    <a:pt x="182" y="1390"/>
                  </a:lnTo>
                  <a:lnTo>
                    <a:pt x="154" y="1337"/>
                  </a:lnTo>
                  <a:lnTo>
                    <a:pt x="126" y="1279"/>
                  </a:lnTo>
                  <a:lnTo>
                    <a:pt x="100" y="1219"/>
                  </a:lnTo>
                  <a:lnTo>
                    <a:pt x="78" y="1155"/>
                  </a:lnTo>
                  <a:lnTo>
                    <a:pt x="57" y="1088"/>
                  </a:lnTo>
                  <a:lnTo>
                    <a:pt x="38" y="1017"/>
                  </a:lnTo>
                  <a:lnTo>
                    <a:pt x="24" y="944"/>
                  </a:lnTo>
                  <a:lnTo>
                    <a:pt x="12" y="867"/>
                  </a:lnTo>
                  <a:lnTo>
                    <a:pt x="4" y="785"/>
                  </a:lnTo>
                  <a:lnTo>
                    <a:pt x="0" y="700"/>
                  </a:lnTo>
                  <a:lnTo>
                    <a:pt x="0" y="611"/>
                  </a:lnTo>
                  <a:lnTo>
                    <a:pt x="6" y="520"/>
                  </a:lnTo>
                  <a:lnTo>
                    <a:pt x="16" y="424"/>
                  </a:lnTo>
                  <a:lnTo>
                    <a:pt x="31" y="323"/>
                  </a:lnTo>
                  <a:lnTo>
                    <a:pt x="50" y="220"/>
                  </a:lnTo>
                  <a:lnTo>
                    <a:pt x="76" y="11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3970946">
            <a:off x="10678344" y="-1838728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64000"/>
            </a:schemeClr>
          </a:solidFill>
        </p:grpSpPr>
        <p:sp>
          <p:nvSpPr>
            <p:cNvPr id="32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2202624" y="442461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让生如夏花般绚烂，死如秋叶般静美。</a:t>
            </a:r>
          </a:p>
          <a:p>
            <a:endParaRPr lang="zh-CN" altLang="en-US" dirty="0" smtClean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Let life be beautiful like summer flowers, and death like autumn leaves.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51538" y="1487785"/>
            <a:ext cx="2441694" cy="280076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【团子】请叫我天然萌 微博@团团团团团团团儿" panose="02010601040101010101" pitchFamily="2" charset="2"/>
              </a:rPr>
              <a:t>生如</a:t>
            </a:r>
            <a:endParaRPr lang="en-US" altLang="zh-CN" sz="8800" dirty="0" smtClean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  <a:cs typeface="【团子】请叫我天然萌 微博@团团团团团团团儿" panose="02010601040101010101" pitchFamily="2" charset="2"/>
            </a:endParaRPr>
          </a:p>
          <a:p>
            <a:r>
              <a:rPr lang="zh-CN" altLang="en-US" sz="8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【团子】请叫我天然萌 微博@团团团团团团团儿" panose="02010601040101010101" pitchFamily="2" charset="2"/>
              </a:rPr>
              <a:t>夏花</a:t>
            </a:r>
            <a:endParaRPr lang="zh-CN" altLang="en-US" sz="88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  <a:cs typeface="【团子】请叫我天然萌 微博@团团团团团团团儿" panose="02010601040101010101" pitchFamily="2" charset="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015626" y="1570567"/>
            <a:ext cx="3570208" cy="144655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【团子】请叫我天然萌 微博@团团团团团团团儿" panose="02010601040101010101" pitchFamily="2" charset="2"/>
              </a:rPr>
              <a:t>飞鸟集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531671" y="3145191"/>
            <a:ext cx="4012637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【团子】请叫我天然萌 微博@团团团团团团团儿" panose="02010601040101010101" pitchFamily="2" charset="2"/>
              </a:rPr>
              <a:t>2016</a:t>
            </a:r>
            <a:r>
              <a:rPr lang="zh-CN" altLang="en-US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【团子】请叫我天然萌 微博@团团团团团团团儿" panose="02010601040101010101" pitchFamily="2" charset="2"/>
              </a:rPr>
              <a:t>文艺</a:t>
            </a:r>
            <a:r>
              <a:rPr lang="zh-CN" altLang="en-US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【团子】请叫我天然萌 微博@团团团团团团团儿" panose="02010601040101010101" pitchFamily="2" charset="2"/>
              </a:rPr>
              <a:t>模版</a:t>
            </a:r>
            <a:endParaRPr lang="zh-CN" altLang="en-US" sz="48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  <a:cs typeface="【团子】请叫我天然萌 微博@团团团团团团团儿" panose="02010601040101010101" pitchFamily="2" charset="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67749" y="1265692"/>
            <a:ext cx="2867228" cy="3138611"/>
            <a:chOff x="7998391" y="1295907"/>
            <a:chExt cx="2867228" cy="3138611"/>
          </a:xfrm>
        </p:grpSpPr>
        <p:sp>
          <p:nvSpPr>
            <p:cNvPr id="42" name="矩形 41"/>
            <p:cNvSpPr/>
            <p:nvPr/>
          </p:nvSpPr>
          <p:spPr>
            <a:xfrm>
              <a:off x="8138898" y="1441062"/>
              <a:ext cx="2629412" cy="284830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L 形 45"/>
            <p:cNvSpPr/>
            <p:nvPr/>
          </p:nvSpPr>
          <p:spPr>
            <a:xfrm>
              <a:off x="7998391" y="3954983"/>
              <a:ext cx="479535" cy="479535"/>
            </a:xfrm>
            <a:prstGeom prst="corner">
              <a:avLst/>
            </a:prstGeom>
            <a:solidFill>
              <a:schemeClr val="bg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L 形 46"/>
            <p:cNvSpPr/>
            <p:nvPr/>
          </p:nvSpPr>
          <p:spPr>
            <a:xfrm rot="10800000">
              <a:off x="10368191" y="1295907"/>
              <a:ext cx="497428" cy="497428"/>
            </a:xfrm>
            <a:prstGeom prst="corner">
              <a:avLst/>
            </a:prstGeom>
            <a:solidFill>
              <a:schemeClr val="bg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最终幻想、钢琴曲 - 纯音乐 - 12风之纹章钢琴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20137" y="6139421"/>
            <a:ext cx="609600" cy="60960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 rot="6020991" flipH="1">
            <a:off x="2615421" y="-1898052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49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 rot="5400000">
            <a:off x="8885844" y="-1547814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90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5400000" flipV="1">
            <a:off x="4872016" y="-1545080"/>
            <a:ext cx="983700" cy="1222463"/>
            <a:chOff x="4448177" y="173038"/>
            <a:chExt cx="2289175" cy="2844801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106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7"/>
            <p:cNvSpPr>
              <a:spLocks/>
            </p:cNvSpPr>
            <p:nvPr/>
          </p:nvSpPr>
          <p:spPr bwMode="auto">
            <a:xfrm>
              <a:off x="4448177" y="482601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 rot="13970946">
            <a:off x="12480716" y="740151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22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819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810"/>
    </mc:Choice>
    <mc:Fallback xmlns="">
      <p:transition advTm="108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81481E-6 C 0.05221 0.24352 0.1487 0.40579 0.15781 0.73195 C 0.13763 0.97038 0.16328 1.07223 0.30195 1.2301 " pathEditMode="relative" rAng="0" ptsTypes="AAA">
                                      <p:cBhvr>
                                        <p:cTn id="8" dur="7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6150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26 1.48148E-6 C 0.07422 0.40254 -0.56289 0.86875 -0.53164 1.24028 C -0.55742 1.26736 -0.63737 1.33148 -0.6625 1.35926 " pathEditMode="relative" rAng="0" ptsTypes="AAA">
                                      <p:cBhvr>
                                        <p:cTn id="22" dur="4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6796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C 0.03529 0.13264 -0.04818 0.35602 0.10625 0.39584 C 0.24089 0.48334 0.25247 0.78172 0.38542 0.84746 C 0.52005 0.90186 0.60885 1.11945 0.72083 1.25556 " pathEditMode="relative" rAng="0" ptsTypes="AAAA">
                                      <p:cBhvr>
                                        <p:cTn id="30" dur="4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1.11111E-6 C -0.01445 0.64537 -0.36171 0.78796 -0.54218 1.18194 " pathEditMode="relative" rAng="0" ptsTypes="AA">
                                      <p:cBhvr>
                                        <p:cTn id="32" dur="62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5909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0.00052 1.85185E-6 C -0.12331 0.675 -0.55026 0.83912 -0.87917 0.97014 " pathEditMode="relative" rAng="0" ptsTypes="AA">
                                      <p:cBhvr>
                                        <p:cTn id="56" dur="29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32" y="4849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9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9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9" grpId="0"/>
      <p:bldP spid="41" grpId="0"/>
      <p:bldP spid="43" grpId="0"/>
      <p:bldP spid="44" grpId="0"/>
    </p:bldLst>
  </p:timing>
  <p:extLst mod="1">
    <p:ext uri="{E180D4A7-C9FB-4DFB-919C-405C955672EB}">
      <p14:showEvtLst xmlns:p14="http://schemas.microsoft.com/office/powerpoint/2010/main">
        <p14:playEvt time="57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2" b="69780"/>
          <a:stretch/>
        </p:blipFill>
        <p:spPr>
          <a:xfrm>
            <a:off x="-154133" y="504"/>
            <a:ext cx="12291948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69248" y="305893"/>
            <a:ext cx="6096000" cy="313932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泰戈尔</a:t>
            </a:r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飞鸟集</a:t>
            </a:r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第</a:t>
            </a:r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82</a:t>
            </a:r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首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天空没有翅膀的痕迹，而我已飞过。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I leave no trace of wings in the air, but I am glad I have had my flight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让生如夏花般绚烂，死如秋叶般静美。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Let life be beautiful like summer flowers, and death like autumn leaves.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想做好的人去敲门，那爱人者看见门开着。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The one who wants to do good knocks at the door, the one who loves sees the door </a:t>
            </a:r>
            <a:r>
              <a:rPr lang="en-US" altLang="zh-CN" dirty="0" err="1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opern</a:t>
            </a:r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如果你因失去了太阳而流泪，那么你也将失去群星了。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If you shed tears when you miss the sun, you also miss the stars.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忧思在我的心里平静下去，正如暮色降临在寂静的山林中。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Sorrow is hushed into peace in my heart like the evening among the silent trees.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你看不见你自己，你所看见的只是你的影子。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What you are you do not see, what you see is your shadow.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我不能选择那最好的，是那最好的选择我。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I cannot choose the best. The best chooses me.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我说不出这心为什么那样默默地颓丧着。 是为了它那不曾要求，不曾知道，不曾记得的小小的需要。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I cannot tell why this heart languishes in silence. It is for small needs it never asks, or knows or remembers.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不要因为你自己没有胃口而去责备你的食物。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Do not blame your food because you have no appetite.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心是尖锐的，不是宽博的，它执着在每一点上，却并不活动。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The mind, sharp but not broad, sticks at every point but does not move 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我们如海鸥之与波涛相遇似地，遇见了，走近了。海鸥飞去，波涛滚滚地流开，我们也分别了。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Like the meeting of the seagulls and the waves we meet and come near.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The seagulls fly off, the waves roll away and we depart.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当我们是大为谦卑的时候，便是我们最接近伟大的时候。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We come nearest to the great when we are great in humility.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麻雀看见孔雀负担着它的翎尾，替它担忧。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The sparrow is sorry for the peacock at the burden of its tail.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我们把世界看错了，反说它欺骗我们。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We read the world wrong and say that it deceives us.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死之印记给生的钱币以价值，使它能够用生命来购买那真正的宝物。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Death's stamp gives value to the coin of life; making it possible to buy with life what is truly precious.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无名的日子的感触，攀缘在我的心上，正象那绿色的苔藓，攀缘在老树的周身。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The touch of the nameless days clings to my heart like mosses round the old tree.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我投射我自己的影子在我的路上，因为我有一盏还没有燃点起来的明灯。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I cast my own shadow upon my path, because I have a lamp that has not been lighted.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人走进喧哗的群众里去，为的是要淹没他自己的沉默的呼号。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Man goes into the noisy crowed to drown his own </a:t>
            </a:r>
            <a:r>
              <a:rPr lang="en-US" altLang="zh-CN" dirty="0" err="1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clamour</a:t>
            </a:r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 of </a:t>
            </a:r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silence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           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                    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金工坊</a:t>
            </a:r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@</a:t>
            </a:r>
            <a:r>
              <a:rPr lang="en-US" altLang="zh-CN" dirty="0" err="1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kelaro</a:t>
            </a:r>
            <a:endParaRPr lang="en-US" altLang="zh-CN" dirty="0" smtClean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                   @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白狐</a:t>
            </a:r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NUNCLE</a:t>
            </a: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                      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谢谢聆听</a:t>
            </a:r>
            <a:endParaRPr lang="en-US" altLang="zh-CN" dirty="0" smtClean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 rot="13970946">
            <a:off x="10678344" y="-1725880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64000"/>
            </a:schemeClr>
          </a:solidFill>
        </p:grpSpPr>
        <p:sp>
          <p:nvSpPr>
            <p:cNvPr id="43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6020991" flipH="1">
            <a:off x="2615421" y="-1785204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51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 rot="5400000">
            <a:off x="8885844" y="-1547814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59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rot="5400000" flipV="1">
            <a:off x="4872016" y="-1432232"/>
            <a:ext cx="983700" cy="1222463"/>
            <a:chOff x="4448177" y="173038"/>
            <a:chExt cx="2289175" cy="2844801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75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7"/>
            <p:cNvSpPr>
              <a:spLocks/>
            </p:cNvSpPr>
            <p:nvPr/>
          </p:nvSpPr>
          <p:spPr bwMode="auto">
            <a:xfrm>
              <a:off x="4448177" y="482601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 rot="13970946">
            <a:off x="12480716" y="740151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91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 rot="5400000">
            <a:off x="423866" y="-1266657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99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4347444"/>
      </p:ext>
    </p:extLst>
  </p:cSld>
  <p:clrMapOvr>
    <a:masterClrMapping/>
  </p:clrMapOvr>
  <p:transition spd="slow" advTm="53515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4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6 0.93403 L 0.01563 -4.50856 " pathEditMode="relative" rAng="0" ptsTypes="AA">
                                      <p:cBhvr>
                                        <p:cTn id="9" dur="5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27213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6.25E-7 -4.81481E-6 C 0.05221 0.24352 0.1487 0.40579 0.15781 0.73195 C 0.13763 0.97038 0.16328 1.07223 0.30195 1.2301 " pathEditMode="relative" rAng="0" ptsTypes="AAA">
                                      <p:cBhvr>
                                        <p:cTn id="11" dur="7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6150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26 -3.7037E-6 C 0.07422 0.40255 -0.56289 0.86875 -0.53164 1.24028 C -0.55742 1.2676 -0.63737 1.33149 -0.6625 1.35926 " pathEditMode="relative" rAng="0" ptsTypes="AAA">
                                      <p:cBhvr>
                                        <p:cTn id="25" dur="5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6796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accel="50000" decel="50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 7.40741E-7 C 0.03529 0.13264 -0.04818 0.35602 0.10625 0.39583 C 0.24089 0.48333 0.25247 0.78194 0.38542 0.84745 C 0.52005 0.90185 0.60898 1.11944 0.72083 1.25555 " pathEditMode="relative" rAng="0" ptsTypes="AAAA">
                                      <p:cBhvr>
                                        <p:cTn id="33" dur="67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indefinite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0052 -4.07407E-6 C -0.01445 0.64561 -0.36171 0.78797 -0.54218 1.18195 " pathEditMode="relative" rAng="0" ptsTypes="AA">
                                      <p:cBhvr>
                                        <p:cTn id="35" dur="69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59097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37578 -0.31482 C -0.49844 0.21852 -0.92552 0.34815 -1.25417 0.45185 " pathEditMode="relative" rAng="0" ptsTypes="AA">
                                      <p:cBhvr>
                                        <p:cTn id="49" dur="39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19" y="3833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778E-17 2.96296E-6 C 0.05365 0.24652 0.1099 0.57222 0.32135 0.62106 C 0.4612 0.65347 0.85208 0.7919 0.99596 0.95185 " pathEditMode="relative" rAng="0" ptsTypes="AAA">
                                      <p:cBhvr>
                                        <p:cTn id="51" dur="72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92" y="4759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0"/>
                            </p:stCondLst>
                            <p:childTnLst>
                              <p:par>
                                <p:cTn id="5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7797">
            <a:off x="8866517" y="3421586"/>
            <a:ext cx="3265721" cy="327252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5563032">
            <a:off x="543990" y="298028"/>
            <a:ext cx="801716" cy="994084"/>
            <a:chOff x="4448176" y="179388"/>
            <a:chExt cx="2289175" cy="2838450"/>
          </a:xfrm>
          <a:solidFill>
            <a:schemeClr val="bg1">
              <a:lumMod val="95000"/>
              <a:alpha val="25000"/>
            </a:schemeClr>
          </a:solidFill>
        </p:grpSpPr>
        <p:sp>
          <p:nvSpPr>
            <p:cNvPr id="5" name="Freeform 23"/>
            <p:cNvSpPr>
              <a:spLocks noEditPoints="1"/>
            </p:cNvSpPr>
            <p:nvPr/>
          </p:nvSpPr>
          <p:spPr bwMode="auto">
            <a:xfrm>
              <a:off x="5211763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5700713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auto">
            <a:xfrm>
              <a:off x="5754688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7"/>
            <p:cNvSpPr>
              <a:spLocks/>
            </p:cNvSpPr>
            <p:nvPr/>
          </p:nvSpPr>
          <p:spPr bwMode="auto">
            <a:xfrm>
              <a:off x="5745163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8"/>
            <p:cNvSpPr>
              <a:spLocks/>
            </p:cNvSpPr>
            <p:nvPr/>
          </p:nvSpPr>
          <p:spPr bwMode="auto">
            <a:xfrm>
              <a:off x="5830888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1"/>
            <p:cNvSpPr>
              <a:spLocks/>
            </p:cNvSpPr>
            <p:nvPr/>
          </p:nvSpPr>
          <p:spPr bwMode="auto">
            <a:xfrm>
              <a:off x="5799138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3"/>
            <p:cNvSpPr>
              <a:spLocks/>
            </p:cNvSpPr>
            <p:nvPr/>
          </p:nvSpPr>
          <p:spPr bwMode="auto">
            <a:xfrm>
              <a:off x="6119813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4"/>
            <p:cNvSpPr>
              <a:spLocks/>
            </p:cNvSpPr>
            <p:nvPr/>
          </p:nvSpPr>
          <p:spPr bwMode="auto">
            <a:xfrm>
              <a:off x="5929313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7"/>
            <p:cNvSpPr>
              <a:spLocks/>
            </p:cNvSpPr>
            <p:nvPr/>
          </p:nvSpPr>
          <p:spPr bwMode="auto">
            <a:xfrm>
              <a:off x="4448176" y="482600"/>
              <a:ext cx="1763713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4986022">
            <a:off x="1907330" y="537594"/>
            <a:ext cx="624212" cy="1466021"/>
            <a:chOff x="3963988" y="3275013"/>
            <a:chExt cx="1525588" cy="3582988"/>
          </a:xfrm>
          <a:solidFill>
            <a:schemeClr val="bg1">
              <a:lumMod val="85000"/>
              <a:alpha val="61000"/>
            </a:schemeClr>
          </a:solidFill>
        </p:grpSpPr>
        <p:sp>
          <p:nvSpPr>
            <p:cNvPr id="20" name="Freeform 52"/>
            <p:cNvSpPr>
              <a:spLocks noEditPoints="1"/>
            </p:cNvSpPr>
            <p:nvPr/>
          </p:nvSpPr>
          <p:spPr bwMode="auto">
            <a:xfrm>
              <a:off x="3963988" y="3275013"/>
              <a:ext cx="1120775" cy="3190875"/>
            </a:xfrm>
            <a:custGeom>
              <a:avLst/>
              <a:gdLst>
                <a:gd name="T0" fmla="*/ 426 w 706"/>
                <a:gd name="T1" fmla="*/ 1900 h 2010"/>
                <a:gd name="T2" fmla="*/ 250 w 706"/>
                <a:gd name="T3" fmla="*/ 1788 h 2010"/>
                <a:gd name="T4" fmla="*/ 432 w 706"/>
                <a:gd name="T5" fmla="*/ 1851 h 2010"/>
                <a:gd name="T6" fmla="*/ 308 w 706"/>
                <a:gd name="T7" fmla="*/ 1775 h 2010"/>
                <a:gd name="T8" fmla="*/ 272 w 706"/>
                <a:gd name="T9" fmla="*/ 1735 h 2010"/>
                <a:gd name="T10" fmla="*/ 507 w 706"/>
                <a:gd name="T11" fmla="*/ 1559 h 2010"/>
                <a:gd name="T12" fmla="*/ 394 w 706"/>
                <a:gd name="T13" fmla="*/ 45 h 2010"/>
                <a:gd name="T14" fmla="*/ 347 w 706"/>
                <a:gd name="T15" fmla="*/ 232 h 2010"/>
                <a:gd name="T16" fmla="*/ 418 w 706"/>
                <a:gd name="T17" fmla="*/ 228 h 2010"/>
                <a:gd name="T18" fmla="*/ 376 w 706"/>
                <a:gd name="T19" fmla="*/ 444 h 2010"/>
                <a:gd name="T20" fmla="*/ 343 w 706"/>
                <a:gd name="T21" fmla="*/ 559 h 2010"/>
                <a:gd name="T22" fmla="*/ 308 w 706"/>
                <a:gd name="T23" fmla="*/ 674 h 2010"/>
                <a:gd name="T24" fmla="*/ 300 w 706"/>
                <a:gd name="T25" fmla="*/ 727 h 2010"/>
                <a:gd name="T26" fmla="*/ 348 w 706"/>
                <a:gd name="T27" fmla="*/ 711 h 2010"/>
                <a:gd name="T28" fmla="*/ 348 w 706"/>
                <a:gd name="T29" fmla="*/ 786 h 2010"/>
                <a:gd name="T30" fmla="*/ 351 w 706"/>
                <a:gd name="T31" fmla="*/ 859 h 2010"/>
                <a:gd name="T32" fmla="*/ 363 w 706"/>
                <a:gd name="T33" fmla="*/ 914 h 2010"/>
                <a:gd name="T34" fmla="*/ 352 w 706"/>
                <a:gd name="T35" fmla="*/ 1011 h 2010"/>
                <a:gd name="T36" fmla="*/ 397 w 706"/>
                <a:gd name="T37" fmla="*/ 1024 h 2010"/>
                <a:gd name="T38" fmla="*/ 313 w 706"/>
                <a:gd name="T39" fmla="*/ 1363 h 2010"/>
                <a:gd name="T40" fmla="*/ 377 w 706"/>
                <a:gd name="T41" fmla="*/ 1325 h 2010"/>
                <a:gd name="T42" fmla="*/ 432 w 706"/>
                <a:gd name="T43" fmla="*/ 1380 h 2010"/>
                <a:gd name="T44" fmla="*/ 474 w 706"/>
                <a:gd name="T45" fmla="*/ 1434 h 2010"/>
                <a:gd name="T46" fmla="*/ 432 w 706"/>
                <a:gd name="T47" fmla="*/ 1622 h 2010"/>
                <a:gd name="T48" fmla="*/ 519 w 706"/>
                <a:gd name="T49" fmla="*/ 1495 h 2010"/>
                <a:gd name="T50" fmla="*/ 534 w 706"/>
                <a:gd name="T51" fmla="*/ 1567 h 2010"/>
                <a:gd name="T52" fmla="*/ 547 w 706"/>
                <a:gd name="T53" fmla="*/ 1777 h 2010"/>
                <a:gd name="T54" fmla="*/ 585 w 706"/>
                <a:gd name="T55" fmla="*/ 1780 h 2010"/>
                <a:gd name="T56" fmla="*/ 615 w 706"/>
                <a:gd name="T57" fmla="*/ 1815 h 2010"/>
                <a:gd name="T58" fmla="*/ 631 w 706"/>
                <a:gd name="T59" fmla="*/ 1850 h 2010"/>
                <a:gd name="T60" fmla="*/ 673 w 706"/>
                <a:gd name="T61" fmla="*/ 1786 h 2010"/>
                <a:gd name="T62" fmla="*/ 701 w 706"/>
                <a:gd name="T63" fmla="*/ 1897 h 2010"/>
                <a:gd name="T64" fmla="*/ 420 w 706"/>
                <a:gd name="T65" fmla="*/ 1983 h 2010"/>
                <a:gd name="T66" fmla="*/ 537 w 706"/>
                <a:gd name="T67" fmla="*/ 1955 h 2010"/>
                <a:gd name="T68" fmla="*/ 189 w 706"/>
                <a:gd name="T69" fmla="*/ 1753 h 2010"/>
                <a:gd name="T70" fmla="*/ 192 w 706"/>
                <a:gd name="T71" fmla="*/ 1699 h 2010"/>
                <a:gd name="T72" fmla="*/ 172 w 706"/>
                <a:gd name="T73" fmla="*/ 1671 h 2010"/>
                <a:gd name="T74" fmla="*/ 288 w 706"/>
                <a:gd name="T75" fmla="*/ 1668 h 2010"/>
                <a:gd name="T76" fmla="*/ 267 w 706"/>
                <a:gd name="T77" fmla="*/ 1612 h 2010"/>
                <a:gd name="T78" fmla="*/ 122 w 706"/>
                <a:gd name="T79" fmla="*/ 1462 h 2010"/>
                <a:gd name="T80" fmla="*/ 130 w 706"/>
                <a:gd name="T81" fmla="*/ 1432 h 2010"/>
                <a:gd name="T82" fmla="*/ 60 w 706"/>
                <a:gd name="T83" fmla="*/ 1303 h 2010"/>
                <a:gd name="T84" fmla="*/ 34 w 706"/>
                <a:gd name="T85" fmla="*/ 1214 h 2010"/>
                <a:gd name="T86" fmla="*/ 47 w 706"/>
                <a:gd name="T87" fmla="*/ 1187 h 2010"/>
                <a:gd name="T88" fmla="*/ 77 w 706"/>
                <a:gd name="T89" fmla="*/ 1165 h 2010"/>
                <a:gd name="T90" fmla="*/ 43 w 706"/>
                <a:gd name="T91" fmla="*/ 1080 h 2010"/>
                <a:gd name="T92" fmla="*/ 86 w 706"/>
                <a:gd name="T93" fmla="*/ 1045 h 2010"/>
                <a:gd name="T94" fmla="*/ 0 w 706"/>
                <a:gd name="T95" fmla="*/ 893 h 2010"/>
                <a:gd name="T96" fmla="*/ 24 w 706"/>
                <a:gd name="T97" fmla="*/ 898 h 2010"/>
                <a:gd name="T98" fmla="*/ 118 w 706"/>
                <a:gd name="T99" fmla="*/ 922 h 2010"/>
                <a:gd name="T100" fmla="*/ 44 w 706"/>
                <a:gd name="T101" fmla="*/ 791 h 2010"/>
                <a:gd name="T102" fmla="*/ 37 w 706"/>
                <a:gd name="T103" fmla="*/ 721 h 2010"/>
                <a:gd name="T104" fmla="*/ 71 w 706"/>
                <a:gd name="T105" fmla="*/ 715 h 2010"/>
                <a:gd name="T106" fmla="*/ 178 w 706"/>
                <a:gd name="T107" fmla="*/ 765 h 2010"/>
                <a:gd name="T108" fmla="*/ 65 w 706"/>
                <a:gd name="T109" fmla="*/ 562 h 2010"/>
                <a:gd name="T110" fmla="*/ 94 w 706"/>
                <a:gd name="T111" fmla="*/ 495 h 2010"/>
                <a:gd name="T112" fmla="*/ 149 w 706"/>
                <a:gd name="T113" fmla="*/ 470 h 2010"/>
                <a:gd name="T114" fmla="*/ 153 w 706"/>
                <a:gd name="T115" fmla="*/ 378 h 2010"/>
                <a:gd name="T116" fmla="*/ 172 w 706"/>
                <a:gd name="T117" fmla="*/ 263 h 2010"/>
                <a:gd name="T118" fmla="*/ 221 w 706"/>
                <a:gd name="T119" fmla="*/ 193 h 2010"/>
                <a:gd name="T120" fmla="*/ 274 w 706"/>
                <a:gd name="T121" fmla="*/ 178 h 2010"/>
                <a:gd name="T122" fmla="*/ 339 w 706"/>
                <a:gd name="T123" fmla="*/ 64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6" h="2010">
                  <a:moveTo>
                    <a:pt x="357" y="1890"/>
                  </a:moveTo>
                  <a:lnTo>
                    <a:pt x="360" y="1893"/>
                  </a:lnTo>
                  <a:lnTo>
                    <a:pt x="375" y="1906"/>
                  </a:lnTo>
                  <a:lnTo>
                    <a:pt x="390" y="1919"/>
                  </a:lnTo>
                  <a:lnTo>
                    <a:pt x="409" y="1928"/>
                  </a:lnTo>
                  <a:lnTo>
                    <a:pt x="430" y="1938"/>
                  </a:lnTo>
                  <a:lnTo>
                    <a:pt x="448" y="1943"/>
                  </a:lnTo>
                  <a:lnTo>
                    <a:pt x="462" y="1945"/>
                  </a:lnTo>
                  <a:lnTo>
                    <a:pt x="473" y="1947"/>
                  </a:lnTo>
                  <a:lnTo>
                    <a:pt x="479" y="1947"/>
                  </a:lnTo>
                  <a:lnTo>
                    <a:pt x="481" y="1947"/>
                  </a:lnTo>
                  <a:lnTo>
                    <a:pt x="478" y="1945"/>
                  </a:lnTo>
                  <a:lnTo>
                    <a:pt x="470" y="1943"/>
                  </a:lnTo>
                  <a:lnTo>
                    <a:pt x="460" y="1938"/>
                  </a:lnTo>
                  <a:lnTo>
                    <a:pt x="445" y="1932"/>
                  </a:lnTo>
                  <a:lnTo>
                    <a:pt x="431" y="1924"/>
                  </a:lnTo>
                  <a:lnTo>
                    <a:pt x="415" y="1918"/>
                  </a:lnTo>
                  <a:lnTo>
                    <a:pt x="401" y="1910"/>
                  </a:lnTo>
                  <a:lnTo>
                    <a:pt x="388" y="1902"/>
                  </a:lnTo>
                  <a:lnTo>
                    <a:pt x="375" y="1896"/>
                  </a:lnTo>
                  <a:lnTo>
                    <a:pt x="359" y="1890"/>
                  </a:lnTo>
                  <a:lnTo>
                    <a:pt x="357" y="1890"/>
                  </a:lnTo>
                  <a:close/>
                  <a:moveTo>
                    <a:pt x="329" y="1852"/>
                  </a:moveTo>
                  <a:lnTo>
                    <a:pt x="329" y="1854"/>
                  </a:lnTo>
                  <a:lnTo>
                    <a:pt x="337" y="1864"/>
                  </a:lnTo>
                  <a:lnTo>
                    <a:pt x="347" y="1877"/>
                  </a:lnTo>
                  <a:lnTo>
                    <a:pt x="360" y="1881"/>
                  </a:lnTo>
                  <a:lnTo>
                    <a:pt x="397" y="1890"/>
                  </a:lnTo>
                  <a:lnTo>
                    <a:pt x="426" y="1900"/>
                  </a:lnTo>
                  <a:lnTo>
                    <a:pt x="448" y="1910"/>
                  </a:lnTo>
                  <a:lnTo>
                    <a:pt x="456" y="1914"/>
                  </a:lnTo>
                  <a:lnTo>
                    <a:pt x="449" y="1910"/>
                  </a:lnTo>
                  <a:lnTo>
                    <a:pt x="433" y="1901"/>
                  </a:lnTo>
                  <a:lnTo>
                    <a:pt x="416" y="1890"/>
                  </a:lnTo>
                  <a:lnTo>
                    <a:pt x="398" y="1880"/>
                  </a:lnTo>
                  <a:lnTo>
                    <a:pt x="378" y="1871"/>
                  </a:lnTo>
                  <a:lnTo>
                    <a:pt x="360" y="1864"/>
                  </a:lnTo>
                  <a:lnTo>
                    <a:pt x="331" y="1854"/>
                  </a:lnTo>
                  <a:lnTo>
                    <a:pt x="329" y="1852"/>
                  </a:lnTo>
                  <a:close/>
                  <a:moveTo>
                    <a:pt x="204" y="1761"/>
                  </a:moveTo>
                  <a:lnTo>
                    <a:pt x="211" y="1769"/>
                  </a:lnTo>
                  <a:lnTo>
                    <a:pt x="221" y="1783"/>
                  </a:lnTo>
                  <a:lnTo>
                    <a:pt x="236" y="1799"/>
                  </a:lnTo>
                  <a:lnTo>
                    <a:pt x="251" y="1816"/>
                  </a:lnTo>
                  <a:lnTo>
                    <a:pt x="270" y="1833"/>
                  </a:lnTo>
                  <a:lnTo>
                    <a:pt x="289" y="1849"/>
                  </a:lnTo>
                  <a:lnTo>
                    <a:pt x="312" y="1862"/>
                  </a:lnTo>
                  <a:lnTo>
                    <a:pt x="335" y="1873"/>
                  </a:lnTo>
                  <a:lnTo>
                    <a:pt x="335" y="1873"/>
                  </a:lnTo>
                  <a:lnTo>
                    <a:pt x="331" y="1867"/>
                  </a:lnTo>
                  <a:lnTo>
                    <a:pt x="325" y="1850"/>
                  </a:lnTo>
                  <a:lnTo>
                    <a:pt x="305" y="1841"/>
                  </a:lnTo>
                  <a:lnTo>
                    <a:pt x="282" y="1825"/>
                  </a:lnTo>
                  <a:lnTo>
                    <a:pt x="262" y="1809"/>
                  </a:lnTo>
                  <a:lnTo>
                    <a:pt x="249" y="1794"/>
                  </a:lnTo>
                  <a:lnTo>
                    <a:pt x="242" y="1778"/>
                  </a:lnTo>
                  <a:lnTo>
                    <a:pt x="244" y="1780"/>
                  </a:lnTo>
                  <a:lnTo>
                    <a:pt x="250" y="1788"/>
                  </a:lnTo>
                  <a:lnTo>
                    <a:pt x="261" y="1800"/>
                  </a:lnTo>
                  <a:lnTo>
                    <a:pt x="275" y="1813"/>
                  </a:lnTo>
                  <a:lnTo>
                    <a:pt x="295" y="1826"/>
                  </a:lnTo>
                  <a:lnTo>
                    <a:pt x="318" y="1839"/>
                  </a:lnTo>
                  <a:lnTo>
                    <a:pt x="346" y="1850"/>
                  </a:lnTo>
                  <a:lnTo>
                    <a:pt x="378" y="1856"/>
                  </a:lnTo>
                  <a:lnTo>
                    <a:pt x="410" y="1860"/>
                  </a:lnTo>
                  <a:lnTo>
                    <a:pt x="433" y="1864"/>
                  </a:lnTo>
                  <a:lnTo>
                    <a:pt x="437" y="1866"/>
                  </a:lnTo>
                  <a:lnTo>
                    <a:pt x="427" y="1862"/>
                  </a:lnTo>
                  <a:lnTo>
                    <a:pt x="405" y="1854"/>
                  </a:lnTo>
                  <a:lnTo>
                    <a:pt x="381" y="1846"/>
                  </a:lnTo>
                  <a:lnTo>
                    <a:pt x="359" y="1837"/>
                  </a:lnTo>
                  <a:lnTo>
                    <a:pt x="338" y="1826"/>
                  </a:lnTo>
                  <a:lnTo>
                    <a:pt x="320" y="1816"/>
                  </a:lnTo>
                  <a:lnTo>
                    <a:pt x="305" y="1807"/>
                  </a:lnTo>
                  <a:lnTo>
                    <a:pt x="308" y="1808"/>
                  </a:lnTo>
                  <a:lnTo>
                    <a:pt x="314" y="1811"/>
                  </a:lnTo>
                  <a:lnTo>
                    <a:pt x="325" y="1815"/>
                  </a:lnTo>
                  <a:lnTo>
                    <a:pt x="338" y="1820"/>
                  </a:lnTo>
                  <a:lnTo>
                    <a:pt x="352" y="1825"/>
                  </a:lnTo>
                  <a:lnTo>
                    <a:pt x="369" y="1829"/>
                  </a:lnTo>
                  <a:lnTo>
                    <a:pt x="386" y="1834"/>
                  </a:lnTo>
                  <a:lnTo>
                    <a:pt x="402" y="1839"/>
                  </a:lnTo>
                  <a:lnTo>
                    <a:pt x="415" y="1843"/>
                  </a:lnTo>
                  <a:lnTo>
                    <a:pt x="426" y="1849"/>
                  </a:lnTo>
                  <a:lnTo>
                    <a:pt x="432" y="1851"/>
                  </a:lnTo>
                  <a:lnTo>
                    <a:pt x="435" y="1852"/>
                  </a:lnTo>
                  <a:lnTo>
                    <a:pt x="432" y="1851"/>
                  </a:lnTo>
                  <a:lnTo>
                    <a:pt x="424" y="1846"/>
                  </a:lnTo>
                  <a:lnTo>
                    <a:pt x="413" y="1841"/>
                  </a:lnTo>
                  <a:lnTo>
                    <a:pt x="397" y="1833"/>
                  </a:lnTo>
                  <a:lnTo>
                    <a:pt x="380" y="1824"/>
                  </a:lnTo>
                  <a:lnTo>
                    <a:pt x="361" y="1815"/>
                  </a:lnTo>
                  <a:lnTo>
                    <a:pt x="342" y="1805"/>
                  </a:lnTo>
                  <a:lnTo>
                    <a:pt x="323" y="1798"/>
                  </a:lnTo>
                  <a:lnTo>
                    <a:pt x="308" y="1792"/>
                  </a:lnTo>
                  <a:lnTo>
                    <a:pt x="293" y="1788"/>
                  </a:lnTo>
                  <a:lnTo>
                    <a:pt x="282" y="1786"/>
                  </a:lnTo>
                  <a:lnTo>
                    <a:pt x="266" y="1782"/>
                  </a:lnTo>
                  <a:lnTo>
                    <a:pt x="249" y="1777"/>
                  </a:lnTo>
                  <a:lnTo>
                    <a:pt x="230" y="1771"/>
                  </a:lnTo>
                  <a:lnTo>
                    <a:pt x="210" y="1763"/>
                  </a:lnTo>
                  <a:lnTo>
                    <a:pt x="204" y="1761"/>
                  </a:lnTo>
                  <a:close/>
                  <a:moveTo>
                    <a:pt x="233" y="1744"/>
                  </a:moveTo>
                  <a:lnTo>
                    <a:pt x="228" y="1745"/>
                  </a:lnTo>
                  <a:lnTo>
                    <a:pt x="210" y="1757"/>
                  </a:lnTo>
                  <a:lnTo>
                    <a:pt x="237" y="1770"/>
                  </a:lnTo>
                  <a:lnTo>
                    <a:pt x="274" y="1780"/>
                  </a:lnTo>
                  <a:lnTo>
                    <a:pt x="316" y="1788"/>
                  </a:lnTo>
                  <a:lnTo>
                    <a:pt x="320" y="1790"/>
                  </a:lnTo>
                  <a:lnTo>
                    <a:pt x="330" y="1791"/>
                  </a:lnTo>
                  <a:lnTo>
                    <a:pt x="346" y="1794"/>
                  </a:lnTo>
                  <a:lnTo>
                    <a:pt x="365" y="1798"/>
                  </a:lnTo>
                  <a:lnTo>
                    <a:pt x="367" y="1798"/>
                  </a:lnTo>
                  <a:lnTo>
                    <a:pt x="348" y="1790"/>
                  </a:lnTo>
                  <a:lnTo>
                    <a:pt x="327" y="1782"/>
                  </a:lnTo>
                  <a:lnTo>
                    <a:pt x="308" y="1775"/>
                  </a:lnTo>
                  <a:lnTo>
                    <a:pt x="291" y="1769"/>
                  </a:lnTo>
                  <a:lnTo>
                    <a:pt x="275" y="1765"/>
                  </a:lnTo>
                  <a:lnTo>
                    <a:pt x="258" y="1760"/>
                  </a:lnTo>
                  <a:lnTo>
                    <a:pt x="244" y="1750"/>
                  </a:lnTo>
                  <a:lnTo>
                    <a:pt x="233" y="1744"/>
                  </a:lnTo>
                  <a:close/>
                  <a:moveTo>
                    <a:pt x="272" y="1735"/>
                  </a:moveTo>
                  <a:lnTo>
                    <a:pt x="250" y="1737"/>
                  </a:lnTo>
                  <a:lnTo>
                    <a:pt x="238" y="1741"/>
                  </a:lnTo>
                  <a:lnTo>
                    <a:pt x="244" y="1745"/>
                  </a:lnTo>
                  <a:lnTo>
                    <a:pt x="258" y="1753"/>
                  </a:lnTo>
                  <a:lnTo>
                    <a:pt x="272" y="1760"/>
                  </a:lnTo>
                  <a:lnTo>
                    <a:pt x="287" y="1761"/>
                  </a:lnTo>
                  <a:lnTo>
                    <a:pt x="304" y="1762"/>
                  </a:lnTo>
                  <a:lnTo>
                    <a:pt x="322" y="1766"/>
                  </a:lnTo>
                  <a:lnTo>
                    <a:pt x="339" y="1771"/>
                  </a:lnTo>
                  <a:lnTo>
                    <a:pt x="356" y="1777"/>
                  </a:lnTo>
                  <a:lnTo>
                    <a:pt x="371" y="1783"/>
                  </a:lnTo>
                  <a:lnTo>
                    <a:pt x="381" y="1788"/>
                  </a:lnTo>
                  <a:lnTo>
                    <a:pt x="389" y="1792"/>
                  </a:lnTo>
                  <a:lnTo>
                    <a:pt x="392" y="1794"/>
                  </a:lnTo>
                  <a:lnTo>
                    <a:pt x="390" y="1791"/>
                  </a:lnTo>
                  <a:lnTo>
                    <a:pt x="384" y="1786"/>
                  </a:lnTo>
                  <a:lnTo>
                    <a:pt x="376" y="1778"/>
                  </a:lnTo>
                  <a:lnTo>
                    <a:pt x="364" y="1769"/>
                  </a:lnTo>
                  <a:lnTo>
                    <a:pt x="350" y="1758"/>
                  </a:lnTo>
                  <a:lnTo>
                    <a:pt x="333" y="1749"/>
                  </a:lnTo>
                  <a:lnTo>
                    <a:pt x="314" y="1741"/>
                  </a:lnTo>
                  <a:lnTo>
                    <a:pt x="295" y="1736"/>
                  </a:lnTo>
                  <a:lnTo>
                    <a:pt x="272" y="1735"/>
                  </a:lnTo>
                  <a:close/>
                  <a:moveTo>
                    <a:pt x="170" y="1602"/>
                  </a:moveTo>
                  <a:lnTo>
                    <a:pt x="177" y="1612"/>
                  </a:lnTo>
                  <a:lnTo>
                    <a:pt x="172" y="1605"/>
                  </a:lnTo>
                  <a:lnTo>
                    <a:pt x="170" y="1602"/>
                  </a:lnTo>
                  <a:close/>
                  <a:moveTo>
                    <a:pt x="98" y="1600"/>
                  </a:moveTo>
                  <a:lnTo>
                    <a:pt x="99" y="1617"/>
                  </a:lnTo>
                  <a:lnTo>
                    <a:pt x="98" y="1608"/>
                  </a:lnTo>
                  <a:lnTo>
                    <a:pt x="98" y="1602"/>
                  </a:lnTo>
                  <a:lnTo>
                    <a:pt x="98" y="1600"/>
                  </a:lnTo>
                  <a:close/>
                  <a:moveTo>
                    <a:pt x="507" y="1525"/>
                  </a:moveTo>
                  <a:lnTo>
                    <a:pt x="495" y="1545"/>
                  </a:lnTo>
                  <a:lnTo>
                    <a:pt x="485" y="1567"/>
                  </a:lnTo>
                  <a:lnTo>
                    <a:pt x="478" y="1592"/>
                  </a:lnTo>
                  <a:lnTo>
                    <a:pt x="474" y="1616"/>
                  </a:lnTo>
                  <a:lnTo>
                    <a:pt x="473" y="1638"/>
                  </a:lnTo>
                  <a:lnTo>
                    <a:pt x="473" y="1655"/>
                  </a:lnTo>
                  <a:lnTo>
                    <a:pt x="474" y="1668"/>
                  </a:lnTo>
                  <a:lnTo>
                    <a:pt x="475" y="1677"/>
                  </a:lnTo>
                  <a:lnTo>
                    <a:pt x="478" y="1682"/>
                  </a:lnTo>
                  <a:lnTo>
                    <a:pt x="478" y="1684"/>
                  </a:lnTo>
                  <a:lnTo>
                    <a:pt x="478" y="1681"/>
                  </a:lnTo>
                  <a:lnTo>
                    <a:pt x="479" y="1672"/>
                  </a:lnTo>
                  <a:lnTo>
                    <a:pt x="481" y="1657"/>
                  </a:lnTo>
                  <a:lnTo>
                    <a:pt x="483" y="1642"/>
                  </a:lnTo>
                  <a:lnTo>
                    <a:pt x="487" y="1625"/>
                  </a:lnTo>
                  <a:lnTo>
                    <a:pt x="492" y="1608"/>
                  </a:lnTo>
                  <a:lnTo>
                    <a:pt x="499" y="1592"/>
                  </a:lnTo>
                  <a:lnTo>
                    <a:pt x="503" y="1578"/>
                  </a:lnTo>
                  <a:lnTo>
                    <a:pt x="507" y="1559"/>
                  </a:lnTo>
                  <a:lnTo>
                    <a:pt x="507" y="1540"/>
                  </a:lnTo>
                  <a:lnTo>
                    <a:pt x="507" y="1525"/>
                  </a:lnTo>
                  <a:close/>
                  <a:moveTo>
                    <a:pt x="475" y="1444"/>
                  </a:moveTo>
                  <a:lnTo>
                    <a:pt x="473" y="1452"/>
                  </a:lnTo>
                  <a:lnTo>
                    <a:pt x="469" y="1468"/>
                  </a:lnTo>
                  <a:lnTo>
                    <a:pt x="465" y="1483"/>
                  </a:lnTo>
                  <a:lnTo>
                    <a:pt x="461" y="1496"/>
                  </a:lnTo>
                  <a:lnTo>
                    <a:pt x="457" y="1508"/>
                  </a:lnTo>
                  <a:lnTo>
                    <a:pt x="454" y="1515"/>
                  </a:lnTo>
                  <a:lnTo>
                    <a:pt x="453" y="1517"/>
                  </a:lnTo>
                  <a:lnTo>
                    <a:pt x="456" y="1516"/>
                  </a:lnTo>
                  <a:lnTo>
                    <a:pt x="461" y="1513"/>
                  </a:lnTo>
                  <a:lnTo>
                    <a:pt x="466" y="1507"/>
                  </a:lnTo>
                  <a:lnTo>
                    <a:pt x="473" y="1498"/>
                  </a:lnTo>
                  <a:lnTo>
                    <a:pt x="478" y="1483"/>
                  </a:lnTo>
                  <a:lnTo>
                    <a:pt x="478" y="1470"/>
                  </a:lnTo>
                  <a:lnTo>
                    <a:pt x="477" y="1456"/>
                  </a:lnTo>
                  <a:lnTo>
                    <a:pt x="475" y="1444"/>
                  </a:lnTo>
                  <a:close/>
                  <a:moveTo>
                    <a:pt x="375" y="591"/>
                  </a:moveTo>
                  <a:lnTo>
                    <a:pt x="375" y="592"/>
                  </a:lnTo>
                  <a:lnTo>
                    <a:pt x="375" y="592"/>
                  </a:lnTo>
                  <a:lnTo>
                    <a:pt x="375" y="591"/>
                  </a:lnTo>
                  <a:close/>
                  <a:moveTo>
                    <a:pt x="414" y="0"/>
                  </a:moveTo>
                  <a:lnTo>
                    <a:pt x="413" y="3"/>
                  </a:lnTo>
                  <a:lnTo>
                    <a:pt x="409" y="8"/>
                  </a:lnTo>
                  <a:lnTo>
                    <a:pt x="405" y="17"/>
                  </a:lnTo>
                  <a:lnTo>
                    <a:pt x="401" y="28"/>
                  </a:lnTo>
                  <a:lnTo>
                    <a:pt x="397" y="37"/>
                  </a:lnTo>
                  <a:lnTo>
                    <a:pt x="394" y="45"/>
                  </a:lnTo>
                  <a:lnTo>
                    <a:pt x="397" y="43"/>
                  </a:lnTo>
                  <a:lnTo>
                    <a:pt x="402" y="37"/>
                  </a:lnTo>
                  <a:lnTo>
                    <a:pt x="407" y="26"/>
                  </a:lnTo>
                  <a:lnTo>
                    <a:pt x="413" y="13"/>
                  </a:lnTo>
                  <a:lnTo>
                    <a:pt x="414" y="16"/>
                  </a:lnTo>
                  <a:lnTo>
                    <a:pt x="413" y="24"/>
                  </a:lnTo>
                  <a:lnTo>
                    <a:pt x="411" y="37"/>
                  </a:lnTo>
                  <a:lnTo>
                    <a:pt x="409" y="55"/>
                  </a:lnTo>
                  <a:lnTo>
                    <a:pt x="401" y="76"/>
                  </a:lnTo>
                  <a:lnTo>
                    <a:pt x="390" y="100"/>
                  </a:lnTo>
                  <a:lnTo>
                    <a:pt x="393" y="97"/>
                  </a:lnTo>
                  <a:lnTo>
                    <a:pt x="399" y="92"/>
                  </a:lnTo>
                  <a:lnTo>
                    <a:pt x="409" y="84"/>
                  </a:lnTo>
                  <a:lnTo>
                    <a:pt x="419" y="72"/>
                  </a:lnTo>
                  <a:lnTo>
                    <a:pt x="426" y="58"/>
                  </a:lnTo>
                  <a:lnTo>
                    <a:pt x="430" y="41"/>
                  </a:lnTo>
                  <a:lnTo>
                    <a:pt x="431" y="45"/>
                  </a:lnTo>
                  <a:lnTo>
                    <a:pt x="433" y="54"/>
                  </a:lnTo>
                  <a:lnTo>
                    <a:pt x="436" y="67"/>
                  </a:lnTo>
                  <a:lnTo>
                    <a:pt x="437" y="84"/>
                  </a:lnTo>
                  <a:lnTo>
                    <a:pt x="436" y="104"/>
                  </a:lnTo>
                  <a:lnTo>
                    <a:pt x="431" y="124"/>
                  </a:lnTo>
                  <a:lnTo>
                    <a:pt x="426" y="138"/>
                  </a:lnTo>
                  <a:lnTo>
                    <a:pt x="416" y="152"/>
                  </a:lnTo>
                  <a:lnTo>
                    <a:pt x="405" y="168"/>
                  </a:lnTo>
                  <a:lnTo>
                    <a:pt x="390" y="185"/>
                  </a:lnTo>
                  <a:lnTo>
                    <a:pt x="376" y="202"/>
                  </a:lnTo>
                  <a:lnTo>
                    <a:pt x="361" y="217"/>
                  </a:lnTo>
                  <a:lnTo>
                    <a:pt x="347" y="232"/>
                  </a:lnTo>
                  <a:lnTo>
                    <a:pt x="335" y="245"/>
                  </a:lnTo>
                  <a:lnTo>
                    <a:pt x="326" y="254"/>
                  </a:lnTo>
                  <a:lnTo>
                    <a:pt x="320" y="261"/>
                  </a:lnTo>
                  <a:lnTo>
                    <a:pt x="317" y="263"/>
                  </a:lnTo>
                  <a:lnTo>
                    <a:pt x="320" y="262"/>
                  </a:lnTo>
                  <a:lnTo>
                    <a:pt x="327" y="255"/>
                  </a:lnTo>
                  <a:lnTo>
                    <a:pt x="339" y="248"/>
                  </a:lnTo>
                  <a:lnTo>
                    <a:pt x="354" y="236"/>
                  </a:lnTo>
                  <a:lnTo>
                    <a:pt x="369" y="223"/>
                  </a:lnTo>
                  <a:lnTo>
                    <a:pt x="386" y="207"/>
                  </a:lnTo>
                  <a:lnTo>
                    <a:pt x="403" y="189"/>
                  </a:lnTo>
                  <a:lnTo>
                    <a:pt x="419" y="170"/>
                  </a:lnTo>
                  <a:lnTo>
                    <a:pt x="431" y="152"/>
                  </a:lnTo>
                  <a:lnTo>
                    <a:pt x="431" y="156"/>
                  </a:lnTo>
                  <a:lnTo>
                    <a:pt x="428" y="166"/>
                  </a:lnTo>
                  <a:lnTo>
                    <a:pt x="424" y="182"/>
                  </a:lnTo>
                  <a:lnTo>
                    <a:pt x="416" y="203"/>
                  </a:lnTo>
                  <a:lnTo>
                    <a:pt x="406" y="227"/>
                  </a:lnTo>
                  <a:lnTo>
                    <a:pt x="392" y="250"/>
                  </a:lnTo>
                  <a:lnTo>
                    <a:pt x="373" y="275"/>
                  </a:lnTo>
                  <a:lnTo>
                    <a:pt x="351" y="299"/>
                  </a:lnTo>
                  <a:lnTo>
                    <a:pt x="354" y="297"/>
                  </a:lnTo>
                  <a:lnTo>
                    <a:pt x="360" y="292"/>
                  </a:lnTo>
                  <a:lnTo>
                    <a:pt x="368" y="286"/>
                  </a:lnTo>
                  <a:lnTo>
                    <a:pt x="378" y="276"/>
                  </a:lnTo>
                  <a:lnTo>
                    <a:pt x="390" y="266"/>
                  </a:lnTo>
                  <a:lnTo>
                    <a:pt x="401" y="254"/>
                  </a:lnTo>
                  <a:lnTo>
                    <a:pt x="410" y="241"/>
                  </a:lnTo>
                  <a:lnTo>
                    <a:pt x="418" y="228"/>
                  </a:lnTo>
                  <a:lnTo>
                    <a:pt x="416" y="231"/>
                  </a:lnTo>
                  <a:lnTo>
                    <a:pt x="414" y="240"/>
                  </a:lnTo>
                  <a:lnTo>
                    <a:pt x="407" y="253"/>
                  </a:lnTo>
                  <a:lnTo>
                    <a:pt x="399" y="270"/>
                  </a:lnTo>
                  <a:lnTo>
                    <a:pt x="389" y="289"/>
                  </a:lnTo>
                  <a:lnTo>
                    <a:pt x="375" y="309"/>
                  </a:lnTo>
                  <a:lnTo>
                    <a:pt x="357" y="330"/>
                  </a:lnTo>
                  <a:lnTo>
                    <a:pt x="360" y="329"/>
                  </a:lnTo>
                  <a:lnTo>
                    <a:pt x="367" y="323"/>
                  </a:lnTo>
                  <a:lnTo>
                    <a:pt x="376" y="316"/>
                  </a:lnTo>
                  <a:lnTo>
                    <a:pt x="386" y="306"/>
                  </a:lnTo>
                  <a:lnTo>
                    <a:pt x="397" y="295"/>
                  </a:lnTo>
                  <a:lnTo>
                    <a:pt x="407" y="282"/>
                  </a:lnTo>
                  <a:lnTo>
                    <a:pt x="407" y="286"/>
                  </a:lnTo>
                  <a:lnTo>
                    <a:pt x="407" y="295"/>
                  </a:lnTo>
                  <a:lnTo>
                    <a:pt x="405" y="309"/>
                  </a:lnTo>
                  <a:lnTo>
                    <a:pt x="401" y="326"/>
                  </a:lnTo>
                  <a:lnTo>
                    <a:pt x="394" y="346"/>
                  </a:lnTo>
                  <a:lnTo>
                    <a:pt x="382" y="363"/>
                  </a:lnTo>
                  <a:lnTo>
                    <a:pt x="385" y="361"/>
                  </a:lnTo>
                  <a:lnTo>
                    <a:pt x="392" y="355"/>
                  </a:lnTo>
                  <a:lnTo>
                    <a:pt x="399" y="347"/>
                  </a:lnTo>
                  <a:lnTo>
                    <a:pt x="406" y="338"/>
                  </a:lnTo>
                  <a:lnTo>
                    <a:pt x="406" y="342"/>
                  </a:lnTo>
                  <a:lnTo>
                    <a:pt x="405" y="352"/>
                  </a:lnTo>
                  <a:lnTo>
                    <a:pt x="401" y="369"/>
                  </a:lnTo>
                  <a:lnTo>
                    <a:pt x="395" y="390"/>
                  </a:lnTo>
                  <a:lnTo>
                    <a:pt x="386" y="416"/>
                  </a:lnTo>
                  <a:lnTo>
                    <a:pt x="376" y="444"/>
                  </a:lnTo>
                  <a:lnTo>
                    <a:pt x="360" y="474"/>
                  </a:lnTo>
                  <a:lnTo>
                    <a:pt x="340" y="504"/>
                  </a:lnTo>
                  <a:lnTo>
                    <a:pt x="343" y="502"/>
                  </a:lnTo>
                  <a:lnTo>
                    <a:pt x="348" y="496"/>
                  </a:lnTo>
                  <a:lnTo>
                    <a:pt x="355" y="487"/>
                  </a:lnTo>
                  <a:lnTo>
                    <a:pt x="364" y="475"/>
                  </a:lnTo>
                  <a:lnTo>
                    <a:pt x="373" y="464"/>
                  </a:lnTo>
                  <a:lnTo>
                    <a:pt x="381" y="449"/>
                  </a:lnTo>
                  <a:lnTo>
                    <a:pt x="388" y="435"/>
                  </a:lnTo>
                  <a:lnTo>
                    <a:pt x="386" y="439"/>
                  </a:lnTo>
                  <a:lnTo>
                    <a:pt x="384" y="449"/>
                  </a:lnTo>
                  <a:lnTo>
                    <a:pt x="378" y="465"/>
                  </a:lnTo>
                  <a:lnTo>
                    <a:pt x="371" y="484"/>
                  </a:lnTo>
                  <a:lnTo>
                    <a:pt x="360" y="508"/>
                  </a:lnTo>
                  <a:lnTo>
                    <a:pt x="344" y="533"/>
                  </a:lnTo>
                  <a:lnTo>
                    <a:pt x="326" y="559"/>
                  </a:lnTo>
                  <a:lnTo>
                    <a:pt x="302" y="585"/>
                  </a:lnTo>
                  <a:lnTo>
                    <a:pt x="275" y="610"/>
                  </a:lnTo>
                  <a:lnTo>
                    <a:pt x="241" y="634"/>
                  </a:lnTo>
                  <a:lnTo>
                    <a:pt x="245" y="632"/>
                  </a:lnTo>
                  <a:lnTo>
                    <a:pt x="255" y="627"/>
                  </a:lnTo>
                  <a:lnTo>
                    <a:pt x="270" y="619"/>
                  </a:lnTo>
                  <a:lnTo>
                    <a:pt x="288" y="606"/>
                  </a:lnTo>
                  <a:lnTo>
                    <a:pt x="308" y="588"/>
                  </a:lnTo>
                  <a:lnTo>
                    <a:pt x="330" y="566"/>
                  </a:lnTo>
                  <a:lnTo>
                    <a:pt x="351" y="537"/>
                  </a:lnTo>
                  <a:lnTo>
                    <a:pt x="350" y="541"/>
                  </a:lnTo>
                  <a:lnTo>
                    <a:pt x="347" y="547"/>
                  </a:lnTo>
                  <a:lnTo>
                    <a:pt x="343" y="559"/>
                  </a:lnTo>
                  <a:lnTo>
                    <a:pt x="338" y="572"/>
                  </a:lnTo>
                  <a:lnTo>
                    <a:pt x="330" y="587"/>
                  </a:lnTo>
                  <a:lnTo>
                    <a:pt x="321" y="600"/>
                  </a:lnTo>
                  <a:lnTo>
                    <a:pt x="310" y="611"/>
                  </a:lnTo>
                  <a:lnTo>
                    <a:pt x="297" y="623"/>
                  </a:lnTo>
                  <a:lnTo>
                    <a:pt x="285" y="634"/>
                  </a:lnTo>
                  <a:lnTo>
                    <a:pt x="272" y="643"/>
                  </a:lnTo>
                  <a:lnTo>
                    <a:pt x="262" y="651"/>
                  </a:lnTo>
                  <a:lnTo>
                    <a:pt x="255" y="656"/>
                  </a:lnTo>
                  <a:lnTo>
                    <a:pt x="253" y="657"/>
                  </a:lnTo>
                  <a:lnTo>
                    <a:pt x="255" y="656"/>
                  </a:lnTo>
                  <a:lnTo>
                    <a:pt x="265" y="651"/>
                  </a:lnTo>
                  <a:lnTo>
                    <a:pt x="278" y="642"/>
                  </a:lnTo>
                  <a:lnTo>
                    <a:pt x="293" y="631"/>
                  </a:lnTo>
                  <a:lnTo>
                    <a:pt x="312" y="617"/>
                  </a:lnTo>
                  <a:lnTo>
                    <a:pt x="330" y="601"/>
                  </a:lnTo>
                  <a:lnTo>
                    <a:pt x="350" y="583"/>
                  </a:lnTo>
                  <a:lnTo>
                    <a:pt x="367" y="562"/>
                  </a:lnTo>
                  <a:lnTo>
                    <a:pt x="381" y="541"/>
                  </a:lnTo>
                  <a:lnTo>
                    <a:pt x="380" y="543"/>
                  </a:lnTo>
                  <a:lnTo>
                    <a:pt x="378" y="551"/>
                  </a:lnTo>
                  <a:lnTo>
                    <a:pt x="375" y="563"/>
                  </a:lnTo>
                  <a:lnTo>
                    <a:pt x="368" y="580"/>
                  </a:lnTo>
                  <a:lnTo>
                    <a:pt x="357" y="601"/>
                  </a:lnTo>
                  <a:lnTo>
                    <a:pt x="343" y="625"/>
                  </a:lnTo>
                  <a:lnTo>
                    <a:pt x="323" y="652"/>
                  </a:lnTo>
                  <a:lnTo>
                    <a:pt x="300" y="681"/>
                  </a:lnTo>
                  <a:lnTo>
                    <a:pt x="301" y="680"/>
                  </a:lnTo>
                  <a:lnTo>
                    <a:pt x="308" y="674"/>
                  </a:lnTo>
                  <a:lnTo>
                    <a:pt x="317" y="666"/>
                  </a:lnTo>
                  <a:lnTo>
                    <a:pt x="327" y="656"/>
                  </a:lnTo>
                  <a:lnTo>
                    <a:pt x="339" y="646"/>
                  </a:lnTo>
                  <a:lnTo>
                    <a:pt x="350" y="635"/>
                  </a:lnTo>
                  <a:lnTo>
                    <a:pt x="357" y="623"/>
                  </a:lnTo>
                  <a:lnTo>
                    <a:pt x="365" y="611"/>
                  </a:lnTo>
                  <a:lnTo>
                    <a:pt x="371" y="602"/>
                  </a:lnTo>
                  <a:lnTo>
                    <a:pt x="373" y="596"/>
                  </a:lnTo>
                  <a:lnTo>
                    <a:pt x="375" y="592"/>
                  </a:lnTo>
                  <a:lnTo>
                    <a:pt x="373" y="594"/>
                  </a:lnTo>
                  <a:lnTo>
                    <a:pt x="371" y="604"/>
                  </a:lnTo>
                  <a:lnTo>
                    <a:pt x="367" y="618"/>
                  </a:lnTo>
                  <a:lnTo>
                    <a:pt x="357" y="636"/>
                  </a:lnTo>
                  <a:lnTo>
                    <a:pt x="346" y="657"/>
                  </a:lnTo>
                  <a:lnTo>
                    <a:pt x="330" y="682"/>
                  </a:lnTo>
                  <a:lnTo>
                    <a:pt x="316" y="699"/>
                  </a:lnTo>
                  <a:lnTo>
                    <a:pt x="300" y="716"/>
                  </a:lnTo>
                  <a:lnTo>
                    <a:pt x="284" y="732"/>
                  </a:lnTo>
                  <a:lnTo>
                    <a:pt x="270" y="745"/>
                  </a:lnTo>
                  <a:lnTo>
                    <a:pt x="257" y="755"/>
                  </a:lnTo>
                  <a:lnTo>
                    <a:pt x="246" y="765"/>
                  </a:lnTo>
                  <a:lnTo>
                    <a:pt x="240" y="770"/>
                  </a:lnTo>
                  <a:lnTo>
                    <a:pt x="237" y="771"/>
                  </a:lnTo>
                  <a:lnTo>
                    <a:pt x="240" y="770"/>
                  </a:lnTo>
                  <a:lnTo>
                    <a:pt x="246" y="766"/>
                  </a:lnTo>
                  <a:lnTo>
                    <a:pt x="255" y="759"/>
                  </a:lnTo>
                  <a:lnTo>
                    <a:pt x="268" y="750"/>
                  </a:lnTo>
                  <a:lnTo>
                    <a:pt x="283" y="740"/>
                  </a:lnTo>
                  <a:lnTo>
                    <a:pt x="300" y="727"/>
                  </a:lnTo>
                  <a:lnTo>
                    <a:pt x="317" y="712"/>
                  </a:lnTo>
                  <a:lnTo>
                    <a:pt x="338" y="691"/>
                  </a:lnTo>
                  <a:lnTo>
                    <a:pt x="352" y="673"/>
                  </a:lnTo>
                  <a:lnTo>
                    <a:pt x="361" y="659"/>
                  </a:lnTo>
                  <a:lnTo>
                    <a:pt x="365" y="648"/>
                  </a:lnTo>
                  <a:lnTo>
                    <a:pt x="367" y="646"/>
                  </a:lnTo>
                  <a:lnTo>
                    <a:pt x="367" y="649"/>
                  </a:lnTo>
                  <a:lnTo>
                    <a:pt x="364" y="660"/>
                  </a:lnTo>
                  <a:lnTo>
                    <a:pt x="357" y="676"/>
                  </a:lnTo>
                  <a:lnTo>
                    <a:pt x="347" y="695"/>
                  </a:lnTo>
                  <a:lnTo>
                    <a:pt x="331" y="719"/>
                  </a:lnTo>
                  <a:lnTo>
                    <a:pt x="309" y="742"/>
                  </a:lnTo>
                  <a:lnTo>
                    <a:pt x="285" y="763"/>
                  </a:lnTo>
                  <a:lnTo>
                    <a:pt x="267" y="780"/>
                  </a:lnTo>
                  <a:lnTo>
                    <a:pt x="254" y="792"/>
                  </a:lnTo>
                  <a:lnTo>
                    <a:pt x="244" y="800"/>
                  </a:lnTo>
                  <a:lnTo>
                    <a:pt x="238" y="805"/>
                  </a:lnTo>
                  <a:lnTo>
                    <a:pt x="237" y="807"/>
                  </a:lnTo>
                  <a:lnTo>
                    <a:pt x="241" y="805"/>
                  </a:lnTo>
                  <a:lnTo>
                    <a:pt x="249" y="803"/>
                  </a:lnTo>
                  <a:lnTo>
                    <a:pt x="263" y="796"/>
                  </a:lnTo>
                  <a:lnTo>
                    <a:pt x="279" y="787"/>
                  </a:lnTo>
                  <a:lnTo>
                    <a:pt x="296" y="774"/>
                  </a:lnTo>
                  <a:lnTo>
                    <a:pt x="309" y="763"/>
                  </a:lnTo>
                  <a:lnTo>
                    <a:pt x="320" y="752"/>
                  </a:lnTo>
                  <a:lnTo>
                    <a:pt x="330" y="738"/>
                  </a:lnTo>
                  <a:lnTo>
                    <a:pt x="338" y="727"/>
                  </a:lnTo>
                  <a:lnTo>
                    <a:pt x="344" y="718"/>
                  </a:lnTo>
                  <a:lnTo>
                    <a:pt x="348" y="711"/>
                  </a:lnTo>
                  <a:lnTo>
                    <a:pt x="350" y="708"/>
                  </a:lnTo>
                  <a:lnTo>
                    <a:pt x="348" y="711"/>
                  </a:lnTo>
                  <a:lnTo>
                    <a:pt x="346" y="721"/>
                  </a:lnTo>
                  <a:lnTo>
                    <a:pt x="339" y="735"/>
                  </a:lnTo>
                  <a:lnTo>
                    <a:pt x="330" y="753"/>
                  </a:lnTo>
                  <a:lnTo>
                    <a:pt x="318" y="771"/>
                  </a:lnTo>
                  <a:lnTo>
                    <a:pt x="304" y="791"/>
                  </a:lnTo>
                  <a:lnTo>
                    <a:pt x="288" y="809"/>
                  </a:lnTo>
                  <a:lnTo>
                    <a:pt x="275" y="821"/>
                  </a:lnTo>
                  <a:lnTo>
                    <a:pt x="265" y="830"/>
                  </a:lnTo>
                  <a:lnTo>
                    <a:pt x="259" y="834"/>
                  </a:lnTo>
                  <a:lnTo>
                    <a:pt x="263" y="831"/>
                  </a:lnTo>
                  <a:lnTo>
                    <a:pt x="274" y="824"/>
                  </a:lnTo>
                  <a:lnTo>
                    <a:pt x="287" y="814"/>
                  </a:lnTo>
                  <a:lnTo>
                    <a:pt x="301" y="803"/>
                  </a:lnTo>
                  <a:lnTo>
                    <a:pt x="317" y="790"/>
                  </a:lnTo>
                  <a:lnTo>
                    <a:pt x="330" y="776"/>
                  </a:lnTo>
                  <a:lnTo>
                    <a:pt x="342" y="762"/>
                  </a:lnTo>
                  <a:lnTo>
                    <a:pt x="350" y="748"/>
                  </a:lnTo>
                  <a:lnTo>
                    <a:pt x="348" y="752"/>
                  </a:lnTo>
                  <a:lnTo>
                    <a:pt x="346" y="759"/>
                  </a:lnTo>
                  <a:lnTo>
                    <a:pt x="340" y="771"/>
                  </a:lnTo>
                  <a:lnTo>
                    <a:pt x="333" y="786"/>
                  </a:lnTo>
                  <a:lnTo>
                    <a:pt x="322" y="801"/>
                  </a:lnTo>
                  <a:lnTo>
                    <a:pt x="309" y="817"/>
                  </a:lnTo>
                  <a:lnTo>
                    <a:pt x="313" y="816"/>
                  </a:lnTo>
                  <a:lnTo>
                    <a:pt x="321" y="810"/>
                  </a:lnTo>
                  <a:lnTo>
                    <a:pt x="334" y="801"/>
                  </a:lnTo>
                  <a:lnTo>
                    <a:pt x="348" y="786"/>
                  </a:lnTo>
                  <a:lnTo>
                    <a:pt x="364" y="765"/>
                  </a:lnTo>
                  <a:lnTo>
                    <a:pt x="363" y="767"/>
                  </a:lnTo>
                  <a:lnTo>
                    <a:pt x="360" y="776"/>
                  </a:lnTo>
                  <a:lnTo>
                    <a:pt x="352" y="790"/>
                  </a:lnTo>
                  <a:lnTo>
                    <a:pt x="342" y="808"/>
                  </a:lnTo>
                  <a:lnTo>
                    <a:pt x="326" y="829"/>
                  </a:lnTo>
                  <a:lnTo>
                    <a:pt x="304" y="852"/>
                  </a:lnTo>
                  <a:lnTo>
                    <a:pt x="306" y="851"/>
                  </a:lnTo>
                  <a:lnTo>
                    <a:pt x="314" y="846"/>
                  </a:lnTo>
                  <a:lnTo>
                    <a:pt x="326" y="838"/>
                  </a:lnTo>
                  <a:lnTo>
                    <a:pt x="340" y="826"/>
                  </a:lnTo>
                  <a:lnTo>
                    <a:pt x="356" y="812"/>
                  </a:lnTo>
                  <a:lnTo>
                    <a:pt x="371" y="795"/>
                  </a:lnTo>
                  <a:lnTo>
                    <a:pt x="369" y="797"/>
                  </a:lnTo>
                  <a:lnTo>
                    <a:pt x="365" y="807"/>
                  </a:lnTo>
                  <a:lnTo>
                    <a:pt x="357" y="821"/>
                  </a:lnTo>
                  <a:lnTo>
                    <a:pt x="347" y="838"/>
                  </a:lnTo>
                  <a:lnTo>
                    <a:pt x="333" y="858"/>
                  </a:lnTo>
                  <a:lnTo>
                    <a:pt x="316" y="877"/>
                  </a:lnTo>
                  <a:lnTo>
                    <a:pt x="296" y="897"/>
                  </a:lnTo>
                  <a:lnTo>
                    <a:pt x="272" y="915"/>
                  </a:lnTo>
                  <a:lnTo>
                    <a:pt x="245" y="931"/>
                  </a:lnTo>
                  <a:lnTo>
                    <a:pt x="249" y="930"/>
                  </a:lnTo>
                  <a:lnTo>
                    <a:pt x="258" y="924"/>
                  </a:lnTo>
                  <a:lnTo>
                    <a:pt x="272" y="916"/>
                  </a:lnTo>
                  <a:lnTo>
                    <a:pt x="289" y="906"/>
                  </a:lnTo>
                  <a:lnTo>
                    <a:pt x="309" y="893"/>
                  </a:lnTo>
                  <a:lnTo>
                    <a:pt x="330" y="877"/>
                  </a:lnTo>
                  <a:lnTo>
                    <a:pt x="351" y="859"/>
                  </a:lnTo>
                  <a:lnTo>
                    <a:pt x="371" y="838"/>
                  </a:lnTo>
                  <a:lnTo>
                    <a:pt x="369" y="841"/>
                  </a:lnTo>
                  <a:lnTo>
                    <a:pt x="367" y="851"/>
                  </a:lnTo>
                  <a:lnTo>
                    <a:pt x="360" y="867"/>
                  </a:lnTo>
                  <a:lnTo>
                    <a:pt x="352" y="886"/>
                  </a:lnTo>
                  <a:lnTo>
                    <a:pt x="340" y="910"/>
                  </a:lnTo>
                  <a:lnTo>
                    <a:pt x="325" y="935"/>
                  </a:lnTo>
                  <a:lnTo>
                    <a:pt x="305" y="961"/>
                  </a:lnTo>
                  <a:lnTo>
                    <a:pt x="287" y="982"/>
                  </a:lnTo>
                  <a:lnTo>
                    <a:pt x="274" y="999"/>
                  </a:lnTo>
                  <a:lnTo>
                    <a:pt x="262" y="1012"/>
                  </a:lnTo>
                  <a:lnTo>
                    <a:pt x="253" y="1021"/>
                  </a:lnTo>
                  <a:lnTo>
                    <a:pt x="246" y="1028"/>
                  </a:lnTo>
                  <a:lnTo>
                    <a:pt x="244" y="1032"/>
                  </a:lnTo>
                  <a:lnTo>
                    <a:pt x="249" y="1026"/>
                  </a:lnTo>
                  <a:lnTo>
                    <a:pt x="259" y="1016"/>
                  </a:lnTo>
                  <a:lnTo>
                    <a:pt x="272" y="1004"/>
                  </a:lnTo>
                  <a:lnTo>
                    <a:pt x="287" y="991"/>
                  </a:lnTo>
                  <a:lnTo>
                    <a:pt x="301" y="975"/>
                  </a:lnTo>
                  <a:lnTo>
                    <a:pt x="316" y="961"/>
                  </a:lnTo>
                  <a:lnTo>
                    <a:pt x="329" y="947"/>
                  </a:lnTo>
                  <a:lnTo>
                    <a:pt x="344" y="927"/>
                  </a:lnTo>
                  <a:lnTo>
                    <a:pt x="356" y="909"/>
                  </a:lnTo>
                  <a:lnTo>
                    <a:pt x="365" y="896"/>
                  </a:lnTo>
                  <a:lnTo>
                    <a:pt x="369" y="886"/>
                  </a:lnTo>
                  <a:lnTo>
                    <a:pt x="371" y="884"/>
                  </a:lnTo>
                  <a:lnTo>
                    <a:pt x="371" y="888"/>
                  </a:lnTo>
                  <a:lnTo>
                    <a:pt x="368" y="898"/>
                  </a:lnTo>
                  <a:lnTo>
                    <a:pt x="363" y="914"/>
                  </a:lnTo>
                  <a:lnTo>
                    <a:pt x="354" y="935"/>
                  </a:lnTo>
                  <a:lnTo>
                    <a:pt x="340" y="960"/>
                  </a:lnTo>
                  <a:lnTo>
                    <a:pt x="322" y="987"/>
                  </a:lnTo>
                  <a:lnTo>
                    <a:pt x="305" y="1011"/>
                  </a:lnTo>
                  <a:lnTo>
                    <a:pt x="289" y="1032"/>
                  </a:lnTo>
                  <a:lnTo>
                    <a:pt x="275" y="1049"/>
                  </a:lnTo>
                  <a:lnTo>
                    <a:pt x="263" y="1062"/>
                  </a:lnTo>
                  <a:lnTo>
                    <a:pt x="254" y="1071"/>
                  </a:lnTo>
                  <a:lnTo>
                    <a:pt x="247" y="1078"/>
                  </a:lnTo>
                  <a:lnTo>
                    <a:pt x="246" y="1080"/>
                  </a:lnTo>
                  <a:lnTo>
                    <a:pt x="249" y="1078"/>
                  </a:lnTo>
                  <a:lnTo>
                    <a:pt x="254" y="1072"/>
                  </a:lnTo>
                  <a:lnTo>
                    <a:pt x="265" y="1063"/>
                  </a:lnTo>
                  <a:lnTo>
                    <a:pt x="276" y="1053"/>
                  </a:lnTo>
                  <a:lnTo>
                    <a:pt x="291" y="1040"/>
                  </a:lnTo>
                  <a:lnTo>
                    <a:pt x="306" y="1025"/>
                  </a:lnTo>
                  <a:lnTo>
                    <a:pt x="322" y="1009"/>
                  </a:lnTo>
                  <a:lnTo>
                    <a:pt x="337" y="995"/>
                  </a:lnTo>
                  <a:lnTo>
                    <a:pt x="351" y="979"/>
                  </a:lnTo>
                  <a:lnTo>
                    <a:pt x="363" y="965"/>
                  </a:lnTo>
                  <a:lnTo>
                    <a:pt x="372" y="953"/>
                  </a:lnTo>
                  <a:lnTo>
                    <a:pt x="377" y="943"/>
                  </a:lnTo>
                  <a:lnTo>
                    <a:pt x="376" y="945"/>
                  </a:lnTo>
                  <a:lnTo>
                    <a:pt x="373" y="953"/>
                  </a:lnTo>
                  <a:lnTo>
                    <a:pt x="371" y="964"/>
                  </a:lnTo>
                  <a:lnTo>
                    <a:pt x="367" y="975"/>
                  </a:lnTo>
                  <a:lnTo>
                    <a:pt x="363" y="987"/>
                  </a:lnTo>
                  <a:lnTo>
                    <a:pt x="359" y="996"/>
                  </a:lnTo>
                  <a:lnTo>
                    <a:pt x="352" y="1011"/>
                  </a:lnTo>
                  <a:lnTo>
                    <a:pt x="351" y="1013"/>
                  </a:lnTo>
                  <a:lnTo>
                    <a:pt x="386" y="952"/>
                  </a:lnTo>
                  <a:lnTo>
                    <a:pt x="388" y="956"/>
                  </a:lnTo>
                  <a:lnTo>
                    <a:pt x="388" y="966"/>
                  </a:lnTo>
                  <a:lnTo>
                    <a:pt x="388" y="982"/>
                  </a:lnTo>
                  <a:lnTo>
                    <a:pt x="386" y="1002"/>
                  </a:lnTo>
                  <a:lnTo>
                    <a:pt x="382" y="1023"/>
                  </a:lnTo>
                  <a:lnTo>
                    <a:pt x="378" y="1036"/>
                  </a:lnTo>
                  <a:lnTo>
                    <a:pt x="371" y="1053"/>
                  </a:lnTo>
                  <a:lnTo>
                    <a:pt x="360" y="1075"/>
                  </a:lnTo>
                  <a:lnTo>
                    <a:pt x="348" y="1100"/>
                  </a:lnTo>
                  <a:lnTo>
                    <a:pt x="335" y="1125"/>
                  </a:lnTo>
                  <a:lnTo>
                    <a:pt x="321" y="1151"/>
                  </a:lnTo>
                  <a:lnTo>
                    <a:pt x="306" y="1177"/>
                  </a:lnTo>
                  <a:lnTo>
                    <a:pt x="293" y="1199"/>
                  </a:lnTo>
                  <a:lnTo>
                    <a:pt x="282" y="1219"/>
                  </a:lnTo>
                  <a:lnTo>
                    <a:pt x="279" y="1223"/>
                  </a:lnTo>
                  <a:lnTo>
                    <a:pt x="280" y="1222"/>
                  </a:lnTo>
                  <a:lnTo>
                    <a:pt x="291" y="1206"/>
                  </a:lnTo>
                  <a:lnTo>
                    <a:pt x="304" y="1187"/>
                  </a:lnTo>
                  <a:lnTo>
                    <a:pt x="318" y="1167"/>
                  </a:lnTo>
                  <a:lnTo>
                    <a:pt x="333" y="1144"/>
                  </a:lnTo>
                  <a:lnTo>
                    <a:pt x="348" y="1121"/>
                  </a:lnTo>
                  <a:lnTo>
                    <a:pt x="361" y="1098"/>
                  </a:lnTo>
                  <a:lnTo>
                    <a:pt x="375" y="1076"/>
                  </a:lnTo>
                  <a:lnTo>
                    <a:pt x="385" y="1055"/>
                  </a:lnTo>
                  <a:lnTo>
                    <a:pt x="392" y="1036"/>
                  </a:lnTo>
                  <a:lnTo>
                    <a:pt x="397" y="1020"/>
                  </a:lnTo>
                  <a:lnTo>
                    <a:pt x="397" y="1024"/>
                  </a:lnTo>
                  <a:lnTo>
                    <a:pt x="398" y="1034"/>
                  </a:lnTo>
                  <a:lnTo>
                    <a:pt x="401" y="1050"/>
                  </a:lnTo>
                  <a:lnTo>
                    <a:pt x="402" y="1070"/>
                  </a:lnTo>
                  <a:lnTo>
                    <a:pt x="402" y="1093"/>
                  </a:lnTo>
                  <a:lnTo>
                    <a:pt x="401" y="1119"/>
                  </a:lnTo>
                  <a:lnTo>
                    <a:pt x="397" y="1146"/>
                  </a:lnTo>
                  <a:lnTo>
                    <a:pt x="389" y="1173"/>
                  </a:lnTo>
                  <a:lnTo>
                    <a:pt x="378" y="1198"/>
                  </a:lnTo>
                  <a:lnTo>
                    <a:pt x="380" y="1195"/>
                  </a:lnTo>
                  <a:lnTo>
                    <a:pt x="385" y="1187"/>
                  </a:lnTo>
                  <a:lnTo>
                    <a:pt x="392" y="1176"/>
                  </a:lnTo>
                  <a:lnTo>
                    <a:pt x="398" y="1160"/>
                  </a:lnTo>
                  <a:lnTo>
                    <a:pt x="406" y="1143"/>
                  </a:lnTo>
                  <a:lnTo>
                    <a:pt x="411" y="1123"/>
                  </a:lnTo>
                  <a:lnTo>
                    <a:pt x="411" y="1123"/>
                  </a:lnTo>
                  <a:lnTo>
                    <a:pt x="413" y="1126"/>
                  </a:lnTo>
                  <a:lnTo>
                    <a:pt x="413" y="1131"/>
                  </a:lnTo>
                  <a:lnTo>
                    <a:pt x="413" y="1139"/>
                  </a:lnTo>
                  <a:lnTo>
                    <a:pt x="411" y="1150"/>
                  </a:lnTo>
                  <a:lnTo>
                    <a:pt x="407" y="1165"/>
                  </a:lnTo>
                  <a:lnTo>
                    <a:pt x="402" y="1184"/>
                  </a:lnTo>
                  <a:lnTo>
                    <a:pt x="393" y="1208"/>
                  </a:lnTo>
                  <a:lnTo>
                    <a:pt x="381" y="1237"/>
                  </a:lnTo>
                  <a:lnTo>
                    <a:pt x="364" y="1274"/>
                  </a:lnTo>
                  <a:lnTo>
                    <a:pt x="350" y="1304"/>
                  </a:lnTo>
                  <a:lnTo>
                    <a:pt x="337" y="1328"/>
                  </a:lnTo>
                  <a:lnTo>
                    <a:pt x="326" y="1345"/>
                  </a:lnTo>
                  <a:lnTo>
                    <a:pt x="318" y="1356"/>
                  </a:lnTo>
                  <a:lnTo>
                    <a:pt x="313" y="1363"/>
                  </a:lnTo>
                  <a:lnTo>
                    <a:pt x="312" y="1364"/>
                  </a:lnTo>
                  <a:lnTo>
                    <a:pt x="314" y="1362"/>
                  </a:lnTo>
                  <a:lnTo>
                    <a:pt x="321" y="1355"/>
                  </a:lnTo>
                  <a:lnTo>
                    <a:pt x="330" y="1343"/>
                  </a:lnTo>
                  <a:lnTo>
                    <a:pt x="343" y="1329"/>
                  </a:lnTo>
                  <a:lnTo>
                    <a:pt x="357" y="1309"/>
                  </a:lnTo>
                  <a:lnTo>
                    <a:pt x="372" y="1287"/>
                  </a:lnTo>
                  <a:lnTo>
                    <a:pt x="386" y="1262"/>
                  </a:lnTo>
                  <a:lnTo>
                    <a:pt x="399" y="1233"/>
                  </a:lnTo>
                  <a:lnTo>
                    <a:pt x="411" y="1203"/>
                  </a:lnTo>
                  <a:lnTo>
                    <a:pt x="420" y="1172"/>
                  </a:lnTo>
                  <a:lnTo>
                    <a:pt x="420" y="1176"/>
                  </a:lnTo>
                  <a:lnTo>
                    <a:pt x="419" y="1187"/>
                  </a:lnTo>
                  <a:lnTo>
                    <a:pt x="416" y="1206"/>
                  </a:lnTo>
                  <a:lnTo>
                    <a:pt x="410" y="1231"/>
                  </a:lnTo>
                  <a:lnTo>
                    <a:pt x="399" y="1259"/>
                  </a:lnTo>
                  <a:lnTo>
                    <a:pt x="384" y="1292"/>
                  </a:lnTo>
                  <a:lnTo>
                    <a:pt x="369" y="1320"/>
                  </a:lnTo>
                  <a:lnTo>
                    <a:pt x="357" y="1339"/>
                  </a:lnTo>
                  <a:lnTo>
                    <a:pt x="347" y="1355"/>
                  </a:lnTo>
                  <a:lnTo>
                    <a:pt x="340" y="1366"/>
                  </a:lnTo>
                  <a:lnTo>
                    <a:pt x="337" y="1372"/>
                  </a:lnTo>
                  <a:lnTo>
                    <a:pt x="334" y="1376"/>
                  </a:lnTo>
                  <a:lnTo>
                    <a:pt x="333" y="1377"/>
                  </a:lnTo>
                  <a:lnTo>
                    <a:pt x="335" y="1375"/>
                  </a:lnTo>
                  <a:lnTo>
                    <a:pt x="342" y="1368"/>
                  </a:lnTo>
                  <a:lnTo>
                    <a:pt x="351" y="1356"/>
                  </a:lnTo>
                  <a:lnTo>
                    <a:pt x="363" y="1342"/>
                  </a:lnTo>
                  <a:lnTo>
                    <a:pt x="377" y="1325"/>
                  </a:lnTo>
                  <a:lnTo>
                    <a:pt x="390" y="1304"/>
                  </a:lnTo>
                  <a:lnTo>
                    <a:pt x="403" y="1282"/>
                  </a:lnTo>
                  <a:lnTo>
                    <a:pt x="415" y="1258"/>
                  </a:lnTo>
                  <a:lnTo>
                    <a:pt x="424" y="1235"/>
                  </a:lnTo>
                  <a:lnTo>
                    <a:pt x="430" y="1210"/>
                  </a:lnTo>
                  <a:lnTo>
                    <a:pt x="430" y="1214"/>
                  </a:lnTo>
                  <a:lnTo>
                    <a:pt x="430" y="1227"/>
                  </a:lnTo>
                  <a:lnTo>
                    <a:pt x="428" y="1246"/>
                  </a:lnTo>
                  <a:lnTo>
                    <a:pt x="424" y="1273"/>
                  </a:lnTo>
                  <a:lnTo>
                    <a:pt x="419" y="1301"/>
                  </a:lnTo>
                  <a:lnTo>
                    <a:pt x="410" y="1334"/>
                  </a:lnTo>
                  <a:lnTo>
                    <a:pt x="399" y="1364"/>
                  </a:lnTo>
                  <a:lnTo>
                    <a:pt x="389" y="1386"/>
                  </a:lnTo>
                  <a:lnTo>
                    <a:pt x="381" y="1402"/>
                  </a:lnTo>
                  <a:lnTo>
                    <a:pt x="375" y="1411"/>
                  </a:lnTo>
                  <a:lnTo>
                    <a:pt x="376" y="1409"/>
                  </a:lnTo>
                  <a:lnTo>
                    <a:pt x="385" y="1398"/>
                  </a:lnTo>
                  <a:lnTo>
                    <a:pt x="395" y="1384"/>
                  </a:lnTo>
                  <a:lnTo>
                    <a:pt x="406" y="1367"/>
                  </a:lnTo>
                  <a:lnTo>
                    <a:pt x="416" y="1348"/>
                  </a:lnTo>
                  <a:lnTo>
                    <a:pt x="427" y="1329"/>
                  </a:lnTo>
                  <a:lnTo>
                    <a:pt x="435" y="1311"/>
                  </a:lnTo>
                  <a:lnTo>
                    <a:pt x="441" y="1294"/>
                  </a:lnTo>
                  <a:lnTo>
                    <a:pt x="441" y="1297"/>
                  </a:lnTo>
                  <a:lnTo>
                    <a:pt x="441" y="1308"/>
                  </a:lnTo>
                  <a:lnTo>
                    <a:pt x="441" y="1322"/>
                  </a:lnTo>
                  <a:lnTo>
                    <a:pt x="439" y="1341"/>
                  </a:lnTo>
                  <a:lnTo>
                    <a:pt x="437" y="1360"/>
                  </a:lnTo>
                  <a:lnTo>
                    <a:pt x="432" y="1380"/>
                  </a:lnTo>
                  <a:lnTo>
                    <a:pt x="427" y="1397"/>
                  </a:lnTo>
                  <a:lnTo>
                    <a:pt x="418" y="1414"/>
                  </a:lnTo>
                  <a:lnTo>
                    <a:pt x="407" y="1431"/>
                  </a:lnTo>
                  <a:lnTo>
                    <a:pt x="398" y="1445"/>
                  </a:lnTo>
                  <a:lnTo>
                    <a:pt x="390" y="1456"/>
                  </a:lnTo>
                  <a:lnTo>
                    <a:pt x="384" y="1464"/>
                  </a:lnTo>
                  <a:lnTo>
                    <a:pt x="382" y="1466"/>
                  </a:lnTo>
                  <a:lnTo>
                    <a:pt x="384" y="1464"/>
                  </a:lnTo>
                  <a:lnTo>
                    <a:pt x="390" y="1457"/>
                  </a:lnTo>
                  <a:lnTo>
                    <a:pt x="398" y="1448"/>
                  </a:lnTo>
                  <a:lnTo>
                    <a:pt x="407" y="1435"/>
                  </a:lnTo>
                  <a:lnTo>
                    <a:pt x="419" y="1420"/>
                  </a:lnTo>
                  <a:lnTo>
                    <a:pt x="430" y="1403"/>
                  </a:lnTo>
                  <a:lnTo>
                    <a:pt x="439" y="1385"/>
                  </a:lnTo>
                  <a:lnTo>
                    <a:pt x="445" y="1366"/>
                  </a:lnTo>
                  <a:lnTo>
                    <a:pt x="449" y="1347"/>
                  </a:lnTo>
                  <a:lnTo>
                    <a:pt x="450" y="1348"/>
                  </a:lnTo>
                  <a:lnTo>
                    <a:pt x="452" y="1354"/>
                  </a:lnTo>
                  <a:lnTo>
                    <a:pt x="454" y="1363"/>
                  </a:lnTo>
                  <a:lnTo>
                    <a:pt x="456" y="1376"/>
                  </a:lnTo>
                  <a:lnTo>
                    <a:pt x="457" y="1396"/>
                  </a:lnTo>
                  <a:lnTo>
                    <a:pt x="457" y="1422"/>
                  </a:lnTo>
                  <a:lnTo>
                    <a:pt x="454" y="1445"/>
                  </a:lnTo>
                  <a:lnTo>
                    <a:pt x="448" y="1466"/>
                  </a:lnTo>
                  <a:lnTo>
                    <a:pt x="443" y="1482"/>
                  </a:lnTo>
                  <a:lnTo>
                    <a:pt x="449" y="1470"/>
                  </a:lnTo>
                  <a:lnTo>
                    <a:pt x="458" y="1457"/>
                  </a:lnTo>
                  <a:lnTo>
                    <a:pt x="468" y="1444"/>
                  </a:lnTo>
                  <a:lnTo>
                    <a:pt x="474" y="1434"/>
                  </a:lnTo>
                  <a:lnTo>
                    <a:pt x="473" y="1420"/>
                  </a:lnTo>
                  <a:lnTo>
                    <a:pt x="474" y="1402"/>
                  </a:lnTo>
                  <a:lnTo>
                    <a:pt x="479" y="1381"/>
                  </a:lnTo>
                  <a:lnTo>
                    <a:pt x="479" y="1385"/>
                  </a:lnTo>
                  <a:lnTo>
                    <a:pt x="479" y="1396"/>
                  </a:lnTo>
                  <a:lnTo>
                    <a:pt x="479" y="1411"/>
                  </a:lnTo>
                  <a:lnTo>
                    <a:pt x="481" y="1427"/>
                  </a:lnTo>
                  <a:lnTo>
                    <a:pt x="488" y="1419"/>
                  </a:lnTo>
                  <a:lnTo>
                    <a:pt x="498" y="1410"/>
                  </a:lnTo>
                  <a:lnTo>
                    <a:pt x="505" y="1405"/>
                  </a:lnTo>
                  <a:lnTo>
                    <a:pt x="511" y="1402"/>
                  </a:lnTo>
                  <a:lnTo>
                    <a:pt x="512" y="1402"/>
                  </a:lnTo>
                  <a:lnTo>
                    <a:pt x="509" y="1403"/>
                  </a:lnTo>
                  <a:lnTo>
                    <a:pt x="504" y="1407"/>
                  </a:lnTo>
                  <a:lnTo>
                    <a:pt x="495" y="1414"/>
                  </a:lnTo>
                  <a:lnTo>
                    <a:pt x="486" y="1424"/>
                  </a:lnTo>
                  <a:lnTo>
                    <a:pt x="481" y="1432"/>
                  </a:lnTo>
                  <a:lnTo>
                    <a:pt x="483" y="1443"/>
                  </a:lnTo>
                  <a:lnTo>
                    <a:pt x="487" y="1453"/>
                  </a:lnTo>
                  <a:lnTo>
                    <a:pt x="492" y="1461"/>
                  </a:lnTo>
                  <a:lnTo>
                    <a:pt x="494" y="1472"/>
                  </a:lnTo>
                  <a:lnTo>
                    <a:pt x="494" y="1485"/>
                  </a:lnTo>
                  <a:lnTo>
                    <a:pt x="490" y="1502"/>
                  </a:lnTo>
                  <a:lnTo>
                    <a:pt x="483" y="1521"/>
                  </a:lnTo>
                  <a:lnTo>
                    <a:pt x="475" y="1540"/>
                  </a:lnTo>
                  <a:lnTo>
                    <a:pt x="464" y="1561"/>
                  </a:lnTo>
                  <a:lnTo>
                    <a:pt x="452" y="1582"/>
                  </a:lnTo>
                  <a:lnTo>
                    <a:pt x="440" y="1601"/>
                  </a:lnTo>
                  <a:lnTo>
                    <a:pt x="432" y="1622"/>
                  </a:lnTo>
                  <a:lnTo>
                    <a:pt x="430" y="1640"/>
                  </a:lnTo>
                  <a:lnTo>
                    <a:pt x="431" y="1636"/>
                  </a:lnTo>
                  <a:lnTo>
                    <a:pt x="433" y="1629"/>
                  </a:lnTo>
                  <a:lnTo>
                    <a:pt x="440" y="1616"/>
                  </a:lnTo>
                  <a:lnTo>
                    <a:pt x="447" y="1600"/>
                  </a:lnTo>
                  <a:lnTo>
                    <a:pt x="454" y="1582"/>
                  </a:lnTo>
                  <a:lnTo>
                    <a:pt x="465" y="1564"/>
                  </a:lnTo>
                  <a:lnTo>
                    <a:pt x="474" y="1547"/>
                  </a:lnTo>
                  <a:lnTo>
                    <a:pt x="485" y="1533"/>
                  </a:lnTo>
                  <a:lnTo>
                    <a:pt x="495" y="1523"/>
                  </a:lnTo>
                  <a:lnTo>
                    <a:pt x="505" y="1510"/>
                  </a:lnTo>
                  <a:lnTo>
                    <a:pt x="507" y="1507"/>
                  </a:lnTo>
                  <a:lnTo>
                    <a:pt x="507" y="1500"/>
                  </a:lnTo>
                  <a:lnTo>
                    <a:pt x="505" y="1485"/>
                  </a:lnTo>
                  <a:lnTo>
                    <a:pt x="504" y="1474"/>
                  </a:lnTo>
                  <a:lnTo>
                    <a:pt x="503" y="1470"/>
                  </a:lnTo>
                  <a:lnTo>
                    <a:pt x="504" y="1473"/>
                  </a:lnTo>
                  <a:lnTo>
                    <a:pt x="508" y="1481"/>
                  </a:lnTo>
                  <a:lnTo>
                    <a:pt x="512" y="1492"/>
                  </a:lnTo>
                  <a:lnTo>
                    <a:pt x="513" y="1482"/>
                  </a:lnTo>
                  <a:lnTo>
                    <a:pt x="513" y="1470"/>
                  </a:lnTo>
                  <a:lnTo>
                    <a:pt x="512" y="1458"/>
                  </a:lnTo>
                  <a:lnTo>
                    <a:pt x="511" y="1452"/>
                  </a:lnTo>
                  <a:lnTo>
                    <a:pt x="509" y="1449"/>
                  </a:lnTo>
                  <a:lnTo>
                    <a:pt x="511" y="1452"/>
                  </a:lnTo>
                  <a:lnTo>
                    <a:pt x="513" y="1458"/>
                  </a:lnTo>
                  <a:lnTo>
                    <a:pt x="517" y="1469"/>
                  </a:lnTo>
                  <a:lnTo>
                    <a:pt x="519" y="1482"/>
                  </a:lnTo>
                  <a:lnTo>
                    <a:pt x="519" y="1495"/>
                  </a:lnTo>
                  <a:lnTo>
                    <a:pt x="516" y="1507"/>
                  </a:lnTo>
                  <a:lnTo>
                    <a:pt x="517" y="1510"/>
                  </a:lnTo>
                  <a:lnTo>
                    <a:pt x="521" y="1529"/>
                  </a:lnTo>
                  <a:lnTo>
                    <a:pt x="525" y="1550"/>
                  </a:lnTo>
                  <a:lnTo>
                    <a:pt x="526" y="1574"/>
                  </a:lnTo>
                  <a:lnTo>
                    <a:pt x="526" y="1597"/>
                  </a:lnTo>
                  <a:lnTo>
                    <a:pt x="523" y="1622"/>
                  </a:lnTo>
                  <a:lnTo>
                    <a:pt x="516" y="1650"/>
                  </a:lnTo>
                  <a:lnTo>
                    <a:pt x="511" y="1669"/>
                  </a:lnTo>
                  <a:lnTo>
                    <a:pt x="507" y="1682"/>
                  </a:lnTo>
                  <a:lnTo>
                    <a:pt x="504" y="1691"/>
                  </a:lnTo>
                  <a:lnTo>
                    <a:pt x="502" y="1695"/>
                  </a:lnTo>
                  <a:lnTo>
                    <a:pt x="502" y="1698"/>
                  </a:lnTo>
                  <a:lnTo>
                    <a:pt x="502" y="1698"/>
                  </a:lnTo>
                  <a:lnTo>
                    <a:pt x="503" y="1697"/>
                  </a:lnTo>
                  <a:lnTo>
                    <a:pt x="508" y="1691"/>
                  </a:lnTo>
                  <a:lnTo>
                    <a:pt x="516" y="1682"/>
                  </a:lnTo>
                  <a:lnTo>
                    <a:pt x="524" y="1672"/>
                  </a:lnTo>
                  <a:lnTo>
                    <a:pt x="532" y="1657"/>
                  </a:lnTo>
                  <a:lnTo>
                    <a:pt x="537" y="1640"/>
                  </a:lnTo>
                  <a:lnTo>
                    <a:pt x="540" y="1621"/>
                  </a:lnTo>
                  <a:lnTo>
                    <a:pt x="540" y="1600"/>
                  </a:lnTo>
                  <a:lnTo>
                    <a:pt x="538" y="1584"/>
                  </a:lnTo>
                  <a:lnTo>
                    <a:pt x="536" y="1574"/>
                  </a:lnTo>
                  <a:lnTo>
                    <a:pt x="533" y="1567"/>
                  </a:lnTo>
                  <a:lnTo>
                    <a:pt x="532" y="1563"/>
                  </a:lnTo>
                  <a:lnTo>
                    <a:pt x="530" y="1563"/>
                  </a:lnTo>
                  <a:lnTo>
                    <a:pt x="532" y="1563"/>
                  </a:lnTo>
                  <a:lnTo>
                    <a:pt x="534" y="1567"/>
                  </a:lnTo>
                  <a:lnTo>
                    <a:pt x="538" y="1572"/>
                  </a:lnTo>
                  <a:lnTo>
                    <a:pt x="542" y="1582"/>
                  </a:lnTo>
                  <a:lnTo>
                    <a:pt x="546" y="1593"/>
                  </a:lnTo>
                  <a:lnTo>
                    <a:pt x="549" y="1612"/>
                  </a:lnTo>
                  <a:lnTo>
                    <a:pt x="550" y="1634"/>
                  </a:lnTo>
                  <a:lnTo>
                    <a:pt x="549" y="1659"/>
                  </a:lnTo>
                  <a:lnTo>
                    <a:pt x="545" y="1682"/>
                  </a:lnTo>
                  <a:lnTo>
                    <a:pt x="540" y="1702"/>
                  </a:lnTo>
                  <a:lnTo>
                    <a:pt x="533" y="1718"/>
                  </a:lnTo>
                  <a:lnTo>
                    <a:pt x="528" y="1731"/>
                  </a:lnTo>
                  <a:lnTo>
                    <a:pt x="524" y="1737"/>
                  </a:lnTo>
                  <a:lnTo>
                    <a:pt x="523" y="1741"/>
                  </a:lnTo>
                  <a:lnTo>
                    <a:pt x="524" y="1739"/>
                  </a:lnTo>
                  <a:lnTo>
                    <a:pt x="529" y="1733"/>
                  </a:lnTo>
                  <a:lnTo>
                    <a:pt x="536" y="1724"/>
                  </a:lnTo>
                  <a:lnTo>
                    <a:pt x="542" y="1714"/>
                  </a:lnTo>
                  <a:lnTo>
                    <a:pt x="550" y="1699"/>
                  </a:lnTo>
                  <a:lnTo>
                    <a:pt x="555" y="1684"/>
                  </a:lnTo>
                  <a:lnTo>
                    <a:pt x="559" y="1667"/>
                  </a:lnTo>
                  <a:lnTo>
                    <a:pt x="559" y="1671"/>
                  </a:lnTo>
                  <a:lnTo>
                    <a:pt x="559" y="1680"/>
                  </a:lnTo>
                  <a:lnTo>
                    <a:pt x="559" y="1693"/>
                  </a:lnTo>
                  <a:lnTo>
                    <a:pt x="557" y="1707"/>
                  </a:lnTo>
                  <a:lnTo>
                    <a:pt x="551" y="1722"/>
                  </a:lnTo>
                  <a:lnTo>
                    <a:pt x="547" y="1733"/>
                  </a:lnTo>
                  <a:lnTo>
                    <a:pt x="545" y="1746"/>
                  </a:lnTo>
                  <a:lnTo>
                    <a:pt x="546" y="1758"/>
                  </a:lnTo>
                  <a:lnTo>
                    <a:pt x="547" y="1769"/>
                  </a:lnTo>
                  <a:lnTo>
                    <a:pt x="547" y="1777"/>
                  </a:lnTo>
                  <a:lnTo>
                    <a:pt x="549" y="1779"/>
                  </a:lnTo>
                  <a:lnTo>
                    <a:pt x="550" y="1775"/>
                  </a:lnTo>
                  <a:lnTo>
                    <a:pt x="553" y="1766"/>
                  </a:lnTo>
                  <a:lnTo>
                    <a:pt x="557" y="1753"/>
                  </a:lnTo>
                  <a:lnTo>
                    <a:pt x="560" y="1736"/>
                  </a:lnTo>
                  <a:lnTo>
                    <a:pt x="566" y="1716"/>
                  </a:lnTo>
                  <a:lnTo>
                    <a:pt x="568" y="1694"/>
                  </a:lnTo>
                  <a:lnTo>
                    <a:pt x="571" y="1673"/>
                  </a:lnTo>
                  <a:lnTo>
                    <a:pt x="570" y="1652"/>
                  </a:lnTo>
                  <a:lnTo>
                    <a:pt x="567" y="1631"/>
                  </a:lnTo>
                  <a:lnTo>
                    <a:pt x="562" y="1612"/>
                  </a:lnTo>
                  <a:lnTo>
                    <a:pt x="555" y="1593"/>
                  </a:lnTo>
                  <a:lnTo>
                    <a:pt x="549" y="1578"/>
                  </a:lnTo>
                  <a:lnTo>
                    <a:pt x="542" y="1563"/>
                  </a:lnTo>
                  <a:lnTo>
                    <a:pt x="537" y="1553"/>
                  </a:lnTo>
                  <a:lnTo>
                    <a:pt x="533" y="1545"/>
                  </a:lnTo>
                  <a:lnTo>
                    <a:pt x="532" y="1544"/>
                  </a:lnTo>
                  <a:lnTo>
                    <a:pt x="533" y="1546"/>
                  </a:lnTo>
                  <a:lnTo>
                    <a:pt x="538" y="1553"/>
                  </a:lnTo>
                  <a:lnTo>
                    <a:pt x="546" y="1564"/>
                  </a:lnTo>
                  <a:lnTo>
                    <a:pt x="554" y="1580"/>
                  </a:lnTo>
                  <a:lnTo>
                    <a:pt x="563" y="1599"/>
                  </a:lnTo>
                  <a:lnTo>
                    <a:pt x="571" y="1618"/>
                  </a:lnTo>
                  <a:lnTo>
                    <a:pt x="576" y="1640"/>
                  </a:lnTo>
                  <a:lnTo>
                    <a:pt x="581" y="1673"/>
                  </a:lnTo>
                  <a:lnTo>
                    <a:pt x="584" y="1705"/>
                  </a:lnTo>
                  <a:lnTo>
                    <a:pt x="584" y="1735"/>
                  </a:lnTo>
                  <a:lnTo>
                    <a:pt x="584" y="1761"/>
                  </a:lnTo>
                  <a:lnTo>
                    <a:pt x="585" y="1780"/>
                  </a:lnTo>
                  <a:lnTo>
                    <a:pt x="587" y="1795"/>
                  </a:lnTo>
                  <a:lnTo>
                    <a:pt x="589" y="1805"/>
                  </a:lnTo>
                  <a:lnTo>
                    <a:pt x="592" y="1812"/>
                  </a:lnTo>
                  <a:lnTo>
                    <a:pt x="595" y="1815"/>
                  </a:lnTo>
                  <a:lnTo>
                    <a:pt x="596" y="1815"/>
                  </a:lnTo>
                  <a:lnTo>
                    <a:pt x="596" y="1812"/>
                  </a:lnTo>
                  <a:lnTo>
                    <a:pt x="598" y="1801"/>
                  </a:lnTo>
                  <a:lnTo>
                    <a:pt x="600" y="1787"/>
                  </a:lnTo>
                  <a:lnTo>
                    <a:pt x="602" y="1767"/>
                  </a:lnTo>
                  <a:lnTo>
                    <a:pt x="602" y="1743"/>
                  </a:lnTo>
                  <a:lnTo>
                    <a:pt x="601" y="1722"/>
                  </a:lnTo>
                  <a:lnTo>
                    <a:pt x="598" y="1702"/>
                  </a:lnTo>
                  <a:lnTo>
                    <a:pt x="596" y="1684"/>
                  </a:lnTo>
                  <a:lnTo>
                    <a:pt x="592" y="1669"/>
                  </a:lnTo>
                  <a:lnTo>
                    <a:pt x="589" y="1659"/>
                  </a:lnTo>
                  <a:lnTo>
                    <a:pt x="588" y="1656"/>
                  </a:lnTo>
                  <a:lnTo>
                    <a:pt x="589" y="1659"/>
                  </a:lnTo>
                  <a:lnTo>
                    <a:pt x="592" y="1665"/>
                  </a:lnTo>
                  <a:lnTo>
                    <a:pt x="596" y="1677"/>
                  </a:lnTo>
                  <a:lnTo>
                    <a:pt x="601" y="1690"/>
                  </a:lnTo>
                  <a:lnTo>
                    <a:pt x="605" y="1707"/>
                  </a:lnTo>
                  <a:lnTo>
                    <a:pt x="609" y="1724"/>
                  </a:lnTo>
                  <a:lnTo>
                    <a:pt x="612" y="1744"/>
                  </a:lnTo>
                  <a:lnTo>
                    <a:pt x="613" y="1765"/>
                  </a:lnTo>
                  <a:lnTo>
                    <a:pt x="614" y="1784"/>
                  </a:lnTo>
                  <a:lnTo>
                    <a:pt x="614" y="1801"/>
                  </a:lnTo>
                  <a:lnTo>
                    <a:pt x="613" y="1813"/>
                  </a:lnTo>
                  <a:lnTo>
                    <a:pt x="613" y="1817"/>
                  </a:lnTo>
                  <a:lnTo>
                    <a:pt x="615" y="1815"/>
                  </a:lnTo>
                  <a:lnTo>
                    <a:pt x="619" y="1808"/>
                  </a:lnTo>
                  <a:lnTo>
                    <a:pt x="625" y="1798"/>
                  </a:lnTo>
                  <a:lnTo>
                    <a:pt x="630" y="1782"/>
                  </a:lnTo>
                  <a:lnTo>
                    <a:pt x="631" y="1760"/>
                  </a:lnTo>
                  <a:lnTo>
                    <a:pt x="631" y="1743"/>
                  </a:lnTo>
                  <a:lnTo>
                    <a:pt x="633" y="1723"/>
                  </a:lnTo>
                  <a:lnTo>
                    <a:pt x="635" y="1703"/>
                  </a:lnTo>
                  <a:lnTo>
                    <a:pt x="640" y="1686"/>
                  </a:lnTo>
                  <a:lnTo>
                    <a:pt x="648" y="1671"/>
                  </a:lnTo>
                  <a:lnTo>
                    <a:pt x="659" y="1659"/>
                  </a:lnTo>
                  <a:lnTo>
                    <a:pt x="673" y="1651"/>
                  </a:lnTo>
                  <a:lnTo>
                    <a:pt x="671" y="1652"/>
                  </a:lnTo>
                  <a:lnTo>
                    <a:pt x="665" y="1659"/>
                  </a:lnTo>
                  <a:lnTo>
                    <a:pt x="657" y="1667"/>
                  </a:lnTo>
                  <a:lnTo>
                    <a:pt x="650" y="1680"/>
                  </a:lnTo>
                  <a:lnTo>
                    <a:pt x="642" y="1695"/>
                  </a:lnTo>
                  <a:lnTo>
                    <a:pt x="638" y="1714"/>
                  </a:lnTo>
                  <a:lnTo>
                    <a:pt x="639" y="1735"/>
                  </a:lnTo>
                  <a:lnTo>
                    <a:pt x="640" y="1758"/>
                  </a:lnTo>
                  <a:lnTo>
                    <a:pt x="640" y="1780"/>
                  </a:lnTo>
                  <a:lnTo>
                    <a:pt x="638" y="1801"/>
                  </a:lnTo>
                  <a:lnTo>
                    <a:pt x="635" y="1821"/>
                  </a:lnTo>
                  <a:lnTo>
                    <a:pt x="631" y="1835"/>
                  </a:lnTo>
                  <a:lnTo>
                    <a:pt x="629" y="1846"/>
                  </a:lnTo>
                  <a:lnTo>
                    <a:pt x="627" y="1849"/>
                  </a:lnTo>
                  <a:lnTo>
                    <a:pt x="627" y="1849"/>
                  </a:lnTo>
                  <a:lnTo>
                    <a:pt x="629" y="1850"/>
                  </a:lnTo>
                  <a:lnTo>
                    <a:pt x="630" y="1850"/>
                  </a:lnTo>
                  <a:lnTo>
                    <a:pt x="631" y="1850"/>
                  </a:lnTo>
                  <a:lnTo>
                    <a:pt x="634" y="1850"/>
                  </a:lnTo>
                  <a:lnTo>
                    <a:pt x="636" y="1849"/>
                  </a:lnTo>
                  <a:lnTo>
                    <a:pt x="639" y="1847"/>
                  </a:lnTo>
                  <a:lnTo>
                    <a:pt x="643" y="1843"/>
                  </a:lnTo>
                  <a:lnTo>
                    <a:pt x="647" y="1838"/>
                  </a:lnTo>
                  <a:lnTo>
                    <a:pt x="651" y="1825"/>
                  </a:lnTo>
                  <a:lnTo>
                    <a:pt x="653" y="1811"/>
                  </a:lnTo>
                  <a:lnTo>
                    <a:pt x="655" y="1798"/>
                  </a:lnTo>
                  <a:lnTo>
                    <a:pt x="655" y="1787"/>
                  </a:lnTo>
                  <a:lnTo>
                    <a:pt x="653" y="1783"/>
                  </a:lnTo>
                  <a:lnTo>
                    <a:pt x="655" y="1786"/>
                  </a:lnTo>
                  <a:lnTo>
                    <a:pt x="657" y="1795"/>
                  </a:lnTo>
                  <a:lnTo>
                    <a:pt x="659" y="1808"/>
                  </a:lnTo>
                  <a:lnTo>
                    <a:pt x="657" y="1826"/>
                  </a:lnTo>
                  <a:lnTo>
                    <a:pt x="653" y="1846"/>
                  </a:lnTo>
                  <a:lnTo>
                    <a:pt x="647" y="1866"/>
                  </a:lnTo>
                  <a:lnTo>
                    <a:pt x="644" y="1881"/>
                  </a:lnTo>
                  <a:lnTo>
                    <a:pt x="644" y="1892"/>
                  </a:lnTo>
                  <a:lnTo>
                    <a:pt x="644" y="1900"/>
                  </a:lnTo>
                  <a:lnTo>
                    <a:pt x="644" y="1901"/>
                  </a:lnTo>
                  <a:lnTo>
                    <a:pt x="646" y="1898"/>
                  </a:lnTo>
                  <a:lnTo>
                    <a:pt x="647" y="1892"/>
                  </a:lnTo>
                  <a:lnTo>
                    <a:pt x="651" y="1881"/>
                  </a:lnTo>
                  <a:lnTo>
                    <a:pt x="657" y="1868"/>
                  </a:lnTo>
                  <a:lnTo>
                    <a:pt x="665" y="1855"/>
                  </a:lnTo>
                  <a:lnTo>
                    <a:pt x="672" y="1839"/>
                  </a:lnTo>
                  <a:lnTo>
                    <a:pt x="674" y="1822"/>
                  </a:lnTo>
                  <a:lnTo>
                    <a:pt x="674" y="1804"/>
                  </a:lnTo>
                  <a:lnTo>
                    <a:pt x="673" y="1786"/>
                  </a:lnTo>
                  <a:lnTo>
                    <a:pt x="673" y="1766"/>
                  </a:lnTo>
                  <a:lnTo>
                    <a:pt x="674" y="1749"/>
                  </a:lnTo>
                  <a:lnTo>
                    <a:pt x="678" y="1737"/>
                  </a:lnTo>
                  <a:lnTo>
                    <a:pt x="684" y="1728"/>
                  </a:lnTo>
                  <a:lnTo>
                    <a:pt x="688" y="1724"/>
                  </a:lnTo>
                  <a:lnTo>
                    <a:pt x="689" y="1722"/>
                  </a:lnTo>
                  <a:lnTo>
                    <a:pt x="688" y="1724"/>
                  </a:lnTo>
                  <a:lnTo>
                    <a:pt x="685" y="1731"/>
                  </a:lnTo>
                  <a:lnTo>
                    <a:pt x="682" y="1740"/>
                  </a:lnTo>
                  <a:lnTo>
                    <a:pt x="680" y="1754"/>
                  </a:lnTo>
                  <a:lnTo>
                    <a:pt x="678" y="1771"/>
                  </a:lnTo>
                  <a:lnTo>
                    <a:pt x="681" y="1792"/>
                  </a:lnTo>
                  <a:lnTo>
                    <a:pt x="685" y="1817"/>
                  </a:lnTo>
                  <a:lnTo>
                    <a:pt x="686" y="1837"/>
                  </a:lnTo>
                  <a:lnTo>
                    <a:pt x="688" y="1854"/>
                  </a:lnTo>
                  <a:lnTo>
                    <a:pt x="685" y="1868"/>
                  </a:lnTo>
                  <a:lnTo>
                    <a:pt x="681" y="1883"/>
                  </a:lnTo>
                  <a:lnTo>
                    <a:pt x="674" y="1897"/>
                  </a:lnTo>
                  <a:lnTo>
                    <a:pt x="667" y="1909"/>
                  </a:lnTo>
                  <a:lnTo>
                    <a:pt x="659" y="1921"/>
                  </a:lnTo>
                  <a:lnTo>
                    <a:pt x="652" y="1931"/>
                  </a:lnTo>
                  <a:lnTo>
                    <a:pt x="651" y="1936"/>
                  </a:lnTo>
                  <a:lnTo>
                    <a:pt x="652" y="1932"/>
                  </a:lnTo>
                  <a:lnTo>
                    <a:pt x="656" y="1927"/>
                  </a:lnTo>
                  <a:lnTo>
                    <a:pt x="663" y="1922"/>
                  </a:lnTo>
                  <a:lnTo>
                    <a:pt x="673" y="1918"/>
                  </a:lnTo>
                  <a:lnTo>
                    <a:pt x="685" y="1914"/>
                  </a:lnTo>
                  <a:lnTo>
                    <a:pt x="694" y="1906"/>
                  </a:lnTo>
                  <a:lnTo>
                    <a:pt x="701" y="1897"/>
                  </a:lnTo>
                  <a:lnTo>
                    <a:pt x="705" y="1889"/>
                  </a:lnTo>
                  <a:lnTo>
                    <a:pt x="706" y="1887"/>
                  </a:lnTo>
                  <a:lnTo>
                    <a:pt x="706" y="1890"/>
                  </a:lnTo>
                  <a:lnTo>
                    <a:pt x="703" y="1900"/>
                  </a:lnTo>
                  <a:lnTo>
                    <a:pt x="698" y="1913"/>
                  </a:lnTo>
                  <a:lnTo>
                    <a:pt x="693" y="1926"/>
                  </a:lnTo>
                  <a:lnTo>
                    <a:pt x="685" y="1938"/>
                  </a:lnTo>
                  <a:lnTo>
                    <a:pt x="674" y="1944"/>
                  </a:lnTo>
                  <a:lnTo>
                    <a:pt x="664" y="1952"/>
                  </a:lnTo>
                  <a:lnTo>
                    <a:pt x="655" y="1962"/>
                  </a:lnTo>
                  <a:lnTo>
                    <a:pt x="648" y="1976"/>
                  </a:lnTo>
                  <a:lnTo>
                    <a:pt x="643" y="1987"/>
                  </a:lnTo>
                  <a:lnTo>
                    <a:pt x="640" y="1996"/>
                  </a:lnTo>
                  <a:lnTo>
                    <a:pt x="639" y="2000"/>
                  </a:lnTo>
                  <a:lnTo>
                    <a:pt x="636" y="2002"/>
                  </a:lnTo>
                  <a:lnTo>
                    <a:pt x="627" y="2004"/>
                  </a:lnTo>
                  <a:lnTo>
                    <a:pt x="614" y="2007"/>
                  </a:lnTo>
                  <a:lnTo>
                    <a:pt x="596" y="2010"/>
                  </a:lnTo>
                  <a:lnTo>
                    <a:pt x="575" y="2010"/>
                  </a:lnTo>
                  <a:lnTo>
                    <a:pt x="551" y="2007"/>
                  </a:lnTo>
                  <a:lnTo>
                    <a:pt x="526" y="2000"/>
                  </a:lnTo>
                  <a:lnTo>
                    <a:pt x="507" y="1994"/>
                  </a:lnTo>
                  <a:lnTo>
                    <a:pt x="490" y="1991"/>
                  </a:lnTo>
                  <a:lnTo>
                    <a:pt x="477" y="1990"/>
                  </a:lnTo>
                  <a:lnTo>
                    <a:pt x="466" y="1990"/>
                  </a:lnTo>
                  <a:lnTo>
                    <a:pt x="456" y="1991"/>
                  </a:lnTo>
                  <a:lnTo>
                    <a:pt x="445" y="1990"/>
                  </a:lnTo>
                  <a:lnTo>
                    <a:pt x="433" y="1987"/>
                  </a:lnTo>
                  <a:lnTo>
                    <a:pt x="420" y="1983"/>
                  </a:lnTo>
                  <a:lnTo>
                    <a:pt x="406" y="1976"/>
                  </a:lnTo>
                  <a:lnTo>
                    <a:pt x="393" y="1968"/>
                  </a:lnTo>
                  <a:lnTo>
                    <a:pt x="378" y="1960"/>
                  </a:lnTo>
                  <a:lnTo>
                    <a:pt x="364" y="1952"/>
                  </a:lnTo>
                  <a:lnTo>
                    <a:pt x="347" y="1945"/>
                  </a:lnTo>
                  <a:lnTo>
                    <a:pt x="329" y="1942"/>
                  </a:lnTo>
                  <a:lnTo>
                    <a:pt x="309" y="1943"/>
                  </a:lnTo>
                  <a:lnTo>
                    <a:pt x="285" y="1948"/>
                  </a:lnTo>
                  <a:lnTo>
                    <a:pt x="261" y="1960"/>
                  </a:lnTo>
                  <a:lnTo>
                    <a:pt x="262" y="1959"/>
                  </a:lnTo>
                  <a:lnTo>
                    <a:pt x="265" y="1956"/>
                  </a:lnTo>
                  <a:lnTo>
                    <a:pt x="271" y="1952"/>
                  </a:lnTo>
                  <a:lnTo>
                    <a:pt x="280" y="1947"/>
                  </a:lnTo>
                  <a:lnTo>
                    <a:pt x="292" y="1943"/>
                  </a:lnTo>
                  <a:lnTo>
                    <a:pt x="306" y="1940"/>
                  </a:lnTo>
                  <a:lnTo>
                    <a:pt x="325" y="1940"/>
                  </a:lnTo>
                  <a:lnTo>
                    <a:pt x="347" y="1942"/>
                  </a:lnTo>
                  <a:lnTo>
                    <a:pt x="373" y="1948"/>
                  </a:lnTo>
                  <a:lnTo>
                    <a:pt x="403" y="1957"/>
                  </a:lnTo>
                  <a:lnTo>
                    <a:pt x="433" y="1968"/>
                  </a:lnTo>
                  <a:lnTo>
                    <a:pt x="458" y="1973"/>
                  </a:lnTo>
                  <a:lnTo>
                    <a:pt x="479" y="1976"/>
                  </a:lnTo>
                  <a:lnTo>
                    <a:pt x="496" y="1974"/>
                  </a:lnTo>
                  <a:lnTo>
                    <a:pt x="511" y="1972"/>
                  </a:lnTo>
                  <a:lnTo>
                    <a:pt x="521" y="1968"/>
                  </a:lnTo>
                  <a:lnTo>
                    <a:pt x="529" y="1964"/>
                  </a:lnTo>
                  <a:lnTo>
                    <a:pt x="534" y="1960"/>
                  </a:lnTo>
                  <a:lnTo>
                    <a:pt x="537" y="1956"/>
                  </a:lnTo>
                  <a:lnTo>
                    <a:pt x="537" y="1955"/>
                  </a:lnTo>
                  <a:lnTo>
                    <a:pt x="536" y="1956"/>
                  </a:lnTo>
                  <a:lnTo>
                    <a:pt x="528" y="1959"/>
                  </a:lnTo>
                  <a:lnTo>
                    <a:pt x="517" y="1962"/>
                  </a:lnTo>
                  <a:lnTo>
                    <a:pt x="502" y="1964"/>
                  </a:lnTo>
                  <a:lnTo>
                    <a:pt x="482" y="1965"/>
                  </a:lnTo>
                  <a:lnTo>
                    <a:pt x="458" y="1961"/>
                  </a:lnTo>
                  <a:lnTo>
                    <a:pt x="436" y="1955"/>
                  </a:lnTo>
                  <a:lnTo>
                    <a:pt x="413" y="1944"/>
                  </a:lnTo>
                  <a:lnTo>
                    <a:pt x="388" y="1928"/>
                  </a:lnTo>
                  <a:lnTo>
                    <a:pt x="365" y="1910"/>
                  </a:lnTo>
                  <a:lnTo>
                    <a:pt x="346" y="1889"/>
                  </a:lnTo>
                  <a:lnTo>
                    <a:pt x="343" y="1885"/>
                  </a:lnTo>
                  <a:lnTo>
                    <a:pt x="342" y="1885"/>
                  </a:lnTo>
                  <a:lnTo>
                    <a:pt x="322" y="1877"/>
                  </a:lnTo>
                  <a:lnTo>
                    <a:pt x="301" y="1867"/>
                  </a:lnTo>
                  <a:lnTo>
                    <a:pt x="279" y="1850"/>
                  </a:lnTo>
                  <a:lnTo>
                    <a:pt x="254" y="1826"/>
                  </a:lnTo>
                  <a:lnTo>
                    <a:pt x="234" y="1804"/>
                  </a:lnTo>
                  <a:lnTo>
                    <a:pt x="220" y="1787"/>
                  </a:lnTo>
                  <a:lnTo>
                    <a:pt x="210" y="1773"/>
                  </a:lnTo>
                  <a:lnTo>
                    <a:pt x="203" y="1762"/>
                  </a:lnTo>
                  <a:lnTo>
                    <a:pt x="203" y="1762"/>
                  </a:lnTo>
                  <a:lnTo>
                    <a:pt x="182" y="1782"/>
                  </a:lnTo>
                  <a:lnTo>
                    <a:pt x="185" y="1780"/>
                  </a:lnTo>
                  <a:lnTo>
                    <a:pt x="189" y="1774"/>
                  </a:lnTo>
                  <a:lnTo>
                    <a:pt x="195" y="1766"/>
                  </a:lnTo>
                  <a:lnTo>
                    <a:pt x="202" y="1760"/>
                  </a:lnTo>
                  <a:lnTo>
                    <a:pt x="202" y="1758"/>
                  </a:lnTo>
                  <a:lnTo>
                    <a:pt x="189" y="1753"/>
                  </a:lnTo>
                  <a:lnTo>
                    <a:pt x="169" y="1740"/>
                  </a:lnTo>
                  <a:lnTo>
                    <a:pt x="151" y="1726"/>
                  </a:lnTo>
                  <a:lnTo>
                    <a:pt x="134" y="1707"/>
                  </a:lnTo>
                  <a:lnTo>
                    <a:pt x="118" y="1686"/>
                  </a:lnTo>
                  <a:lnTo>
                    <a:pt x="107" y="1661"/>
                  </a:lnTo>
                  <a:lnTo>
                    <a:pt x="101" y="1633"/>
                  </a:lnTo>
                  <a:lnTo>
                    <a:pt x="99" y="1617"/>
                  </a:lnTo>
                  <a:lnTo>
                    <a:pt x="99" y="1617"/>
                  </a:lnTo>
                  <a:lnTo>
                    <a:pt x="101" y="1629"/>
                  </a:lnTo>
                  <a:lnTo>
                    <a:pt x="105" y="1642"/>
                  </a:lnTo>
                  <a:lnTo>
                    <a:pt x="110" y="1657"/>
                  </a:lnTo>
                  <a:lnTo>
                    <a:pt x="118" y="1673"/>
                  </a:lnTo>
                  <a:lnTo>
                    <a:pt x="128" y="1691"/>
                  </a:lnTo>
                  <a:lnTo>
                    <a:pt x="143" y="1708"/>
                  </a:lnTo>
                  <a:lnTo>
                    <a:pt x="160" y="1726"/>
                  </a:lnTo>
                  <a:lnTo>
                    <a:pt x="181" y="1741"/>
                  </a:lnTo>
                  <a:lnTo>
                    <a:pt x="198" y="1750"/>
                  </a:lnTo>
                  <a:lnTo>
                    <a:pt x="196" y="1749"/>
                  </a:lnTo>
                  <a:lnTo>
                    <a:pt x="196" y="1748"/>
                  </a:lnTo>
                  <a:lnTo>
                    <a:pt x="198" y="1750"/>
                  </a:lnTo>
                  <a:lnTo>
                    <a:pt x="199" y="1752"/>
                  </a:lnTo>
                  <a:lnTo>
                    <a:pt x="206" y="1756"/>
                  </a:lnTo>
                  <a:lnTo>
                    <a:pt x="217" y="1746"/>
                  </a:lnTo>
                  <a:lnTo>
                    <a:pt x="229" y="1740"/>
                  </a:lnTo>
                  <a:lnTo>
                    <a:pt x="217" y="1728"/>
                  </a:lnTo>
                  <a:lnTo>
                    <a:pt x="207" y="1718"/>
                  </a:lnTo>
                  <a:lnTo>
                    <a:pt x="199" y="1708"/>
                  </a:lnTo>
                  <a:lnTo>
                    <a:pt x="194" y="1702"/>
                  </a:lnTo>
                  <a:lnTo>
                    <a:pt x="192" y="1699"/>
                  </a:lnTo>
                  <a:lnTo>
                    <a:pt x="194" y="1701"/>
                  </a:lnTo>
                  <a:lnTo>
                    <a:pt x="199" y="1707"/>
                  </a:lnTo>
                  <a:lnTo>
                    <a:pt x="207" y="1715"/>
                  </a:lnTo>
                  <a:lnTo>
                    <a:pt x="217" y="1724"/>
                  </a:lnTo>
                  <a:lnTo>
                    <a:pt x="229" y="1735"/>
                  </a:lnTo>
                  <a:lnTo>
                    <a:pt x="232" y="1737"/>
                  </a:lnTo>
                  <a:lnTo>
                    <a:pt x="233" y="1736"/>
                  </a:lnTo>
                  <a:lnTo>
                    <a:pt x="253" y="1728"/>
                  </a:lnTo>
                  <a:lnTo>
                    <a:pt x="274" y="1723"/>
                  </a:lnTo>
                  <a:lnTo>
                    <a:pt x="299" y="1722"/>
                  </a:lnTo>
                  <a:lnTo>
                    <a:pt x="326" y="1724"/>
                  </a:lnTo>
                  <a:lnTo>
                    <a:pt x="357" y="1732"/>
                  </a:lnTo>
                  <a:lnTo>
                    <a:pt x="355" y="1731"/>
                  </a:lnTo>
                  <a:lnTo>
                    <a:pt x="347" y="1728"/>
                  </a:lnTo>
                  <a:lnTo>
                    <a:pt x="335" y="1723"/>
                  </a:lnTo>
                  <a:lnTo>
                    <a:pt x="321" y="1718"/>
                  </a:lnTo>
                  <a:lnTo>
                    <a:pt x="304" y="1712"/>
                  </a:lnTo>
                  <a:lnTo>
                    <a:pt x="285" y="1708"/>
                  </a:lnTo>
                  <a:lnTo>
                    <a:pt x="266" y="1706"/>
                  </a:lnTo>
                  <a:lnTo>
                    <a:pt x="246" y="1706"/>
                  </a:lnTo>
                  <a:lnTo>
                    <a:pt x="225" y="1705"/>
                  </a:lnTo>
                  <a:lnTo>
                    <a:pt x="207" y="1699"/>
                  </a:lnTo>
                  <a:lnTo>
                    <a:pt x="191" y="1690"/>
                  </a:lnTo>
                  <a:lnTo>
                    <a:pt x="179" y="1681"/>
                  </a:lnTo>
                  <a:lnTo>
                    <a:pt x="170" y="1672"/>
                  </a:lnTo>
                  <a:lnTo>
                    <a:pt x="165" y="1667"/>
                  </a:lnTo>
                  <a:lnTo>
                    <a:pt x="164" y="1664"/>
                  </a:lnTo>
                  <a:lnTo>
                    <a:pt x="166" y="1665"/>
                  </a:lnTo>
                  <a:lnTo>
                    <a:pt x="172" y="1671"/>
                  </a:lnTo>
                  <a:lnTo>
                    <a:pt x="181" y="1677"/>
                  </a:lnTo>
                  <a:lnTo>
                    <a:pt x="194" y="1685"/>
                  </a:lnTo>
                  <a:lnTo>
                    <a:pt x="208" y="1693"/>
                  </a:lnTo>
                  <a:lnTo>
                    <a:pt x="224" y="1698"/>
                  </a:lnTo>
                  <a:lnTo>
                    <a:pt x="241" y="1701"/>
                  </a:lnTo>
                  <a:lnTo>
                    <a:pt x="258" y="1699"/>
                  </a:lnTo>
                  <a:lnTo>
                    <a:pt x="278" y="1698"/>
                  </a:lnTo>
                  <a:lnTo>
                    <a:pt x="297" y="1699"/>
                  </a:lnTo>
                  <a:lnTo>
                    <a:pt x="305" y="1701"/>
                  </a:lnTo>
                  <a:lnTo>
                    <a:pt x="301" y="1699"/>
                  </a:lnTo>
                  <a:lnTo>
                    <a:pt x="275" y="1688"/>
                  </a:lnTo>
                  <a:lnTo>
                    <a:pt x="249" y="1673"/>
                  </a:lnTo>
                  <a:lnTo>
                    <a:pt x="221" y="1654"/>
                  </a:lnTo>
                  <a:lnTo>
                    <a:pt x="195" y="1631"/>
                  </a:lnTo>
                  <a:lnTo>
                    <a:pt x="177" y="1612"/>
                  </a:lnTo>
                  <a:lnTo>
                    <a:pt x="178" y="1612"/>
                  </a:lnTo>
                  <a:lnTo>
                    <a:pt x="187" y="1621"/>
                  </a:lnTo>
                  <a:lnTo>
                    <a:pt x="200" y="1633"/>
                  </a:lnTo>
                  <a:lnTo>
                    <a:pt x="216" y="1646"/>
                  </a:lnTo>
                  <a:lnTo>
                    <a:pt x="236" y="1659"/>
                  </a:lnTo>
                  <a:lnTo>
                    <a:pt x="259" y="1671"/>
                  </a:lnTo>
                  <a:lnTo>
                    <a:pt x="285" y="1682"/>
                  </a:lnTo>
                  <a:lnTo>
                    <a:pt x="314" y="1690"/>
                  </a:lnTo>
                  <a:lnTo>
                    <a:pt x="346" y="1695"/>
                  </a:lnTo>
                  <a:lnTo>
                    <a:pt x="343" y="1694"/>
                  </a:lnTo>
                  <a:lnTo>
                    <a:pt x="334" y="1690"/>
                  </a:lnTo>
                  <a:lnTo>
                    <a:pt x="322" y="1685"/>
                  </a:lnTo>
                  <a:lnTo>
                    <a:pt x="306" y="1677"/>
                  </a:lnTo>
                  <a:lnTo>
                    <a:pt x="288" y="1668"/>
                  </a:lnTo>
                  <a:lnTo>
                    <a:pt x="270" y="1659"/>
                  </a:lnTo>
                  <a:lnTo>
                    <a:pt x="251" y="1647"/>
                  </a:lnTo>
                  <a:lnTo>
                    <a:pt x="234" y="1635"/>
                  </a:lnTo>
                  <a:lnTo>
                    <a:pt x="219" y="1623"/>
                  </a:lnTo>
                  <a:lnTo>
                    <a:pt x="199" y="1606"/>
                  </a:lnTo>
                  <a:lnTo>
                    <a:pt x="181" y="1595"/>
                  </a:lnTo>
                  <a:lnTo>
                    <a:pt x="164" y="1587"/>
                  </a:lnTo>
                  <a:lnTo>
                    <a:pt x="151" y="1583"/>
                  </a:lnTo>
                  <a:lnTo>
                    <a:pt x="143" y="1580"/>
                  </a:lnTo>
                  <a:lnTo>
                    <a:pt x="139" y="1579"/>
                  </a:lnTo>
                  <a:lnTo>
                    <a:pt x="143" y="1579"/>
                  </a:lnTo>
                  <a:lnTo>
                    <a:pt x="152" y="1580"/>
                  </a:lnTo>
                  <a:lnTo>
                    <a:pt x="164" y="1580"/>
                  </a:lnTo>
                  <a:lnTo>
                    <a:pt x="178" y="1584"/>
                  </a:lnTo>
                  <a:lnTo>
                    <a:pt x="194" y="1589"/>
                  </a:lnTo>
                  <a:lnTo>
                    <a:pt x="191" y="1587"/>
                  </a:lnTo>
                  <a:lnTo>
                    <a:pt x="185" y="1582"/>
                  </a:lnTo>
                  <a:lnTo>
                    <a:pt x="174" y="1571"/>
                  </a:lnTo>
                  <a:lnTo>
                    <a:pt x="161" y="1555"/>
                  </a:lnTo>
                  <a:lnTo>
                    <a:pt x="147" y="1536"/>
                  </a:lnTo>
                  <a:lnTo>
                    <a:pt x="149" y="1537"/>
                  </a:lnTo>
                  <a:lnTo>
                    <a:pt x="156" y="1544"/>
                  </a:lnTo>
                  <a:lnTo>
                    <a:pt x="165" y="1551"/>
                  </a:lnTo>
                  <a:lnTo>
                    <a:pt x="178" y="1562"/>
                  </a:lnTo>
                  <a:lnTo>
                    <a:pt x="194" y="1574"/>
                  </a:lnTo>
                  <a:lnTo>
                    <a:pt x="211" y="1585"/>
                  </a:lnTo>
                  <a:lnTo>
                    <a:pt x="229" y="1596"/>
                  </a:lnTo>
                  <a:lnTo>
                    <a:pt x="247" y="1605"/>
                  </a:lnTo>
                  <a:lnTo>
                    <a:pt x="267" y="1612"/>
                  </a:lnTo>
                  <a:lnTo>
                    <a:pt x="285" y="1616"/>
                  </a:lnTo>
                  <a:lnTo>
                    <a:pt x="282" y="1614"/>
                  </a:lnTo>
                  <a:lnTo>
                    <a:pt x="272" y="1610"/>
                  </a:lnTo>
                  <a:lnTo>
                    <a:pt x="259" y="1604"/>
                  </a:lnTo>
                  <a:lnTo>
                    <a:pt x="242" y="1595"/>
                  </a:lnTo>
                  <a:lnTo>
                    <a:pt x="223" y="1584"/>
                  </a:lnTo>
                  <a:lnTo>
                    <a:pt x="204" y="1570"/>
                  </a:lnTo>
                  <a:lnTo>
                    <a:pt x="185" y="1555"/>
                  </a:lnTo>
                  <a:lnTo>
                    <a:pt x="166" y="1537"/>
                  </a:lnTo>
                  <a:lnTo>
                    <a:pt x="152" y="1521"/>
                  </a:lnTo>
                  <a:lnTo>
                    <a:pt x="143" y="1508"/>
                  </a:lnTo>
                  <a:lnTo>
                    <a:pt x="137" y="1499"/>
                  </a:lnTo>
                  <a:lnTo>
                    <a:pt x="135" y="1492"/>
                  </a:lnTo>
                  <a:lnTo>
                    <a:pt x="134" y="1490"/>
                  </a:lnTo>
                  <a:lnTo>
                    <a:pt x="136" y="1492"/>
                  </a:lnTo>
                  <a:lnTo>
                    <a:pt x="140" y="1499"/>
                  </a:lnTo>
                  <a:lnTo>
                    <a:pt x="147" y="1507"/>
                  </a:lnTo>
                  <a:lnTo>
                    <a:pt x="155" y="1516"/>
                  </a:lnTo>
                  <a:lnTo>
                    <a:pt x="165" y="1525"/>
                  </a:lnTo>
                  <a:lnTo>
                    <a:pt x="175" y="1532"/>
                  </a:lnTo>
                  <a:lnTo>
                    <a:pt x="187" y="1536"/>
                  </a:lnTo>
                  <a:lnTo>
                    <a:pt x="185" y="1534"/>
                  </a:lnTo>
                  <a:lnTo>
                    <a:pt x="178" y="1529"/>
                  </a:lnTo>
                  <a:lnTo>
                    <a:pt x="169" y="1520"/>
                  </a:lnTo>
                  <a:lnTo>
                    <a:pt x="157" y="1508"/>
                  </a:lnTo>
                  <a:lnTo>
                    <a:pt x="144" y="1495"/>
                  </a:lnTo>
                  <a:lnTo>
                    <a:pt x="132" y="1478"/>
                  </a:lnTo>
                  <a:lnTo>
                    <a:pt x="120" y="1460"/>
                  </a:lnTo>
                  <a:lnTo>
                    <a:pt x="122" y="1462"/>
                  </a:lnTo>
                  <a:lnTo>
                    <a:pt x="127" y="1469"/>
                  </a:lnTo>
                  <a:lnTo>
                    <a:pt x="136" y="1478"/>
                  </a:lnTo>
                  <a:lnTo>
                    <a:pt x="148" y="1491"/>
                  </a:lnTo>
                  <a:lnTo>
                    <a:pt x="164" y="1504"/>
                  </a:lnTo>
                  <a:lnTo>
                    <a:pt x="183" y="1519"/>
                  </a:lnTo>
                  <a:lnTo>
                    <a:pt x="206" y="1532"/>
                  </a:lnTo>
                  <a:lnTo>
                    <a:pt x="233" y="1544"/>
                  </a:lnTo>
                  <a:lnTo>
                    <a:pt x="262" y="1555"/>
                  </a:lnTo>
                  <a:lnTo>
                    <a:pt x="283" y="1566"/>
                  </a:lnTo>
                  <a:lnTo>
                    <a:pt x="297" y="1575"/>
                  </a:lnTo>
                  <a:lnTo>
                    <a:pt x="300" y="1578"/>
                  </a:lnTo>
                  <a:lnTo>
                    <a:pt x="299" y="1576"/>
                  </a:lnTo>
                  <a:lnTo>
                    <a:pt x="287" y="1566"/>
                  </a:lnTo>
                  <a:lnTo>
                    <a:pt x="271" y="1554"/>
                  </a:lnTo>
                  <a:lnTo>
                    <a:pt x="251" y="1542"/>
                  </a:lnTo>
                  <a:lnTo>
                    <a:pt x="227" y="1532"/>
                  </a:lnTo>
                  <a:lnTo>
                    <a:pt x="203" y="1521"/>
                  </a:lnTo>
                  <a:lnTo>
                    <a:pt x="181" y="1507"/>
                  </a:lnTo>
                  <a:lnTo>
                    <a:pt x="160" y="1492"/>
                  </a:lnTo>
                  <a:lnTo>
                    <a:pt x="140" y="1475"/>
                  </a:lnTo>
                  <a:lnTo>
                    <a:pt x="123" y="1457"/>
                  </a:lnTo>
                  <a:lnTo>
                    <a:pt x="110" y="1440"/>
                  </a:lnTo>
                  <a:lnTo>
                    <a:pt x="101" y="1426"/>
                  </a:lnTo>
                  <a:lnTo>
                    <a:pt x="97" y="1411"/>
                  </a:lnTo>
                  <a:lnTo>
                    <a:pt x="98" y="1414"/>
                  </a:lnTo>
                  <a:lnTo>
                    <a:pt x="106" y="1420"/>
                  </a:lnTo>
                  <a:lnTo>
                    <a:pt x="117" y="1427"/>
                  </a:lnTo>
                  <a:lnTo>
                    <a:pt x="132" y="1435"/>
                  </a:lnTo>
                  <a:lnTo>
                    <a:pt x="130" y="1432"/>
                  </a:lnTo>
                  <a:lnTo>
                    <a:pt x="123" y="1427"/>
                  </a:lnTo>
                  <a:lnTo>
                    <a:pt x="114" y="1417"/>
                  </a:lnTo>
                  <a:lnTo>
                    <a:pt x="103" y="1405"/>
                  </a:lnTo>
                  <a:lnTo>
                    <a:pt x="94" y="1389"/>
                  </a:lnTo>
                  <a:lnTo>
                    <a:pt x="85" y="1371"/>
                  </a:lnTo>
                  <a:lnTo>
                    <a:pt x="80" y="1350"/>
                  </a:lnTo>
                  <a:lnTo>
                    <a:pt x="82" y="1351"/>
                  </a:lnTo>
                  <a:lnTo>
                    <a:pt x="88" y="1358"/>
                  </a:lnTo>
                  <a:lnTo>
                    <a:pt x="97" y="1367"/>
                  </a:lnTo>
                  <a:lnTo>
                    <a:pt x="109" y="1379"/>
                  </a:lnTo>
                  <a:lnTo>
                    <a:pt x="122" y="1392"/>
                  </a:lnTo>
                  <a:lnTo>
                    <a:pt x="136" y="1405"/>
                  </a:lnTo>
                  <a:lnTo>
                    <a:pt x="151" y="1417"/>
                  </a:lnTo>
                  <a:lnTo>
                    <a:pt x="166" y="1427"/>
                  </a:lnTo>
                  <a:lnTo>
                    <a:pt x="181" y="1435"/>
                  </a:lnTo>
                  <a:lnTo>
                    <a:pt x="194" y="1439"/>
                  </a:lnTo>
                  <a:lnTo>
                    <a:pt x="191" y="1436"/>
                  </a:lnTo>
                  <a:lnTo>
                    <a:pt x="183" y="1431"/>
                  </a:lnTo>
                  <a:lnTo>
                    <a:pt x="172" y="1423"/>
                  </a:lnTo>
                  <a:lnTo>
                    <a:pt x="157" y="1413"/>
                  </a:lnTo>
                  <a:lnTo>
                    <a:pt x="141" y="1400"/>
                  </a:lnTo>
                  <a:lnTo>
                    <a:pt x="124" y="1385"/>
                  </a:lnTo>
                  <a:lnTo>
                    <a:pt x="107" y="1368"/>
                  </a:lnTo>
                  <a:lnTo>
                    <a:pt x="92" y="1351"/>
                  </a:lnTo>
                  <a:lnTo>
                    <a:pt x="77" y="1334"/>
                  </a:lnTo>
                  <a:lnTo>
                    <a:pt x="75" y="1331"/>
                  </a:lnTo>
                  <a:lnTo>
                    <a:pt x="71" y="1325"/>
                  </a:lnTo>
                  <a:lnTo>
                    <a:pt x="65" y="1314"/>
                  </a:lnTo>
                  <a:lnTo>
                    <a:pt x="60" y="1303"/>
                  </a:lnTo>
                  <a:lnTo>
                    <a:pt x="59" y="1290"/>
                  </a:lnTo>
                  <a:lnTo>
                    <a:pt x="60" y="1291"/>
                  </a:lnTo>
                  <a:lnTo>
                    <a:pt x="64" y="1296"/>
                  </a:lnTo>
                  <a:lnTo>
                    <a:pt x="71" y="1301"/>
                  </a:lnTo>
                  <a:lnTo>
                    <a:pt x="77" y="1307"/>
                  </a:lnTo>
                  <a:lnTo>
                    <a:pt x="84" y="1312"/>
                  </a:lnTo>
                  <a:lnTo>
                    <a:pt x="89" y="1313"/>
                  </a:lnTo>
                  <a:lnTo>
                    <a:pt x="86" y="1312"/>
                  </a:lnTo>
                  <a:lnTo>
                    <a:pt x="81" y="1305"/>
                  </a:lnTo>
                  <a:lnTo>
                    <a:pt x="72" y="1296"/>
                  </a:lnTo>
                  <a:lnTo>
                    <a:pt x="62" y="1284"/>
                  </a:lnTo>
                  <a:lnTo>
                    <a:pt x="52" y="1271"/>
                  </a:lnTo>
                  <a:lnTo>
                    <a:pt x="43" y="1254"/>
                  </a:lnTo>
                  <a:lnTo>
                    <a:pt x="39" y="1242"/>
                  </a:lnTo>
                  <a:lnTo>
                    <a:pt x="38" y="1235"/>
                  </a:lnTo>
                  <a:lnTo>
                    <a:pt x="38" y="1231"/>
                  </a:lnTo>
                  <a:lnTo>
                    <a:pt x="39" y="1233"/>
                  </a:lnTo>
                  <a:lnTo>
                    <a:pt x="42" y="1240"/>
                  </a:lnTo>
                  <a:lnTo>
                    <a:pt x="47" y="1249"/>
                  </a:lnTo>
                  <a:lnTo>
                    <a:pt x="54" y="1258"/>
                  </a:lnTo>
                  <a:lnTo>
                    <a:pt x="62" y="1266"/>
                  </a:lnTo>
                  <a:lnTo>
                    <a:pt x="71" y="1273"/>
                  </a:lnTo>
                  <a:lnTo>
                    <a:pt x="68" y="1270"/>
                  </a:lnTo>
                  <a:lnTo>
                    <a:pt x="64" y="1265"/>
                  </a:lnTo>
                  <a:lnTo>
                    <a:pt x="58" y="1257"/>
                  </a:lnTo>
                  <a:lnTo>
                    <a:pt x="50" y="1246"/>
                  </a:lnTo>
                  <a:lnTo>
                    <a:pt x="43" y="1235"/>
                  </a:lnTo>
                  <a:lnTo>
                    <a:pt x="38" y="1224"/>
                  </a:lnTo>
                  <a:lnTo>
                    <a:pt x="34" y="1214"/>
                  </a:lnTo>
                  <a:lnTo>
                    <a:pt x="37" y="1216"/>
                  </a:lnTo>
                  <a:lnTo>
                    <a:pt x="42" y="1223"/>
                  </a:lnTo>
                  <a:lnTo>
                    <a:pt x="51" y="1235"/>
                  </a:lnTo>
                  <a:lnTo>
                    <a:pt x="62" y="1248"/>
                  </a:lnTo>
                  <a:lnTo>
                    <a:pt x="76" y="1263"/>
                  </a:lnTo>
                  <a:lnTo>
                    <a:pt x="90" y="1278"/>
                  </a:lnTo>
                  <a:lnTo>
                    <a:pt x="107" y="1292"/>
                  </a:lnTo>
                  <a:lnTo>
                    <a:pt x="124" y="1304"/>
                  </a:lnTo>
                  <a:lnTo>
                    <a:pt x="141" y="1312"/>
                  </a:lnTo>
                  <a:lnTo>
                    <a:pt x="157" y="1316"/>
                  </a:lnTo>
                  <a:lnTo>
                    <a:pt x="155" y="1314"/>
                  </a:lnTo>
                  <a:lnTo>
                    <a:pt x="148" y="1309"/>
                  </a:lnTo>
                  <a:lnTo>
                    <a:pt x="137" y="1303"/>
                  </a:lnTo>
                  <a:lnTo>
                    <a:pt x="123" y="1292"/>
                  </a:lnTo>
                  <a:lnTo>
                    <a:pt x="107" y="1280"/>
                  </a:lnTo>
                  <a:lnTo>
                    <a:pt x="89" y="1265"/>
                  </a:lnTo>
                  <a:lnTo>
                    <a:pt x="72" y="1249"/>
                  </a:lnTo>
                  <a:lnTo>
                    <a:pt x="54" y="1229"/>
                  </a:lnTo>
                  <a:lnTo>
                    <a:pt x="38" y="1208"/>
                  </a:lnTo>
                  <a:lnTo>
                    <a:pt x="37" y="1207"/>
                  </a:lnTo>
                  <a:lnTo>
                    <a:pt x="34" y="1201"/>
                  </a:lnTo>
                  <a:lnTo>
                    <a:pt x="31" y="1189"/>
                  </a:lnTo>
                  <a:lnTo>
                    <a:pt x="29" y="1174"/>
                  </a:lnTo>
                  <a:lnTo>
                    <a:pt x="30" y="1177"/>
                  </a:lnTo>
                  <a:lnTo>
                    <a:pt x="34" y="1182"/>
                  </a:lnTo>
                  <a:lnTo>
                    <a:pt x="42" y="1189"/>
                  </a:lnTo>
                  <a:lnTo>
                    <a:pt x="56" y="1195"/>
                  </a:lnTo>
                  <a:lnTo>
                    <a:pt x="54" y="1193"/>
                  </a:lnTo>
                  <a:lnTo>
                    <a:pt x="47" y="1187"/>
                  </a:lnTo>
                  <a:lnTo>
                    <a:pt x="39" y="1177"/>
                  </a:lnTo>
                  <a:lnTo>
                    <a:pt x="30" y="1165"/>
                  </a:lnTo>
                  <a:lnTo>
                    <a:pt x="21" y="1150"/>
                  </a:lnTo>
                  <a:lnTo>
                    <a:pt x="14" y="1131"/>
                  </a:lnTo>
                  <a:lnTo>
                    <a:pt x="16" y="1134"/>
                  </a:lnTo>
                  <a:lnTo>
                    <a:pt x="20" y="1140"/>
                  </a:lnTo>
                  <a:lnTo>
                    <a:pt x="26" y="1150"/>
                  </a:lnTo>
                  <a:lnTo>
                    <a:pt x="34" y="1160"/>
                  </a:lnTo>
                  <a:lnTo>
                    <a:pt x="44" y="1169"/>
                  </a:lnTo>
                  <a:lnTo>
                    <a:pt x="55" y="1177"/>
                  </a:lnTo>
                  <a:lnTo>
                    <a:pt x="67" y="1181"/>
                  </a:lnTo>
                  <a:lnTo>
                    <a:pt x="64" y="1178"/>
                  </a:lnTo>
                  <a:lnTo>
                    <a:pt x="58" y="1172"/>
                  </a:lnTo>
                  <a:lnTo>
                    <a:pt x="47" y="1163"/>
                  </a:lnTo>
                  <a:lnTo>
                    <a:pt x="34" y="1150"/>
                  </a:lnTo>
                  <a:lnTo>
                    <a:pt x="22" y="1132"/>
                  </a:lnTo>
                  <a:lnTo>
                    <a:pt x="10" y="1112"/>
                  </a:lnTo>
                  <a:lnTo>
                    <a:pt x="13" y="1113"/>
                  </a:lnTo>
                  <a:lnTo>
                    <a:pt x="18" y="1119"/>
                  </a:lnTo>
                  <a:lnTo>
                    <a:pt x="26" y="1129"/>
                  </a:lnTo>
                  <a:lnTo>
                    <a:pt x="37" y="1139"/>
                  </a:lnTo>
                  <a:lnTo>
                    <a:pt x="48" y="1151"/>
                  </a:lnTo>
                  <a:lnTo>
                    <a:pt x="60" y="1161"/>
                  </a:lnTo>
                  <a:lnTo>
                    <a:pt x="73" y="1170"/>
                  </a:lnTo>
                  <a:lnTo>
                    <a:pt x="85" y="1176"/>
                  </a:lnTo>
                  <a:lnTo>
                    <a:pt x="97" y="1178"/>
                  </a:lnTo>
                  <a:lnTo>
                    <a:pt x="94" y="1177"/>
                  </a:lnTo>
                  <a:lnTo>
                    <a:pt x="86" y="1172"/>
                  </a:lnTo>
                  <a:lnTo>
                    <a:pt x="77" y="1165"/>
                  </a:lnTo>
                  <a:lnTo>
                    <a:pt x="64" y="1155"/>
                  </a:lnTo>
                  <a:lnTo>
                    <a:pt x="51" y="1142"/>
                  </a:lnTo>
                  <a:lnTo>
                    <a:pt x="37" y="1126"/>
                  </a:lnTo>
                  <a:lnTo>
                    <a:pt x="22" y="1108"/>
                  </a:lnTo>
                  <a:lnTo>
                    <a:pt x="10" y="1087"/>
                  </a:lnTo>
                  <a:lnTo>
                    <a:pt x="12" y="1089"/>
                  </a:lnTo>
                  <a:lnTo>
                    <a:pt x="18" y="1095"/>
                  </a:lnTo>
                  <a:lnTo>
                    <a:pt x="26" y="1102"/>
                  </a:lnTo>
                  <a:lnTo>
                    <a:pt x="38" y="1112"/>
                  </a:lnTo>
                  <a:lnTo>
                    <a:pt x="50" y="1122"/>
                  </a:lnTo>
                  <a:lnTo>
                    <a:pt x="63" y="1132"/>
                  </a:lnTo>
                  <a:lnTo>
                    <a:pt x="76" y="1143"/>
                  </a:lnTo>
                  <a:lnTo>
                    <a:pt x="88" y="1150"/>
                  </a:lnTo>
                  <a:lnTo>
                    <a:pt x="99" y="1155"/>
                  </a:lnTo>
                  <a:lnTo>
                    <a:pt x="109" y="1156"/>
                  </a:lnTo>
                  <a:lnTo>
                    <a:pt x="106" y="1153"/>
                  </a:lnTo>
                  <a:lnTo>
                    <a:pt x="98" y="1150"/>
                  </a:lnTo>
                  <a:lnTo>
                    <a:pt x="89" y="1143"/>
                  </a:lnTo>
                  <a:lnTo>
                    <a:pt x="76" y="1132"/>
                  </a:lnTo>
                  <a:lnTo>
                    <a:pt x="63" y="1121"/>
                  </a:lnTo>
                  <a:lnTo>
                    <a:pt x="48" y="1106"/>
                  </a:lnTo>
                  <a:lnTo>
                    <a:pt x="34" y="1089"/>
                  </a:lnTo>
                  <a:lnTo>
                    <a:pt x="21" y="1071"/>
                  </a:lnTo>
                  <a:lnTo>
                    <a:pt x="10" y="1050"/>
                  </a:lnTo>
                  <a:lnTo>
                    <a:pt x="13" y="1053"/>
                  </a:lnTo>
                  <a:lnTo>
                    <a:pt x="18" y="1058"/>
                  </a:lnTo>
                  <a:lnTo>
                    <a:pt x="25" y="1066"/>
                  </a:lnTo>
                  <a:lnTo>
                    <a:pt x="34" y="1074"/>
                  </a:lnTo>
                  <a:lnTo>
                    <a:pt x="43" y="1080"/>
                  </a:lnTo>
                  <a:lnTo>
                    <a:pt x="52" y="1084"/>
                  </a:lnTo>
                  <a:lnTo>
                    <a:pt x="50" y="1083"/>
                  </a:lnTo>
                  <a:lnTo>
                    <a:pt x="43" y="1078"/>
                  </a:lnTo>
                  <a:lnTo>
                    <a:pt x="35" y="1068"/>
                  </a:lnTo>
                  <a:lnTo>
                    <a:pt x="26" y="1055"/>
                  </a:lnTo>
                  <a:lnTo>
                    <a:pt x="16" y="1040"/>
                  </a:lnTo>
                  <a:lnTo>
                    <a:pt x="8" y="1020"/>
                  </a:lnTo>
                  <a:lnTo>
                    <a:pt x="9" y="1023"/>
                  </a:lnTo>
                  <a:lnTo>
                    <a:pt x="13" y="1029"/>
                  </a:lnTo>
                  <a:lnTo>
                    <a:pt x="21" y="1037"/>
                  </a:lnTo>
                  <a:lnTo>
                    <a:pt x="29" y="1046"/>
                  </a:lnTo>
                  <a:lnTo>
                    <a:pt x="38" y="1055"/>
                  </a:lnTo>
                  <a:lnTo>
                    <a:pt x="48" y="1062"/>
                  </a:lnTo>
                  <a:lnTo>
                    <a:pt x="59" y="1063"/>
                  </a:lnTo>
                  <a:lnTo>
                    <a:pt x="56" y="1062"/>
                  </a:lnTo>
                  <a:lnTo>
                    <a:pt x="51" y="1057"/>
                  </a:lnTo>
                  <a:lnTo>
                    <a:pt x="43" y="1049"/>
                  </a:lnTo>
                  <a:lnTo>
                    <a:pt x="34" y="1037"/>
                  </a:lnTo>
                  <a:lnTo>
                    <a:pt x="24" y="1023"/>
                  </a:lnTo>
                  <a:lnTo>
                    <a:pt x="14" y="1006"/>
                  </a:lnTo>
                  <a:lnTo>
                    <a:pt x="7" y="986"/>
                  </a:lnTo>
                  <a:lnTo>
                    <a:pt x="9" y="988"/>
                  </a:lnTo>
                  <a:lnTo>
                    <a:pt x="14" y="994"/>
                  </a:lnTo>
                  <a:lnTo>
                    <a:pt x="24" y="1003"/>
                  </a:lnTo>
                  <a:lnTo>
                    <a:pt x="35" y="1012"/>
                  </a:lnTo>
                  <a:lnTo>
                    <a:pt x="47" y="1023"/>
                  </a:lnTo>
                  <a:lnTo>
                    <a:pt x="62" y="1032"/>
                  </a:lnTo>
                  <a:lnTo>
                    <a:pt x="75" y="1040"/>
                  </a:lnTo>
                  <a:lnTo>
                    <a:pt x="86" y="1045"/>
                  </a:lnTo>
                  <a:lnTo>
                    <a:pt x="106" y="1051"/>
                  </a:lnTo>
                  <a:lnTo>
                    <a:pt x="118" y="1058"/>
                  </a:lnTo>
                  <a:lnTo>
                    <a:pt x="124" y="1063"/>
                  </a:lnTo>
                  <a:lnTo>
                    <a:pt x="126" y="1064"/>
                  </a:lnTo>
                  <a:lnTo>
                    <a:pt x="124" y="1062"/>
                  </a:lnTo>
                  <a:lnTo>
                    <a:pt x="118" y="1055"/>
                  </a:lnTo>
                  <a:lnTo>
                    <a:pt x="107" y="1046"/>
                  </a:lnTo>
                  <a:lnTo>
                    <a:pt x="96" y="1034"/>
                  </a:lnTo>
                  <a:lnTo>
                    <a:pt x="81" y="1024"/>
                  </a:lnTo>
                  <a:lnTo>
                    <a:pt x="65" y="1013"/>
                  </a:lnTo>
                  <a:lnTo>
                    <a:pt x="47" y="1000"/>
                  </a:lnTo>
                  <a:lnTo>
                    <a:pt x="33" y="985"/>
                  </a:lnTo>
                  <a:lnTo>
                    <a:pt x="20" y="968"/>
                  </a:lnTo>
                  <a:lnTo>
                    <a:pt x="9" y="951"/>
                  </a:lnTo>
                  <a:lnTo>
                    <a:pt x="1" y="937"/>
                  </a:lnTo>
                  <a:lnTo>
                    <a:pt x="3" y="939"/>
                  </a:lnTo>
                  <a:lnTo>
                    <a:pt x="8" y="945"/>
                  </a:lnTo>
                  <a:lnTo>
                    <a:pt x="16" y="952"/>
                  </a:lnTo>
                  <a:lnTo>
                    <a:pt x="24" y="960"/>
                  </a:lnTo>
                  <a:lnTo>
                    <a:pt x="30" y="964"/>
                  </a:lnTo>
                  <a:lnTo>
                    <a:pt x="35" y="965"/>
                  </a:lnTo>
                  <a:lnTo>
                    <a:pt x="34" y="964"/>
                  </a:lnTo>
                  <a:lnTo>
                    <a:pt x="29" y="957"/>
                  </a:lnTo>
                  <a:lnTo>
                    <a:pt x="22" y="945"/>
                  </a:lnTo>
                  <a:lnTo>
                    <a:pt x="14" y="930"/>
                  </a:lnTo>
                  <a:lnTo>
                    <a:pt x="8" y="914"/>
                  </a:lnTo>
                  <a:lnTo>
                    <a:pt x="4" y="902"/>
                  </a:lnTo>
                  <a:lnTo>
                    <a:pt x="0" y="896"/>
                  </a:lnTo>
                  <a:lnTo>
                    <a:pt x="0" y="893"/>
                  </a:lnTo>
                  <a:lnTo>
                    <a:pt x="1" y="896"/>
                  </a:lnTo>
                  <a:lnTo>
                    <a:pt x="7" y="902"/>
                  </a:lnTo>
                  <a:lnTo>
                    <a:pt x="13" y="911"/>
                  </a:lnTo>
                  <a:lnTo>
                    <a:pt x="21" y="922"/>
                  </a:lnTo>
                  <a:lnTo>
                    <a:pt x="30" y="934"/>
                  </a:lnTo>
                  <a:lnTo>
                    <a:pt x="39" y="943"/>
                  </a:lnTo>
                  <a:lnTo>
                    <a:pt x="47" y="949"/>
                  </a:lnTo>
                  <a:lnTo>
                    <a:pt x="58" y="957"/>
                  </a:lnTo>
                  <a:lnTo>
                    <a:pt x="65" y="964"/>
                  </a:lnTo>
                  <a:lnTo>
                    <a:pt x="69" y="968"/>
                  </a:lnTo>
                  <a:lnTo>
                    <a:pt x="71" y="969"/>
                  </a:lnTo>
                  <a:lnTo>
                    <a:pt x="69" y="968"/>
                  </a:lnTo>
                  <a:lnTo>
                    <a:pt x="64" y="961"/>
                  </a:lnTo>
                  <a:lnTo>
                    <a:pt x="56" y="953"/>
                  </a:lnTo>
                  <a:lnTo>
                    <a:pt x="47" y="943"/>
                  </a:lnTo>
                  <a:lnTo>
                    <a:pt x="38" y="932"/>
                  </a:lnTo>
                  <a:lnTo>
                    <a:pt x="29" y="920"/>
                  </a:lnTo>
                  <a:lnTo>
                    <a:pt x="22" y="911"/>
                  </a:lnTo>
                  <a:lnTo>
                    <a:pt x="16" y="902"/>
                  </a:lnTo>
                  <a:lnTo>
                    <a:pt x="10" y="890"/>
                  </a:lnTo>
                  <a:lnTo>
                    <a:pt x="7" y="877"/>
                  </a:lnTo>
                  <a:lnTo>
                    <a:pt x="4" y="865"/>
                  </a:lnTo>
                  <a:lnTo>
                    <a:pt x="3" y="858"/>
                  </a:lnTo>
                  <a:lnTo>
                    <a:pt x="1" y="854"/>
                  </a:lnTo>
                  <a:lnTo>
                    <a:pt x="3" y="856"/>
                  </a:lnTo>
                  <a:lnTo>
                    <a:pt x="5" y="864"/>
                  </a:lnTo>
                  <a:lnTo>
                    <a:pt x="10" y="875"/>
                  </a:lnTo>
                  <a:lnTo>
                    <a:pt x="17" y="886"/>
                  </a:lnTo>
                  <a:lnTo>
                    <a:pt x="24" y="898"/>
                  </a:lnTo>
                  <a:lnTo>
                    <a:pt x="31" y="909"/>
                  </a:lnTo>
                  <a:lnTo>
                    <a:pt x="39" y="916"/>
                  </a:lnTo>
                  <a:lnTo>
                    <a:pt x="50" y="923"/>
                  </a:lnTo>
                  <a:lnTo>
                    <a:pt x="62" y="931"/>
                  </a:lnTo>
                  <a:lnTo>
                    <a:pt x="72" y="939"/>
                  </a:lnTo>
                  <a:lnTo>
                    <a:pt x="81" y="945"/>
                  </a:lnTo>
                  <a:lnTo>
                    <a:pt x="71" y="936"/>
                  </a:lnTo>
                  <a:lnTo>
                    <a:pt x="58" y="922"/>
                  </a:lnTo>
                  <a:lnTo>
                    <a:pt x="44" y="902"/>
                  </a:lnTo>
                  <a:lnTo>
                    <a:pt x="33" y="879"/>
                  </a:lnTo>
                  <a:lnTo>
                    <a:pt x="22" y="854"/>
                  </a:lnTo>
                  <a:lnTo>
                    <a:pt x="16" y="835"/>
                  </a:lnTo>
                  <a:lnTo>
                    <a:pt x="10" y="821"/>
                  </a:lnTo>
                  <a:lnTo>
                    <a:pt x="9" y="813"/>
                  </a:lnTo>
                  <a:lnTo>
                    <a:pt x="8" y="808"/>
                  </a:lnTo>
                  <a:lnTo>
                    <a:pt x="8" y="807"/>
                  </a:lnTo>
                  <a:lnTo>
                    <a:pt x="9" y="809"/>
                  </a:lnTo>
                  <a:lnTo>
                    <a:pt x="12" y="817"/>
                  </a:lnTo>
                  <a:lnTo>
                    <a:pt x="17" y="829"/>
                  </a:lnTo>
                  <a:lnTo>
                    <a:pt x="25" y="842"/>
                  </a:lnTo>
                  <a:lnTo>
                    <a:pt x="33" y="855"/>
                  </a:lnTo>
                  <a:lnTo>
                    <a:pt x="43" y="869"/>
                  </a:lnTo>
                  <a:lnTo>
                    <a:pt x="54" y="880"/>
                  </a:lnTo>
                  <a:lnTo>
                    <a:pt x="65" y="889"/>
                  </a:lnTo>
                  <a:lnTo>
                    <a:pt x="84" y="898"/>
                  </a:lnTo>
                  <a:lnTo>
                    <a:pt x="98" y="907"/>
                  </a:lnTo>
                  <a:lnTo>
                    <a:pt x="109" y="915"/>
                  </a:lnTo>
                  <a:lnTo>
                    <a:pt x="115" y="920"/>
                  </a:lnTo>
                  <a:lnTo>
                    <a:pt x="118" y="922"/>
                  </a:lnTo>
                  <a:lnTo>
                    <a:pt x="115" y="920"/>
                  </a:lnTo>
                  <a:lnTo>
                    <a:pt x="109" y="914"/>
                  </a:lnTo>
                  <a:lnTo>
                    <a:pt x="101" y="903"/>
                  </a:lnTo>
                  <a:lnTo>
                    <a:pt x="89" y="892"/>
                  </a:lnTo>
                  <a:lnTo>
                    <a:pt x="77" y="879"/>
                  </a:lnTo>
                  <a:lnTo>
                    <a:pt x="65" y="864"/>
                  </a:lnTo>
                  <a:lnTo>
                    <a:pt x="54" y="852"/>
                  </a:lnTo>
                  <a:lnTo>
                    <a:pt x="43" y="841"/>
                  </a:lnTo>
                  <a:lnTo>
                    <a:pt x="34" y="827"/>
                  </a:lnTo>
                  <a:lnTo>
                    <a:pt x="27" y="810"/>
                  </a:lnTo>
                  <a:lnTo>
                    <a:pt x="22" y="792"/>
                  </a:lnTo>
                  <a:lnTo>
                    <a:pt x="18" y="774"/>
                  </a:lnTo>
                  <a:lnTo>
                    <a:pt x="17" y="759"/>
                  </a:lnTo>
                  <a:lnTo>
                    <a:pt x="16" y="749"/>
                  </a:lnTo>
                  <a:lnTo>
                    <a:pt x="16" y="745"/>
                  </a:lnTo>
                  <a:lnTo>
                    <a:pt x="17" y="748"/>
                  </a:lnTo>
                  <a:lnTo>
                    <a:pt x="20" y="755"/>
                  </a:lnTo>
                  <a:lnTo>
                    <a:pt x="24" y="769"/>
                  </a:lnTo>
                  <a:lnTo>
                    <a:pt x="30" y="783"/>
                  </a:lnTo>
                  <a:lnTo>
                    <a:pt x="38" y="799"/>
                  </a:lnTo>
                  <a:lnTo>
                    <a:pt x="47" y="814"/>
                  </a:lnTo>
                  <a:lnTo>
                    <a:pt x="58" y="827"/>
                  </a:lnTo>
                  <a:lnTo>
                    <a:pt x="69" y="838"/>
                  </a:lnTo>
                  <a:lnTo>
                    <a:pt x="82" y="843"/>
                  </a:lnTo>
                  <a:lnTo>
                    <a:pt x="80" y="842"/>
                  </a:lnTo>
                  <a:lnTo>
                    <a:pt x="75" y="835"/>
                  </a:lnTo>
                  <a:lnTo>
                    <a:pt x="65" y="825"/>
                  </a:lnTo>
                  <a:lnTo>
                    <a:pt x="56" y="810"/>
                  </a:lnTo>
                  <a:lnTo>
                    <a:pt x="44" y="791"/>
                  </a:lnTo>
                  <a:lnTo>
                    <a:pt x="34" y="767"/>
                  </a:lnTo>
                  <a:lnTo>
                    <a:pt x="25" y="740"/>
                  </a:lnTo>
                  <a:lnTo>
                    <a:pt x="26" y="744"/>
                  </a:lnTo>
                  <a:lnTo>
                    <a:pt x="30" y="753"/>
                  </a:lnTo>
                  <a:lnTo>
                    <a:pt x="37" y="765"/>
                  </a:lnTo>
                  <a:lnTo>
                    <a:pt x="44" y="780"/>
                  </a:lnTo>
                  <a:lnTo>
                    <a:pt x="55" y="796"/>
                  </a:lnTo>
                  <a:lnTo>
                    <a:pt x="65" y="810"/>
                  </a:lnTo>
                  <a:lnTo>
                    <a:pt x="79" y="822"/>
                  </a:lnTo>
                  <a:lnTo>
                    <a:pt x="92" y="830"/>
                  </a:lnTo>
                  <a:lnTo>
                    <a:pt x="105" y="831"/>
                  </a:lnTo>
                  <a:lnTo>
                    <a:pt x="101" y="829"/>
                  </a:lnTo>
                  <a:lnTo>
                    <a:pt x="93" y="824"/>
                  </a:lnTo>
                  <a:lnTo>
                    <a:pt x="82" y="814"/>
                  </a:lnTo>
                  <a:lnTo>
                    <a:pt x="68" y="800"/>
                  </a:lnTo>
                  <a:lnTo>
                    <a:pt x="55" y="782"/>
                  </a:lnTo>
                  <a:lnTo>
                    <a:pt x="41" y="759"/>
                  </a:lnTo>
                  <a:lnTo>
                    <a:pt x="30" y="733"/>
                  </a:lnTo>
                  <a:lnTo>
                    <a:pt x="31" y="736"/>
                  </a:lnTo>
                  <a:lnTo>
                    <a:pt x="37" y="742"/>
                  </a:lnTo>
                  <a:lnTo>
                    <a:pt x="44" y="752"/>
                  </a:lnTo>
                  <a:lnTo>
                    <a:pt x="54" y="762"/>
                  </a:lnTo>
                  <a:lnTo>
                    <a:pt x="63" y="770"/>
                  </a:lnTo>
                  <a:lnTo>
                    <a:pt x="71" y="774"/>
                  </a:lnTo>
                  <a:lnTo>
                    <a:pt x="68" y="771"/>
                  </a:lnTo>
                  <a:lnTo>
                    <a:pt x="63" y="765"/>
                  </a:lnTo>
                  <a:lnTo>
                    <a:pt x="55" y="753"/>
                  </a:lnTo>
                  <a:lnTo>
                    <a:pt x="46" y="738"/>
                  </a:lnTo>
                  <a:lnTo>
                    <a:pt x="37" y="721"/>
                  </a:lnTo>
                  <a:lnTo>
                    <a:pt x="29" y="700"/>
                  </a:lnTo>
                  <a:lnTo>
                    <a:pt x="30" y="703"/>
                  </a:lnTo>
                  <a:lnTo>
                    <a:pt x="34" y="708"/>
                  </a:lnTo>
                  <a:lnTo>
                    <a:pt x="39" y="718"/>
                  </a:lnTo>
                  <a:lnTo>
                    <a:pt x="46" y="727"/>
                  </a:lnTo>
                  <a:lnTo>
                    <a:pt x="54" y="735"/>
                  </a:lnTo>
                  <a:lnTo>
                    <a:pt x="62" y="741"/>
                  </a:lnTo>
                  <a:lnTo>
                    <a:pt x="69" y="744"/>
                  </a:lnTo>
                  <a:lnTo>
                    <a:pt x="68" y="742"/>
                  </a:lnTo>
                  <a:lnTo>
                    <a:pt x="64" y="740"/>
                  </a:lnTo>
                  <a:lnTo>
                    <a:pt x="58" y="735"/>
                  </a:lnTo>
                  <a:lnTo>
                    <a:pt x="51" y="725"/>
                  </a:lnTo>
                  <a:lnTo>
                    <a:pt x="44" y="714"/>
                  </a:lnTo>
                  <a:lnTo>
                    <a:pt x="38" y="697"/>
                  </a:lnTo>
                  <a:lnTo>
                    <a:pt x="34" y="673"/>
                  </a:lnTo>
                  <a:lnTo>
                    <a:pt x="35" y="677"/>
                  </a:lnTo>
                  <a:lnTo>
                    <a:pt x="41" y="683"/>
                  </a:lnTo>
                  <a:lnTo>
                    <a:pt x="47" y="695"/>
                  </a:lnTo>
                  <a:lnTo>
                    <a:pt x="56" y="708"/>
                  </a:lnTo>
                  <a:lnTo>
                    <a:pt x="67" y="723"/>
                  </a:lnTo>
                  <a:lnTo>
                    <a:pt x="77" y="736"/>
                  </a:lnTo>
                  <a:lnTo>
                    <a:pt x="90" y="746"/>
                  </a:lnTo>
                  <a:lnTo>
                    <a:pt x="103" y="753"/>
                  </a:lnTo>
                  <a:lnTo>
                    <a:pt x="117" y="754"/>
                  </a:lnTo>
                  <a:lnTo>
                    <a:pt x="114" y="753"/>
                  </a:lnTo>
                  <a:lnTo>
                    <a:pt x="106" y="749"/>
                  </a:lnTo>
                  <a:lnTo>
                    <a:pt x="96" y="741"/>
                  </a:lnTo>
                  <a:lnTo>
                    <a:pt x="84" y="729"/>
                  </a:lnTo>
                  <a:lnTo>
                    <a:pt x="71" y="715"/>
                  </a:lnTo>
                  <a:lnTo>
                    <a:pt x="59" y="695"/>
                  </a:lnTo>
                  <a:lnTo>
                    <a:pt x="50" y="673"/>
                  </a:lnTo>
                  <a:lnTo>
                    <a:pt x="44" y="646"/>
                  </a:lnTo>
                  <a:lnTo>
                    <a:pt x="46" y="648"/>
                  </a:lnTo>
                  <a:lnTo>
                    <a:pt x="50" y="657"/>
                  </a:lnTo>
                  <a:lnTo>
                    <a:pt x="55" y="668"/>
                  </a:lnTo>
                  <a:lnTo>
                    <a:pt x="64" y="680"/>
                  </a:lnTo>
                  <a:lnTo>
                    <a:pt x="75" y="690"/>
                  </a:lnTo>
                  <a:lnTo>
                    <a:pt x="88" y="697"/>
                  </a:lnTo>
                  <a:lnTo>
                    <a:pt x="85" y="695"/>
                  </a:lnTo>
                  <a:lnTo>
                    <a:pt x="79" y="689"/>
                  </a:lnTo>
                  <a:lnTo>
                    <a:pt x="69" y="677"/>
                  </a:lnTo>
                  <a:lnTo>
                    <a:pt x="60" y="663"/>
                  </a:lnTo>
                  <a:lnTo>
                    <a:pt x="51" y="642"/>
                  </a:lnTo>
                  <a:lnTo>
                    <a:pt x="47" y="617"/>
                  </a:lnTo>
                  <a:lnTo>
                    <a:pt x="48" y="619"/>
                  </a:lnTo>
                  <a:lnTo>
                    <a:pt x="54" y="627"/>
                  </a:lnTo>
                  <a:lnTo>
                    <a:pt x="62" y="639"/>
                  </a:lnTo>
                  <a:lnTo>
                    <a:pt x="71" y="655"/>
                  </a:lnTo>
                  <a:lnTo>
                    <a:pt x="82" y="672"/>
                  </a:lnTo>
                  <a:lnTo>
                    <a:pt x="97" y="690"/>
                  </a:lnTo>
                  <a:lnTo>
                    <a:pt x="111" y="708"/>
                  </a:lnTo>
                  <a:lnTo>
                    <a:pt x="127" y="727"/>
                  </a:lnTo>
                  <a:lnTo>
                    <a:pt x="143" y="742"/>
                  </a:lnTo>
                  <a:lnTo>
                    <a:pt x="158" y="757"/>
                  </a:lnTo>
                  <a:lnTo>
                    <a:pt x="173" y="766"/>
                  </a:lnTo>
                  <a:lnTo>
                    <a:pt x="187" y="771"/>
                  </a:lnTo>
                  <a:lnTo>
                    <a:pt x="185" y="770"/>
                  </a:lnTo>
                  <a:lnTo>
                    <a:pt x="178" y="765"/>
                  </a:lnTo>
                  <a:lnTo>
                    <a:pt x="168" y="755"/>
                  </a:lnTo>
                  <a:lnTo>
                    <a:pt x="155" y="742"/>
                  </a:lnTo>
                  <a:lnTo>
                    <a:pt x="139" y="727"/>
                  </a:lnTo>
                  <a:lnTo>
                    <a:pt x="122" y="710"/>
                  </a:lnTo>
                  <a:lnTo>
                    <a:pt x="106" y="689"/>
                  </a:lnTo>
                  <a:lnTo>
                    <a:pt x="89" y="665"/>
                  </a:lnTo>
                  <a:lnTo>
                    <a:pt x="73" y="640"/>
                  </a:lnTo>
                  <a:lnTo>
                    <a:pt x="60" y="613"/>
                  </a:lnTo>
                  <a:lnTo>
                    <a:pt x="51" y="584"/>
                  </a:lnTo>
                  <a:lnTo>
                    <a:pt x="52" y="587"/>
                  </a:lnTo>
                  <a:lnTo>
                    <a:pt x="56" y="594"/>
                  </a:lnTo>
                  <a:lnTo>
                    <a:pt x="64" y="605"/>
                  </a:lnTo>
                  <a:lnTo>
                    <a:pt x="73" y="618"/>
                  </a:lnTo>
                  <a:lnTo>
                    <a:pt x="84" y="631"/>
                  </a:lnTo>
                  <a:lnTo>
                    <a:pt x="94" y="646"/>
                  </a:lnTo>
                  <a:lnTo>
                    <a:pt x="105" y="656"/>
                  </a:lnTo>
                  <a:lnTo>
                    <a:pt x="115" y="665"/>
                  </a:lnTo>
                  <a:lnTo>
                    <a:pt x="126" y="669"/>
                  </a:lnTo>
                  <a:lnTo>
                    <a:pt x="123" y="666"/>
                  </a:lnTo>
                  <a:lnTo>
                    <a:pt x="118" y="661"/>
                  </a:lnTo>
                  <a:lnTo>
                    <a:pt x="110" y="652"/>
                  </a:lnTo>
                  <a:lnTo>
                    <a:pt x="101" y="639"/>
                  </a:lnTo>
                  <a:lnTo>
                    <a:pt x="90" y="625"/>
                  </a:lnTo>
                  <a:lnTo>
                    <a:pt x="80" y="609"/>
                  </a:lnTo>
                  <a:lnTo>
                    <a:pt x="72" y="591"/>
                  </a:lnTo>
                  <a:lnTo>
                    <a:pt x="65" y="572"/>
                  </a:lnTo>
                  <a:lnTo>
                    <a:pt x="62" y="553"/>
                  </a:lnTo>
                  <a:lnTo>
                    <a:pt x="63" y="555"/>
                  </a:lnTo>
                  <a:lnTo>
                    <a:pt x="65" y="562"/>
                  </a:lnTo>
                  <a:lnTo>
                    <a:pt x="69" y="570"/>
                  </a:lnTo>
                  <a:lnTo>
                    <a:pt x="75" y="577"/>
                  </a:lnTo>
                  <a:lnTo>
                    <a:pt x="79" y="583"/>
                  </a:lnTo>
                  <a:lnTo>
                    <a:pt x="77" y="579"/>
                  </a:lnTo>
                  <a:lnTo>
                    <a:pt x="75" y="570"/>
                  </a:lnTo>
                  <a:lnTo>
                    <a:pt x="72" y="556"/>
                  </a:lnTo>
                  <a:lnTo>
                    <a:pt x="72" y="539"/>
                  </a:lnTo>
                  <a:lnTo>
                    <a:pt x="75" y="521"/>
                  </a:lnTo>
                  <a:lnTo>
                    <a:pt x="76" y="525"/>
                  </a:lnTo>
                  <a:lnTo>
                    <a:pt x="79" y="536"/>
                  </a:lnTo>
                  <a:lnTo>
                    <a:pt x="82" y="550"/>
                  </a:lnTo>
                  <a:lnTo>
                    <a:pt x="89" y="568"/>
                  </a:lnTo>
                  <a:lnTo>
                    <a:pt x="97" y="588"/>
                  </a:lnTo>
                  <a:lnTo>
                    <a:pt x="106" y="606"/>
                  </a:lnTo>
                  <a:lnTo>
                    <a:pt x="119" y="622"/>
                  </a:lnTo>
                  <a:lnTo>
                    <a:pt x="134" y="634"/>
                  </a:lnTo>
                  <a:lnTo>
                    <a:pt x="149" y="640"/>
                  </a:lnTo>
                  <a:lnTo>
                    <a:pt x="148" y="636"/>
                  </a:lnTo>
                  <a:lnTo>
                    <a:pt x="141" y="628"/>
                  </a:lnTo>
                  <a:lnTo>
                    <a:pt x="134" y="617"/>
                  </a:lnTo>
                  <a:lnTo>
                    <a:pt x="124" y="600"/>
                  </a:lnTo>
                  <a:lnTo>
                    <a:pt x="114" y="580"/>
                  </a:lnTo>
                  <a:lnTo>
                    <a:pt x="103" y="556"/>
                  </a:lnTo>
                  <a:lnTo>
                    <a:pt x="94" y="530"/>
                  </a:lnTo>
                  <a:lnTo>
                    <a:pt x="88" y="503"/>
                  </a:lnTo>
                  <a:lnTo>
                    <a:pt x="85" y="474"/>
                  </a:lnTo>
                  <a:lnTo>
                    <a:pt x="86" y="477"/>
                  </a:lnTo>
                  <a:lnTo>
                    <a:pt x="89" y="484"/>
                  </a:lnTo>
                  <a:lnTo>
                    <a:pt x="94" y="495"/>
                  </a:lnTo>
                  <a:lnTo>
                    <a:pt x="99" y="507"/>
                  </a:lnTo>
                  <a:lnTo>
                    <a:pt x="106" y="519"/>
                  </a:lnTo>
                  <a:lnTo>
                    <a:pt x="113" y="528"/>
                  </a:lnTo>
                  <a:lnTo>
                    <a:pt x="111" y="524"/>
                  </a:lnTo>
                  <a:lnTo>
                    <a:pt x="109" y="515"/>
                  </a:lnTo>
                  <a:lnTo>
                    <a:pt x="105" y="502"/>
                  </a:lnTo>
                  <a:lnTo>
                    <a:pt x="101" y="486"/>
                  </a:lnTo>
                  <a:lnTo>
                    <a:pt x="97" y="466"/>
                  </a:lnTo>
                  <a:lnTo>
                    <a:pt x="96" y="448"/>
                  </a:lnTo>
                  <a:lnTo>
                    <a:pt x="96" y="450"/>
                  </a:lnTo>
                  <a:lnTo>
                    <a:pt x="97" y="457"/>
                  </a:lnTo>
                  <a:lnTo>
                    <a:pt x="101" y="466"/>
                  </a:lnTo>
                  <a:lnTo>
                    <a:pt x="107" y="475"/>
                  </a:lnTo>
                  <a:lnTo>
                    <a:pt x="115" y="483"/>
                  </a:lnTo>
                  <a:lnTo>
                    <a:pt x="114" y="479"/>
                  </a:lnTo>
                  <a:lnTo>
                    <a:pt x="113" y="471"/>
                  </a:lnTo>
                  <a:lnTo>
                    <a:pt x="110" y="457"/>
                  </a:lnTo>
                  <a:lnTo>
                    <a:pt x="107" y="440"/>
                  </a:lnTo>
                  <a:lnTo>
                    <a:pt x="106" y="419"/>
                  </a:lnTo>
                  <a:lnTo>
                    <a:pt x="106" y="397"/>
                  </a:lnTo>
                  <a:lnTo>
                    <a:pt x="107" y="399"/>
                  </a:lnTo>
                  <a:lnTo>
                    <a:pt x="110" y="409"/>
                  </a:lnTo>
                  <a:lnTo>
                    <a:pt x="115" y="423"/>
                  </a:lnTo>
                  <a:lnTo>
                    <a:pt x="122" y="439"/>
                  </a:lnTo>
                  <a:lnTo>
                    <a:pt x="131" y="454"/>
                  </a:lnTo>
                  <a:lnTo>
                    <a:pt x="143" y="469"/>
                  </a:lnTo>
                  <a:lnTo>
                    <a:pt x="157" y="481"/>
                  </a:lnTo>
                  <a:lnTo>
                    <a:pt x="155" y="478"/>
                  </a:lnTo>
                  <a:lnTo>
                    <a:pt x="149" y="470"/>
                  </a:lnTo>
                  <a:lnTo>
                    <a:pt x="143" y="458"/>
                  </a:lnTo>
                  <a:lnTo>
                    <a:pt x="135" y="443"/>
                  </a:lnTo>
                  <a:lnTo>
                    <a:pt x="127" y="423"/>
                  </a:lnTo>
                  <a:lnTo>
                    <a:pt x="123" y="398"/>
                  </a:lnTo>
                  <a:lnTo>
                    <a:pt x="122" y="372"/>
                  </a:lnTo>
                  <a:lnTo>
                    <a:pt x="126" y="340"/>
                  </a:lnTo>
                  <a:lnTo>
                    <a:pt x="126" y="344"/>
                  </a:lnTo>
                  <a:lnTo>
                    <a:pt x="127" y="354"/>
                  </a:lnTo>
                  <a:lnTo>
                    <a:pt x="127" y="367"/>
                  </a:lnTo>
                  <a:lnTo>
                    <a:pt x="130" y="384"/>
                  </a:lnTo>
                  <a:lnTo>
                    <a:pt x="134" y="402"/>
                  </a:lnTo>
                  <a:lnTo>
                    <a:pt x="140" y="422"/>
                  </a:lnTo>
                  <a:lnTo>
                    <a:pt x="149" y="441"/>
                  </a:lnTo>
                  <a:lnTo>
                    <a:pt x="161" y="458"/>
                  </a:lnTo>
                  <a:lnTo>
                    <a:pt x="177" y="471"/>
                  </a:lnTo>
                  <a:lnTo>
                    <a:pt x="175" y="470"/>
                  </a:lnTo>
                  <a:lnTo>
                    <a:pt x="172" y="462"/>
                  </a:lnTo>
                  <a:lnTo>
                    <a:pt x="165" y="452"/>
                  </a:lnTo>
                  <a:lnTo>
                    <a:pt x="158" y="437"/>
                  </a:lnTo>
                  <a:lnTo>
                    <a:pt x="152" y="419"/>
                  </a:lnTo>
                  <a:lnTo>
                    <a:pt x="145" y="397"/>
                  </a:lnTo>
                  <a:lnTo>
                    <a:pt x="140" y="373"/>
                  </a:lnTo>
                  <a:lnTo>
                    <a:pt x="137" y="347"/>
                  </a:lnTo>
                  <a:lnTo>
                    <a:pt x="137" y="318"/>
                  </a:lnTo>
                  <a:lnTo>
                    <a:pt x="139" y="322"/>
                  </a:lnTo>
                  <a:lnTo>
                    <a:pt x="140" y="331"/>
                  </a:lnTo>
                  <a:lnTo>
                    <a:pt x="143" y="344"/>
                  </a:lnTo>
                  <a:lnTo>
                    <a:pt x="148" y="360"/>
                  </a:lnTo>
                  <a:lnTo>
                    <a:pt x="153" y="378"/>
                  </a:lnTo>
                  <a:lnTo>
                    <a:pt x="162" y="397"/>
                  </a:lnTo>
                  <a:lnTo>
                    <a:pt x="173" y="412"/>
                  </a:lnTo>
                  <a:lnTo>
                    <a:pt x="186" y="426"/>
                  </a:lnTo>
                  <a:lnTo>
                    <a:pt x="183" y="423"/>
                  </a:lnTo>
                  <a:lnTo>
                    <a:pt x="178" y="415"/>
                  </a:lnTo>
                  <a:lnTo>
                    <a:pt x="172" y="402"/>
                  </a:lnTo>
                  <a:lnTo>
                    <a:pt x="165" y="385"/>
                  </a:lnTo>
                  <a:lnTo>
                    <a:pt x="158" y="363"/>
                  </a:lnTo>
                  <a:lnTo>
                    <a:pt x="153" y="338"/>
                  </a:lnTo>
                  <a:lnTo>
                    <a:pt x="152" y="308"/>
                  </a:lnTo>
                  <a:lnTo>
                    <a:pt x="156" y="275"/>
                  </a:lnTo>
                  <a:lnTo>
                    <a:pt x="156" y="279"/>
                  </a:lnTo>
                  <a:lnTo>
                    <a:pt x="156" y="289"/>
                  </a:lnTo>
                  <a:lnTo>
                    <a:pt x="157" y="305"/>
                  </a:lnTo>
                  <a:lnTo>
                    <a:pt x="160" y="323"/>
                  </a:lnTo>
                  <a:lnTo>
                    <a:pt x="164" y="343"/>
                  </a:lnTo>
                  <a:lnTo>
                    <a:pt x="170" y="361"/>
                  </a:lnTo>
                  <a:lnTo>
                    <a:pt x="179" y="378"/>
                  </a:lnTo>
                  <a:lnTo>
                    <a:pt x="191" y="390"/>
                  </a:lnTo>
                  <a:lnTo>
                    <a:pt x="190" y="388"/>
                  </a:lnTo>
                  <a:lnTo>
                    <a:pt x="186" y="378"/>
                  </a:lnTo>
                  <a:lnTo>
                    <a:pt x="179" y="364"/>
                  </a:lnTo>
                  <a:lnTo>
                    <a:pt x="174" y="347"/>
                  </a:lnTo>
                  <a:lnTo>
                    <a:pt x="169" y="325"/>
                  </a:lnTo>
                  <a:lnTo>
                    <a:pt x="166" y="301"/>
                  </a:lnTo>
                  <a:lnTo>
                    <a:pt x="166" y="276"/>
                  </a:lnTo>
                  <a:lnTo>
                    <a:pt x="172" y="250"/>
                  </a:lnTo>
                  <a:lnTo>
                    <a:pt x="172" y="254"/>
                  </a:lnTo>
                  <a:lnTo>
                    <a:pt x="172" y="263"/>
                  </a:lnTo>
                  <a:lnTo>
                    <a:pt x="173" y="276"/>
                  </a:lnTo>
                  <a:lnTo>
                    <a:pt x="175" y="292"/>
                  </a:lnTo>
                  <a:lnTo>
                    <a:pt x="181" y="308"/>
                  </a:lnTo>
                  <a:lnTo>
                    <a:pt x="189" y="321"/>
                  </a:lnTo>
                  <a:lnTo>
                    <a:pt x="187" y="317"/>
                  </a:lnTo>
                  <a:lnTo>
                    <a:pt x="183" y="309"/>
                  </a:lnTo>
                  <a:lnTo>
                    <a:pt x="181" y="295"/>
                  </a:lnTo>
                  <a:lnTo>
                    <a:pt x="179" y="275"/>
                  </a:lnTo>
                  <a:lnTo>
                    <a:pt x="182" y="253"/>
                  </a:lnTo>
                  <a:lnTo>
                    <a:pt x="189" y="225"/>
                  </a:lnTo>
                  <a:lnTo>
                    <a:pt x="189" y="229"/>
                  </a:lnTo>
                  <a:lnTo>
                    <a:pt x="190" y="238"/>
                  </a:lnTo>
                  <a:lnTo>
                    <a:pt x="192" y="254"/>
                  </a:lnTo>
                  <a:lnTo>
                    <a:pt x="195" y="272"/>
                  </a:lnTo>
                  <a:lnTo>
                    <a:pt x="199" y="293"/>
                  </a:lnTo>
                  <a:lnTo>
                    <a:pt x="206" y="316"/>
                  </a:lnTo>
                  <a:lnTo>
                    <a:pt x="212" y="337"/>
                  </a:lnTo>
                  <a:lnTo>
                    <a:pt x="221" y="355"/>
                  </a:lnTo>
                  <a:lnTo>
                    <a:pt x="232" y="369"/>
                  </a:lnTo>
                  <a:lnTo>
                    <a:pt x="244" y="378"/>
                  </a:lnTo>
                  <a:lnTo>
                    <a:pt x="242" y="376"/>
                  </a:lnTo>
                  <a:lnTo>
                    <a:pt x="238" y="367"/>
                  </a:lnTo>
                  <a:lnTo>
                    <a:pt x="234" y="351"/>
                  </a:lnTo>
                  <a:lnTo>
                    <a:pt x="228" y="333"/>
                  </a:lnTo>
                  <a:lnTo>
                    <a:pt x="223" y="309"/>
                  </a:lnTo>
                  <a:lnTo>
                    <a:pt x="219" y="283"/>
                  </a:lnTo>
                  <a:lnTo>
                    <a:pt x="216" y="254"/>
                  </a:lnTo>
                  <a:lnTo>
                    <a:pt x="217" y="224"/>
                  </a:lnTo>
                  <a:lnTo>
                    <a:pt x="221" y="193"/>
                  </a:lnTo>
                  <a:lnTo>
                    <a:pt x="229" y="160"/>
                  </a:lnTo>
                  <a:lnTo>
                    <a:pt x="229" y="164"/>
                  </a:lnTo>
                  <a:lnTo>
                    <a:pt x="230" y="173"/>
                  </a:lnTo>
                  <a:lnTo>
                    <a:pt x="230" y="185"/>
                  </a:lnTo>
                  <a:lnTo>
                    <a:pt x="233" y="198"/>
                  </a:lnTo>
                  <a:lnTo>
                    <a:pt x="236" y="210"/>
                  </a:lnTo>
                  <a:lnTo>
                    <a:pt x="236" y="206"/>
                  </a:lnTo>
                  <a:lnTo>
                    <a:pt x="236" y="196"/>
                  </a:lnTo>
                  <a:lnTo>
                    <a:pt x="237" y="182"/>
                  </a:lnTo>
                  <a:lnTo>
                    <a:pt x="240" y="164"/>
                  </a:lnTo>
                  <a:lnTo>
                    <a:pt x="246" y="143"/>
                  </a:lnTo>
                  <a:lnTo>
                    <a:pt x="257" y="122"/>
                  </a:lnTo>
                  <a:lnTo>
                    <a:pt x="255" y="126"/>
                  </a:lnTo>
                  <a:lnTo>
                    <a:pt x="255" y="136"/>
                  </a:lnTo>
                  <a:lnTo>
                    <a:pt x="254" y="151"/>
                  </a:lnTo>
                  <a:lnTo>
                    <a:pt x="255" y="169"/>
                  </a:lnTo>
                  <a:lnTo>
                    <a:pt x="258" y="187"/>
                  </a:lnTo>
                  <a:lnTo>
                    <a:pt x="262" y="204"/>
                  </a:lnTo>
                  <a:lnTo>
                    <a:pt x="261" y="200"/>
                  </a:lnTo>
                  <a:lnTo>
                    <a:pt x="261" y="189"/>
                  </a:lnTo>
                  <a:lnTo>
                    <a:pt x="259" y="172"/>
                  </a:lnTo>
                  <a:lnTo>
                    <a:pt x="259" y="151"/>
                  </a:lnTo>
                  <a:lnTo>
                    <a:pt x="263" y="127"/>
                  </a:lnTo>
                  <a:lnTo>
                    <a:pt x="270" y="102"/>
                  </a:lnTo>
                  <a:lnTo>
                    <a:pt x="270" y="106"/>
                  </a:lnTo>
                  <a:lnTo>
                    <a:pt x="270" y="118"/>
                  </a:lnTo>
                  <a:lnTo>
                    <a:pt x="271" y="134"/>
                  </a:lnTo>
                  <a:lnTo>
                    <a:pt x="272" y="155"/>
                  </a:lnTo>
                  <a:lnTo>
                    <a:pt x="274" y="178"/>
                  </a:lnTo>
                  <a:lnTo>
                    <a:pt x="276" y="202"/>
                  </a:lnTo>
                  <a:lnTo>
                    <a:pt x="279" y="225"/>
                  </a:lnTo>
                  <a:lnTo>
                    <a:pt x="283" y="246"/>
                  </a:lnTo>
                  <a:lnTo>
                    <a:pt x="287" y="263"/>
                  </a:lnTo>
                  <a:lnTo>
                    <a:pt x="292" y="275"/>
                  </a:lnTo>
                  <a:lnTo>
                    <a:pt x="291" y="272"/>
                  </a:lnTo>
                  <a:lnTo>
                    <a:pt x="289" y="263"/>
                  </a:lnTo>
                  <a:lnTo>
                    <a:pt x="288" y="249"/>
                  </a:lnTo>
                  <a:lnTo>
                    <a:pt x="285" y="232"/>
                  </a:lnTo>
                  <a:lnTo>
                    <a:pt x="284" y="211"/>
                  </a:lnTo>
                  <a:lnTo>
                    <a:pt x="284" y="187"/>
                  </a:lnTo>
                  <a:lnTo>
                    <a:pt x="284" y="164"/>
                  </a:lnTo>
                  <a:lnTo>
                    <a:pt x="287" y="139"/>
                  </a:lnTo>
                  <a:lnTo>
                    <a:pt x="292" y="115"/>
                  </a:lnTo>
                  <a:lnTo>
                    <a:pt x="299" y="92"/>
                  </a:lnTo>
                  <a:lnTo>
                    <a:pt x="309" y="72"/>
                  </a:lnTo>
                  <a:lnTo>
                    <a:pt x="322" y="55"/>
                  </a:lnTo>
                  <a:lnTo>
                    <a:pt x="339" y="42"/>
                  </a:lnTo>
                  <a:lnTo>
                    <a:pt x="338" y="45"/>
                  </a:lnTo>
                  <a:lnTo>
                    <a:pt x="334" y="54"/>
                  </a:lnTo>
                  <a:lnTo>
                    <a:pt x="330" y="66"/>
                  </a:lnTo>
                  <a:lnTo>
                    <a:pt x="327" y="83"/>
                  </a:lnTo>
                  <a:lnTo>
                    <a:pt x="326" y="100"/>
                  </a:lnTo>
                  <a:lnTo>
                    <a:pt x="327" y="119"/>
                  </a:lnTo>
                  <a:lnTo>
                    <a:pt x="327" y="115"/>
                  </a:lnTo>
                  <a:lnTo>
                    <a:pt x="327" y="107"/>
                  </a:lnTo>
                  <a:lnTo>
                    <a:pt x="330" y="96"/>
                  </a:lnTo>
                  <a:lnTo>
                    <a:pt x="333" y="80"/>
                  </a:lnTo>
                  <a:lnTo>
                    <a:pt x="339" y="64"/>
                  </a:lnTo>
                  <a:lnTo>
                    <a:pt x="347" y="47"/>
                  </a:lnTo>
                  <a:lnTo>
                    <a:pt x="360" y="32"/>
                  </a:lnTo>
                  <a:lnTo>
                    <a:pt x="377" y="17"/>
                  </a:lnTo>
                  <a:lnTo>
                    <a:pt x="376" y="20"/>
                  </a:lnTo>
                  <a:lnTo>
                    <a:pt x="372" y="28"/>
                  </a:lnTo>
                  <a:lnTo>
                    <a:pt x="365" y="41"/>
                  </a:lnTo>
                  <a:lnTo>
                    <a:pt x="360" y="56"/>
                  </a:lnTo>
                  <a:lnTo>
                    <a:pt x="357" y="76"/>
                  </a:lnTo>
                  <a:lnTo>
                    <a:pt x="357" y="97"/>
                  </a:lnTo>
                  <a:lnTo>
                    <a:pt x="357" y="94"/>
                  </a:lnTo>
                  <a:lnTo>
                    <a:pt x="359" y="85"/>
                  </a:lnTo>
                  <a:lnTo>
                    <a:pt x="363" y="72"/>
                  </a:lnTo>
                  <a:lnTo>
                    <a:pt x="368" y="56"/>
                  </a:lnTo>
                  <a:lnTo>
                    <a:pt x="375" y="41"/>
                  </a:lnTo>
                  <a:lnTo>
                    <a:pt x="385" y="25"/>
                  </a:lnTo>
                  <a:lnTo>
                    <a:pt x="398" y="11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3"/>
            <p:cNvSpPr>
              <a:spLocks/>
            </p:cNvSpPr>
            <p:nvPr/>
          </p:nvSpPr>
          <p:spPr bwMode="auto">
            <a:xfrm>
              <a:off x="4325938" y="3941763"/>
              <a:ext cx="60325" cy="157163"/>
            </a:xfrm>
            <a:custGeom>
              <a:avLst/>
              <a:gdLst>
                <a:gd name="T0" fmla="*/ 0 w 38"/>
                <a:gd name="T1" fmla="*/ 0 h 99"/>
                <a:gd name="T2" fmla="*/ 6 w 38"/>
                <a:gd name="T3" fmla="*/ 21 h 99"/>
                <a:gd name="T4" fmla="*/ 14 w 38"/>
                <a:gd name="T5" fmla="*/ 40 h 99"/>
                <a:gd name="T6" fmla="*/ 22 w 38"/>
                <a:gd name="T7" fmla="*/ 53 h 99"/>
                <a:gd name="T8" fmla="*/ 30 w 38"/>
                <a:gd name="T9" fmla="*/ 62 h 99"/>
                <a:gd name="T10" fmla="*/ 37 w 38"/>
                <a:gd name="T11" fmla="*/ 67 h 99"/>
                <a:gd name="T12" fmla="*/ 38 w 38"/>
                <a:gd name="T13" fmla="*/ 68 h 99"/>
                <a:gd name="T14" fmla="*/ 31 w 38"/>
                <a:gd name="T15" fmla="*/ 99 h 99"/>
                <a:gd name="T16" fmla="*/ 23 w 38"/>
                <a:gd name="T17" fmla="*/ 84 h 99"/>
                <a:gd name="T18" fmla="*/ 17 w 38"/>
                <a:gd name="T19" fmla="*/ 66 h 99"/>
                <a:gd name="T20" fmla="*/ 10 w 38"/>
                <a:gd name="T21" fmla="*/ 47 h 99"/>
                <a:gd name="T22" fmla="*/ 6 w 38"/>
                <a:gd name="T23" fmla="*/ 30 h 99"/>
                <a:gd name="T24" fmla="*/ 2 w 38"/>
                <a:gd name="T25" fmla="*/ 15 h 99"/>
                <a:gd name="T26" fmla="*/ 0 w 38"/>
                <a:gd name="T27" fmla="*/ 4 h 99"/>
                <a:gd name="T28" fmla="*/ 0 w 38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99">
                  <a:moveTo>
                    <a:pt x="0" y="0"/>
                  </a:moveTo>
                  <a:lnTo>
                    <a:pt x="6" y="21"/>
                  </a:lnTo>
                  <a:lnTo>
                    <a:pt x="14" y="40"/>
                  </a:lnTo>
                  <a:lnTo>
                    <a:pt x="22" y="53"/>
                  </a:lnTo>
                  <a:lnTo>
                    <a:pt x="30" y="62"/>
                  </a:lnTo>
                  <a:lnTo>
                    <a:pt x="37" y="67"/>
                  </a:lnTo>
                  <a:lnTo>
                    <a:pt x="38" y="68"/>
                  </a:lnTo>
                  <a:lnTo>
                    <a:pt x="31" y="99"/>
                  </a:lnTo>
                  <a:lnTo>
                    <a:pt x="23" y="84"/>
                  </a:lnTo>
                  <a:lnTo>
                    <a:pt x="17" y="66"/>
                  </a:lnTo>
                  <a:lnTo>
                    <a:pt x="10" y="47"/>
                  </a:lnTo>
                  <a:lnTo>
                    <a:pt x="6" y="30"/>
                  </a:lnTo>
                  <a:lnTo>
                    <a:pt x="2" y="1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4"/>
            <p:cNvSpPr>
              <a:spLocks/>
            </p:cNvSpPr>
            <p:nvPr/>
          </p:nvSpPr>
          <p:spPr bwMode="auto">
            <a:xfrm>
              <a:off x="4275138" y="3897313"/>
              <a:ext cx="103188" cy="249238"/>
            </a:xfrm>
            <a:custGeom>
              <a:avLst/>
              <a:gdLst>
                <a:gd name="T0" fmla="*/ 0 w 65"/>
                <a:gd name="T1" fmla="*/ 0 h 157"/>
                <a:gd name="T2" fmla="*/ 8 w 65"/>
                <a:gd name="T3" fmla="*/ 28 h 157"/>
                <a:gd name="T4" fmla="*/ 19 w 65"/>
                <a:gd name="T5" fmla="*/ 53 h 157"/>
                <a:gd name="T6" fmla="*/ 29 w 65"/>
                <a:gd name="T7" fmla="*/ 74 h 157"/>
                <a:gd name="T8" fmla="*/ 40 w 65"/>
                <a:gd name="T9" fmla="*/ 91 h 157"/>
                <a:gd name="T10" fmla="*/ 49 w 65"/>
                <a:gd name="T11" fmla="*/ 106 h 157"/>
                <a:gd name="T12" fmla="*/ 57 w 65"/>
                <a:gd name="T13" fmla="*/ 116 h 157"/>
                <a:gd name="T14" fmla="*/ 62 w 65"/>
                <a:gd name="T15" fmla="*/ 123 h 157"/>
                <a:gd name="T16" fmla="*/ 65 w 65"/>
                <a:gd name="T17" fmla="*/ 124 h 157"/>
                <a:gd name="T18" fmla="*/ 58 w 65"/>
                <a:gd name="T19" fmla="*/ 157 h 157"/>
                <a:gd name="T20" fmla="*/ 45 w 65"/>
                <a:gd name="T21" fmla="*/ 140 h 157"/>
                <a:gd name="T22" fmla="*/ 34 w 65"/>
                <a:gd name="T23" fmla="*/ 119 h 157"/>
                <a:gd name="T24" fmla="*/ 25 w 65"/>
                <a:gd name="T25" fmla="*/ 96 h 157"/>
                <a:gd name="T26" fmla="*/ 17 w 65"/>
                <a:gd name="T27" fmla="*/ 73 h 157"/>
                <a:gd name="T28" fmla="*/ 11 w 65"/>
                <a:gd name="T29" fmla="*/ 51 h 157"/>
                <a:gd name="T30" fmla="*/ 7 w 65"/>
                <a:gd name="T31" fmla="*/ 31 h 157"/>
                <a:gd name="T32" fmla="*/ 3 w 65"/>
                <a:gd name="T33" fmla="*/ 14 h 157"/>
                <a:gd name="T34" fmla="*/ 0 w 65"/>
                <a:gd name="T35" fmla="*/ 3 h 157"/>
                <a:gd name="T36" fmla="*/ 0 w 65"/>
                <a:gd name="T3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157">
                  <a:moveTo>
                    <a:pt x="0" y="0"/>
                  </a:moveTo>
                  <a:lnTo>
                    <a:pt x="8" y="28"/>
                  </a:lnTo>
                  <a:lnTo>
                    <a:pt x="19" y="53"/>
                  </a:lnTo>
                  <a:lnTo>
                    <a:pt x="29" y="74"/>
                  </a:lnTo>
                  <a:lnTo>
                    <a:pt x="40" y="91"/>
                  </a:lnTo>
                  <a:lnTo>
                    <a:pt x="49" y="106"/>
                  </a:lnTo>
                  <a:lnTo>
                    <a:pt x="57" y="116"/>
                  </a:lnTo>
                  <a:lnTo>
                    <a:pt x="62" y="123"/>
                  </a:lnTo>
                  <a:lnTo>
                    <a:pt x="65" y="124"/>
                  </a:lnTo>
                  <a:lnTo>
                    <a:pt x="58" y="157"/>
                  </a:lnTo>
                  <a:lnTo>
                    <a:pt x="45" y="140"/>
                  </a:lnTo>
                  <a:lnTo>
                    <a:pt x="34" y="119"/>
                  </a:lnTo>
                  <a:lnTo>
                    <a:pt x="25" y="96"/>
                  </a:lnTo>
                  <a:lnTo>
                    <a:pt x="17" y="73"/>
                  </a:lnTo>
                  <a:lnTo>
                    <a:pt x="11" y="51"/>
                  </a:lnTo>
                  <a:lnTo>
                    <a:pt x="7" y="31"/>
                  </a:lnTo>
                  <a:lnTo>
                    <a:pt x="3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5"/>
            <p:cNvSpPr>
              <a:spLocks/>
            </p:cNvSpPr>
            <p:nvPr/>
          </p:nvSpPr>
          <p:spPr bwMode="auto">
            <a:xfrm>
              <a:off x="4360863" y="3902075"/>
              <a:ext cx="31750" cy="152400"/>
            </a:xfrm>
            <a:custGeom>
              <a:avLst/>
              <a:gdLst>
                <a:gd name="T0" fmla="*/ 0 w 20"/>
                <a:gd name="T1" fmla="*/ 0 h 96"/>
                <a:gd name="T2" fmla="*/ 0 w 20"/>
                <a:gd name="T3" fmla="*/ 4 h 96"/>
                <a:gd name="T4" fmla="*/ 1 w 20"/>
                <a:gd name="T5" fmla="*/ 14 h 96"/>
                <a:gd name="T6" fmla="*/ 4 w 20"/>
                <a:gd name="T7" fmla="*/ 27 h 96"/>
                <a:gd name="T8" fmla="*/ 8 w 20"/>
                <a:gd name="T9" fmla="*/ 42 h 96"/>
                <a:gd name="T10" fmla="*/ 13 w 20"/>
                <a:gd name="T11" fmla="*/ 55 h 96"/>
                <a:gd name="T12" fmla="*/ 20 w 20"/>
                <a:gd name="T13" fmla="*/ 67 h 96"/>
                <a:gd name="T14" fmla="*/ 13 w 20"/>
                <a:gd name="T15" fmla="*/ 96 h 96"/>
                <a:gd name="T16" fmla="*/ 12 w 20"/>
                <a:gd name="T17" fmla="*/ 93 h 96"/>
                <a:gd name="T18" fmla="*/ 8 w 20"/>
                <a:gd name="T19" fmla="*/ 84 h 96"/>
                <a:gd name="T20" fmla="*/ 5 w 20"/>
                <a:gd name="T21" fmla="*/ 70 h 96"/>
                <a:gd name="T22" fmla="*/ 1 w 20"/>
                <a:gd name="T23" fmla="*/ 50 h 96"/>
                <a:gd name="T24" fmla="*/ 0 w 20"/>
                <a:gd name="T25" fmla="*/ 28 h 96"/>
                <a:gd name="T26" fmla="*/ 0 w 20"/>
                <a:gd name="T2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96">
                  <a:moveTo>
                    <a:pt x="0" y="0"/>
                  </a:moveTo>
                  <a:lnTo>
                    <a:pt x="0" y="4"/>
                  </a:lnTo>
                  <a:lnTo>
                    <a:pt x="1" y="14"/>
                  </a:lnTo>
                  <a:lnTo>
                    <a:pt x="4" y="27"/>
                  </a:lnTo>
                  <a:lnTo>
                    <a:pt x="8" y="42"/>
                  </a:lnTo>
                  <a:lnTo>
                    <a:pt x="13" y="55"/>
                  </a:lnTo>
                  <a:lnTo>
                    <a:pt x="20" y="67"/>
                  </a:lnTo>
                  <a:lnTo>
                    <a:pt x="13" y="96"/>
                  </a:lnTo>
                  <a:lnTo>
                    <a:pt x="12" y="93"/>
                  </a:lnTo>
                  <a:lnTo>
                    <a:pt x="8" y="84"/>
                  </a:lnTo>
                  <a:lnTo>
                    <a:pt x="5" y="70"/>
                  </a:lnTo>
                  <a:lnTo>
                    <a:pt x="1" y="50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6"/>
            <p:cNvSpPr>
              <a:spLocks/>
            </p:cNvSpPr>
            <p:nvPr/>
          </p:nvSpPr>
          <p:spPr bwMode="auto">
            <a:xfrm>
              <a:off x="4264026" y="4206875"/>
              <a:ext cx="65088" cy="230188"/>
            </a:xfrm>
            <a:custGeom>
              <a:avLst/>
              <a:gdLst>
                <a:gd name="T0" fmla="*/ 0 w 41"/>
                <a:gd name="T1" fmla="*/ 0 h 145"/>
                <a:gd name="T2" fmla="*/ 3 w 41"/>
                <a:gd name="T3" fmla="*/ 35 h 145"/>
                <a:gd name="T4" fmla="*/ 9 w 41"/>
                <a:gd name="T5" fmla="*/ 62 h 145"/>
                <a:gd name="T6" fmla="*/ 14 w 41"/>
                <a:gd name="T7" fmla="*/ 82 h 145"/>
                <a:gd name="T8" fmla="*/ 21 w 41"/>
                <a:gd name="T9" fmla="*/ 96 h 145"/>
                <a:gd name="T10" fmla="*/ 24 w 41"/>
                <a:gd name="T11" fmla="*/ 106 h 145"/>
                <a:gd name="T12" fmla="*/ 28 w 41"/>
                <a:gd name="T13" fmla="*/ 111 h 145"/>
                <a:gd name="T14" fmla="*/ 30 w 41"/>
                <a:gd name="T15" fmla="*/ 112 h 145"/>
                <a:gd name="T16" fmla="*/ 41 w 41"/>
                <a:gd name="T17" fmla="*/ 119 h 145"/>
                <a:gd name="T18" fmla="*/ 27 w 41"/>
                <a:gd name="T19" fmla="*/ 145 h 145"/>
                <a:gd name="T20" fmla="*/ 18 w 41"/>
                <a:gd name="T21" fmla="*/ 128 h 145"/>
                <a:gd name="T22" fmla="*/ 11 w 41"/>
                <a:gd name="T23" fmla="*/ 106 h 145"/>
                <a:gd name="T24" fmla="*/ 6 w 41"/>
                <a:gd name="T25" fmla="*/ 82 h 145"/>
                <a:gd name="T26" fmla="*/ 2 w 41"/>
                <a:gd name="T27" fmla="*/ 59 h 145"/>
                <a:gd name="T28" fmla="*/ 1 w 41"/>
                <a:gd name="T29" fmla="*/ 36 h 145"/>
                <a:gd name="T30" fmla="*/ 0 w 41"/>
                <a:gd name="T31" fmla="*/ 18 h 145"/>
                <a:gd name="T32" fmla="*/ 0 w 41"/>
                <a:gd name="T33" fmla="*/ 5 h 145"/>
                <a:gd name="T34" fmla="*/ 0 w 41"/>
                <a:gd name="T3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145">
                  <a:moveTo>
                    <a:pt x="0" y="0"/>
                  </a:moveTo>
                  <a:lnTo>
                    <a:pt x="3" y="35"/>
                  </a:lnTo>
                  <a:lnTo>
                    <a:pt x="9" y="62"/>
                  </a:lnTo>
                  <a:lnTo>
                    <a:pt x="14" y="82"/>
                  </a:lnTo>
                  <a:lnTo>
                    <a:pt x="21" y="96"/>
                  </a:lnTo>
                  <a:lnTo>
                    <a:pt x="24" y="106"/>
                  </a:lnTo>
                  <a:lnTo>
                    <a:pt x="28" y="111"/>
                  </a:lnTo>
                  <a:lnTo>
                    <a:pt x="30" y="112"/>
                  </a:lnTo>
                  <a:lnTo>
                    <a:pt x="41" y="119"/>
                  </a:lnTo>
                  <a:lnTo>
                    <a:pt x="27" y="145"/>
                  </a:lnTo>
                  <a:lnTo>
                    <a:pt x="18" y="128"/>
                  </a:lnTo>
                  <a:lnTo>
                    <a:pt x="11" y="106"/>
                  </a:lnTo>
                  <a:lnTo>
                    <a:pt x="6" y="82"/>
                  </a:lnTo>
                  <a:lnTo>
                    <a:pt x="2" y="59"/>
                  </a:lnTo>
                  <a:lnTo>
                    <a:pt x="1" y="3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7"/>
            <p:cNvSpPr>
              <a:spLocks/>
            </p:cNvSpPr>
            <p:nvPr/>
          </p:nvSpPr>
          <p:spPr bwMode="auto">
            <a:xfrm>
              <a:off x="4314826" y="4584700"/>
              <a:ext cx="123825" cy="144463"/>
            </a:xfrm>
            <a:custGeom>
              <a:avLst/>
              <a:gdLst>
                <a:gd name="T0" fmla="*/ 78 w 78"/>
                <a:gd name="T1" fmla="*/ 0 h 91"/>
                <a:gd name="T2" fmla="*/ 76 w 78"/>
                <a:gd name="T3" fmla="*/ 2 h 91"/>
                <a:gd name="T4" fmla="*/ 71 w 78"/>
                <a:gd name="T5" fmla="*/ 10 h 91"/>
                <a:gd name="T6" fmla="*/ 66 w 78"/>
                <a:gd name="T7" fmla="*/ 23 h 91"/>
                <a:gd name="T8" fmla="*/ 57 w 78"/>
                <a:gd name="T9" fmla="*/ 38 h 91"/>
                <a:gd name="T10" fmla="*/ 47 w 78"/>
                <a:gd name="T11" fmla="*/ 52 h 91"/>
                <a:gd name="T12" fmla="*/ 36 w 78"/>
                <a:gd name="T13" fmla="*/ 68 h 91"/>
                <a:gd name="T14" fmla="*/ 24 w 78"/>
                <a:gd name="T15" fmla="*/ 81 h 91"/>
                <a:gd name="T16" fmla="*/ 11 w 78"/>
                <a:gd name="T17" fmla="*/ 91 h 91"/>
                <a:gd name="T18" fmla="*/ 0 w 78"/>
                <a:gd name="T19" fmla="*/ 61 h 91"/>
                <a:gd name="T20" fmla="*/ 3 w 78"/>
                <a:gd name="T21" fmla="*/ 60 h 91"/>
                <a:gd name="T22" fmla="*/ 12 w 78"/>
                <a:gd name="T23" fmla="*/ 57 h 91"/>
                <a:gd name="T24" fmla="*/ 24 w 78"/>
                <a:gd name="T25" fmla="*/ 52 h 91"/>
                <a:gd name="T26" fmla="*/ 38 w 78"/>
                <a:gd name="T27" fmla="*/ 43 h 91"/>
                <a:gd name="T28" fmla="*/ 51 w 78"/>
                <a:gd name="T29" fmla="*/ 30 h 91"/>
                <a:gd name="T30" fmla="*/ 63 w 78"/>
                <a:gd name="T31" fmla="*/ 17 h 91"/>
                <a:gd name="T32" fmla="*/ 70 w 78"/>
                <a:gd name="T33" fmla="*/ 9 h 91"/>
                <a:gd name="T34" fmla="*/ 75 w 78"/>
                <a:gd name="T35" fmla="*/ 4 h 91"/>
                <a:gd name="T36" fmla="*/ 76 w 78"/>
                <a:gd name="T37" fmla="*/ 0 h 91"/>
                <a:gd name="T38" fmla="*/ 78 w 78"/>
                <a:gd name="T3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91">
                  <a:moveTo>
                    <a:pt x="78" y="0"/>
                  </a:moveTo>
                  <a:lnTo>
                    <a:pt x="76" y="2"/>
                  </a:lnTo>
                  <a:lnTo>
                    <a:pt x="71" y="10"/>
                  </a:lnTo>
                  <a:lnTo>
                    <a:pt x="66" y="23"/>
                  </a:lnTo>
                  <a:lnTo>
                    <a:pt x="57" y="38"/>
                  </a:lnTo>
                  <a:lnTo>
                    <a:pt x="47" y="52"/>
                  </a:lnTo>
                  <a:lnTo>
                    <a:pt x="36" y="68"/>
                  </a:lnTo>
                  <a:lnTo>
                    <a:pt x="24" y="81"/>
                  </a:lnTo>
                  <a:lnTo>
                    <a:pt x="11" y="91"/>
                  </a:lnTo>
                  <a:lnTo>
                    <a:pt x="0" y="61"/>
                  </a:lnTo>
                  <a:lnTo>
                    <a:pt x="3" y="60"/>
                  </a:lnTo>
                  <a:lnTo>
                    <a:pt x="12" y="57"/>
                  </a:lnTo>
                  <a:lnTo>
                    <a:pt x="24" y="52"/>
                  </a:lnTo>
                  <a:lnTo>
                    <a:pt x="38" y="43"/>
                  </a:lnTo>
                  <a:lnTo>
                    <a:pt x="51" y="30"/>
                  </a:lnTo>
                  <a:lnTo>
                    <a:pt x="63" y="17"/>
                  </a:lnTo>
                  <a:lnTo>
                    <a:pt x="70" y="9"/>
                  </a:lnTo>
                  <a:lnTo>
                    <a:pt x="75" y="4"/>
                  </a:lnTo>
                  <a:lnTo>
                    <a:pt x="76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8"/>
            <p:cNvSpPr>
              <a:spLocks/>
            </p:cNvSpPr>
            <p:nvPr/>
          </p:nvSpPr>
          <p:spPr bwMode="auto">
            <a:xfrm>
              <a:off x="4214813" y="4587875"/>
              <a:ext cx="77788" cy="96838"/>
            </a:xfrm>
            <a:custGeom>
              <a:avLst/>
              <a:gdLst>
                <a:gd name="T0" fmla="*/ 0 w 49"/>
                <a:gd name="T1" fmla="*/ 0 h 61"/>
                <a:gd name="T2" fmla="*/ 14 w 49"/>
                <a:gd name="T3" fmla="*/ 16 h 61"/>
                <a:gd name="T4" fmla="*/ 27 w 49"/>
                <a:gd name="T5" fmla="*/ 28 h 61"/>
                <a:gd name="T6" fmla="*/ 38 w 49"/>
                <a:gd name="T7" fmla="*/ 37 h 61"/>
                <a:gd name="T8" fmla="*/ 46 w 49"/>
                <a:gd name="T9" fmla="*/ 41 h 61"/>
                <a:gd name="T10" fmla="*/ 49 w 49"/>
                <a:gd name="T11" fmla="*/ 42 h 61"/>
                <a:gd name="T12" fmla="*/ 46 w 49"/>
                <a:gd name="T13" fmla="*/ 61 h 61"/>
                <a:gd name="T14" fmla="*/ 36 w 49"/>
                <a:gd name="T15" fmla="*/ 54 h 61"/>
                <a:gd name="T16" fmla="*/ 25 w 49"/>
                <a:gd name="T17" fmla="*/ 44 h 61"/>
                <a:gd name="T18" fmla="*/ 17 w 49"/>
                <a:gd name="T19" fmla="*/ 32 h 61"/>
                <a:gd name="T20" fmla="*/ 11 w 49"/>
                <a:gd name="T21" fmla="*/ 20 h 61"/>
                <a:gd name="T22" fmla="*/ 6 w 49"/>
                <a:gd name="T23" fmla="*/ 10 h 61"/>
                <a:gd name="T24" fmla="*/ 2 w 49"/>
                <a:gd name="T25" fmla="*/ 3 h 61"/>
                <a:gd name="T26" fmla="*/ 0 w 49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61">
                  <a:moveTo>
                    <a:pt x="0" y="0"/>
                  </a:moveTo>
                  <a:lnTo>
                    <a:pt x="14" y="16"/>
                  </a:lnTo>
                  <a:lnTo>
                    <a:pt x="27" y="28"/>
                  </a:lnTo>
                  <a:lnTo>
                    <a:pt x="38" y="37"/>
                  </a:lnTo>
                  <a:lnTo>
                    <a:pt x="46" y="41"/>
                  </a:lnTo>
                  <a:lnTo>
                    <a:pt x="49" y="42"/>
                  </a:lnTo>
                  <a:lnTo>
                    <a:pt x="46" y="61"/>
                  </a:lnTo>
                  <a:lnTo>
                    <a:pt x="36" y="54"/>
                  </a:lnTo>
                  <a:lnTo>
                    <a:pt x="25" y="44"/>
                  </a:lnTo>
                  <a:lnTo>
                    <a:pt x="17" y="32"/>
                  </a:lnTo>
                  <a:lnTo>
                    <a:pt x="11" y="20"/>
                  </a:lnTo>
                  <a:lnTo>
                    <a:pt x="6" y="1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9"/>
            <p:cNvSpPr>
              <a:spLocks/>
            </p:cNvSpPr>
            <p:nvPr/>
          </p:nvSpPr>
          <p:spPr bwMode="auto">
            <a:xfrm>
              <a:off x="4221163" y="4530725"/>
              <a:ext cx="80963" cy="128588"/>
            </a:xfrm>
            <a:custGeom>
              <a:avLst/>
              <a:gdLst>
                <a:gd name="T0" fmla="*/ 0 w 51"/>
                <a:gd name="T1" fmla="*/ 0 h 81"/>
                <a:gd name="T2" fmla="*/ 10 w 51"/>
                <a:gd name="T3" fmla="*/ 23 h 81"/>
                <a:gd name="T4" fmla="*/ 21 w 51"/>
                <a:gd name="T5" fmla="*/ 40 h 81"/>
                <a:gd name="T6" fmla="*/ 32 w 51"/>
                <a:gd name="T7" fmla="*/ 52 h 81"/>
                <a:gd name="T8" fmla="*/ 41 w 51"/>
                <a:gd name="T9" fmla="*/ 60 h 81"/>
                <a:gd name="T10" fmla="*/ 49 w 51"/>
                <a:gd name="T11" fmla="*/ 64 h 81"/>
                <a:gd name="T12" fmla="*/ 51 w 51"/>
                <a:gd name="T13" fmla="*/ 65 h 81"/>
                <a:gd name="T14" fmla="*/ 41 w 51"/>
                <a:gd name="T15" fmla="*/ 81 h 81"/>
                <a:gd name="T16" fmla="*/ 27 w 51"/>
                <a:gd name="T17" fmla="*/ 64 h 81"/>
                <a:gd name="T18" fmla="*/ 16 w 51"/>
                <a:gd name="T19" fmla="*/ 44 h 81"/>
                <a:gd name="T20" fmla="*/ 8 w 51"/>
                <a:gd name="T21" fmla="*/ 27 h 81"/>
                <a:gd name="T22" fmla="*/ 4 w 51"/>
                <a:gd name="T23" fmla="*/ 13 h 81"/>
                <a:gd name="T24" fmla="*/ 2 w 51"/>
                <a:gd name="T25" fmla="*/ 2 h 81"/>
                <a:gd name="T26" fmla="*/ 0 w 51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81">
                  <a:moveTo>
                    <a:pt x="0" y="0"/>
                  </a:moveTo>
                  <a:lnTo>
                    <a:pt x="10" y="23"/>
                  </a:lnTo>
                  <a:lnTo>
                    <a:pt x="21" y="40"/>
                  </a:lnTo>
                  <a:lnTo>
                    <a:pt x="32" y="52"/>
                  </a:lnTo>
                  <a:lnTo>
                    <a:pt x="41" y="60"/>
                  </a:lnTo>
                  <a:lnTo>
                    <a:pt x="49" y="64"/>
                  </a:lnTo>
                  <a:lnTo>
                    <a:pt x="51" y="65"/>
                  </a:lnTo>
                  <a:lnTo>
                    <a:pt x="41" y="81"/>
                  </a:lnTo>
                  <a:lnTo>
                    <a:pt x="27" y="64"/>
                  </a:lnTo>
                  <a:lnTo>
                    <a:pt x="16" y="44"/>
                  </a:lnTo>
                  <a:lnTo>
                    <a:pt x="8" y="27"/>
                  </a:lnTo>
                  <a:lnTo>
                    <a:pt x="4" y="1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0"/>
            <p:cNvSpPr>
              <a:spLocks/>
            </p:cNvSpPr>
            <p:nvPr/>
          </p:nvSpPr>
          <p:spPr bwMode="auto">
            <a:xfrm>
              <a:off x="4471988" y="5565775"/>
              <a:ext cx="95250" cy="147638"/>
            </a:xfrm>
            <a:custGeom>
              <a:avLst/>
              <a:gdLst>
                <a:gd name="T0" fmla="*/ 60 w 60"/>
                <a:gd name="T1" fmla="*/ 0 h 93"/>
                <a:gd name="T2" fmla="*/ 58 w 60"/>
                <a:gd name="T3" fmla="*/ 2 h 93"/>
                <a:gd name="T4" fmla="*/ 55 w 60"/>
                <a:gd name="T5" fmla="*/ 12 h 93"/>
                <a:gd name="T6" fmla="*/ 49 w 60"/>
                <a:gd name="T7" fmla="*/ 25 h 93"/>
                <a:gd name="T8" fmla="*/ 43 w 60"/>
                <a:gd name="T9" fmla="*/ 40 h 93"/>
                <a:gd name="T10" fmla="*/ 35 w 60"/>
                <a:gd name="T11" fmla="*/ 56 h 93"/>
                <a:gd name="T12" fmla="*/ 26 w 60"/>
                <a:gd name="T13" fmla="*/ 72 h 93"/>
                <a:gd name="T14" fmla="*/ 17 w 60"/>
                <a:gd name="T15" fmla="*/ 84 h 93"/>
                <a:gd name="T16" fmla="*/ 13 w 60"/>
                <a:gd name="T17" fmla="*/ 89 h 93"/>
                <a:gd name="T18" fmla="*/ 10 w 60"/>
                <a:gd name="T19" fmla="*/ 91 h 93"/>
                <a:gd name="T20" fmla="*/ 7 w 60"/>
                <a:gd name="T21" fmla="*/ 93 h 93"/>
                <a:gd name="T22" fmla="*/ 5 w 60"/>
                <a:gd name="T23" fmla="*/ 93 h 93"/>
                <a:gd name="T24" fmla="*/ 2 w 60"/>
                <a:gd name="T25" fmla="*/ 93 h 93"/>
                <a:gd name="T26" fmla="*/ 1 w 60"/>
                <a:gd name="T27" fmla="*/ 91 h 93"/>
                <a:gd name="T28" fmla="*/ 1 w 60"/>
                <a:gd name="T29" fmla="*/ 89 h 93"/>
                <a:gd name="T30" fmla="*/ 0 w 60"/>
                <a:gd name="T31" fmla="*/ 86 h 93"/>
                <a:gd name="T32" fmla="*/ 0 w 60"/>
                <a:gd name="T33" fmla="*/ 84 h 93"/>
                <a:gd name="T34" fmla="*/ 0 w 60"/>
                <a:gd name="T35" fmla="*/ 81 h 93"/>
                <a:gd name="T36" fmla="*/ 0 w 60"/>
                <a:gd name="T37" fmla="*/ 77 h 93"/>
                <a:gd name="T38" fmla="*/ 0 w 60"/>
                <a:gd name="T39" fmla="*/ 74 h 93"/>
                <a:gd name="T40" fmla="*/ 0 w 60"/>
                <a:gd name="T41" fmla="*/ 73 h 93"/>
                <a:gd name="T42" fmla="*/ 0 w 60"/>
                <a:gd name="T43" fmla="*/ 72 h 93"/>
                <a:gd name="T44" fmla="*/ 0 w 60"/>
                <a:gd name="T45" fmla="*/ 70 h 93"/>
                <a:gd name="T46" fmla="*/ 2 w 60"/>
                <a:gd name="T47" fmla="*/ 69 h 93"/>
                <a:gd name="T48" fmla="*/ 10 w 60"/>
                <a:gd name="T49" fmla="*/ 64 h 93"/>
                <a:gd name="T50" fmla="*/ 20 w 60"/>
                <a:gd name="T51" fmla="*/ 53 h 93"/>
                <a:gd name="T52" fmla="*/ 34 w 60"/>
                <a:gd name="T53" fmla="*/ 40 h 93"/>
                <a:gd name="T54" fmla="*/ 47 w 60"/>
                <a:gd name="T55" fmla="*/ 22 h 93"/>
                <a:gd name="T56" fmla="*/ 60 w 60"/>
                <a:gd name="T5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93">
                  <a:moveTo>
                    <a:pt x="60" y="0"/>
                  </a:moveTo>
                  <a:lnTo>
                    <a:pt x="58" y="2"/>
                  </a:lnTo>
                  <a:lnTo>
                    <a:pt x="55" y="12"/>
                  </a:lnTo>
                  <a:lnTo>
                    <a:pt x="49" y="25"/>
                  </a:lnTo>
                  <a:lnTo>
                    <a:pt x="43" y="40"/>
                  </a:lnTo>
                  <a:lnTo>
                    <a:pt x="35" y="56"/>
                  </a:lnTo>
                  <a:lnTo>
                    <a:pt x="26" y="72"/>
                  </a:lnTo>
                  <a:lnTo>
                    <a:pt x="17" y="84"/>
                  </a:lnTo>
                  <a:lnTo>
                    <a:pt x="13" y="89"/>
                  </a:lnTo>
                  <a:lnTo>
                    <a:pt x="10" y="91"/>
                  </a:lnTo>
                  <a:lnTo>
                    <a:pt x="7" y="93"/>
                  </a:lnTo>
                  <a:lnTo>
                    <a:pt x="5" y="93"/>
                  </a:lnTo>
                  <a:lnTo>
                    <a:pt x="2" y="93"/>
                  </a:lnTo>
                  <a:lnTo>
                    <a:pt x="1" y="91"/>
                  </a:lnTo>
                  <a:lnTo>
                    <a:pt x="1" y="89"/>
                  </a:lnTo>
                  <a:lnTo>
                    <a:pt x="0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10" y="64"/>
                  </a:lnTo>
                  <a:lnTo>
                    <a:pt x="20" y="53"/>
                  </a:lnTo>
                  <a:lnTo>
                    <a:pt x="34" y="40"/>
                  </a:lnTo>
                  <a:lnTo>
                    <a:pt x="47" y="2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1"/>
            <p:cNvSpPr>
              <a:spLocks/>
            </p:cNvSpPr>
            <p:nvPr/>
          </p:nvSpPr>
          <p:spPr bwMode="auto">
            <a:xfrm>
              <a:off x="4781551" y="6119813"/>
              <a:ext cx="36513" cy="153988"/>
            </a:xfrm>
            <a:custGeom>
              <a:avLst/>
              <a:gdLst>
                <a:gd name="T0" fmla="*/ 6 w 23"/>
                <a:gd name="T1" fmla="*/ 0 h 97"/>
                <a:gd name="T2" fmla="*/ 6 w 23"/>
                <a:gd name="T3" fmla="*/ 4 h 97"/>
                <a:gd name="T4" fmla="*/ 6 w 23"/>
                <a:gd name="T5" fmla="*/ 15 h 97"/>
                <a:gd name="T6" fmla="*/ 9 w 23"/>
                <a:gd name="T7" fmla="*/ 29 h 97"/>
                <a:gd name="T8" fmla="*/ 10 w 23"/>
                <a:gd name="T9" fmla="*/ 46 h 97"/>
                <a:gd name="T10" fmla="*/ 14 w 23"/>
                <a:gd name="T11" fmla="*/ 64 h 97"/>
                <a:gd name="T12" fmla="*/ 18 w 23"/>
                <a:gd name="T13" fmla="*/ 81 h 97"/>
                <a:gd name="T14" fmla="*/ 23 w 23"/>
                <a:gd name="T15" fmla="*/ 97 h 97"/>
                <a:gd name="T16" fmla="*/ 4 w 23"/>
                <a:gd name="T17" fmla="*/ 71 h 97"/>
                <a:gd name="T18" fmla="*/ 4 w 23"/>
                <a:gd name="T19" fmla="*/ 67 h 97"/>
                <a:gd name="T20" fmla="*/ 1 w 23"/>
                <a:gd name="T21" fmla="*/ 58 h 97"/>
                <a:gd name="T22" fmla="*/ 0 w 23"/>
                <a:gd name="T23" fmla="*/ 42 h 97"/>
                <a:gd name="T24" fmla="*/ 1 w 23"/>
                <a:gd name="T25" fmla="*/ 24 h 97"/>
                <a:gd name="T26" fmla="*/ 6 w 23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97">
                  <a:moveTo>
                    <a:pt x="6" y="0"/>
                  </a:moveTo>
                  <a:lnTo>
                    <a:pt x="6" y="4"/>
                  </a:lnTo>
                  <a:lnTo>
                    <a:pt x="6" y="15"/>
                  </a:lnTo>
                  <a:lnTo>
                    <a:pt x="9" y="29"/>
                  </a:lnTo>
                  <a:lnTo>
                    <a:pt x="10" y="46"/>
                  </a:lnTo>
                  <a:lnTo>
                    <a:pt x="14" y="64"/>
                  </a:lnTo>
                  <a:lnTo>
                    <a:pt x="18" y="81"/>
                  </a:lnTo>
                  <a:lnTo>
                    <a:pt x="23" y="9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1" y="58"/>
                  </a:lnTo>
                  <a:lnTo>
                    <a:pt x="0" y="42"/>
                  </a:lnTo>
                  <a:lnTo>
                    <a:pt x="1" y="2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2"/>
            <p:cNvSpPr>
              <a:spLocks/>
            </p:cNvSpPr>
            <p:nvPr/>
          </p:nvSpPr>
          <p:spPr bwMode="auto">
            <a:xfrm>
              <a:off x="4275138" y="3805238"/>
              <a:ext cx="1214438" cy="3052763"/>
            </a:xfrm>
            <a:custGeom>
              <a:avLst/>
              <a:gdLst>
                <a:gd name="T0" fmla="*/ 108 w 765"/>
                <a:gd name="T1" fmla="*/ 4 h 1923"/>
                <a:gd name="T2" fmla="*/ 101 w 765"/>
                <a:gd name="T3" fmla="*/ 27 h 1923"/>
                <a:gd name="T4" fmla="*/ 91 w 765"/>
                <a:gd name="T5" fmla="*/ 73 h 1923"/>
                <a:gd name="T6" fmla="*/ 78 w 765"/>
                <a:gd name="T7" fmla="*/ 137 h 1923"/>
                <a:gd name="T8" fmla="*/ 65 w 765"/>
                <a:gd name="T9" fmla="*/ 220 h 1923"/>
                <a:gd name="T10" fmla="*/ 53 w 765"/>
                <a:gd name="T11" fmla="*/ 318 h 1923"/>
                <a:gd name="T12" fmla="*/ 44 w 765"/>
                <a:gd name="T13" fmla="*/ 428 h 1923"/>
                <a:gd name="T14" fmla="*/ 40 w 765"/>
                <a:gd name="T15" fmla="*/ 548 h 1923"/>
                <a:gd name="T16" fmla="*/ 42 w 765"/>
                <a:gd name="T17" fmla="*/ 677 h 1923"/>
                <a:gd name="T18" fmla="*/ 54 w 765"/>
                <a:gd name="T19" fmla="*/ 812 h 1923"/>
                <a:gd name="T20" fmla="*/ 76 w 765"/>
                <a:gd name="T21" fmla="*/ 950 h 1923"/>
                <a:gd name="T22" fmla="*/ 110 w 765"/>
                <a:gd name="T23" fmla="*/ 1090 h 1923"/>
                <a:gd name="T24" fmla="*/ 159 w 765"/>
                <a:gd name="T25" fmla="*/ 1229 h 1923"/>
                <a:gd name="T26" fmla="*/ 224 w 765"/>
                <a:gd name="T27" fmla="*/ 1365 h 1923"/>
                <a:gd name="T28" fmla="*/ 307 w 765"/>
                <a:gd name="T29" fmla="*/ 1496 h 1923"/>
                <a:gd name="T30" fmla="*/ 409 w 765"/>
                <a:gd name="T31" fmla="*/ 1619 h 1923"/>
                <a:gd name="T32" fmla="*/ 533 w 765"/>
                <a:gd name="T33" fmla="*/ 1733 h 1923"/>
                <a:gd name="T34" fmla="*/ 681 w 765"/>
                <a:gd name="T35" fmla="*/ 1835 h 1923"/>
                <a:gd name="T36" fmla="*/ 764 w 765"/>
                <a:gd name="T37" fmla="*/ 1882 h 1923"/>
                <a:gd name="T38" fmla="*/ 765 w 765"/>
                <a:gd name="T39" fmla="*/ 1892 h 1923"/>
                <a:gd name="T40" fmla="*/ 765 w 765"/>
                <a:gd name="T41" fmla="*/ 1906 h 1923"/>
                <a:gd name="T42" fmla="*/ 759 w 765"/>
                <a:gd name="T43" fmla="*/ 1919 h 1923"/>
                <a:gd name="T44" fmla="*/ 743 w 765"/>
                <a:gd name="T45" fmla="*/ 1923 h 1923"/>
                <a:gd name="T46" fmla="*/ 715 w 765"/>
                <a:gd name="T47" fmla="*/ 1914 h 1923"/>
                <a:gd name="T48" fmla="*/ 687 w 765"/>
                <a:gd name="T49" fmla="*/ 1896 h 1923"/>
                <a:gd name="T50" fmla="*/ 659 w 765"/>
                <a:gd name="T51" fmla="*/ 1878 h 1923"/>
                <a:gd name="T52" fmla="*/ 619 w 765"/>
                <a:gd name="T53" fmla="*/ 1852 h 1923"/>
                <a:gd name="T54" fmla="*/ 567 w 765"/>
                <a:gd name="T55" fmla="*/ 1817 h 1923"/>
                <a:gd name="T56" fmla="*/ 510 w 765"/>
                <a:gd name="T57" fmla="*/ 1772 h 1923"/>
                <a:gd name="T58" fmla="*/ 446 w 765"/>
                <a:gd name="T59" fmla="*/ 1717 h 1923"/>
                <a:gd name="T60" fmla="*/ 379 w 765"/>
                <a:gd name="T61" fmla="*/ 1653 h 1923"/>
                <a:gd name="T62" fmla="*/ 312 w 765"/>
                <a:gd name="T63" fmla="*/ 1577 h 1923"/>
                <a:gd name="T64" fmla="*/ 245 w 765"/>
                <a:gd name="T65" fmla="*/ 1490 h 1923"/>
                <a:gd name="T66" fmla="*/ 182 w 765"/>
                <a:gd name="T67" fmla="*/ 1390 h 1923"/>
                <a:gd name="T68" fmla="*/ 126 w 765"/>
                <a:gd name="T69" fmla="*/ 1279 h 1923"/>
                <a:gd name="T70" fmla="*/ 78 w 765"/>
                <a:gd name="T71" fmla="*/ 1155 h 1923"/>
                <a:gd name="T72" fmla="*/ 38 w 765"/>
                <a:gd name="T73" fmla="*/ 1017 h 1923"/>
                <a:gd name="T74" fmla="*/ 12 w 765"/>
                <a:gd name="T75" fmla="*/ 867 h 1923"/>
                <a:gd name="T76" fmla="*/ 0 w 765"/>
                <a:gd name="T77" fmla="*/ 700 h 1923"/>
                <a:gd name="T78" fmla="*/ 6 w 765"/>
                <a:gd name="T79" fmla="*/ 520 h 1923"/>
                <a:gd name="T80" fmla="*/ 31 w 765"/>
                <a:gd name="T81" fmla="*/ 323 h 1923"/>
                <a:gd name="T82" fmla="*/ 76 w 765"/>
                <a:gd name="T83" fmla="*/ 113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5" h="1923">
                  <a:moveTo>
                    <a:pt x="108" y="0"/>
                  </a:moveTo>
                  <a:lnTo>
                    <a:pt x="108" y="4"/>
                  </a:lnTo>
                  <a:lnTo>
                    <a:pt x="105" y="13"/>
                  </a:lnTo>
                  <a:lnTo>
                    <a:pt x="101" y="27"/>
                  </a:lnTo>
                  <a:lnTo>
                    <a:pt x="96" y="47"/>
                  </a:lnTo>
                  <a:lnTo>
                    <a:pt x="91" y="73"/>
                  </a:lnTo>
                  <a:lnTo>
                    <a:pt x="84" y="103"/>
                  </a:lnTo>
                  <a:lnTo>
                    <a:pt x="78" y="137"/>
                  </a:lnTo>
                  <a:lnTo>
                    <a:pt x="71" y="177"/>
                  </a:lnTo>
                  <a:lnTo>
                    <a:pt x="65" y="220"/>
                  </a:lnTo>
                  <a:lnTo>
                    <a:pt x="58" y="267"/>
                  </a:lnTo>
                  <a:lnTo>
                    <a:pt x="53" y="318"/>
                  </a:lnTo>
                  <a:lnTo>
                    <a:pt x="48" y="372"/>
                  </a:lnTo>
                  <a:lnTo>
                    <a:pt x="44" y="428"/>
                  </a:lnTo>
                  <a:lnTo>
                    <a:pt x="41" y="487"/>
                  </a:lnTo>
                  <a:lnTo>
                    <a:pt x="40" y="548"/>
                  </a:lnTo>
                  <a:lnTo>
                    <a:pt x="40" y="611"/>
                  </a:lnTo>
                  <a:lnTo>
                    <a:pt x="42" y="677"/>
                  </a:lnTo>
                  <a:lnTo>
                    <a:pt x="46" y="744"/>
                  </a:lnTo>
                  <a:lnTo>
                    <a:pt x="54" y="812"/>
                  </a:lnTo>
                  <a:lnTo>
                    <a:pt x="63" y="881"/>
                  </a:lnTo>
                  <a:lnTo>
                    <a:pt x="76" y="950"/>
                  </a:lnTo>
                  <a:lnTo>
                    <a:pt x="92" y="1020"/>
                  </a:lnTo>
                  <a:lnTo>
                    <a:pt x="110" y="1090"/>
                  </a:lnTo>
                  <a:lnTo>
                    <a:pt x="133" y="1160"/>
                  </a:lnTo>
                  <a:lnTo>
                    <a:pt x="159" y="1229"/>
                  </a:lnTo>
                  <a:lnTo>
                    <a:pt x="189" y="1297"/>
                  </a:lnTo>
                  <a:lnTo>
                    <a:pt x="224" y="1365"/>
                  </a:lnTo>
                  <a:lnTo>
                    <a:pt x="262" y="1432"/>
                  </a:lnTo>
                  <a:lnTo>
                    <a:pt x="307" y="1496"/>
                  </a:lnTo>
                  <a:lnTo>
                    <a:pt x="355" y="1559"/>
                  </a:lnTo>
                  <a:lnTo>
                    <a:pt x="409" y="1619"/>
                  </a:lnTo>
                  <a:lnTo>
                    <a:pt x="468" y="1678"/>
                  </a:lnTo>
                  <a:lnTo>
                    <a:pt x="533" y="1733"/>
                  </a:lnTo>
                  <a:lnTo>
                    <a:pt x="604" y="1786"/>
                  </a:lnTo>
                  <a:lnTo>
                    <a:pt x="681" y="1835"/>
                  </a:lnTo>
                  <a:lnTo>
                    <a:pt x="764" y="1880"/>
                  </a:lnTo>
                  <a:lnTo>
                    <a:pt x="764" y="1882"/>
                  </a:lnTo>
                  <a:lnTo>
                    <a:pt x="765" y="1886"/>
                  </a:lnTo>
                  <a:lnTo>
                    <a:pt x="765" y="1892"/>
                  </a:lnTo>
                  <a:lnTo>
                    <a:pt x="765" y="1899"/>
                  </a:lnTo>
                  <a:lnTo>
                    <a:pt x="765" y="1906"/>
                  </a:lnTo>
                  <a:lnTo>
                    <a:pt x="763" y="1913"/>
                  </a:lnTo>
                  <a:lnTo>
                    <a:pt x="759" y="1919"/>
                  </a:lnTo>
                  <a:lnTo>
                    <a:pt x="752" y="1922"/>
                  </a:lnTo>
                  <a:lnTo>
                    <a:pt x="743" y="1923"/>
                  </a:lnTo>
                  <a:lnTo>
                    <a:pt x="731" y="1920"/>
                  </a:lnTo>
                  <a:lnTo>
                    <a:pt x="715" y="1914"/>
                  </a:lnTo>
                  <a:lnTo>
                    <a:pt x="696" y="1902"/>
                  </a:lnTo>
                  <a:lnTo>
                    <a:pt x="687" y="1896"/>
                  </a:lnTo>
                  <a:lnTo>
                    <a:pt x="675" y="1888"/>
                  </a:lnTo>
                  <a:lnTo>
                    <a:pt x="659" y="1878"/>
                  </a:lnTo>
                  <a:lnTo>
                    <a:pt x="640" y="1867"/>
                  </a:lnTo>
                  <a:lnTo>
                    <a:pt x="619" y="1852"/>
                  </a:lnTo>
                  <a:lnTo>
                    <a:pt x="594" y="1835"/>
                  </a:lnTo>
                  <a:lnTo>
                    <a:pt x="567" y="1817"/>
                  </a:lnTo>
                  <a:lnTo>
                    <a:pt x="540" y="1796"/>
                  </a:lnTo>
                  <a:lnTo>
                    <a:pt x="510" y="1772"/>
                  </a:lnTo>
                  <a:lnTo>
                    <a:pt x="478" y="1746"/>
                  </a:lnTo>
                  <a:lnTo>
                    <a:pt x="446" y="1717"/>
                  </a:lnTo>
                  <a:lnTo>
                    <a:pt x="413" y="1686"/>
                  </a:lnTo>
                  <a:lnTo>
                    <a:pt x="379" y="1653"/>
                  </a:lnTo>
                  <a:lnTo>
                    <a:pt x="346" y="1617"/>
                  </a:lnTo>
                  <a:lnTo>
                    <a:pt x="312" y="1577"/>
                  </a:lnTo>
                  <a:lnTo>
                    <a:pt x="278" y="1534"/>
                  </a:lnTo>
                  <a:lnTo>
                    <a:pt x="245" y="1490"/>
                  </a:lnTo>
                  <a:lnTo>
                    <a:pt x="214" y="1441"/>
                  </a:lnTo>
                  <a:lnTo>
                    <a:pt x="182" y="1390"/>
                  </a:lnTo>
                  <a:lnTo>
                    <a:pt x="154" y="1337"/>
                  </a:lnTo>
                  <a:lnTo>
                    <a:pt x="126" y="1279"/>
                  </a:lnTo>
                  <a:lnTo>
                    <a:pt x="100" y="1219"/>
                  </a:lnTo>
                  <a:lnTo>
                    <a:pt x="78" y="1155"/>
                  </a:lnTo>
                  <a:lnTo>
                    <a:pt x="57" y="1088"/>
                  </a:lnTo>
                  <a:lnTo>
                    <a:pt x="38" y="1017"/>
                  </a:lnTo>
                  <a:lnTo>
                    <a:pt x="24" y="944"/>
                  </a:lnTo>
                  <a:lnTo>
                    <a:pt x="12" y="867"/>
                  </a:lnTo>
                  <a:lnTo>
                    <a:pt x="4" y="785"/>
                  </a:lnTo>
                  <a:lnTo>
                    <a:pt x="0" y="700"/>
                  </a:lnTo>
                  <a:lnTo>
                    <a:pt x="0" y="611"/>
                  </a:lnTo>
                  <a:lnTo>
                    <a:pt x="6" y="520"/>
                  </a:lnTo>
                  <a:lnTo>
                    <a:pt x="16" y="424"/>
                  </a:lnTo>
                  <a:lnTo>
                    <a:pt x="31" y="323"/>
                  </a:lnTo>
                  <a:lnTo>
                    <a:pt x="50" y="220"/>
                  </a:lnTo>
                  <a:lnTo>
                    <a:pt x="76" y="11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 rot="13970946">
            <a:off x="4126597" y="365872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64000"/>
            </a:schemeClr>
          </a:solidFill>
        </p:grpSpPr>
        <p:sp>
          <p:nvSpPr>
            <p:cNvPr id="32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2468767" y="2661349"/>
            <a:ext cx="62788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让生如夏花般</a:t>
            </a:r>
            <a:r>
              <a:rPr lang="zh-CN" altLang="en-US" sz="54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      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，死如秋叶般静美。</a:t>
            </a:r>
          </a:p>
          <a:p>
            <a:endParaRPr lang="zh-CN" altLang="en-US" dirty="0" smtClean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Let life be beautiful like summer flowers, and death like autumn leaves.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00150" y="248162"/>
            <a:ext cx="1415772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【团子】请叫我天然萌 微博@团团团团团团团儿" panose="02010601040101010101" pitchFamily="2" charset="2"/>
              </a:rPr>
              <a:t>前言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4364008" y="2776195"/>
            <a:ext cx="1415772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【团子】请叫我天然萌 微博@团团团团团团团儿" panose="02010601040101010101" pitchFamily="2" charset="2"/>
              </a:rPr>
              <a:t>绚烂</a:t>
            </a:r>
            <a:endParaRPr lang="zh-CN" altLang="en-US" sz="48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  <a:cs typeface="【团子】请叫我天然萌 微博@团团团团团团团儿" panose="02010601040101010101" pitchFamily="2" charset="2"/>
            </a:endParaRPr>
          </a:p>
        </p:txBody>
      </p:sp>
      <p:sp>
        <p:nvSpPr>
          <p:cNvPr id="48" name="L 形 47"/>
          <p:cNvSpPr/>
          <p:nvPr/>
        </p:nvSpPr>
        <p:spPr>
          <a:xfrm rot="10800000">
            <a:off x="9268420" y="2019174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L 形 48"/>
          <p:cNvSpPr/>
          <p:nvPr/>
        </p:nvSpPr>
        <p:spPr>
          <a:xfrm rot="5400000">
            <a:off x="1787241" y="2021818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L 形 49"/>
          <p:cNvSpPr/>
          <p:nvPr/>
        </p:nvSpPr>
        <p:spPr>
          <a:xfrm>
            <a:off x="1787241" y="4473740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L 形 50"/>
          <p:cNvSpPr/>
          <p:nvPr/>
        </p:nvSpPr>
        <p:spPr>
          <a:xfrm rot="16200000">
            <a:off x="9241647" y="4473740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 rot="13970946">
            <a:off x="10678344" y="-1725880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64000"/>
            </a:schemeClr>
          </a:solidFill>
        </p:grpSpPr>
        <p:sp>
          <p:nvSpPr>
            <p:cNvPr id="47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6020991" flipH="1">
            <a:off x="2615421" y="-1785204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60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 rot="5400000">
            <a:off x="8885844" y="-1547814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68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 rot="5400000" flipV="1">
            <a:off x="4872016" y="-1432232"/>
            <a:ext cx="983700" cy="1222463"/>
            <a:chOff x="4448177" y="173038"/>
            <a:chExt cx="2289175" cy="2844801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84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7"/>
            <p:cNvSpPr>
              <a:spLocks/>
            </p:cNvSpPr>
            <p:nvPr/>
          </p:nvSpPr>
          <p:spPr bwMode="auto">
            <a:xfrm>
              <a:off x="4448177" y="482601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 rot="13970946">
            <a:off x="12480716" y="740151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00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6406223"/>
      </p:ext>
    </p:extLst>
  </p:cSld>
  <p:clrMapOvr>
    <a:masterClrMapping/>
  </p:clrMapOvr>
  <p:transition spd="slow" advTm="11435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81481E-6 C 0.05221 0.24352 0.1487 0.40579 0.15781 0.73195 C 0.13763 0.97038 0.16328 1.07223 0.30195 1.2301 " pathEditMode="relative" rAng="0" ptsTypes="AAA">
                                      <p:cBhvr>
                                        <p:cTn id="6" dur="7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61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26 -3.7037E-6 C 0.07422 0.40255 -0.56289 0.86875 -0.53164 1.24028 C -0.55742 1.2676 -0.63737 1.33149 -0.6625 1.35926 " pathEditMode="relative" rAng="0" ptsTypes="AAA">
                                      <p:cBhvr>
                                        <p:cTn id="20" dur="4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679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C 0.03529 0.13264 -0.04818 0.35602 0.10625 0.39583 C 0.24089 0.48333 0.25247 0.78194 0.38542 0.84745 C 0.52005 0.90185 0.60898 1.11944 0.72083 1.25555 " pathEditMode="relative" rAng="0" ptsTypes="AAAA">
                                      <p:cBhvr>
                                        <p:cTn id="28" dur="4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52 -4.07407E-6 C -0.01445 0.64561 -0.36171 0.78797 -0.54218 1.18195 " pathEditMode="relative" rAng="0" ptsTypes="AA">
                                      <p:cBhvr>
                                        <p:cTn id="30" dur="6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590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0.00052 1.85185E-6 C -0.12331 0.675 -0.55026 0.83912 -0.87917 0.97014 " pathEditMode="relative" rAng="0" ptsTypes="AA">
                                      <p:cBhvr>
                                        <p:cTn id="44" dur="29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32" y="4849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3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8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4" grpId="0"/>
      <p:bldP spid="46" grpId="0"/>
      <p:bldP spid="48" grpId="0" animBg="1"/>
      <p:bldP spid="49" grpId="0" animBg="1"/>
      <p:bldP spid="50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49465" r="41518" b="11509"/>
          <a:stretch/>
        </p:blipFill>
        <p:spPr>
          <a:xfrm rot="3044097">
            <a:off x="4516641" y="1942855"/>
            <a:ext cx="1356796" cy="116524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5563032">
            <a:off x="543990" y="298028"/>
            <a:ext cx="801716" cy="994084"/>
            <a:chOff x="4448176" y="179388"/>
            <a:chExt cx="2289175" cy="2838450"/>
          </a:xfrm>
          <a:solidFill>
            <a:schemeClr val="bg1">
              <a:lumMod val="95000"/>
              <a:alpha val="26000"/>
            </a:schemeClr>
          </a:solidFill>
        </p:grpSpPr>
        <p:sp>
          <p:nvSpPr>
            <p:cNvPr id="6" name="Freeform 23"/>
            <p:cNvSpPr>
              <a:spLocks noEditPoints="1"/>
            </p:cNvSpPr>
            <p:nvPr/>
          </p:nvSpPr>
          <p:spPr bwMode="auto">
            <a:xfrm>
              <a:off x="5211763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>
              <a:off x="5700713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auto">
            <a:xfrm>
              <a:off x="5754688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7"/>
            <p:cNvSpPr>
              <a:spLocks/>
            </p:cNvSpPr>
            <p:nvPr/>
          </p:nvSpPr>
          <p:spPr bwMode="auto">
            <a:xfrm>
              <a:off x="5745163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8"/>
            <p:cNvSpPr>
              <a:spLocks/>
            </p:cNvSpPr>
            <p:nvPr/>
          </p:nvSpPr>
          <p:spPr bwMode="auto">
            <a:xfrm>
              <a:off x="5830888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>
              <a:off x="5799138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3"/>
            <p:cNvSpPr>
              <a:spLocks/>
            </p:cNvSpPr>
            <p:nvPr/>
          </p:nvSpPr>
          <p:spPr bwMode="auto">
            <a:xfrm>
              <a:off x="6119813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5929313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4448176" y="482600"/>
              <a:ext cx="1763713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14986022">
            <a:off x="1907330" y="537594"/>
            <a:ext cx="624212" cy="1466021"/>
            <a:chOff x="3963988" y="3275013"/>
            <a:chExt cx="1525588" cy="3582988"/>
          </a:xfrm>
          <a:solidFill>
            <a:schemeClr val="bg1">
              <a:lumMod val="85000"/>
              <a:alpha val="61000"/>
            </a:schemeClr>
          </a:solidFill>
        </p:grpSpPr>
        <p:sp>
          <p:nvSpPr>
            <p:cNvPr id="21" name="Freeform 52"/>
            <p:cNvSpPr>
              <a:spLocks noEditPoints="1"/>
            </p:cNvSpPr>
            <p:nvPr/>
          </p:nvSpPr>
          <p:spPr bwMode="auto">
            <a:xfrm>
              <a:off x="3963988" y="3275013"/>
              <a:ext cx="1120775" cy="3190875"/>
            </a:xfrm>
            <a:custGeom>
              <a:avLst/>
              <a:gdLst>
                <a:gd name="T0" fmla="*/ 426 w 706"/>
                <a:gd name="T1" fmla="*/ 1900 h 2010"/>
                <a:gd name="T2" fmla="*/ 250 w 706"/>
                <a:gd name="T3" fmla="*/ 1788 h 2010"/>
                <a:gd name="T4" fmla="*/ 432 w 706"/>
                <a:gd name="T5" fmla="*/ 1851 h 2010"/>
                <a:gd name="T6" fmla="*/ 308 w 706"/>
                <a:gd name="T7" fmla="*/ 1775 h 2010"/>
                <a:gd name="T8" fmla="*/ 272 w 706"/>
                <a:gd name="T9" fmla="*/ 1735 h 2010"/>
                <a:gd name="T10" fmla="*/ 507 w 706"/>
                <a:gd name="T11" fmla="*/ 1559 h 2010"/>
                <a:gd name="T12" fmla="*/ 394 w 706"/>
                <a:gd name="T13" fmla="*/ 45 h 2010"/>
                <a:gd name="T14" fmla="*/ 347 w 706"/>
                <a:gd name="T15" fmla="*/ 232 h 2010"/>
                <a:gd name="T16" fmla="*/ 418 w 706"/>
                <a:gd name="T17" fmla="*/ 228 h 2010"/>
                <a:gd name="T18" fmla="*/ 376 w 706"/>
                <a:gd name="T19" fmla="*/ 444 h 2010"/>
                <a:gd name="T20" fmla="*/ 343 w 706"/>
                <a:gd name="T21" fmla="*/ 559 h 2010"/>
                <a:gd name="T22" fmla="*/ 308 w 706"/>
                <a:gd name="T23" fmla="*/ 674 h 2010"/>
                <a:gd name="T24" fmla="*/ 300 w 706"/>
                <a:gd name="T25" fmla="*/ 727 h 2010"/>
                <a:gd name="T26" fmla="*/ 348 w 706"/>
                <a:gd name="T27" fmla="*/ 711 h 2010"/>
                <a:gd name="T28" fmla="*/ 348 w 706"/>
                <a:gd name="T29" fmla="*/ 786 h 2010"/>
                <a:gd name="T30" fmla="*/ 351 w 706"/>
                <a:gd name="T31" fmla="*/ 859 h 2010"/>
                <a:gd name="T32" fmla="*/ 363 w 706"/>
                <a:gd name="T33" fmla="*/ 914 h 2010"/>
                <a:gd name="T34" fmla="*/ 352 w 706"/>
                <a:gd name="T35" fmla="*/ 1011 h 2010"/>
                <a:gd name="T36" fmla="*/ 397 w 706"/>
                <a:gd name="T37" fmla="*/ 1024 h 2010"/>
                <a:gd name="T38" fmla="*/ 313 w 706"/>
                <a:gd name="T39" fmla="*/ 1363 h 2010"/>
                <a:gd name="T40" fmla="*/ 377 w 706"/>
                <a:gd name="T41" fmla="*/ 1325 h 2010"/>
                <a:gd name="T42" fmla="*/ 432 w 706"/>
                <a:gd name="T43" fmla="*/ 1380 h 2010"/>
                <a:gd name="T44" fmla="*/ 474 w 706"/>
                <a:gd name="T45" fmla="*/ 1434 h 2010"/>
                <a:gd name="T46" fmla="*/ 432 w 706"/>
                <a:gd name="T47" fmla="*/ 1622 h 2010"/>
                <a:gd name="T48" fmla="*/ 519 w 706"/>
                <a:gd name="T49" fmla="*/ 1495 h 2010"/>
                <a:gd name="T50" fmla="*/ 534 w 706"/>
                <a:gd name="T51" fmla="*/ 1567 h 2010"/>
                <a:gd name="T52" fmla="*/ 547 w 706"/>
                <a:gd name="T53" fmla="*/ 1777 h 2010"/>
                <a:gd name="T54" fmla="*/ 585 w 706"/>
                <a:gd name="T55" fmla="*/ 1780 h 2010"/>
                <a:gd name="T56" fmla="*/ 615 w 706"/>
                <a:gd name="T57" fmla="*/ 1815 h 2010"/>
                <a:gd name="T58" fmla="*/ 631 w 706"/>
                <a:gd name="T59" fmla="*/ 1850 h 2010"/>
                <a:gd name="T60" fmla="*/ 673 w 706"/>
                <a:gd name="T61" fmla="*/ 1786 h 2010"/>
                <a:gd name="T62" fmla="*/ 701 w 706"/>
                <a:gd name="T63" fmla="*/ 1897 h 2010"/>
                <a:gd name="T64" fmla="*/ 420 w 706"/>
                <a:gd name="T65" fmla="*/ 1983 h 2010"/>
                <a:gd name="T66" fmla="*/ 537 w 706"/>
                <a:gd name="T67" fmla="*/ 1955 h 2010"/>
                <a:gd name="T68" fmla="*/ 189 w 706"/>
                <a:gd name="T69" fmla="*/ 1753 h 2010"/>
                <a:gd name="T70" fmla="*/ 192 w 706"/>
                <a:gd name="T71" fmla="*/ 1699 h 2010"/>
                <a:gd name="T72" fmla="*/ 172 w 706"/>
                <a:gd name="T73" fmla="*/ 1671 h 2010"/>
                <a:gd name="T74" fmla="*/ 288 w 706"/>
                <a:gd name="T75" fmla="*/ 1668 h 2010"/>
                <a:gd name="T76" fmla="*/ 267 w 706"/>
                <a:gd name="T77" fmla="*/ 1612 h 2010"/>
                <a:gd name="T78" fmla="*/ 122 w 706"/>
                <a:gd name="T79" fmla="*/ 1462 h 2010"/>
                <a:gd name="T80" fmla="*/ 130 w 706"/>
                <a:gd name="T81" fmla="*/ 1432 h 2010"/>
                <a:gd name="T82" fmla="*/ 60 w 706"/>
                <a:gd name="T83" fmla="*/ 1303 h 2010"/>
                <a:gd name="T84" fmla="*/ 34 w 706"/>
                <a:gd name="T85" fmla="*/ 1214 h 2010"/>
                <a:gd name="T86" fmla="*/ 47 w 706"/>
                <a:gd name="T87" fmla="*/ 1187 h 2010"/>
                <a:gd name="T88" fmla="*/ 77 w 706"/>
                <a:gd name="T89" fmla="*/ 1165 h 2010"/>
                <a:gd name="T90" fmla="*/ 43 w 706"/>
                <a:gd name="T91" fmla="*/ 1080 h 2010"/>
                <a:gd name="T92" fmla="*/ 86 w 706"/>
                <a:gd name="T93" fmla="*/ 1045 h 2010"/>
                <a:gd name="T94" fmla="*/ 0 w 706"/>
                <a:gd name="T95" fmla="*/ 893 h 2010"/>
                <a:gd name="T96" fmla="*/ 24 w 706"/>
                <a:gd name="T97" fmla="*/ 898 h 2010"/>
                <a:gd name="T98" fmla="*/ 118 w 706"/>
                <a:gd name="T99" fmla="*/ 922 h 2010"/>
                <a:gd name="T100" fmla="*/ 44 w 706"/>
                <a:gd name="T101" fmla="*/ 791 h 2010"/>
                <a:gd name="T102" fmla="*/ 37 w 706"/>
                <a:gd name="T103" fmla="*/ 721 h 2010"/>
                <a:gd name="T104" fmla="*/ 71 w 706"/>
                <a:gd name="T105" fmla="*/ 715 h 2010"/>
                <a:gd name="T106" fmla="*/ 178 w 706"/>
                <a:gd name="T107" fmla="*/ 765 h 2010"/>
                <a:gd name="T108" fmla="*/ 65 w 706"/>
                <a:gd name="T109" fmla="*/ 562 h 2010"/>
                <a:gd name="T110" fmla="*/ 94 w 706"/>
                <a:gd name="T111" fmla="*/ 495 h 2010"/>
                <a:gd name="T112" fmla="*/ 149 w 706"/>
                <a:gd name="T113" fmla="*/ 470 h 2010"/>
                <a:gd name="T114" fmla="*/ 153 w 706"/>
                <a:gd name="T115" fmla="*/ 378 h 2010"/>
                <a:gd name="T116" fmla="*/ 172 w 706"/>
                <a:gd name="T117" fmla="*/ 263 h 2010"/>
                <a:gd name="T118" fmla="*/ 221 w 706"/>
                <a:gd name="T119" fmla="*/ 193 h 2010"/>
                <a:gd name="T120" fmla="*/ 274 w 706"/>
                <a:gd name="T121" fmla="*/ 178 h 2010"/>
                <a:gd name="T122" fmla="*/ 339 w 706"/>
                <a:gd name="T123" fmla="*/ 64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06" h="2010">
                  <a:moveTo>
                    <a:pt x="357" y="1890"/>
                  </a:moveTo>
                  <a:lnTo>
                    <a:pt x="360" y="1893"/>
                  </a:lnTo>
                  <a:lnTo>
                    <a:pt x="375" y="1906"/>
                  </a:lnTo>
                  <a:lnTo>
                    <a:pt x="390" y="1919"/>
                  </a:lnTo>
                  <a:lnTo>
                    <a:pt x="409" y="1928"/>
                  </a:lnTo>
                  <a:lnTo>
                    <a:pt x="430" y="1938"/>
                  </a:lnTo>
                  <a:lnTo>
                    <a:pt x="448" y="1943"/>
                  </a:lnTo>
                  <a:lnTo>
                    <a:pt x="462" y="1945"/>
                  </a:lnTo>
                  <a:lnTo>
                    <a:pt x="473" y="1947"/>
                  </a:lnTo>
                  <a:lnTo>
                    <a:pt x="479" y="1947"/>
                  </a:lnTo>
                  <a:lnTo>
                    <a:pt x="481" y="1947"/>
                  </a:lnTo>
                  <a:lnTo>
                    <a:pt x="478" y="1945"/>
                  </a:lnTo>
                  <a:lnTo>
                    <a:pt x="470" y="1943"/>
                  </a:lnTo>
                  <a:lnTo>
                    <a:pt x="460" y="1938"/>
                  </a:lnTo>
                  <a:lnTo>
                    <a:pt x="445" y="1932"/>
                  </a:lnTo>
                  <a:lnTo>
                    <a:pt x="431" y="1924"/>
                  </a:lnTo>
                  <a:lnTo>
                    <a:pt x="415" y="1918"/>
                  </a:lnTo>
                  <a:lnTo>
                    <a:pt x="401" y="1910"/>
                  </a:lnTo>
                  <a:lnTo>
                    <a:pt x="388" y="1902"/>
                  </a:lnTo>
                  <a:lnTo>
                    <a:pt x="375" y="1896"/>
                  </a:lnTo>
                  <a:lnTo>
                    <a:pt x="359" y="1890"/>
                  </a:lnTo>
                  <a:lnTo>
                    <a:pt x="357" y="1890"/>
                  </a:lnTo>
                  <a:close/>
                  <a:moveTo>
                    <a:pt x="329" y="1852"/>
                  </a:moveTo>
                  <a:lnTo>
                    <a:pt x="329" y="1854"/>
                  </a:lnTo>
                  <a:lnTo>
                    <a:pt x="337" y="1864"/>
                  </a:lnTo>
                  <a:lnTo>
                    <a:pt x="347" y="1877"/>
                  </a:lnTo>
                  <a:lnTo>
                    <a:pt x="360" y="1881"/>
                  </a:lnTo>
                  <a:lnTo>
                    <a:pt x="397" y="1890"/>
                  </a:lnTo>
                  <a:lnTo>
                    <a:pt x="426" y="1900"/>
                  </a:lnTo>
                  <a:lnTo>
                    <a:pt x="448" y="1910"/>
                  </a:lnTo>
                  <a:lnTo>
                    <a:pt x="456" y="1914"/>
                  </a:lnTo>
                  <a:lnTo>
                    <a:pt x="449" y="1910"/>
                  </a:lnTo>
                  <a:lnTo>
                    <a:pt x="433" y="1901"/>
                  </a:lnTo>
                  <a:lnTo>
                    <a:pt x="416" y="1890"/>
                  </a:lnTo>
                  <a:lnTo>
                    <a:pt x="398" y="1880"/>
                  </a:lnTo>
                  <a:lnTo>
                    <a:pt x="378" y="1871"/>
                  </a:lnTo>
                  <a:lnTo>
                    <a:pt x="360" y="1864"/>
                  </a:lnTo>
                  <a:lnTo>
                    <a:pt x="331" y="1854"/>
                  </a:lnTo>
                  <a:lnTo>
                    <a:pt x="329" y="1852"/>
                  </a:lnTo>
                  <a:close/>
                  <a:moveTo>
                    <a:pt x="204" y="1761"/>
                  </a:moveTo>
                  <a:lnTo>
                    <a:pt x="211" y="1769"/>
                  </a:lnTo>
                  <a:lnTo>
                    <a:pt x="221" y="1783"/>
                  </a:lnTo>
                  <a:lnTo>
                    <a:pt x="236" y="1799"/>
                  </a:lnTo>
                  <a:lnTo>
                    <a:pt x="251" y="1816"/>
                  </a:lnTo>
                  <a:lnTo>
                    <a:pt x="270" y="1833"/>
                  </a:lnTo>
                  <a:lnTo>
                    <a:pt x="289" y="1849"/>
                  </a:lnTo>
                  <a:lnTo>
                    <a:pt x="312" y="1862"/>
                  </a:lnTo>
                  <a:lnTo>
                    <a:pt x="335" y="1873"/>
                  </a:lnTo>
                  <a:lnTo>
                    <a:pt x="335" y="1873"/>
                  </a:lnTo>
                  <a:lnTo>
                    <a:pt x="331" y="1867"/>
                  </a:lnTo>
                  <a:lnTo>
                    <a:pt x="325" y="1850"/>
                  </a:lnTo>
                  <a:lnTo>
                    <a:pt x="305" y="1841"/>
                  </a:lnTo>
                  <a:lnTo>
                    <a:pt x="282" y="1825"/>
                  </a:lnTo>
                  <a:lnTo>
                    <a:pt x="262" y="1809"/>
                  </a:lnTo>
                  <a:lnTo>
                    <a:pt x="249" y="1794"/>
                  </a:lnTo>
                  <a:lnTo>
                    <a:pt x="242" y="1778"/>
                  </a:lnTo>
                  <a:lnTo>
                    <a:pt x="244" y="1780"/>
                  </a:lnTo>
                  <a:lnTo>
                    <a:pt x="250" y="1788"/>
                  </a:lnTo>
                  <a:lnTo>
                    <a:pt x="261" y="1800"/>
                  </a:lnTo>
                  <a:lnTo>
                    <a:pt x="275" y="1813"/>
                  </a:lnTo>
                  <a:lnTo>
                    <a:pt x="295" y="1826"/>
                  </a:lnTo>
                  <a:lnTo>
                    <a:pt x="318" y="1839"/>
                  </a:lnTo>
                  <a:lnTo>
                    <a:pt x="346" y="1850"/>
                  </a:lnTo>
                  <a:lnTo>
                    <a:pt x="378" y="1856"/>
                  </a:lnTo>
                  <a:lnTo>
                    <a:pt x="410" y="1860"/>
                  </a:lnTo>
                  <a:lnTo>
                    <a:pt x="433" y="1864"/>
                  </a:lnTo>
                  <a:lnTo>
                    <a:pt x="437" y="1866"/>
                  </a:lnTo>
                  <a:lnTo>
                    <a:pt x="427" y="1862"/>
                  </a:lnTo>
                  <a:lnTo>
                    <a:pt x="405" y="1854"/>
                  </a:lnTo>
                  <a:lnTo>
                    <a:pt x="381" y="1846"/>
                  </a:lnTo>
                  <a:lnTo>
                    <a:pt x="359" y="1837"/>
                  </a:lnTo>
                  <a:lnTo>
                    <a:pt x="338" y="1826"/>
                  </a:lnTo>
                  <a:lnTo>
                    <a:pt x="320" y="1816"/>
                  </a:lnTo>
                  <a:lnTo>
                    <a:pt x="305" y="1807"/>
                  </a:lnTo>
                  <a:lnTo>
                    <a:pt x="308" y="1808"/>
                  </a:lnTo>
                  <a:lnTo>
                    <a:pt x="314" y="1811"/>
                  </a:lnTo>
                  <a:lnTo>
                    <a:pt x="325" y="1815"/>
                  </a:lnTo>
                  <a:lnTo>
                    <a:pt x="338" y="1820"/>
                  </a:lnTo>
                  <a:lnTo>
                    <a:pt x="352" y="1825"/>
                  </a:lnTo>
                  <a:lnTo>
                    <a:pt x="369" y="1829"/>
                  </a:lnTo>
                  <a:lnTo>
                    <a:pt x="386" y="1834"/>
                  </a:lnTo>
                  <a:lnTo>
                    <a:pt x="402" y="1839"/>
                  </a:lnTo>
                  <a:lnTo>
                    <a:pt x="415" y="1843"/>
                  </a:lnTo>
                  <a:lnTo>
                    <a:pt x="426" y="1849"/>
                  </a:lnTo>
                  <a:lnTo>
                    <a:pt x="432" y="1851"/>
                  </a:lnTo>
                  <a:lnTo>
                    <a:pt x="435" y="1852"/>
                  </a:lnTo>
                  <a:lnTo>
                    <a:pt x="432" y="1851"/>
                  </a:lnTo>
                  <a:lnTo>
                    <a:pt x="424" y="1846"/>
                  </a:lnTo>
                  <a:lnTo>
                    <a:pt x="413" y="1841"/>
                  </a:lnTo>
                  <a:lnTo>
                    <a:pt x="397" y="1833"/>
                  </a:lnTo>
                  <a:lnTo>
                    <a:pt x="380" y="1824"/>
                  </a:lnTo>
                  <a:lnTo>
                    <a:pt x="361" y="1815"/>
                  </a:lnTo>
                  <a:lnTo>
                    <a:pt x="342" y="1805"/>
                  </a:lnTo>
                  <a:lnTo>
                    <a:pt x="323" y="1798"/>
                  </a:lnTo>
                  <a:lnTo>
                    <a:pt x="308" y="1792"/>
                  </a:lnTo>
                  <a:lnTo>
                    <a:pt x="293" y="1788"/>
                  </a:lnTo>
                  <a:lnTo>
                    <a:pt x="282" y="1786"/>
                  </a:lnTo>
                  <a:lnTo>
                    <a:pt x="266" y="1782"/>
                  </a:lnTo>
                  <a:lnTo>
                    <a:pt x="249" y="1777"/>
                  </a:lnTo>
                  <a:lnTo>
                    <a:pt x="230" y="1771"/>
                  </a:lnTo>
                  <a:lnTo>
                    <a:pt x="210" y="1763"/>
                  </a:lnTo>
                  <a:lnTo>
                    <a:pt x="204" y="1761"/>
                  </a:lnTo>
                  <a:close/>
                  <a:moveTo>
                    <a:pt x="233" y="1744"/>
                  </a:moveTo>
                  <a:lnTo>
                    <a:pt x="228" y="1745"/>
                  </a:lnTo>
                  <a:lnTo>
                    <a:pt x="210" y="1757"/>
                  </a:lnTo>
                  <a:lnTo>
                    <a:pt x="237" y="1770"/>
                  </a:lnTo>
                  <a:lnTo>
                    <a:pt x="274" y="1780"/>
                  </a:lnTo>
                  <a:lnTo>
                    <a:pt x="316" y="1788"/>
                  </a:lnTo>
                  <a:lnTo>
                    <a:pt x="320" y="1790"/>
                  </a:lnTo>
                  <a:lnTo>
                    <a:pt x="330" y="1791"/>
                  </a:lnTo>
                  <a:lnTo>
                    <a:pt x="346" y="1794"/>
                  </a:lnTo>
                  <a:lnTo>
                    <a:pt x="365" y="1798"/>
                  </a:lnTo>
                  <a:lnTo>
                    <a:pt x="367" y="1798"/>
                  </a:lnTo>
                  <a:lnTo>
                    <a:pt x="348" y="1790"/>
                  </a:lnTo>
                  <a:lnTo>
                    <a:pt x="327" y="1782"/>
                  </a:lnTo>
                  <a:lnTo>
                    <a:pt x="308" y="1775"/>
                  </a:lnTo>
                  <a:lnTo>
                    <a:pt x="291" y="1769"/>
                  </a:lnTo>
                  <a:lnTo>
                    <a:pt x="275" y="1765"/>
                  </a:lnTo>
                  <a:lnTo>
                    <a:pt x="258" y="1760"/>
                  </a:lnTo>
                  <a:lnTo>
                    <a:pt x="244" y="1750"/>
                  </a:lnTo>
                  <a:lnTo>
                    <a:pt x="233" y="1744"/>
                  </a:lnTo>
                  <a:close/>
                  <a:moveTo>
                    <a:pt x="272" y="1735"/>
                  </a:moveTo>
                  <a:lnTo>
                    <a:pt x="250" y="1737"/>
                  </a:lnTo>
                  <a:lnTo>
                    <a:pt x="238" y="1741"/>
                  </a:lnTo>
                  <a:lnTo>
                    <a:pt x="244" y="1745"/>
                  </a:lnTo>
                  <a:lnTo>
                    <a:pt x="258" y="1753"/>
                  </a:lnTo>
                  <a:lnTo>
                    <a:pt x="272" y="1760"/>
                  </a:lnTo>
                  <a:lnTo>
                    <a:pt x="287" y="1761"/>
                  </a:lnTo>
                  <a:lnTo>
                    <a:pt x="304" y="1762"/>
                  </a:lnTo>
                  <a:lnTo>
                    <a:pt x="322" y="1766"/>
                  </a:lnTo>
                  <a:lnTo>
                    <a:pt x="339" y="1771"/>
                  </a:lnTo>
                  <a:lnTo>
                    <a:pt x="356" y="1777"/>
                  </a:lnTo>
                  <a:lnTo>
                    <a:pt x="371" y="1783"/>
                  </a:lnTo>
                  <a:lnTo>
                    <a:pt x="381" y="1788"/>
                  </a:lnTo>
                  <a:lnTo>
                    <a:pt x="389" y="1792"/>
                  </a:lnTo>
                  <a:lnTo>
                    <a:pt x="392" y="1794"/>
                  </a:lnTo>
                  <a:lnTo>
                    <a:pt x="390" y="1791"/>
                  </a:lnTo>
                  <a:lnTo>
                    <a:pt x="384" y="1786"/>
                  </a:lnTo>
                  <a:lnTo>
                    <a:pt x="376" y="1778"/>
                  </a:lnTo>
                  <a:lnTo>
                    <a:pt x="364" y="1769"/>
                  </a:lnTo>
                  <a:lnTo>
                    <a:pt x="350" y="1758"/>
                  </a:lnTo>
                  <a:lnTo>
                    <a:pt x="333" y="1749"/>
                  </a:lnTo>
                  <a:lnTo>
                    <a:pt x="314" y="1741"/>
                  </a:lnTo>
                  <a:lnTo>
                    <a:pt x="295" y="1736"/>
                  </a:lnTo>
                  <a:lnTo>
                    <a:pt x="272" y="1735"/>
                  </a:lnTo>
                  <a:close/>
                  <a:moveTo>
                    <a:pt x="170" y="1602"/>
                  </a:moveTo>
                  <a:lnTo>
                    <a:pt x="177" y="1612"/>
                  </a:lnTo>
                  <a:lnTo>
                    <a:pt x="172" y="1605"/>
                  </a:lnTo>
                  <a:lnTo>
                    <a:pt x="170" y="1602"/>
                  </a:lnTo>
                  <a:close/>
                  <a:moveTo>
                    <a:pt x="98" y="1600"/>
                  </a:moveTo>
                  <a:lnTo>
                    <a:pt x="99" y="1617"/>
                  </a:lnTo>
                  <a:lnTo>
                    <a:pt x="98" y="1608"/>
                  </a:lnTo>
                  <a:lnTo>
                    <a:pt x="98" y="1602"/>
                  </a:lnTo>
                  <a:lnTo>
                    <a:pt x="98" y="1600"/>
                  </a:lnTo>
                  <a:close/>
                  <a:moveTo>
                    <a:pt x="507" y="1525"/>
                  </a:moveTo>
                  <a:lnTo>
                    <a:pt x="495" y="1545"/>
                  </a:lnTo>
                  <a:lnTo>
                    <a:pt x="485" y="1567"/>
                  </a:lnTo>
                  <a:lnTo>
                    <a:pt x="478" y="1592"/>
                  </a:lnTo>
                  <a:lnTo>
                    <a:pt x="474" y="1616"/>
                  </a:lnTo>
                  <a:lnTo>
                    <a:pt x="473" y="1638"/>
                  </a:lnTo>
                  <a:lnTo>
                    <a:pt x="473" y="1655"/>
                  </a:lnTo>
                  <a:lnTo>
                    <a:pt x="474" y="1668"/>
                  </a:lnTo>
                  <a:lnTo>
                    <a:pt x="475" y="1677"/>
                  </a:lnTo>
                  <a:lnTo>
                    <a:pt x="478" y="1682"/>
                  </a:lnTo>
                  <a:lnTo>
                    <a:pt x="478" y="1684"/>
                  </a:lnTo>
                  <a:lnTo>
                    <a:pt x="478" y="1681"/>
                  </a:lnTo>
                  <a:lnTo>
                    <a:pt x="479" y="1672"/>
                  </a:lnTo>
                  <a:lnTo>
                    <a:pt x="481" y="1657"/>
                  </a:lnTo>
                  <a:lnTo>
                    <a:pt x="483" y="1642"/>
                  </a:lnTo>
                  <a:lnTo>
                    <a:pt x="487" y="1625"/>
                  </a:lnTo>
                  <a:lnTo>
                    <a:pt x="492" y="1608"/>
                  </a:lnTo>
                  <a:lnTo>
                    <a:pt x="499" y="1592"/>
                  </a:lnTo>
                  <a:lnTo>
                    <a:pt x="503" y="1578"/>
                  </a:lnTo>
                  <a:lnTo>
                    <a:pt x="507" y="1559"/>
                  </a:lnTo>
                  <a:lnTo>
                    <a:pt x="507" y="1540"/>
                  </a:lnTo>
                  <a:lnTo>
                    <a:pt x="507" y="1525"/>
                  </a:lnTo>
                  <a:close/>
                  <a:moveTo>
                    <a:pt x="475" y="1444"/>
                  </a:moveTo>
                  <a:lnTo>
                    <a:pt x="473" y="1452"/>
                  </a:lnTo>
                  <a:lnTo>
                    <a:pt x="469" y="1468"/>
                  </a:lnTo>
                  <a:lnTo>
                    <a:pt x="465" y="1483"/>
                  </a:lnTo>
                  <a:lnTo>
                    <a:pt x="461" y="1496"/>
                  </a:lnTo>
                  <a:lnTo>
                    <a:pt x="457" y="1508"/>
                  </a:lnTo>
                  <a:lnTo>
                    <a:pt x="454" y="1515"/>
                  </a:lnTo>
                  <a:lnTo>
                    <a:pt x="453" y="1517"/>
                  </a:lnTo>
                  <a:lnTo>
                    <a:pt x="456" y="1516"/>
                  </a:lnTo>
                  <a:lnTo>
                    <a:pt x="461" y="1513"/>
                  </a:lnTo>
                  <a:lnTo>
                    <a:pt x="466" y="1507"/>
                  </a:lnTo>
                  <a:lnTo>
                    <a:pt x="473" y="1498"/>
                  </a:lnTo>
                  <a:lnTo>
                    <a:pt x="478" y="1483"/>
                  </a:lnTo>
                  <a:lnTo>
                    <a:pt x="478" y="1470"/>
                  </a:lnTo>
                  <a:lnTo>
                    <a:pt x="477" y="1456"/>
                  </a:lnTo>
                  <a:lnTo>
                    <a:pt x="475" y="1444"/>
                  </a:lnTo>
                  <a:close/>
                  <a:moveTo>
                    <a:pt x="375" y="591"/>
                  </a:moveTo>
                  <a:lnTo>
                    <a:pt x="375" y="592"/>
                  </a:lnTo>
                  <a:lnTo>
                    <a:pt x="375" y="592"/>
                  </a:lnTo>
                  <a:lnTo>
                    <a:pt x="375" y="591"/>
                  </a:lnTo>
                  <a:close/>
                  <a:moveTo>
                    <a:pt x="414" y="0"/>
                  </a:moveTo>
                  <a:lnTo>
                    <a:pt x="413" y="3"/>
                  </a:lnTo>
                  <a:lnTo>
                    <a:pt x="409" y="8"/>
                  </a:lnTo>
                  <a:lnTo>
                    <a:pt x="405" y="17"/>
                  </a:lnTo>
                  <a:lnTo>
                    <a:pt x="401" y="28"/>
                  </a:lnTo>
                  <a:lnTo>
                    <a:pt x="397" y="37"/>
                  </a:lnTo>
                  <a:lnTo>
                    <a:pt x="394" y="45"/>
                  </a:lnTo>
                  <a:lnTo>
                    <a:pt x="397" y="43"/>
                  </a:lnTo>
                  <a:lnTo>
                    <a:pt x="402" y="37"/>
                  </a:lnTo>
                  <a:lnTo>
                    <a:pt x="407" y="26"/>
                  </a:lnTo>
                  <a:lnTo>
                    <a:pt x="413" y="13"/>
                  </a:lnTo>
                  <a:lnTo>
                    <a:pt x="414" y="16"/>
                  </a:lnTo>
                  <a:lnTo>
                    <a:pt x="413" y="24"/>
                  </a:lnTo>
                  <a:lnTo>
                    <a:pt x="411" y="37"/>
                  </a:lnTo>
                  <a:lnTo>
                    <a:pt x="409" y="55"/>
                  </a:lnTo>
                  <a:lnTo>
                    <a:pt x="401" y="76"/>
                  </a:lnTo>
                  <a:lnTo>
                    <a:pt x="390" y="100"/>
                  </a:lnTo>
                  <a:lnTo>
                    <a:pt x="393" y="97"/>
                  </a:lnTo>
                  <a:lnTo>
                    <a:pt x="399" y="92"/>
                  </a:lnTo>
                  <a:lnTo>
                    <a:pt x="409" y="84"/>
                  </a:lnTo>
                  <a:lnTo>
                    <a:pt x="419" y="72"/>
                  </a:lnTo>
                  <a:lnTo>
                    <a:pt x="426" y="58"/>
                  </a:lnTo>
                  <a:lnTo>
                    <a:pt x="430" y="41"/>
                  </a:lnTo>
                  <a:lnTo>
                    <a:pt x="431" y="45"/>
                  </a:lnTo>
                  <a:lnTo>
                    <a:pt x="433" y="54"/>
                  </a:lnTo>
                  <a:lnTo>
                    <a:pt x="436" y="67"/>
                  </a:lnTo>
                  <a:lnTo>
                    <a:pt x="437" y="84"/>
                  </a:lnTo>
                  <a:lnTo>
                    <a:pt x="436" y="104"/>
                  </a:lnTo>
                  <a:lnTo>
                    <a:pt x="431" y="124"/>
                  </a:lnTo>
                  <a:lnTo>
                    <a:pt x="426" y="138"/>
                  </a:lnTo>
                  <a:lnTo>
                    <a:pt x="416" y="152"/>
                  </a:lnTo>
                  <a:lnTo>
                    <a:pt x="405" y="168"/>
                  </a:lnTo>
                  <a:lnTo>
                    <a:pt x="390" y="185"/>
                  </a:lnTo>
                  <a:lnTo>
                    <a:pt x="376" y="202"/>
                  </a:lnTo>
                  <a:lnTo>
                    <a:pt x="361" y="217"/>
                  </a:lnTo>
                  <a:lnTo>
                    <a:pt x="347" y="232"/>
                  </a:lnTo>
                  <a:lnTo>
                    <a:pt x="335" y="245"/>
                  </a:lnTo>
                  <a:lnTo>
                    <a:pt x="326" y="254"/>
                  </a:lnTo>
                  <a:lnTo>
                    <a:pt x="320" y="261"/>
                  </a:lnTo>
                  <a:lnTo>
                    <a:pt x="317" y="263"/>
                  </a:lnTo>
                  <a:lnTo>
                    <a:pt x="320" y="262"/>
                  </a:lnTo>
                  <a:lnTo>
                    <a:pt x="327" y="255"/>
                  </a:lnTo>
                  <a:lnTo>
                    <a:pt x="339" y="248"/>
                  </a:lnTo>
                  <a:lnTo>
                    <a:pt x="354" y="236"/>
                  </a:lnTo>
                  <a:lnTo>
                    <a:pt x="369" y="223"/>
                  </a:lnTo>
                  <a:lnTo>
                    <a:pt x="386" y="207"/>
                  </a:lnTo>
                  <a:lnTo>
                    <a:pt x="403" y="189"/>
                  </a:lnTo>
                  <a:lnTo>
                    <a:pt x="419" y="170"/>
                  </a:lnTo>
                  <a:lnTo>
                    <a:pt x="431" y="152"/>
                  </a:lnTo>
                  <a:lnTo>
                    <a:pt x="431" y="156"/>
                  </a:lnTo>
                  <a:lnTo>
                    <a:pt x="428" y="166"/>
                  </a:lnTo>
                  <a:lnTo>
                    <a:pt x="424" y="182"/>
                  </a:lnTo>
                  <a:lnTo>
                    <a:pt x="416" y="203"/>
                  </a:lnTo>
                  <a:lnTo>
                    <a:pt x="406" y="227"/>
                  </a:lnTo>
                  <a:lnTo>
                    <a:pt x="392" y="250"/>
                  </a:lnTo>
                  <a:lnTo>
                    <a:pt x="373" y="275"/>
                  </a:lnTo>
                  <a:lnTo>
                    <a:pt x="351" y="299"/>
                  </a:lnTo>
                  <a:lnTo>
                    <a:pt x="354" y="297"/>
                  </a:lnTo>
                  <a:lnTo>
                    <a:pt x="360" y="292"/>
                  </a:lnTo>
                  <a:lnTo>
                    <a:pt x="368" y="286"/>
                  </a:lnTo>
                  <a:lnTo>
                    <a:pt x="378" y="276"/>
                  </a:lnTo>
                  <a:lnTo>
                    <a:pt x="390" y="266"/>
                  </a:lnTo>
                  <a:lnTo>
                    <a:pt x="401" y="254"/>
                  </a:lnTo>
                  <a:lnTo>
                    <a:pt x="410" y="241"/>
                  </a:lnTo>
                  <a:lnTo>
                    <a:pt x="418" y="228"/>
                  </a:lnTo>
                  <a:lnTo>
                    <a:pt x="416" y="231"/>
                  </a:lnTo>
                  <a:lnTo>
                    <a:pt x="414" y="240"/>
                  </a:lnTo>
                  <a:lnTo>
                    <a:pt x="407" y="253"/>
                  </a:lnTo>
                  <a:lnTo>
                    <a:pt x="399" y="270"/>
                  </a:lnTo>
                  <a:lnTo>
                    <a:pt x="389" y="289"/>
                  </a:lnTo>
                  <a:lnTo>
                    <a:pt x="375" y="309"/>
                  </a:lnTo>
                  <a:lnTo>
                    <a:pt x="357" y="330"/>
                  </a:lnTo>
                  <a:lnTo>
                    <a:pt x="360" y="329"/>
                  </a:lnTo>
                  <a:lnTo>
                    <a:pt x="367" y="323"/>
                  </a:lnTo>
                  <a:lnTo>
                    <a:pt x="376" y="316"/>
                  </a:lnTo>
                  <a:lnTo>
                    <a:pt x="386" y="306"/>
                  </a:lnTo>
                  <a:lnTo>
                    <a:pt x="397" y="295"/>
                  </a:lnTo>
                  <a:lnTo>
                    <a:pt x="407" y="282"/>
                  </a:lnTo>
                  <a:lnTo>
                    <a:pt x="407" y="286"/>
                  </a:lnTo>
                  <a:lnTo>
                    <a:pt x="407" y="295"/>
                  </a:lnTo>
                  <a:lnTo>
                    <a:pt x="405" y="309"/>
                  </a:lnTo>
                  <a:lnTo>
                    <a:pt x="401" y="326"/>
                  </a:lnTo>
                  <a:lnTo>
                    <a:pt x="394" y="346"/>
                  </a:lnTo>
                  <a:lnTo>
                    <a:pt x="382" y="363"/>
                  </a:lnTo>
                  <a:lnTo>
                    <a:pt x="385" y="361"/>
                  </a:lnTo>
                  <a:lnTo>
                    <a:pt x="392" y="355"/>
                  </a:lnTo>
                  <a:lnTo>
                    <a:pt x="399" y="347"/>
                  </a:lnTo>
                  <a:lnTo>
                    <a:pt x="406" y="338"/>
                  </a:lnTo>
                  <a:lnTo>
                    <a:pt x="406" y="342"/>
                  </a:lnTo>
                  <a:lnTo>
                    <a:pt x="405" y="352"/>
                  </a:lnTo>
                  <a:lnTo>
                    <a:pt x="401" y="369"/>
                  </a:lnTo>
                  <a:lnTo>
                    <a:pt x="395" y="390"/>
                  </a:lnTo>
                  <a:lnTo>
                    <a:pt x="386" y="416"/>
                  </a:lnTo>
                  <a:lnTo>
                    <a:pt x="376" y="444"/>
                  </a:lnTo>
                  <a:lnTo>
                    <a:pt x="360" y="474"/>
                  </a:lnTo>
                  <a:lnTo>
                    <a:pt x="340" y="504"/>
                  </a:lnTo>
                  <a:lnTo>
                    <a:pt x="343" y="502"/>
                  </a:lnTo>
                  <a:lnTo>
                    <a:pt x="348" y="496"/>
                  </a:lnTo>
                  <a:lnTo>
                    <a:pt x="355" y="487"/>
                  </a:lnTo>
                  <a:lnTo>
                    <a:pt x="364" y="475"/>
                  </a:lnTo>
                  <a:lnTo>
                    <a:pt x="373" y="464"/>
                  </a:lnTo>
                  <a:lnTo>
                    <a:pt x="381" y="449"/>
                  </a:lnTo>
                  <a:lnTo>
                    <a:pt x="388" y="435"/>
                  </a:lnTo>
                  <a:lnTo>
                    <a:pt x="386" y="439"/>
                  </a:lnTo>
                  <a:lnTo>
                    <a:pt x="384" y="449"/>
                  </a:lnTo>
                  <a:lnTo>
                    <a:pt x="378" y="465"/>
                  </a:lnTo>
                  <a:lnTo>
                    <a:pt x="371" y="484"/>
                  </a:lnTo>
                  <a:lnTo>
                    <a:pt x="360" y="508"/>
                  </a:lnTo>
                  <a:lnTo>
                    <a:pt x="344" y="533"/>
                  </a:lnTo>
                  <a:lnTo>
                    <a:pt x="326" y="559"/>
                  </a:lnTo>
                  <a:lnTo>
                    <a:pt x="302" y="585"/>
                  </a:lnTo>
                  <a:lnTo>
                    <a:pt x="275" y="610"/>
                  </a:lnTo>
                  <a:lnTo>
                    <a:pt x="241" y="634"/>
                  </a:lnTo>
                  <a:lnTo>
                    <a:pt x="245" y="632"/>
                  </a:lnTo>
                  <a:lnTo>
                    <a:pt x="255" y="627"/>
                  </a:lnTo>
                  <a:lnTo>
                    <a:pt x="270" y="619"/>
                  </a:lnTo>
                  <a:lnTo>
                    <a:pt x="288" y="606"/>
                  </a:lnTo>
                  <a:lnTo>
                    <a:pt x="308" y="588"/>
                  </a:lnTo>
                  <a:lnTo>
                    <a:pt x="330" y="566"/>
                  </a:lnTo>
                  <a:lnTo>
                    <a:pt x="351" y="537"/>
                  </a:lnTo>
                  <a:lnTo>
                    <a:pt x="350" y="541"/>
                  </a:lnTo>
                  <a:lnTo>
                    <a:pt x="347" y="547"/>
                  </a:lnTo>
                  <a:lnTo>
                    <a:pt x="343" y="559"/>
                  </a:lnTo>
                  <a:lnTo>
                    <a:pt x="338" y="572"/>
                  </a:lnTo>
                  <a:lnTo>
                    <a:pt x="330" y="587"/>
                  </a:lnTo>
                  <a:lnTo>
                    <a:pt x="321" y="600"/>
                  </a:lnTo>
                  <a:lnTo>
                    <a:pt x="310" y="611"/>
                  </a:lnTo>
                  <a:lnTo>
                    <a:pt x="297" y="623"/>
                  </a:lnTo>
                  <a:lnTo>
                    <a:pt x="285" y="634"/>
                  </a:lnTo>
                  <a:lnTo>
                    <a:pt x="272" y="643"/>
                  </a:lnTo>
                  <a:lnTo>
                    <a:pt x="262" y="651"/>
                  </a:lnTo>
                  <a:lnTo>
                    <a:pt x="255" y="656"/>
                  </a:lnTo>
                  <a:lnTo>
                    <a:pt x="253" y="657"/>
                  </a:lnTo>
                  <a:lnTo>
                    <a:pt x="255" y="656"/>
                  </a:lnTo>
                  <a:lnTo>
                    <a:pt x="265" y="651"/>
                  </a:lnTo>
                  <a:lnTo>
                    <a:pt x="278" y="642"/>
                  </a:lnTo>
                  <a:lnTo>
                    <a:pt x="293" y="631"/>
                  </a:lnTo>
                  <a:lnTo>
                    <a:pt x="312" y="617"/>
                  </a:lnTo>
                  <a:lnTo>
                    <a:pt x="330" y="601"/>
                  </a:lnTo>
                  <a:lnTo>
                    <a:pt x="350" y="583"/>
                  </a:lnTo>
                  <a:lnTo>
                    <a:pt x="367" y="562"/>
                  </a:lnTo>
                  <a:lnTo>
                    <a:pt x="381" y="541"/>
                  </a:lnTo>
                  <a:lnTo>
                    <a:pt x="380" y="543"/>
                  </a:lnTo>
                  <a:lnTo>
                    <a:pt x="378" y="551"/>
                  </a:lnTo>
                  <a:lnTo>
                    <a:pt x="375" y="563"/>
                  </a:lnTo>
                  <a:lnTo>
                    <a:pt x="368" y="580"/>
                  </a:lnTo>
                  <a:lnTo>
                    <a:pt x="357" y="601"/>
                  </a:lnTo>
                  <a:lnTo>
                    <a:pt x="343" y="625"/>
                  </a:lnTo>
                  <a:lnTo>
                    <a:pt x="323" y="652"/>
                  </a:lnTo>
                  <a:lnTo>
                    <a:pt x="300" y="681"/>
                  </a:lnTo>
                  <a:lnTo>
                    <a:pt x="301" y="680"/>
                  </a:lnTo>
                  <a:lnTo>
                    <a:pt x="308" y="674"/>
                  </a:lnTo>
                  <a:lnTo>
                    <a:pt x="317" y="666"/>
                  </a:lnTo>
                  <a:lnTo>
                    <a:pt x="327" y="656"/>
                  </a:lnTo>
                  <a:lnTo>
                    <a:pt x="339" y="646"/>
                  </a:lnTo>
                  <a:lnTo>
                    <a:pt x="350" y="635"/>
                  </a:lnTo>
                  <a:lnTo>
                    <a:pt x="357" y="623"/>
                  </a:lnTo>
                  <a:lnTo>
                    <a:pt x="365" y="611"/>
                  </a:lnTo>
                  <a:lnTo>
                    <a:pt x="371" y="602"/>
                  </a:lnTo>
                  <a:lnTo>
                    <a:pt x="373" y="596"/>
                  </a:lnTo>
                  <a:lnTo>
                    <a:pt x="375" y="592"/>
                  </a:lnTo>
                  <a:lnTo>
                    <a:pt x="373" y="594"/>
                  </a:lnTo>
                  <a:lnTo>
                    <a:pt x="371" y="604"/>
                  </a:lnTo>
                  <a:lnTo>
                    <a:pt x="367" y="618"/>
                  </a:lnTo>
                  <a:lnTo>
                    <a:pt x="357" y="636"/>
                  </a:lnTo>
                  <a:lnTo>
                    <a:pt x="346" y="657"/>
                  </a:lnTo>
                  <a:lnTo>
                    <a:pt x="330" y="682"/>
                  </a:lnTo>
                  <a:lnTo>
                    <a:pt x="316" y="699"/>
                  </a:lnTo>
                  <a:lnTo>
                    <a:pt x="300" y="716"/>
                  </a:lnTo>
                  <a:lnTo>
                    <a:pt x="284" y="732"/>
                  </a:lnTo>
                  <a:lnTo>
                    <a:pt x="270" y="745"/>
                  </a:lnTo>
                  <a:lnTo>
                    <a:pt x="257" y="755"/>
                  </a:lnTo>
                  <a:lnTo>
                    <a:pt x="246" y="765"/>
                  </a:lnTo>
                  <a:lnTo>
                    <a:pt x="240" y="770"/>
                  </a:lnTo>
                  <a:lnTo>
                    <a:pt x="237" y="771"/>
                  </a:lnTo>
                  <a:lnTo>
                    <a:pt x="240" y="770"/>
                  </a:lnTo>
                  <a:lnTo>
                    <a:pt x="246" y="766"/>
                  </a:lnTo>
                  <a:lnTo>
                    <a:pt x="255" y="759"/>
                  </a:lnTo>
                  <a:lnTo>
                    <a:pt x="268" y="750"/>
                  </a:lnTo>
                  <a:lnTo>
                    <a:pt x="283" y="740"/>
                  </a:lnTo>
                  <a:lnTo>
                    <a:pt x="300" y="727"/>
                  </a:lnTo>
                  <a:lnTo>
                    <a:pt x="317" y="712"/>
                  </a:lnTo>
                  <a:lnTo>
                    <a:pt x="338" y="691"/>
                  </a:lnTo>
                  <a:lnTo>
                    <a:pt x="352" y="673"/>
                  </a:lnTo>
                  <a:lnTo>
                    <a:pt x="361" y="659"/>
                  </a:lnTo>
                  <a:lnTo>
                    <a:pt x="365" y="648"/>
                  </a:lnTo>
                  <a:lnTo>
                    <a:pt x="367" y="646"/>
                  </a:lnTo>
                  <a:lnTo>
                    <a:pt x="367" y="649"/>
                  </a:lnTo>
                  <a:lnTo>
                    <a:pt x="364" y="660"/>
                  </a:lnTo>
                  <a:lnTo>
                    <a:pt x="357" y="676"/>
                  </a:lnTo>
                  <a:lnTo>
                    <a:pt x="347" y="695"/>
                  </a:lnTo>
                  <a:lnTo>
                    <a:pt x="331" y="719"/>
                  </a:lnTo>
                  <a:lnTo>
                    <a:pt x="309" y="742"/>
                  </a:lnTo>
                  <a:lnTo>
                    <a:pt x="285" y="763"/>
                  </a:lnTo>
                  <a:lnTo>
                    <a:pt x="267" y="780"/>
                  </a:lnTo>
                  <a:lnTo>
                    <a:pt x="254" y="792"/>
                  </a:lnTo>
                  <a:lnTo>
                    <a:pt x="244" y="800"/>
                  </a:lnTo>
                  <a:lnTo>
                    <a:pt x="238" y="805"/>
                  </a:lnTo>
                  <a:lnTo>
                    <a:pt x="237" y="807"/>
                  </a:lnTo>
                  <a:lnTo>
                    <a:pt x="241" y="805"/>
                  </a:lnTo>
                  <a:lnTo>
                    <a:pt x="249" y="803"/>
                  </a:lnTo>
                  <a:lnTo>
                    <a:pt x="263" y="796"/>
                  </a:lnTo>
                  <a:lnTo>
                    <a:pt x="279" y="787"/>
                  </a:lnTo>
                  <a:lnTo>
                    <a:pt x="296" y="774"/>
                  </a:lnTo>
                  <a:lnTo>
                    <a:pt x="309" y="763"/>
                  </a:lnTo>
                  <a:lnTo>
                    <a:pt x="320" y="752"/>
                  </a:lnTo>
                  <a:lnTo>
                    <a:pt x="330" y="738"/>
                  </a:lnTo>
                  <a:lnTo>
                    <a:pt x="338" y="727"/>
                  </a:lnTo>
                  <a:lnTo>
                    <a:pt x="344" y="718"/>
                  </a:lnTo>
                  <a:lnTo>
                    <a:pt x="348" y="711"/>
                  </a:lnTo>
                  <a:lnTo>
                    <a:pt x="350" y="708"/>
                  </a:lnTo>
                  <a:lnTo>
                    <a:pt x="348" y="711"/>
                  </a:lnTo>
                  <a:lnTo>
                    <a:pt x="346" y="721"/>
                  </a:lnTo>
                  <a:lnTo>
                    <a:pt x="339" y="735"/>
                  </a:lnTo>
                  <a:lnTo>
                    <a:pt x="330" y="753"/>
                  </a:lnTo>
                  <a:lnTo>
                    <a:pt x="318" y="771"/>
                  </a:lnTo>
                  <a:lnTo>
                    <a:pt x="304" y="791"/>
                  </a:lnTo>
                  <a:lnTo>
                    <a:pt x="288" y="809"/>
                  </a:lnTo>
                  <a:lnTo>
                    <a:pt x="275" y="821"/>
                  </a:lnTo>
                  <a:lnTo>
                    <a:pt x="265" y="830"/>
                  </a:lnTo>
                  <a:lnTo>
                    <a:pt x="259" y="834"/>
                  </a:lnTo>
                  <a:lnTo>
                    <a:pt x="263" y="831"/>
                  </a:lnTo>
                  <a:lnTo>
                    <a:pt x="274" y="824"/>
                  </a:lnTo>
                  <a:lnTo>
                    <a:pt x="287" y="814"/>
                  </a:lnTo>
                  <a:lnTo>
                    <a:pt x="301" y="803"/>
                  </a:lnTo>
                  <a:lnTo>
                    <a:pt x="317" y="790"/>
                  </a:lnTo>
                  <a:lnTo>
                    <a:pt x="330" y="776"/>
                  </a:lnTo>
                  <a:lnTo>
                    <a:pt x="342" y="762"/>
                  </a:lnTo>
                  <a:lnTo>
                    <a:pt x="350" y="748"/>
                  </a:lnTo>
                  <a:lnTo>
                    <a:pt x="348" y="752"/>
                  </a:lnTo>
                  <a:lnTo>
                    <a:pt x="346" y="759"/>
                  </a:lnTo>
                  <a:lnTo>
                    <a:pt x="340" y="771"/>
                  </a:lnTo>
                  <a:lnTo>
                    <a:pt x="333" y="786"/>
                  </a:lnTo>
                  <a:lnTo>
                    <a:pt x="322" y="801"/>
                  </a:lnTo>
                  <a:lnTo>
                    <a:pt x="309" y="817"/>
                  </a:lnTo>
                  <a:lnTo>
                    <a:pt x="313" y="816"/>
                  </a:lnTo>
                  <a:lnTo>
                    <a:pt x="321" y="810"/>
                  </a:lnTo>
                  <a:lnTo>
                    <a:pt x="334" y="801"/>
                  </a:lnTo>
                  <a:lnTo>
                    <a:pt x="348" y="786"/>
                  </a:lnTo>
                  <a:lnTo>
                    <a:pt x="364" y="765"/>
                  </a:lnTo>
                  <a:lnTo>
                    <a:pt x="363" y="767"/>
                  </a:lnTo>
                  <a:lnTo>
                    <a:pt x="360" y="776"/>
                  </a:lnTo>
                  <a:lnTo>
                    <a:pt x="352" y="790"/>
                  </a:lnTo>
                  <a:lnTo>
                    <a:pt x="342" y="808"/>
                  </a:lnTo>
                  <a:lnTo>
                    <a:pt x="326" y="829"/>
                  </a:lnTo>
                  <a:lnTo>
                    <a:pt x="304" y="852"/>
                  </a:lnTo>
                  <a:lnTo>
                    <a:pt x="306" y="851"/>
                  </a:lnTo>
                  <a:lnTo>
                    <a:pt x="314" y="846"/>
                  </a:lnTo>
                  <a:lnTo>
                    <a:pt x="326" y="838"/>
                  </a:lnTo>
                  <a:lnTo>
                    <a:pt x="340" y="826"/>
                  </a:lnTo>
                  <a:lnTo>
                    <a:pt x="356" y="812"/>
                  </a:lnTo>
                  <a:lnTo>
                    <a:pt x="371" y="795"/>
                  </a:lnTo>
                  <a:lnTo>
                    <a:pt x="369" y="797"/>
                  </a:lnTo>
                  <a:lnTo>
                    <a:pt x="365" y="807"/>
                  </a:lnTo>
                  <a:lnTo>
                    <a:pt x="357" y="821"/>
                  </a:lnTo>
                  <a:lnTo>
                    <a:pt x="347" y="838"/>
                  </a:lnTo>
                  <a:lnTo>
                    <a:pt x="333" y="858"/>
                  </a:lnTo>
                  <a:lnTo>
                    <a:pt x="316" y="877"/>
                  </a:lnTo>
                  <a:lnTo>
                    <a:pt x="296" y="897"/>
                  </a:lnTo>
                  <a:lnTo>
                    <a:pt x="272" y="915"/>
                  </a:lnTo>
                  <a:lnTo>
                    <a:pt x="245" y="931"/>
                  </a:lnTo>
                  <a:lnTo>
                    <a:pt x="249" y="930"/>
                  </a:lnTo>
                  <a:lnTo>
                    <a:pt x="258" y="924"/>
                  </a:lnTo>
                  <a:lnTo>
                    <a:pt x="272" y="916"/>
                  </a:lnTo>
                  <a:lnTo>
                    <a:pt x="289" y="906"/>
                  </a:lnTo>
                  <a:lnTo>
                    <a:pt x="309" y="893"/>
                  </a:lnTo>
                  <a:lnTo>
                    <a:pt x="330" y="877"/>
                  </a:lnTo>
                  <a:lnTo>
                    <a:pt x="351" y="859"/>
                  </a:lnTo>
                  <a:lnTo>
                    <a:pt x="371" y="838"/>
                  </a:lnTo>
                  <a:lnTo>
                    <a:pt x="369" y="841"/>
                  </a:lnTo>
                  <a:lnTo>
                    <a:pt x="367" y="851"/>
                  </a:lnTo>
                  <a:lnTo>
                    <a:pt x="360" y="867"/>
                  </a:lnTo>
                  <a:lnTo>
                    <a:pt x="352" y="886"/>
                  </a:lnTo>
                  <a:lnTo>
                    <a:pt x="340" y="910"/>
                  </a:lnTo>
                  <a:lnTo>
                    <a:pt x="325" y="935"/>
                  </a:lnTo>
                  <a:lnTo>
                    <a:pt x="305" y="961"/>
                  </a:lnTo>
                  <a:lnTo>
                    <a:pt x="287" y="982"/>
                  </a:lnTo>
                  <a:lnTo>
                    <a:pt x="274" y="999"/>
                  </a:lnTo>
                  <a:lnTo>
                    <a:pt x="262" y="1012"/>
                  </a:lnTo>
                  <a:lnTo>
                    <a:pt x="253" y="1021"/>
                  </a:lnTo>
                  <a:lnTo>
                    <a:pt x="246" y="1028"/>
                  </a:lnTo>
                  <a:lnTo>
                    <a:pt x="244" y="1032"/>
                  </a:lnTo>
                  <a:lnTo>
                    <a:pt x="249" y="1026"/>
                  </a:lnTo>
                  <a:lnTo>
                    <a:pt x="259" y="1016"/>
                  </a:lnTo>
                  <a:lnTo>
                    <a:pt x="272" y="1004"/>
                  </a:lnTo>
                  <a:lnTo>
                    <a:pt x="287" y="991"/>
                  </a:lnTo>
                  <a:lnTo>
                    <a:pt x="301" y="975"/>
                  </a:lnTo>
                  <a:lnTo>
                    <a:pt x="316" y="961"/>
                  </a:lnTo>
                  <a:lnTo>
                    <a:pt x="329" y="947"/>
                  </a:lnTo>
                  <a:lnTo>
                    <a:pt x="344" y="927"/>
                  </a:lnTo>
                  <a:lnTo>
                    <a:pt x="356" y="909"/>
                  </a:lnTo>
                  <a:lnTo>
                    <a:pt x="365" y="896"/>
                  </a:lnTo>
                  <a:lnTo>
                    <a:pt x="369" y="886"/>
                  </a:lnTo>
                  <a:lnTo>
                    <a:pt x="371" y="884"/>
                  </a:lnTo>
                  <a:lnTo>
                    <a:pt x="371" y="888"/>
                  </a:lnTo>
                  <a:lnTo>
                    <a:pt x="368" y="898"/>
                  </a:lnTo>
                  <a:lnTo>
                    <a:pt x="363" y="914"/>
                  </a:lnTo>
                  <a:lnTo>
                    <a:pt x="354" y="935"/>
                  </a:lnTo>
                  <a:lnTo>
                    <a:pt x="340" y="960"/>
                  </a:lnTo>
                  <a:lnTo>
                    <a:pt x="322" y="987"/>
                  </a:lnTo>
                  <a:lnTo>
                    <a:pt x="305" y="1011"/>
                  </a:lnTo>
                  <a:lnTo>
                    <a:pt x="289" y="1032"/>
                  </a:lnTo>
                  <a:lnTo>
                    <a:pt x="275" y="1049"/>
                  </a:lnTo>
                  <a:lnTo>
                    <a:pt x="263" y="1062"/>
                  </a:lnTo>
                  <a:lnTo>
                    <a:pt x="254" y="1071"/>
                  </a:lnTo>
                  <a:lnTo>
                    <a:pt x="247" y="1078"/>
                  </a:lnTo>
                  <a:lnTo>
                    <a:pt x="246" y="1080"/>
                  </a:lnTo>
                  <a:lnTo>
                    <a:pt x="249" y="1078"/>
                  </a:lnTo>
                  <a:lnTo>
                    <a:pt x="254" y="1072"/>
                  </a:lnTo>
                  <a:lnTo>
                    <a:pt x="265" y="1063"/>
                  </a:lnTo>
                  <a:lnTo>
                    <a:pt x="276" y="1053"/>
                  </a:lnTo>
                  <a:lnTo>
                    <a:pt x="291" y="1040"/>
                  </a:lnTo>
                  <a:lnTo>
                    <a:pt x="306" y="1025"/>
                  </a:lnTo>
                  <a:lnTo>
                    <a:pt x="322" y="1009"/>
                  </a:lnTo>
                  <a:lnTo>
                    <a:pt x="337" y="995"/>
                  </a:lnTo>
                  <a:lnTo>
                    <a:pt x="351" y="979"/>
                  </a:lnTo>
                  <a:lnTo>
                    <a:pt x="363" y="965"/>
                  </a:lnTo>
                  <a:lnTo>
                    <a:pt x="372" y="953"/>
                  </a:lnTo>
                  <a:lnTo>
                    <a:pt x="377" y="943"/>
                  </a:lnTo>
                  <a:lnTo>
                    <a:pt x="376" y="945"/>
                  </a:lnTo>
                  <a:lnTo>
                    <a:pt x="373" y="953"/>
                  </a:lnTo>
                  <a:lnTo>
                    <a:pt x="371" y="964"/>
                  </a:lnTo>
                  <a:lnTo>
                    <a:pt x="367" y="975"/>
                  </a:lnTo>
                  <a:lnTo>
                    <a:pt x="363" y="987"/>
                  </a:lnTo>
                  <a:lnTo>
                    <a:pt x="359" y="996"/>
                  </a:lnTo>
                  <a:lnTo>
                    <a:pt x="352" y="1011"/>
                  </a:lnTo>
                  <a:lnTo>
                    <a:pt x="351" y="1013"/>
                  </a:lnTo>
                  <a:lnTo>
                    <a:pt x="386" y="952"/>
                  </a:lnTo>
                  <a:lnTo>
                    <a:pt x="388" y="956"/>
                  </a:lnTo>
                  <a:lnTo>
                    <a:pt x="388" y="966"/>
                  </a:lnTo>
                  <a:lnTo>
                    <a:pt x="388" y="982"/>
                  </a:lnTo>
                  <a:lnTo>
                    <a:pt x="386" y="1002"/>
                  </a:lnTo>
                  <a:lnTo>
                    <a:pt x="382" y="1023"/>
                  </a:lnTo>
                  <a:lnTo>
                    <a:pt x="378" y="1036"/>
                  </a:lnTo>
                  <a:lnTo>
                    <a:pt x="371" y="1053"/>
                  </a:lnTo>
                  <a:lnTo>
                    <a:pt x="360" y="1075"/>
                  </a:lnTo>
                  <a:lnTo>
                    <a:pt x="348" y="1100"/>
                  </a:lnTo>
                  <a:lnTo>
                    <a:pt x="335" y="1125"/>
                  </a:lnTo>
                  <a:lnTo>
                    <a:pt x="321" y="1151"/>
                  </a:lnTo>
                  <a:lnTo>
                    <a:pt x="306" y="1177"/>
                  </a:lnTo>
                  <a:lnTo>
                    <a:pt x="293" y="1199"/>
                  </a:lnTo>
                  <a:lnTo>
                    <a:pt x="282" y="1219"/>
                  </a:lnTo>
                  <a:lnTo>
                    <a:pt x="279" y="1223"/>
                  </a:lnTo>
                  <a:lnTo>
                    <a:pt x="280" y="1222"/>
                  </a:lnTo>
                  <a:lnTo>
                    <a:pt x="291" y="1206"/>
                  </a:lnTo>
                  <a:lnTo>
                    <a:pt x="304" y="1187"/>
                  </a:lnTo>
                  <a:lnTo>
                    <a:pt x="318" y="1167"/>
                  </a:lnTo>
                  <a:lnTo>
                    <a:pt x="333" y="1144"/>
                  </a:lnTo>
                  <a:lnTo>
                    <a:pt x="348" y="1121"/>
                  </a:lnTo>
                  <a:lnTo>
                    <a:pt x="361" y="1098"/>
                  </a:lnTo>
                  <a:lnTo>
                    <a:pt x="375" y="1076"/>
                  </a:lnTo>
                  <a:lnTo>
                    <a:pt x="385" y="1055"/>
                  </a:lnTo>
                  <a:lnTo>
                    <a:pt x="392" y="1036"/>
                  </a:lnTo>
                  <a:lnTo>
                    <a:pt x="397" y="1020"/>
                  </a:lnTo>
                  <a:lnTo>
                    <a:pt x="397" y="1024"/>
                  </a:lnTo>
                  <a:lnTo>
                    <a:pt x="398" y="1034"/>
                  </a:lnTo>
                  <a:lnTo>
                    <a:pt x="401" y="1050"/>
                  </a:lnTo>
                  <a:lnTo>
                    <a:pt x="402" y="1070"/>
                  </a:lnTo>
                  <a:lnTo>
                    <a:pt x="402" y="1093"/>
                  </a:lnTo>
                  <a:lnTo>
                    <a:pt x="401" y="1119"/>
                  </a:lnTo>
                  <a:lnTo>
                    <a:pt x="397" y="1146"/>
                  </a:lnTo>
                  <a:lnTo>
                    <a:pt x="389" y="1173"/>
                  </a:lnTo>
                  <a:lnTo>
                    <a:pt x="378" y="1198"/>
                  </a:lnTo>
                  <a:lnTo>
                    <a:pt x="380" y="1195"/>
                  </a:lnTo>
                  <a:lnTo>
                    <a:pt x="385" y="1187"/>
                  </a:lnTo>
                  <a:lnTo>
                    <a:pt x="392" y="1176"/>
                  </a:lnTo>
                  <a:lnTo>
                    <a:pt x="398" y="1160"/>
                  </a:lnTo>
                  <a:lnTo>
                    <a:pt x="406" y="1143"/>
                  </a:lnTo>
                  <a:lnTo>
                    <a:pt x="411" y="1123"/>
                  </a:lnTo>
                  <a:lnTo>
                    <a:pt x="411" y="1123"/>
                  </a:lnTo>
                  <a:lnTo>
                    <a:pt x="413" y="1126"/>
                  </a:lnTo>
                  <a:lnTo>
                    <a:pt x="413" y="1131"/>
                  </a:lnTo>
                  <a:lnTo>
                    <a:pt x="413" y="1139"/>
                  </a:lnTo>
                  <a:lnTo>
                    <a:pt x="411" y="1150"/>
                  </a:lnTo>
                  <a:lnTo>
                    <a:pt x="407" y="1165"/>
                  </a:lnTo>
                  <a:lnTo>
                    <a:pt x="402" y="1184"/>
                  </a:lnTo>
                  <a:lnTo>
                    <a:pt x="393" y="1208"/>
                  </a:lnTo>
                  <a:lnTo>
                    <a:pt x="381" y="1237"/>
                  </a:lnTo>
                  <a:lnTo>
                    <a:pt x="364" y="1274"/>
                  </a:lnTo>
                  <a:lnTo>
                    <a:pt x="350" y="1304"/>
                  </a:lnTo>
                  <a:lnTo>
                    <a:pt x="337" y="1328"/>
                  </a:lnTo>
                  <a:lnTo>
                    <a:pt x="326" y="1345"/>
                  </a:lnTo>
                  <a:lnTo>
                    <a:pt x="318" y="1356"/>
                  </a:lnTo>
                  <a:lnTo>
                    <a:pt x="313" y="1363"/>
                  </a:lnTo>
                  <a:lnTo>
                    <a:pt x="312" y="1364"/>
                  </a:lnTo>
                  <a:lnTo>
                    <a:pt x="314" y="1362"/>
                  </a:lnTo>
                  <a:lnTo>
                    <a:pt x="321" y="1355"/>
                  </a:lnTo>
                  <a:lnTo>
                    <a:pt x="330" y="1343"/>
                  </a:lnTo>
                  <a:lnTo>
                    <a:pt x="343" y="1329"/>
                  </a:lnTo>
                  <a:lnTo>
                    <a:pt x="357" y="1309"/>
                  </a:lnTo>
                  <a:lnTo>
                    <a:pt x="372" y="1287"/>
                  </a:lnTo>
                  <a:lnTo>
                    <a:pt x="386" y="1262"/>
                  </a:lnTo>
                  <a:lnTo>
                    <a:pt x="399" y="1233"/>
                  </a:lnTo>
                  <a:lnTo>
                    <a:pt x="411" y="1203"/>
                  </a:lnTo>
                  <a:lnTo>
                    <a:pt x="420" y="1172"/>
                  </a:lnTo>
                  <a:lnTo>
                    <a:pt x="420" y="1176"/>
                  </a:lnTo>
                  <a:lnTo>
                    <a:pt x="419" y="1187"/>
                  </a:lnTo>
                  <a:lnTo>
                    <a:pt x="416" y="1206"/>
                  </a:lnTo>
                  <a:lnTo>
                    <a:pt x="410" y="1231"/>
                  </a:lnTo>
                  <a:lnTo>
                    <a:pt x="399" y="1259"/>
                  </a:lnTo>
                  <a:lnTo>
                    <a:pt x="384" y="1292"/>
                  </a:lnTo>
                  <a:lnTo>
                    <a:pt x="369" y="1320"/>
                  </a:lnTo>
                  <a:lnTo>
                    <a:pt x="357" y="1339"/>
                  </a:lnTo>
                  <a:lnTo>
                    <a:pt x="347" y="1355"/>
                  </a:lnTo>
                  <a:lnTo>
                    <a:pt x="340" y="1366"/>
                  </a:lnTo>
                  <a:lnTo>
                    <a:pt x="337" y="1372"/>
                  </a:lnTo>
                  <a:lnTo>
                    <a:pt x="334" y="1376"/>
                  </a:lnTo>
                  <a:lnTo>
                    <a:pt x="333" y="1377"/>
                  </a:lnTo>
                  <a:lnTo>
                    <a:pt x="335" y="1375"/>
                  </a:lnTo>
                  <a:lnTo>
                    <a:pt x="342" y="1368"/>
                  </a:lnTo>
                  <a:lnTo>
                    <a:pt x="351" y="1356"/>
                  </a:lnTo>
                  <a:lnTo>
                    <a:pt x="363" y="1342"/>
                  </a:lnTo>
                  <a:lnTo>
                    <a:pt x="377" y="1325"/>
                  </a:lnTo>
                  <a:lnTo>
                    <a:pt x="390" y="1304"/>
                  </a:lnTo>
                  <a:lnTo>
                    <a:pt x="403" y="1282"/>
                  </a:lnTo>
                  <a:lnTo>
                    <a:pt x="415" y="1258"/>
                  </a:lnTo>
                  <a:lnTo>
                    <a:pt x="424" y="1235"/>
                  </a:lnTo>
                  <a:lnTo>
                    <a:pt x="430" y="1210"/>
                  </a:lnTo>
                  <a:lnTo>
                    <a:pt x="430" y="1214"/>
                  </a:lnTo>
                  <a:lnTo>
                    <a:pt x="430" y="1227"/>
                  </a:lnTo>
                  <a:lnTo>
                    <a:pt x="428" y="1246"/>
                  </a:lnTo>
                  <a:lnTo>
                    <a:pt x="424" y="1273"/>
                  </a:lnTo>
                  <a:lnTo>
                    <a:pt x="419" y="1301"/>
                  </a:lnTo>
                  <a:lnTo>
                    <a:pt x="410" y="1334"/>
                  </a:lnTo>
                  <a:lnTo>
                    <a:pt x="399" y="1364"/>
                  </a:lnTo>
                  <a:lnTo>
                    <a:pt x="389" y="1386"/>
                  </a:lnTo>
                  <a:lnTo>
                    <a:pt x="381" y="1402"/>
                  </a:lnTo>
                  <a:lnTo>
                    <a:pt x="375" y="1411"/>
                  </a:lnTo>
                  <a:lnTo>
                    <a:pt x="376" y="1409"/>
                  </a:lnTo>
                  <a:lnTo>
                    <a:pt x="385" y="1398"/>
                  </a:lnTo>
                  <a:lnTo>
                    <a:pt x="395" y="1384"/>
                  </a:lnTo>
                  <a:lnTo>
                    <a:pt x="406" y="1367"/>
                  </a:lnTo>
                  <a:lnTo>
                    <a:pt x="416" y="1348"/>
                  </a:lnTo>
                  <a:lnTo>
                    <a:pt x="427" y="1329"/>
                  </a:lnTo>
                  <a:lnTo>
                    <a:pt x="435" y="1311"/>
                  </a:lnTo>
                  <a:lnTo>
                    <a:pt x="441" y="1294"/>
                  </a:lnTo>
                  <a:lnTo>
                    <a:pt x="441" y="1297"/>
                  </a:lnTo>
                  <a:lnTo>
                    <a:pt x="441" y="1308"/>
                  </a:lnTo>
                  <a:lnTo>
                    <a:pt x="441" y="1322"/>
                  </a:lnTo>
                  <a:lnTo>
                    <a:pt x="439" y="1341"/>
                  </a:lnTo>
                  <a:lnTo>
                    <a:pt x="437" y="1360"/>
                  </a:lnTo>
                  <a:lnTo>
                    <a:pt x="432" y="1380"/>
                  </a:lnTo>
                  <a:lnTo>
                    <a:pt x="427" y="1397"/>
                  </a:lnTo>
                  <a:lnTo>
                    <a:pt x="418" y="1414"/>
                  </a:lnTo>
                  <a:lnTo>
                    <a:pt x="407" y="1431"/>
                  </a:lnTo>
                  <a:lnTo>
                    <a:pt x="398" y="1445"/>
                  </a:lnTo>
                  <a:lnTo>
                    <a:pt x="390" y="1456"/>
                  </a:lnTo>
                  <a:lnTo>
                    <a:pt x="384" y="1464"/>
                  </a:lnTo>
                  <a:lnTo>
                    <a:pt x="382" y="1466"/>
                  </a:lnTo>
                  <a:lnTo>
                    <a:pt x="384" y="1464"/>
                  </a:lnTo>
                  <a:lnTo>
                    <a:pt x="390" y="1457"/>
                  </a:lnTo>
                  <a:lnTo>
                    <a:pt x="398" y="1448"/>
                  </a:lnTo>
                  <a:lnTo>
                    <a:pt x="407" y="1435"/>
                  </a:lnTo>
                  <a:lnTo>
                    <a:pt x="419" y="1420"/>
                  </a:lnTo>
                  <a:lnTo>
                    <a:pt x="430" y="1403"/>
                  </a:lnTo>
                  <a:lnTo>
                    <a:pt x="439" y="1385"/>
                  </a:lnTo>
                  <a:lnTo>
                    <a:pt x="445" y="1366"/>
                  </a:lnTo>
                  <a:lnTo>
                    <a:pt x="449" y="1347"/>
                  </a:lnTo>
                  <a:lnTo>
                    <a:pt x="450" y="1348"/>
                  </a:lnTo>
                  <a:lnTo>
                    <a:pt x="452" y="1354"/>
                  </a:lnTo>
                  <a:lnTo>
                    <a:pt x="454" y="1363"/>
                  </a:lnTo>
                  <a:lnTo>
                    <a:pt x="456" y="1376"/>
                  </a:lnTo>
                  <a:lnTo>
                    <a:pt x="457" y="1396"/>
                  </a:lnTo>
                  <a:lnTo>
                    <a:pt x="457" y="1422"/>
                  </a:lnTo>
                  <a:lnTo>
                    <a:pt x="454" y="1445"/>
                  </a:lnTo>
                  <a:lnTo>
                    <a:pt x="448" y="1466"/>
                  </a:lnTo>
                  <a:lnTo>
                    <a:pt x="443" y="1482"/>
                  </a:lnTo>
                  <a:lnTo>
                    <a:pt x="449" y="1470"/>
                  </a:lnTo>
                  <a:lnTo>
                    <a:pt x="458" y="1457"/>
                  </a:lnTo>
                  <a:lnTo>
                    <a:pt x="468" y="1444"/>
                  </a:lnTo>
                  <a:lnTo>
                    <a:pt x="474" y="1434"/>
                  </a:lnTo>
                  <a:lnTo>
                    <a:pt x="473" y="1420"/>
                  </a:lnTo>
                  <a:lnTo>
                    <a:pt x="474" y="1402"/>
                  </a:lnTo>
                  <a:lnTo>
                    <a:pt x="479" y="1381"/>
                  </a:lnTo>
                  <a:lnTo>
                    <a:pt x="479" y="1385"/>
                  </a:lnTo>
                  <a:lnTo>
                    <a:pt x="479" y="1396"/>
                  </a:lnTo>
                  <a:lnTo>
                    <a:pt x="479" y="1411"/>
                  </a:lnTo>
                  <a:lnTo>
                    <a:pt x="481" y="1427"/>
                  </a:lnTo>
                  <a:lnTo>
                    <a:pt x="488" y="1419"/>
                  </a:lnTo>
                  <a:lnTo>
                    <a:pt x="498" y="1410"/>
                  </a:lnTo>
                  <a:lnTo>
                    <a:pt x="505" y="1405"/>
                  </a:lnTo>
                  <a:lnTo>
                    <a:pt x="511" y="1402"/>
                  </a:lnTo>
                  <a:lnTo>
                    <a:pt x="512" y="1402"/>
                  </a:lnTo>
                  <a:lnTo>
                    <a:pt x="509" y="1403"/>
                  </a:lnTo>
                  <a:lnTo>
                    <a:pt x="504" y="1407"/>
                  </a:lnTo>
                  <a:lnTo>
                    <a:pt x="495" y="1414"/>
                  </a:lnTo>
                  <a:lnTo>
                    <a:pt x="486" y="1424"/>
                  </a:lnTo>
                  <a:lnTo>
                    <a:pt x="481" y="1432"/>
                  </a:lnTo>
                  <a:lnTo>
                    <a:pt x="483" y="1443"/>
                  </a:lnTo>
                  <a:lnTo>
                    <a:pt x="487" y="1453"/>
                  </a:lnTo>
                  <a:lnTo>
                    <a:pt x="492" y="1461"/>
                  </a:lnTo>
                  <a:lnTo>
                    <a:pt x="494" y="1472"/>
                  </a:lnTo>
                  <a:lnTo>
                    <a:pt x="494" y="1485"/>
                  </a:lnTo>
                  <a:lnTo>
                    <a:pt x="490" y="1502"/>
                  </a:lnTo>
                  <a:lnTo>
                    <a:pt x="483" y="1521"/>
                  </a:lnTo>
                  <a:lnTo>
                    <a:pt x="475" y="1540"/>
                  </a:lnTo>
                  <a:lnTo>
                    <a:pt x="464" y="1561"/>
                  </a:lnTo>
                  <a:lnTo>
                    <a:pt x="452" y="1582"/>
                  </a:lnTo>
                  <a:lnTo>
                    <a:pt x="440" y="1601"/>
                  </a:lnTo>
                  <a:lnTo>
                    <a:pt x="432" y="1622"/>
                  </a:lnTo>
                  <a:lnTo>
                    <a:pt x="430" y="1640"/>
                  </a:lnTo>
                  <a:lnTo>
                    <a:pt x="431" y="1636"/>
                  </a:lnTo>
                  <a:lnTo>
                    <a:pt x="433" y="1629"/>
                  </a:lnTo>
                  <a:lnTo>
                    <a:pt x="440" y="1616"/>
                  </a:lnTo>
                  <a:lnTo>
                    <a:pt x="447" y="1600"/>
                  </a:lnTo>
                  <a:lnTo>
                    <a:pt x="454" y="1582"/>
                  </a:lnTo>
                  <a:lnTo>
                    <a:pt x="465" y="1564"/>
                  </a:lnTo>
                  <a:lnTo>
                    <a:pt x="474" y="1547"/>
                  </a:lnTo>
                  <a:lnTo>
                    <a:pt x="485" y="1533"/>
                  </a:lnTo>
                  <a:lnTo>
                    <a:pt x="495" y="1523"/>
                  </a:lnTo>
                  <a:lnTo>
                    <a:pt x="505" y="1510"/>
                  </a:lnTo>
                  <a:lnTo>
                    <a:pt x="507" y="1507"/>
                  </a:lnTo>
                  <a:lnTo>
                    <a:pt x="507" y="1500"/>
                  </a:lnTo>
                  <a:lnTo>
                    <a:pt x="505" y="1485"/>
                  </a:lnTo>
                  <a:lnTo>
                    <a:pt x="504" y="1474"/>
                  </a:lnTo>
                  <a:lnTo>
                    <a:pt x="503" y="1470"/>
                  </a:lnTo>
                  <a:lnTo>
                    <a:pt x="504" y="1473"/>
                  </a:lnTo>
                  <a:lnTo>
                    <a:pt x="508" y="1481"/>
                  </a:lnTo>
                  <a:lnTo>
                    <a:pt x="512" y="1492"/>
                  </a:lnTo>
                  <a:lnTo>
                    <a:pt x="513" y="1482"/>
                  </a:lnTo>
                  <a:lnTo>
                    <a:pt x="513" y="1470"/>
                  </a:lnTo>
                  <a:lnTo>
                    <a:pt x="512" y="1458"/>
                  </a:lnTo>
                  <a:lnTo>
                    <a:pt x="511" y="1452"/>
                  </a:lnTo>
                  <a:lnTo>
                    <a:pt x="509" y="1449"/>
                  </a:lnTo>
                  <a:lnTo>
                    <a:pt x="511" y="1452"/>
                  </a:lnTo>
                  <a:lnTo>
                    <a:pt x="513" y="1458"/>
                  </a:lnTo>
                  <a:lnTo>
                    <a:pt x="517" y="1469"/>
                  </a:lnTo>
                  <a:lnTo>
                    <a:pt x="519" y="1482"/>
                  </a:lnTo>
                  <a:lnTo>
                    <a:pt x="519" y="1495"/>
                  </a:lnTo>
                  <a:lnTo>
                    <a:pt x="516" y="1507"/>
                  </a:lnTo>
                  <a:lnTo>
                    <a:pt x="517" y="1510"/>
                  </a:lnTo>
                  <a:lnTo>
                    <a:pt x="521" y="1529"/>
                  </a:lnTo>
                  <a:lnTo>
                    <a:pt x="525" y="1550"/>
                  </a:lnTo>
                  <a:lnTo>
                    <a:pt x="526" y="1574"/>
                  </a:lnTo>
                  <a:lnTo>
                    <a:pt x="526" y="1597"/>
                  </a:lnTo>
                  <a:lnTo>
                    <a:pt x="523" y="1622"/>
                  </a:lnTo>
                  <a:lnTo>
                    <a:pt x="516" y="1650"/>
                  </a:lnTo>
                  <a:lnTo>
                    <a:pt x="511" y="1669"/>
                  </a:lnTo>
                  <a:lnTo>
                    <a:pt x="507" y="1682"/>
                  </a:lnTo>
                  <a:lnTo>
                    <a:pt x="504" y="1691"/>
                  </a:lnTo>
                  <a:lnTo>
                    <a:pt x="502" y="1695"/>
                  </a:lnTo>
                  <a:lnTo>
                    <a:pt x="502" y="1698"/>
                  </a:lnTo>
                  <a:lnTo>
                    <a:pt x="502" y="1698"/>
                  </a:lnTo>
                  <a:lnTo>
                    <a:pt x="503" y="1697"/>
                  </a:lnTo>
                  <a:lnTo>
                    <a:pt x="508" y="1691"/>
                  </a:lnTo>
                  <a:lnTo>
                    <a:pt x="516" y="1682"/>
                  </a:lnTo>
                  <a:lnTo>
                    <a:pt x="524" y="1672"/>
                  </a:lnTo>
                  <a:lnTo>
                    <a:pt x="532" y="1657"/>
                  </a:lnTo>
                  <a:lnTo>
                    <a:pt x="537" y="1640"/>
                  </a:lnTo>
                  <a:lnTo>
                    <a:pt x="540" y="1621"/>
                  </a:lnTo>
                  <a:lnTo>
                    <a:pt x="540" y="1600"/>
                  </a:lnTo>
                  <a:lnTo>
                    <a:pt x="538" y="1584"/>
                  </a:lnTo>
                  <a:lnTo>
                    <a:pt x="536" y="1574"/>
                  </a:lnTo>
                  <a:lnTo>
                    <a:pt x="533" y="1567"/>
                  </a:lnTo>
                  <a:lnTo>
                    <a:pt x="532" y="1563"/>
                  </a:lnTo>
                  <a:lnTo>
                    <a:pt x="530" y="1563"/>
                  </a:lnTo>
                  <a:lnTo>
                    <a:pt x="532" y="1563"/>
                  </a:lnTo>
                  <a:lnTo>
                    <a:pt x="534" y="1567"/>
                  </a:lnTo>
                  <a:lnTo>
                    <a:pt x="538" y="1572"/>
                  </a:lnTo>
                  <a:lnTo>
                    <a:pt x="542" y="1582"/>
                  </a:lnTo>
                  <a:lnTo>
                    <a:pt x="546" y="1593"/>
                  </a:lnTo>
                  <a:lnTo>
                    <a:pt x="549" y="1612"/>
                  </a:lnTo>
                  <a:lnTo>
                    <a:pt x="550" y="1634"/>
                  </a:lnTo>
                  <a:lnTo>
                    <a:pt x="549" y="1659"/>
                  </a:lnTo>
                  <a:lnTo>
                    <a:pt x="545" y="1682"/>
                  </a:lnTo>
                  <a:lnTo>
                    <a:pt x="540" y="1702"/>
                  </a:lnTo>
                  <a:lnTo>
                    <a:pt x="533" y="1718"/>
                  </a:lnTo>
                  <a:lnTo>
                    <a:pt x="528" y="1731"/>
                  </a:lnTo>
                  <a:lnTo>
                    <a:pt x="524" y="1737"/>
                  </a:lnTo>
                  <a:lnTo>
                    <a:pt x="523" y="1741"/>
                  </a:lnTo>
                  <a:lnTo>
                    <a:pt x="524" y="1739"/>
                  </a:lnTo>
                  <a:lnTo>
                    <a:pt x="529" y="1733"/>
                  </a:lnTo>
                  <a:lnTo>
                    <a:pt x="536" y="1724"/>
                  </a:lnTo>
                  <a:lnTo>
                    <a:pt x="542" y="1714"/>
                  </a:lnTo>
                  <a:lnTo>
                    <a:pt x="550" y="1699"/>
                  </a:lnTo>
                  <a:lnTo>
                    <a:pt x="555" y="1684"/>
                  </a:lnTo>
                  <a:lnTo>
                    <a:pt x="559" y="1667"/>
                  </a:lnTo>
                  <a:lnTo>
                    <a:pt x="559" y="1671"/>
                  </a:lnTo>
                  <a:lnTo>
                    <a:pt x="559" y="1680"/>
                  </a:lnTo>
                  <a:lnTo>
                    <a:pt x="559" y="1693"/>
                  </a:lnTo>
                  <a:lnTo>
                    <a:pt x="557" y="1707"/>
                  </a:lnTo>
                  <a:lnTo>
                    <a:pt x="551" y="1722"/>
                  </a:lnTo>
                  <a:lnTo>
                    <a:pt x="547" y="1733"/>
                  </a:lnTo>
                  <a:lnTo>
                    <a:pt x="545" y="1746"/>
                  </a:lnTo>
                  <a:lnTo>
                    <a:pt x="546" y="1758"/>
                  </a:lnTo>
                  <a:lnTo>
                    <a:pt x="547" y="1769"/>
                  </a:lnTo>
                  <a:lnTo>
                    <a:pt x="547" y="1777"/>
                  </a:lnTo>
                  <a:lnTo>
                    <a:pt x="549" y="1779"/>
                  </a:lnTo>
                  <a:lnTo>
                    <a:pt x="550" y="1775"/>
                  </a:lnTo>
                  <a:lnTo>
                    <a:pt x="553" y="1766"/>
                  </a:lnTo>
                  <a:lnTo>
                    <a:pt x="557" y="1753"/>
                  </a:lnTo>
                  <a:lnTo>
                    <a:pt x="560" y="1736"/>
                  </a:lnTo>
                  <a:lnTo>
                    <a:pt x="566" y="1716"/>
                  </a:lnTo>
                  <a:lnTo>
                    <a:pt x="568" y="1694"/>
                  </a:lnTo>
                  <a:lnTo>
                    <a:pt x="571" y="1673"/>
                  </a:lnTo>
                  <a:lnTo>
                    <a:pt x="570" y="1652"/>
                  </a:lnTo>
                  <a:lnTo>
                    <a:pt x="567" y="1631"/>
                  </a:lnTo>
                  <a:lnTo>
                    <a:pt x="562" y="1612"/>
                  </a:lnTo>
                  <a:lnTo>
                    <a:pt x="555" y="1593"/>
                  </a:lnTo>
                  <a:lnTo>
                    <a:pt x="549" y="1578"/>
                  </a:lnTo>
                  <a:lnTo>
                    <a:pt x="542" y="1563"/>
                  </a:lnTo>
                  <a:lnTo>
                    <a:pt x="537" y="1553"/>
                  </a:lnTo>
                  <a:lnTo>
                    <a:pt x="533" y="1545"/>
                  </a:lnTo>
                  <a:lnTo>
                    <a:pt x="532" y="1544"/>
                  </a:lnTo>
                  <a:lnTo>
                    <a:pt x="533" y="1546"/>
                  </a:lnTo>
                  <a:lnTo>
                    <a:pt x="538" y="1553"/>
                  </a:lnTo>
                  <a:lnTo>
                    <a:pt x="546" y="1564"/>
                  </a:lnTo>
                  <a:lnTo>
                    <a:pt x="554" y="1580"/>
                  </a:lnTo>
                  <a:lnTo>
                    <a:pt x="563" y="1599"/>
                  </a:lnTo>
                  <a:lnTo>
                    <a:pt x="571" y="1618"/>
                  </a:lnTo>
                  <a:lnTo>
                    <a:pt x="576" y="1640"/>
                  </a:lnTo>
                  <a:lnTo>
                    <a:pt x="581" y="1673"/>
                  </a:lnTo>
                  <a:lnTo>
                    <a:pt x="584" y="1705"/>
                  </a:lnTo>
                  <a:lnTo>
                    <a:pt x="584" y="1735"/>
                  </a:lnTo>
                  <a:lnTo>
                    <a:pt x="584" y="1761"/>
                  </a:lnTo>
                  <a:lnTo>
                    <a:pt x="585" y="1780"/>
                  </a:lnTo>
                  <a:lnTo>
                    <a:pt x="587" y="1795"/>
                  </a:lnTo>
                  <a:lnTo>
                    <a:pt x="589" y="1805"/>
                  </a:lnTo>
                  <a:lnTo>
                    <a:pt x="592" y="1812"/>
                  </a:lnTo>
                  <a:lnTo>
                    <a:pt x="595" y="1815"/>
                  </a:lnTo>
                  <a:lnTo>
                    <a:pt x="596" y="1815"/>
                  </a:lnTo>
                  <a:lnTo>
                    <a:pt x="596" y="1812"/>
                  </a:lnTo>
                  <a:lnTo>
                    <a:pt x="598" y="1801"/>
                  </a:lnTo>
                  <a:lnTo>
                    <a:pt x="600" y="1787"/>
                  </a:lnTo>
                  <a:lnTo>
                    <a:pt x="602" y="1767"/>
                  </a:lnTo>
                  <a:lnTo>
                    <a:pt x="602" y="1743"/>
                  </a:lnTo>
                  <a:lnTo>
                    <a:pt x="601" y="1722"/>
                  </a:lnTo>
                  <a:lnTo>
                    <a:pt x="598" y="1702"/>
                  </a:lnTo>
                  <a:lnTo>
                    <a:pt x="596" y="1684"/>
                  </a:lnTo>
                  <a:lnTo>
                    <a:pt x="592" y="1669"/>
                  </a:lnTo>
                  <a:lnTo>
                    <a:pt x="589" y="1659"/>
                  </a:lnTo>
                  <a:lnTo>
                    <a:pt x="588" y="1656"/>
                  </a:lnTo>
                  <a:lnTo>
                    <a:pt x="589" y="1659"/>
                  </a:lnTo>
                  <a:lnTo>
                    <a:pt x="592" y="1665"/>
                  </a:lnTo>
                  <a:lnTo>
                    <a:pt x="596" y="1677"/>
                  </a:lnTo>
                  <a:lnTo>
                    <a:pt x="601" y="1690"/>
                  </a:lnTo>
                  <a:lnTo>
                    <a:pt x="605" y="1707"/>
                  </a:lnTo>
                  <a:lnTo>
                    <a:pt x="609" y="1724"/>
                  </a:lnTo>
                  <a:lnTo>
                    <a:pt x="612" y="1744"/>
                  </a:lnTo>
                  <a:lnTo>
                    <a:pt x="613" y="1765"/>
                  </a:lnTo>
                  <a:lnTo>
                    <a:pt x="614" y="1784"/>
                  </a:lnTo>
                  <a:lnTo>
                    <a:pt x="614" y="1801"/>
                  </a:lnTo>
                  <a:lnTo>
                    <a:pt x="613" y="1813"/>
                  </a:lnTo>
                  <a:lnTo>
                    <a:pt x="613" y="1817"/>
                  </a:lnTo>
                  <a:lnTo>
                    <a:pt x="615" y="1815"/>
                  </a:lnTo>
                  <a:lnTo>
                    <a:pt x="619" y="1808"/>
                  </a:lnTo>
                  <a:lnTo>
                    <a:pt x="625" y="1798"/>
                  </a:lnTo>
                  <a:lnTo>
                    <a:pt x="630" y="1782"/>
                  </a:lnTo>
                  <a:lnTo>
                    <a:pt x="631" y="1760"/>
                  </a:lnTo>
                  <a:lnTo>
                    <a:pt x="631" y="1743"/>
                  </a:lnTo>
                  <a:lnTo>
                    <a:pt x="633" y="1723"/>
                  </a:lnTo>
                  <a:lnTo>
                    <a:pt x="635" y="1703"/>
                  </a:lnTo>
                  <a:lnTo>
                    <a:pt x="640" y="1686"/>
                  </a:lnTo>
                  <a:lnTo>
                    <a:pt x="648" y="1671"/>
                  </a:lnTo>
                  <a:lnTo>
                    <a:pt x="659" y="1659"/>
                  </a:lnTo>
                  <a:lnTo>
                    <a:pt x="673" y="1651"/>
                  </a:lnTo>
                  <a:lnTo>
                    <a:pt x="671" y="1652"/>
                  </a:lnTo>
                  <a:lnTo>
                    <a:pt x="665" y="1659"/>
                  </a:lnTo>
                  <a:lnTo>
                    <a:pt x="657" y="1667"/>
                  </a:lnTo>
                  <a:lnTo>
                    <a:pt x="650" y="1680"/>
                  </a:lnTo>
                  <a:lnTo>
                    <a:pt x="642" y="1695"/>
                  </a:lnTo>
                  <a:lnTo>
                    <a:pt x="638" y="1714"/>
                  </a:lnTo>
                  <a:lnTo>
                    <a:pt x="639" y="1735"/>
                  </a:lnTo>
                  <a:lnTo>
                    <a:pt x="640" y="1758"/>
                  </a:lnTo>
                  <a:lnTo>
                    <a:pt x="640" y="1780"/>
                  </a:lnTo>
                  <a:lnTo>
                    <a:pt x="638" y="1801"/>
                  </a:lnTo>
                  <a:lnTo>
                    <a:pt x="635" y="1821"/>
                  </a:lnTo>
                  <a:lnTo>
                    <a:pt x="631" y="1835"/>
                  </a:lnTo>
                  <a:lnTo>
                    <a:pt x="629" y="1846"/>
                  </a:lnTo>
                  <a:lnTo>
                    <a:pt x="627" y="1849"/>
                  </a:lnTo>
                  <a:lnTo>
                    <a:pt x="627" y="1849"/>
                  </a:lnTo>
                  <a:lnTo>
                    <a:pt x="629" y="1850"/>
                  </a:lnTo>
                  <a:lnTo>
                    <a:pt x="630" y="1850"/>
                  </a:lnTo>
                  <a:lnTo>
                    <a:pt x="631" y="1850"/>
                  </a:lnTo>
                  <a:lnTo>
                    <a:pt x="634" y="1850"/>
                  </a:lnTo>
                  <a:lnTo>
                    <a:pt x="636" y="1849"/>
                  </a:lnTo>
                  <a:lnTo>
                    <a:pt x="639" y="1847"/>
                  </a:lnTo>
                  <a:lnTo>
                    <a:pt x="643" y="1843"/>
                  </a:lnTo>
                  <a:lnTo>
                    <a:pt x="647" y="1838"/>
                  </a:lnTo>
                  <a:lnTo>
                    <a:pt x="651" y="1825"/>
                  </a:lnTo>
                  <a:lnTo>
                    <a:pt x="653" y="1811"/>
                  </a:lnTo>
                  <a:lnTo>
                    <a:pt x="655" y="1798"/>
                  </a:lnTo>
                  <a:lnTo>
                    <a:pt x="655" y="1787"/>
                  </a:lnTo>
                  <a:lnTo>
                    <a:pt x="653" y="1783"/>
                  </a:lnTo>
                  <a:lnTo>
                    <a:pt x="655" y="1786"/>
                  </a:lnTo>
                  <a:lnTo>
                    <a:pt x="657" y="1795"/>
                  </a:lnTo>
                  <a:lnTo>
                    <a:pt x="659" y="1808"/>
                  </a:lnTo>
                  <a:lnTo>
                    <a:pt x="657" y="1826"/>
                  </a:lnTo>
                  <a:lnTo>
                    <a:pt x="653" y="1846"/>
                  </a:lnTo>
                  <a:lnTo>
                    <a:pt x="647" y="1866"/>
                  </a:lnTo>
                  <a:lnTo>
                    <a:pt x="644" y="1881"/>
                  </a:lnTo>
                  <a:lnTo>
                    <a:pt x="644" y="1892"/>
                  </a:lnTo>
                  <a:lnTo>
                    <a:pt x="644" y="1900"/>
                  </a:lnTo>
                  <a:lnTo>
                    <a:pt x="644" y="1901"/>
                  </a:lnTo>
                  <a:lnTo>
                    <a:pt x="646" y="1898"/>
                  </a:lnTo>
                  <a:lnTo>
                    <a:pt x="647" y="1892"/>
                  </a:lnTo>
                  <a:lnTo>
                    <a:pt x="651" y="1881"/>
                  </a:lnTo>
                  <a:lnTo>
                    <a:pt x="657" y="1868"/>
                  </a:lnTo>
                  <a:lnTo>
                    <a:pt x="665" y="1855"/>
                  </a:lnTo>
                  <a:lnTo>
                    <a:pt x="672" y="1839"/>
                  </a:lnTo>
                  <a:lnTo>
                    <a:pt x="674" y="1822"/>
                  </a:lnTo>
                  <a:lnTo>
                    <a:pt x="674" y="1804"/>
                  </a:lnTo>
                  <a:lnTo>
                    <a:pt x="673" y="1786"/>
                  </a:lnTo>
                  <a:lnTo>
                    <a:pt x="673" y="1766"/>
                  </a:lnTo>
                  <a:lnTo>
                    <a:pt x="674" y="1749"/>
                  </a:lnTo>
                  <a:lnTo>
                    <a:pt x="678" y="1737"/>
                  </a:lnTo>
                  <a:lnTo>
                    <a:pt x="684" y="1728"/>
                  </a:lnTo>
                  <a:lnTo>
                    <a:pt x="688" y="1724"/>
                  </a:lnTo>
                  <a:lnTo>
                    <a:pt x="689" y="1722"/>
                  </a:lnTo>
                  <a:lnTo>
                    <a:pt x="688" y="1724"/>
                  </a:lnTo>
                  <a:lnTo>
                    <a:pt x="685" y="1731"/>
                  </a:lnTo>
                  <a:lnTo>
                    <a:pt x="682" y="1740"/>
                  </a:lnTo>
                  <a:lnTo>
                    <a:pt x="680" y="1754"/>
                  </a:lnTo>
                  <a:lnTo>
                    <a:pt x="678" y="1771"/>
                  </a:lnTo>
                  <a:lnTo>
                    <a:pt x="681" y="1792"/>
                  </a:lnTo>
                  <a:lnTo>
                    <a:pt x="685" y="1817"/>
                  </a:lnTo>
                  <a:lnTo>
                    <a:pt x="686" y="1837"/>
                  </a:lnTo>
                  <a:lnTo>
                    <a:pt x="688" y="1854"/>
                  </a:lnTo>
                  <a:lnTo>
                    <a:pt x="685" y="1868"/>
                  </a:lnTo>
                  <a:lnTo>
                    <a:pt x="681" y="1883"/>
                  </a:lnTo>
                  <a:lnTo>
                    <a:pt x="674" y="1897"/>
                  </a:lnTo>
                  <a:lnTo>
                    <a:pt x="667" y="1909"/>
                  </a:lnTo>
                  <a:lnTo>
                    <a:pt x="659" y="1921"/>
                  </a:lnTo>
                  <a:lnTo>
                    <a:pt x="652" y="1931"/>
                  </a:lnTo>
                  <a:lnTo>
                    <a:pt x="651" y="1936"/>
                  </a:lnTo>
                  <a:lnTo>
                    <a:pt x="652" y="1932"/>
                  </a:lnTo>
                  <a:lnTo>
                    <a:pt x="656" y="1927"/>
                  </a:lnTo>
                  <a:lnTo>
                    <a:pt x="663" y="1922"/>
                  </a:lnTo>
                  <a:lnTo>
                    <a:pt x="673" y="1918"/>
                  </a:lnTo>
                  <a:lnTo>
                    <a:pt x="685" y="1914"/>
                  </a:lnTo>
                  <a:lnTo>
                    <a:pt x="694" y="1906"/>
                  </a:lnTo>
                  <a:lnTo>
                    <a:pt x="701" y="1897"/>
                  </a:lnTo>
                  <a:lnTo>
                    <a:pt x="705" y="1889"/>
                  </a:lnTo>
                  <a:lnTo>
                    <a:pt x="706" y="1887"/>
                  </a:lnTo>
                  <a:lnTo>
                    <a:pt x="706" y="1890"/>
                  </a:lnTo>
                  <a:lnTo>
                    <a:pt x="703" y="1900"/>
                  </a:lnTo>
                  <a:lnTo>
                    <a:pt x="698" y="1913"/>
                  </a:lnTo>
                  <a:lnTo>
                    <a:pt x="693" y="1926"/>
                  </a:lnTo>
                  <a:lnTo>
                    <a:pt x="685" y="1938"/>
                  </a:lnTo>
                  <a:lnTo>
                    <a:pt x="674" y="1944"/>
                  </a:lnTo>
                  <a:lnTo>
                    <a:pt x="664" y="1952"/>
                  </a:lnTo>
                  <a:lnTo>
                    <a:pt x="655" y="1962"/>
                  </a:lnTo>
                  <a:lnTo>
                    <a:pt x="648" y="1976"/>
                  </a:lnTo>
                  <a:lnTo>
                    <a:pt x="643" y="1987"/>
                  </a:lnTo>
                  <a:lnTo>
                    <a:pt x="640" y="1996"/>
                  </a:lnTo>
                  <a:lnTo>
                    <a:pt x="639" y="2000"/>
                  </a:lnTo>
                  <a:lnTo>
                    <a:pt x="636" y="2002"/>
                  </a:lnTo>
                  <a:lnTo>
                    <a:pt x="627" y="2004"/>
                  </a:lnTo>
                  <a:lnTo>
                    <a:pt x="614" y="2007"/>
                  </a:lnTo>
                  <a:lnTo>
                    <a:pt x="596" y="2010"/>
                  </a:lnTo>
                  <a:lnTo>
                    <a:pt x="575" y="2010"/>
                  </a:lnTo>
                  <a:lnTo>
                    <a:pt x="551" y="2007"/>
                  </a:lnTo>
                  <a:lnTo>
                    <a:pt x="526" y="2000"/>
                  </a:lnTo>
                  <a:lnTo>
                    <a:pt x="507" y="1994"/>
                  </a:lnTo>
                  <a:lnTo>
                    <a:pt x="490" y="1991"/>
                  </a:lnTo>
                  <a:lnTo>
                    <a:pt x="477" y="1990"/>
                  </a:lnTo>
                  <a:lnTo>
                    <a:pt x="466" y="1990"/>
                  </a:lnTo>
                  <a:lnTo>
                    <a:pt x="456" y="1991"/>
                  </a:lnTo>
                  <a:lnTo>
                    <a:pt x="445" y="1990"/>
                  </a:lnTo>
                  <a:lnTo>
                    <a:pt x="433" y="1987"/>
                  </a:lnTo>
                  <a:lnTo>
                    <a:pt x="420" y="1983"/>
                  </a:lnTo>
                  <a:lnTo>
                    <a:pt x="406" y="1976"/>
                  </a:lnTo>
                  <a:lnTo>
                    <a:pt x="393" y="1968"/>
                  </a:lnTo>
                  <a:lnTo>
                    <a:pt x="378" y="1960"/>
                  </a:lnTo>
                  <a:lnTo>
                    <a:pt x="364" y="1952"/>
                  </a:lnTo>
                  <a:lnTo>
                    <a:pt x="347" y="1945"/>
                  </a:lnTo>
                  <a:lnTo>
                    <a:pt x="329" y="1942"/>
                  </a:lnTo>
                  <a:lnTo>
                    <a:pt x="309" y="1943"/>
                  </a:lnTo>
                  <a:lnTo>
                    <a:pt x="285" y="1948"/>
                  </a:lnTo>
                  <a:lnTo>
                    <a:pt x="261" y="1960"/>
                  </a:lnTo>
                  <a:lnTo>
                    <a:pt x="262" y="1959"/>
                  </a:lnTo>
                  <a:lnTo>
                    <a:pt x="265" y="1956"/>
                  </a:lnTo>
                  <a:lnTo>
                    <a:pt x="271" y="1952"/>
                  </a:lnTo>
                  <a:lnTo>
                    <a:pt x="280" y="1947"/>
                  </a:lnTo>
                  <a:lnTo>
                    <a:pt x="292" y="1943"/>
                  </a:lnTo>
                  <a:lnTo>
                    <a:pt x="306" y="1940"/>
                  </a:lnTo>
                  <a:lnTo>
                    <a:pt x="325" y="1940"/>
                  </a:lnTo>
                  <a:lnTo>
                    <a:pt x="347" y="1942"/>
                  </a:lnTo>
                  <a:lnTo>
                    <a:pt x="373" y="1948"/>
                  </a:lnTo>
                  <a:lnTo>
                    <a:pt x="403" y="1957"/>
                  </a:lnTo>
                  <a:lnTo>
                    <a:pt x="433" y="1968"/>
                  </a:lnTo>
                  <a:lnTo>
                    <a:pt x="458" y="1973"/>
                  </a:lnTo>
                  <a:lnTo>
                    <a:pt x="479" y="1976"/>
                  </a:lnTo>
                  <a:lnTo>
                    <a:pt x="496" y="1974"/>
                  </a:lnTo>
                  <a:lnTo>
                    <a:pt x="511" y="1972"/>
                  </a:lnTo>
                  <a:lnTo>
                    <a:pt x="521" y="1968"/>
                  </a:lnTo>
                  <a:lnTo>
                    <a:pt x="529" y="1964"/>
                  </a:lnTo>
                  <a:lnTo>
                    <a:pt x="534" y="1960"/>
                  </a:lnTo>
                  <a:lnTo>
                    <a:pt x="537" y="1956"/>
                  </a:lnTo>
                  <a:lnTo>
                    <a:pt x="537" y="1955"/>
                  </a:lnTo>
                  <a:lnTo>
                    <a:pt x="536" y="1956"/>
                  </a:lnTo>
                  <a:lnTo>
                    <a:pt x="528" y="1959"/>
                  </a:lnTo>
                  <a:lnTo>
                    <a:pt x="517" y="1962"/>
                  </a:lnTo>
                  <a:lnTo>
                    <a:pt x="502" y="1964"/>
                  </a:lnTo>
                  <a:lnTo>
                    <a:pt x="482" y="1965"/>
                  </a:lnTo>
                  <a:lnTo>
                    <a:pt x="458" y="1961"/>
                  </a:lnTo>
                  <a:lnTo>
                    <a:pt x="436" y="1955"/>
                  </a:lnTo>
                  <a:lnTo>
                    <a:pt x="413" y="1944"/>
                  </a:lnTo>
                  <a:lnTo>
                    <a:pt x="388" y="1928"/>
                  </a:lnTo>
                  <a:lnTo>
                    <a:pt x="365" y="1910"/>
                  </a:lnTo>
                  <a:lnTo>
                    <a:pt x="346" y="1889"/>
                  </a:lnTo>
                  <a:lnTo>
                    <a:pt x="343" y="1885"/>
                  </a:lnTo>
                  <a:lnTo>
                    <a:pt x="342" y="1885"/>
                  </a:lnTo>
                  <a:lnTo>
                    <a:pt x="322" y="1877"/>
                  </a:lnTo>
                  <a:lnTo>
                    <a:pt x="301" y="1867"/>
                  </a:lnTo>
                  <a:lnTo>
                    <a:pt x="279" y="1850"/>
                  </a:lnTo>
                  <a:lnTo>
                    <a:pt x="254" y="1826"/>
                  </a:lnTo>
                  <a:lnTo>
                    <a:pt x="234" y="1804"/>
                  </a:lnTo>
                  <a:lnTo>
                    <a:pt x="220" y="1787"/>
                  </a:lnTo>
                  <a:lnTo>
                    <a:pt x="210" y="1773"/>
                  </a:lnTo>
                  <a:lnTo>
                    <a:pt x="203" y="1762"/>
                  </a:lnTo>
                  <a:lnTo>
                    <a:pt x="203" y="1762"/>
                  </a:lnTo>
                  <a:lnTo>
                    <a:pt x="182" y="1782"/>
                  </a:lnTo>
                  <a:lnTo>
                    <a:pt x="185" y="1780"/>
                  </a:lnTo>
                  <a:lnTo>
                    <a:pt x="189" y="1774"/>
                  </a:lnTo>
                  <a:lnTo>
                    <a:pt x="195" y="1766"/>
                  </a:lnTo>
                  <a:lnTo>
                    <a:pt x="202" y="1760"/>
                  </a:lnTo>
                  <a:lnTo>
                    <a:pt x="202" y="1758"/>
                  </a:lnTo>
                  <a:lnTo>
                    <a:pt x="189" y="1753"/>
                  </a:lnTo>
                  <a:lnTo>
                    <a:pt x="169" y="1740"/>
                  </a:lnTo>
                  <a:lnTo>
                    <a:pt x="151" y="1726"/>
                  </a:lnTo>
                  <a:lnTo>
                    <a:pt x="134" y="1707"/>
                  </a:lnTo>
                  <a:lnTo>
                    <a:pt x="118" y="1686"/>
                  </a:lnTo>
                  <a:lnTo>
                    <a:pt x="107" y="1661"/>
                  </a:lnTo>
                  <a:lnTo>
                    <a:pt x="101" y="1633"/>
                  </a:lnTo>
                  <a:lnTo>
                    <a:pt x="99" y="1617"/>
                  </a:lnTo>
                  <a:lnTo>
                    <a:pt x="99" y="1617"/>
                  </a:lnTo>
                  <a:lnTo>
                    <a:pt x="101" y="1629"/>
                  </a:lnTo>
                  <a:lnTo>
                    <a:pt x="105" y="1642"/>
                  </a:lnTo>
                  <a:lnTo>
                    <a:pt x="110" y="1657"/>
                  </a:lnTo>
                  <a:lnTo>
                    <a:pt x="118" y="1673"/>
                  </a:lnTo>
                  <a:lnTo>
                    <a:pt x="128" y="1691"/>
                  </a:lnTo>
                  <a:lnTo>
                    <a:pt x="143" y="1708"/>
                  </a:lnTo>
                  <a:lnTo>
                    <a:pt x="160" y="1726"/>
                  </a:lnTo>
                  <a:lnTo>
                    <a:pt x="181" y="1741"/>
                  </a:lnTo>
                  <a:lnTo>
                    <a:pt x="198" y="1750"/>
                  </a:lnTo>
                  <a:lnTo>
                    <a:pt x="196" y="1749"/>
                  </a:lnTo>
                  <a:lnTo>
                    <a:pt x="196" y="1748"/>
                  </a:lnTo>
                  <a:lnTo>
                    <a:pt x="198" y="1750"/>
                  </a:lnTo>
                  <a:lnTo>
                    <a:pt x="199" y="1752"/>
                  </a:lnTo>
                  <a:lnTo>
                    <a:pt x="206" y="1756"/>
                  </a:lnTo>
                  <a:lnTo>
                    <a:pt x="217" y="1746"/>
                  </a:lnTo>
                  <a:lnTo>
                    <a:pt x="229" y="1740"/>
                  </a:lnTo>
                  <a:lnTo>
                    <a:pt x="217" y="1728"/>
                  </a:lnTo>
                  <a:lnTo>
                    <a:pt x="207" y="1718"/>
                  </a:lnTo>
                  <a:lnTo>
                    <a:pt x="199" y="1708"/>
                  </a:lnTo>
                  <a:lnTo>
                    <a:pt x="194" y="1702"/>
                  </a:lnTo>
                  <a:lnTo>
                    <a:pt x="192" y="1699"/>
                  </a:lnTo>
                  <a:lnTo>
                    <a:pt x="194" y="1701"/>
                  </a:lnTo>
                  <a:lnTo>
                    <a:pt x="199" y="1707"/>
                  </a:lnTo>
                  <a:lnTo>
                    <a:pt x="207" y="1715"/>
                  </a:lnTo>
                  <a:lnTo>
                    <a:pt x="217" y="1724"/>
                  </a:lnTo>
                  <a:lnTo>
                    <a:pt x="229" y="1735"/>
                  </a:lnTo>
                  <a:lnTo>
                    <a:pt x="232" y="1737"/>
                  </a:lnTo>
                  <a:lnTo>
                    <a:pt x="233" y="1736"/>
                  </a:lnTo>
                  <a:lnTo>
                    <a:pt x="253" y="1728"/>
                  </a:lnTo>
                  <a:lnTo>
                    <a:pt x="274" y="1723"/>
                  </a:lnTo>
                  <a:lnTo>
                    <a:pt x="299" y="1722"/>
                  </a:lnTo>
                  <a:lnTo>
                    <a:pt x="326" y="1724"/>
                  </a:lnTo>
                  <a:lnTo>
                    <a:pt x="357" y="1732"/>
                  </a:lnTo>
                  <a:lnTo>
                    <a:pt x="355" y="1731"/>
                  </a:lnTo>
                  <a:lnTo>
                    <a:pt x="347" y="1728"/>
                  </a:lnTo>
                  <a:lnTo>
                    <a:pt x="335" y="1723"/>
                  </a:lnTo>
                  <a:lnTo>
                    <a:pt x="321" y="1718"/>
                  </a:lnTo>
                  <a:lnTo>
                    <a:pt x="304" y="1712"/>
                  </a:lnTo>
                  <a:lnTo>
                    <a:pt x="285" y="1708"/>
                  </a:lnTo>
                  <a:lnTo>
                    <a:pt x="266" y="1706"/>
                  </a:lnTo>
                  <a:lnTo>
                    <a:pt x="246" y="1706"/>
                  </a:lnTo>
                  <a:lnTo>
                    <a:pt x="225" y="1705"/>
                  </a:lnTo>
                  <a:lnTo>
                    <a:pt x="207" y="1699"/>
                  </a:lnTo>
                  <a:lnTo>
                    <a:pt x="191" y="1690"/>
                  </a:lnTo>
                  <a:lnTo>
                    <a:pt x="179" y="1681"/>
                  </a:lnTo>
                  <a:lnTo>
                    <a:pt x="170" y="1672"/>
                  </a:lnTo>
                  <a:lnTo>
                    <a:pt x="165" y="1667"/>
                  </a:lnTo>
                  <a:lnTo>
                    <a:pt x="164" y="1664"/>
                  </a:lnTo>
                  <a:lnTo>
                    <a:pt x="166" y="1665"/>
                  </a:lnTo>
                  <a:lnTo>
                    <a:pt x="172" y="1671"/>
                  </a:lnTo>
                  <a:lnTo>
                    <a:pt x="181" y="1677"/>
                  </a:lnTo>
                  <a:lnTo>
                    <a:pt x="194" y="1685"/>
                  </a:lnTo>
                  <a:lnTo>
                    <a:pt x="208" y="1693"/>
                  </a:lnTo>
                  <a:lnTo>
                    <a:pt x="224" y="1698"/>
                  </a:lnTo>
                  <a:lnTo>
                    <a:pt x="241" y="1701"/>
                  </a:lnTo>
                  <a:lnTo>
                    <a:pt x="258" y="1699"/>
                  </a:lnTo>
                  <a:lnTo>
                    <a:pt x="278" y="1698"/>
                  </a:lnTo>
                  <a:lnTo>
                    <a:pt x="297" y="1699"/>
                  </a:lnTo>
                  <a:lnTo>
                    <a:pt x="305" y="1701"/>
                  </a:lnTo>
                  <a:lnTo>
                    <a:pt x="301" y="1699"/>
                  </a:lnTo>
                  <a:lnTo>
                    <a:pt x="275" y="1688"/>
                  </a:lnTo>
                  <a:lnTo>
                    <a:pt x="249" y="1673"/>
                  </a:lnTo>
                  <a:lnTo>
                    <a:pt x="221" y="1654"/>
                  </a:lnTo>
                  <a:lnTo>
                    <a:pt x="195" y="1631"/>
                  </a:lnTo>
                  <a:lnTo>
                    <a:pt x="177" y="1612"/>
                  </a:lnTo>
                  <a:lnTo>
                    <a:pt x="178" y="1612"/>
                  </a:lnTo>
                  <a:lnTo>
                    <a:pt x="187" y="1621"/>
                  </a:lnTo>
                  <a:lnTo>
                    <a:pt x="200" y="1633"/>
                  </a:lnTo>
                  <a:lnTo>
                    <a:pt x="216" y="1646"/>
                  </a:lnTo>
                  <a:lnTo>
                    <a:pt x="236" y="1659"/>
                  </a:lnTo>
                  <a:lnTo>
                    <a:pt x="259" y="1671"/>
                  </a:lnTo>
                  <a:lnTo>
                    <a:pt x="285" y="1682"/>
                  </a:lnTo>
                  <a:lnTo>
                    <a:pt x="314" y="1690"/>
                  </a:lnTo>
                  <a:lnTo>
                    <a:pt x="346" y="1695"/>
                  </a:lnTo>
                  <a:lnTo>
                    <a:pt x="343" y="1694"/>
                  </a:lnTo>
                  <a:lnTo>
                    <a:pt x="334" y="1690"/>
                  </a:lnTo>
                  <a:lnTo>
                    <a:pt x="322" y="1685"/>
                  </a:lnTo>
                  <a:lnTo>
                    <a:pt x="306" y="1677"/>
                  </a:lnTo>
                  <a:lnTo>
                    <a:pt x="288" y="1668"/>
                  </a:lnTo>
                  <a:lnTo>
                    <a:pt x="270" y="1659"/>
                  </a:lnTo>
                  <a:lnTo>
                    <a:pt x="251" y="1647"/>
                  </a:lnTo>
                  <a:lnTo>
                    <a:pt x="234" y="1635"/>
                  </a:lnTo>
                  <a:lnTo>
                    <a:pt x="219" y="1623"/>
                  </a:lnTo>
                  <a:lnTo>
                    <a:pt x="199" y="1606"/>
                  </a:lnTo>
                  <a:lnTo>
                    <a:pt x="181" y="1595"/>
                  </a:lnTo>
                  <a:lnTo>
                    <a:pt x="164" y="1587"/>
                  </a:lnTo>
                  <a:lnTo>
                    <a:pt x="151" y="1583"/>
                  </a:lnTo>
                  <a:lnTo>
                    <a:pt x="143" y="1580"/>
                  </a:lnTo>
                  <a:lnTo>
                    <a:pt x="139" y="1579"/>
                  </a:lnTo>
                  <a:lnTo>
                    <a:pt x="143" y="1579"/>
                  </a:lnTo>
                  <a:lnTo>
                    <a:pt x="152" y="1580"/>
                  </a:lnTo>
                  <a:lnTo>
                    <a:pt x="164" y="1580"/>
                  </a:lnTo>
                  <a:lnTo>
                    <a:pt x="178" y="1584"/>
                  </a:lnTo>
                  <a:lnTo>
                    <a:pt x="194" y="1589"/>
                  </a:lnTo>
                  <a:lnTo>
                    <a:pt x="191" y="1587"/>
                  </a:lnTo>
                  <a:lnTo>
                    <a:pt x="185" y="1582"/>
                  </a:lnTo>
                  <a:lnTo>
                    <a:pt x="174" y="1571"/>
                  </a:lnTo>
                  <a:lnTo>
                    <a:pt x="161" y="1555"/>
                  </a:lnTo>
                  <a:lnTo>
                    <a:pt x="147" y="1536"/>
                  </a:lnTo>
                  <a:lnTo>
                    <a:pt x="149" y="1537"/>
                  </a:lnTo>
                  <a:lnTo>
                    <a:pt x="156" y="1544"/>
                  </a:lnTo>
                  <a:lnTo>
                    <a:pt x="165" y="1551"/>
                  </a:lnTo>
                  <a:lnTo>
                    <a:pt x="178" y="1562"/>
                  </a:lnTo>
                  <a:lnTo>
                    <a:pt x="194" y="1574"/>
                  </a:lnTo>
                  <a:lnTo>
                    <a:pt x="211" y="1585"/>
                  </a:lnTo>
                  <a:lnTo>
                    <a:pt x="229" y="1596"/>
                  </a:lnTo>
                  <a:lnTo>
                    <a:pt x="247" y="1605"/>
                  </a:lnTo>
                  <a:lnTo>
                    <a:pt x="267" y="1612"/>
                  </a:lnTo>
                  <a:lnTo>
                    <a:pt x="285" y="1616"/>
                  </a:lnTo>
                  <a:lnTo>
                    <a:pt x="282" y="1614"/>
                  </a:lnTo>
                  <a:lnTo>
                    <a:pt x="272" y="1610"/>
                  </a:lnTo>
                  <a:lnTo>
                    <a:pt x="259" y="1604"/>
                  </a:lnTo>
                  <a:lnTo>
                    <a:pt x="242" y="1595"/>
                  </a:lnTo>
                  <a:lnTo>
                    <a:pt x="223" y="1584"/>
                  </a:lnTo>
                  <a:lnTo>
                    <a:pt x="204" y="1570"/>
                  </a:lnTo>
                  <a:lnTo>
                    <a:pt x="185" y="1555"/>
                  </a:lnTo>
                  <a:lnTo>
                    <a:pt x="166" y="1537"/>
                  </a:lnTo>
                  <a:lnTo>
                    <a:pt x="152" y="1521"/>
                  </a:lnTo>
                  <a:lnTo>
                    <a:pt x="143" y="1508"/>
                  </a:lnTo>
                  <a:lnTo>
                    <a:pt x="137" y="1499"/>
                  </a:lnTo>
                  <a:lnTo>
                    <a:pt x="135" y="1492"/>
                  </a:lnTo>
                  <a:lnTo>
                    <a:pt x="134" y="1490"/>
                  </a:lnTo>
                  <a:lnTo>
                    <a:pt x="136" y="1492"/>
                  </a:lnTo>
                  <a:lnTo>
                    <a:pt x="140" y="1499"/>
                  </a:lnTo>
                  <a:lnTo>
                    <a:pt x="147" y="1507"/>
                  </a:lnTo>
                  <a:lnTo>
                    <a:pt x="155" y="1516"/>
                  </a:lnTo>
                  <a:lnTo>
                    <a:pt x="165" y="1525"/>
                  </a:lnTo>
                  <a:lnTo>
                    <a:pt x="175" y="1532"/>
                  </a:lnTo>
                  <a:lnTo>
                    <a:pt x="187" y="1536"/>
                  </a:lnTo>
                  <a:lnTo>
                    <a:pt x="185" y="1534"/>
                  </a:lnTo>
                  <a:lnTo>
                    <a:pt x="178" y="1529"/>
                  </a:lnTo>
                  <a:lnTo>
                    <a:pt x="169" y="1520"/>
                  </a:lnTo>
                  <a:lnTo>
                    <a:pt x="157" y="1508"/>
                  </a:lnTo>
                  <a:lnTo>
                    <a:pt x="144" y="1495"/>
                  </a:lnTo>
                  <a:lnTo>
                    <a:pt x="132" y="1478"/>
                  </a:lnTo>
                  <a:lnTo>
                    <a:pt x="120" y="1460"/>
                  </a:lnTo>
                  <a:lnTo>
                    <a:pt x="122" y="1462"/>
                  </a:lnTo>
                  <a:lnTo>
                    <a:pt x="127" y="1469"/>
                  </a:lnTo>
                  <a:lnTo>
                    <a:pt x="136" y="1478"/>
                  </a:lnTo>
                  <a:lnTo>
                    <a:pt x="148" y="1491"/>
                  </a:lnTo>
                  <a:lnTo>
                    <a:pt x="164" y="1504"/>
                  </a:lnTo>
                  <a:lnTo>
                    <a:pt x="183" y="1519"/>
                  </a:lnTo>
                  <a:lnTo>
                    <a:pt x="206" y="1532"/>
                  </a:lnTo>
                  <a:lnTo>
                    <a:pt x="233" y="1544"/>
                  </a:lnTo>
                  <a:lnTo>
                    <a:pt x="262" y="1555"/>
                  </a:lnTo>
                  <a:lnTo>
                    <a:pt x="283" y="1566"/>
                  </a:lnTo>
                  <a:lnTo>
                    <a:pt x="297" y="1575"/>
                  </a:lnTo>
                  <a:lnTo>
                    <a:pt x="300" y="1578"/>
                  </a:lnTo>
                  <a:lnTo>
                    <a:pt x="299" y="1576"/>
                  </a:lnTo>
                  <a:lnTo>
                    <a:pt x="287" y="1566"/>
                  </a:lnTo>
                  <a:lnTo>
                    <a:pt x="271" y="1554"/>
                  </a:lnTo>
                  <a:lnTo>
                    <a:pt x="251" y="1542"/>
                  </a:lnTo>
                  <a:lnTo>
                    <a:pt x="227" y="1532"/>
                  </a:lnTo>
                  <a:lnTo>
                    <a:pt x="203" y="1521"/>
                  </a:lnTo>
                  <a:lnTo>
                    <a:pt x="181" y="1507"/>
                  </a:lnTo>
                  <a:lnTo>
                    <a:pt x="160" y="1492"/>
                  </a:lnTo>
                  <a:lnTo>
                    <a:pt x="140" y="1475"/>
                  </a:lnTo>
                  <a:lnTo>
                    <a:pt x="123" y="1457"/>
                  </a:lnTo>
                  <a:lnTo>
                    <a:pt x="110" y="1440"/>
                  </a:lnTo>
                  <a:lnTo>
                    <a:pt x="101" y="1426"/>
                  </a:lnTo>
                  <a:lnTo>
                    <a:pt x="97" y="1411"/>
                  </a:lnTo>
                  <a:lnTo>
                    <a:pt x="98" y="1414"/>
                  </a:lnTo>
                  <a:lnTo>
                    <a:pt x="106" y="1420"/>
                  </a:lnTo>
                  <a:lnTo>
                    <a:pt x="117" y="1427"/>
                  </a:lnTo>
                  <a:lnTo>
                    <a:pt x="132" y="1435"/>
                  </a:lnTo>
                  <a:lnTo>
                    <a:pt x="130" y="1432"/>
                  </a:lnTo>
                  <a:lnTo>
                    <a:pt x="123" y="1427"/>
                  </a:lnTo>
                  <a:lnTo>
                    <a:pt x="114" y="1417"/>
                  </a:lnTo>
                  <a:lnTo>
                    <a:pt x="103" y="1405"/>
                  </a:lnTo>
                  <a:lnTo>
                    <a:pt x="94" y="1389"/>
                  </a:lnTo>
                  <a:lnTo>
                    <a:pt x="85" y="1371"/>
                  </a:lnTo>
                  <a:lnTo>
                    <a:pt x="80" y="1350"/>
                  </a:lnTo>
                  <a:lnTo>
                    <a:pt x="82" y="1351"/>
                  </a:lnTo>
                  <a:lnTo>
                    <a:pt x="88" y="1358"/>
                  </a:lnTo>
                  <a:lnTo>
                    <a:pt x="97" y="1367"/>
                  </a:lnTo>
                  <a:lnTo>
                    <a:pt x="109" y="1379"/>
                  </a:lnTo>
                  <a:lnTo>
                    <a:pt x="122" y="1392"/>
                  </a:lnTo>
                  <a:lnTo>
                    <a:pt x="136" y="1405"/>
                  </a:lnTo>
                  <a:lnTo>
                    <a:pt x="151" y="1417"/>
                  </a:lnTo>
                  <a:lnTo>
                    <a:pt x="166" y="1427"/>
                  </a:lnTo>
                  <a:lnTo>
                    <a:pt x="181" y="1435"/>
                  </a:lnTo>
                  <a:lnTo>
                    <a:pt x="194" y="1439"/>
                  </a:lnTo>
                  <a:lnTo>
                    <a:pt x="191" y="1436"/>
                  </a:lnTo>
                  <a:lnTo>
                    <a:pt x="183" y="1431"/>
                  </a:lnTo>
                  <a:lnTo>
                    <a:pt x="172" y="1423"/>
                  </a:lnTo>
                  <a:lnTo>
                    <a:pt x="157" y="1413"/>
                  </a:lnTo>
                  <a:lnTo>
                    <a:pt x="141" y="1400"/>
                  </a:lnTo>
                  <a:lnTo>
                    <a:pt x="124" y="1385"/>
                  </a:lnTo>
                  <a:lnTo>
                    <a:pt x="107" y="1368"/>
                  </a:lnTo>
                  <a:lnTo>
                    <a:pt x="92" y="1351"/>
                  </a:lnTo>
                  <a:lnTo>
                    <a:pt x="77" y="1334"/>
                  </a:lnTo>
                  <a:lnTo>
                    <a:pt x="75" y="1331"/>
                  </a:lnTo>
                  <a:lnTo>
                    <a:pt x="71" y="1325"/>
                  </a:lnTo>
                  <a:lnTo>
                    <a:pt x="65" y="1314"/>
                  </a:lnTo>
                  <a:lnTo>
                    <a:pt x="60" y="1303"/>
                  </a:lnTo>
                  <a:lnTo>
                    <a:pt x="59" y="1290"/>
                  </a:lnTo>
                  <a:lnTo>
                    <a:pt x="60" y="1291"/>
                  </a:lnTo>
                  <a:lnTo>
                    <a:pt x="64" y="1296"/>
                  </a:lnTo>
                  <a:lnTo>
                    <a:pt x="71" y="1301"/>
                  </a:lnTo>
                  <a:lnTo>
                    <a:pt x="77" y="1307"/>
                  </a:lnTo>
                  <a:lnTo>
                    <a:pt x="84" y="1312"/>
                  </a:lnTo>
                  <a:lnTo>
                    <a:pt x="89" y="1313"/>
                  </a:lnTo>
                  <a:lnTo>
                    <a:pt x="86" y="1312"/>
                  </a:lnTo>
                  <a:lnTo>
                    <a:pt x="81" y="1305"/>
                  </a:lnTo>
                  <a:lnTo>
                    <a:pt x="72" y="1296"/>
                  </a:lnTo>
                  <a:lnTo>
                    <a:pt x="62" y="1284"/>
                  </a:lnTo>
                  <a:lnTo>
                    <a:pt x="52" y="1271"/>
                  </a:lnTo>
                  <a:lnTo>
                    <a:pt x="43" y="1254"/>
                  </a:lnTo>
                  <a:lnTo>
                    <a:pt x="39" y="1242"/>
                  </a:lnTo>
                  <a:lnTo>
                    <a:pt x="38" y="1235"/>
                  </a:lnTo>
                  <a:lnTo>
                    <a:pt x="38" y="1231"/>
                  </a:lnTo>
                  <a:lnTo>
                    <a:pt x="39" y="1233"/>
                  </a:lnTo>
                  <a:lnTo>
                    <a:pt x="42" y="1240"/>
                  </a:lnTo>
                  <a:lnTo>
                    <a:pt x="47" y="1249"/>
                  </a:lnTo>
                  <a:lnTo>
                    <a:pt x="54" y="1258"/>
                  </a:lnTo>
                  <a:lnTo>
                    <a:pt x="62" y="1266"/>
                  </a:lnTo>
                  <a:lnTo>
                    <a:pt x="71" y="1273"/>
                  </a:lnTo>
                  <a:lnTo>
                    <a:pt x="68" y="1270"/>
                  </a:lnTo>
                  <a:lnTo>
                    <a:pt x="64" y="1265"/>
                  </a:lnTo>
                  <a:lnTo>
                    <a:pt x="58" y="1257"/>
                  </a:lnTo>
                  <a:lnTo>
                    <a:pt x="50" y="1246"/>
                  </a:lnTo>
                  <a:lnTo>
                    <a:pt x="43" y="1235"/>
                  </a:lnTo>
                  <a:lnTo>
                    <a:pt x="38" y="1224"/>
                  </a:lnTo>
                  <a:lnTo>
                    <a:pt x="34" y="1214"/>
                  </a:lnTo>
                  <a:lnTo>
                    <a:pt x="37" y="1216"/>
                  </a:lnTo>
                  <a:lnTo>
                    <a:pt x="42" y="1223"/>
                  </a:lnTo>
                  <a:lnTo>
                    <a:pt x="51" y="1235"/>
                  </a:lnTo>
                  <a:lnTo>
                    <a:pt x="62" y="1248"/>
                  </a:lnTo>
                  <a:lnTo>
                    <a:pt x="76" y="1263"/>
                  </a:lnTo>
                  <a:lnTo>
                    <a:pt x="90" y="1278"/>
                  </a:lnTo>
                  <a:lnTo>
                    <a:pt x="107" y="1292"/>
                  </a:lnTo>
                  <a:lnTo>
                    <a:pt x="124" y="1304"/>
                  </a:lnTo>
                  <a:lnTo>
                    <a:pt x="141" y="1312"/>
                  </a:lnTo>
                  <a:lnTo>
                    <a:pt x="157" y="1316"/>
                  </a:lnTo>
                  <a:lnTo>
                    <a:pt x="155" y="1314"/>
                  </a:lnTo>
                  <a:lnTo>
                    <a:pt x="148" y="1309"/>
                  </a:lnTo>
                  <a:lnTo>
                    <a:pt x="137" y="1303"/>
                  </a:lnTo>
                  <a:lnTo>
                    <a:pt x="123" y="1292"/>
                  </a:lnTo>
                  <a:lnTo>
                    <a:pt x="107" y="1280"/>
                  </a:lnTo>
                  <a:lnTo>
                    <a:pt x="89" y="1265"/>
                  </a:lnTo>
                  <a:lnTo>
                    <a:pt x="72" y="1249"/>
                  </a:lnTo>
                  <a:lnTo>
                    <a:pt x="54" y="1229"/>
                  </a:lnTo>
                  <a:lnTo>
                    <a:pt x="38" y="1208"/>
                  </a:lnTo>
                  <a:lnTo>
                    <a:pt x="37" y="1207"/>
                  </a:lnTo>
                  <a:lnTo>
                    <a:pt x="34" y="1201"/>
                  </a:lnTo>
                  <a:lnTo>
                    <a:pt x="31" y="1189"/>
                  </a:lnTo>
                  <a:lnTo>
                    <a:pt x="29" y="1174"/>
                  </a:lnTo>
                  <a:lnTo>
                    <a:pt x="30" y="1177"/>
                  </a:lnTo>
                  <a:lnTo>
                    <a:pt x="34" y="1182"/>
                  </a:lnTo>
                  <a:lnTo>
                    <a:pt x="42" y="1189"/>
                  </a:lnTo>
                  <a:lnTo>
                    <a:pt x="56" y="1195"/>
                  </a:lnTo>
                  <a:lnTo>
                    <a:pt x="54" y="1193"/>
                  </a:lnTo>
                  <a:lnTo>
                    <a:pt x="47" y="1187"/>
                  </a:lnTo>
                  <a:lnTo>
                    <a:pt x="39" y="1177"/>
                  </a:lnTo>
                  <a:lnTo>
                    <a:pt x="30" y="1165"/>
                  </a:lnTo>
                  <a:lnTo>
                    <a:pt x="21" y="1150"/>
                  </a:lnTo>
                  <a:lnTo>
                    <a:pt x="14" y="1131"/>
                  </a:lnTo>
                  <a:lnTo>
                    <a:pt x="16" y="1134"/>
                  </a:lnTo>
                  <a:lnTo>
                    <a:pt x="20" y="1140"/>
                  </a:lnTo>
                  <a:lnTo>
                    <a:pt x="26" y="1150"/>
                  </a:lnTo>
                  <a:lnTo>
                    <a:pt x="34" y="1160"/>
                  </a:lnTo>
                  <a:lnTo>
                    <a:pt x="44" y="1169"/>
                  </a:lnTo>
                  <a:lnTo>
                    <a:pt x="55" y="1177"/>
                  </a:lnTo>
                  <a:lnTo>
                    <a:pt x="67" y="1181"/>
                  </a:lnTo>
                  <a:lnTo>
                    <a:pt x="64" y="1178"/>
                  </a:lnTo>
                  <a:lnTo>
                    <a:pt x="58" y="1172"/>
                  </a:lnTo>
                  <a:lnTo>
                    <a:pt x="47" y="1163"/>
                  </a:lnTo>
                  <a:lnTo>
                    <a:pt x="34" y="1150"/>
                  </a:lnTo>
                  <a:lnTo>
                    <a:pt x="22" y="1132"/>
                  </a:lnTo>
                  <a:lnTo>
                    <a:pt x="10" y="1112"/>
                  </a:lnTo>
                  <a:lnTo>
                    <a:pt x="13" y="1113"/>
                  </a:lnTo>
                  <a:lnTo>
                    <a:pt x="18" y="1119"/>
                  </a:lnTo>
                  <a:lnTo>
                    <a:pt x="26" y="1129"/>
                  </a:lnTo>
                  <a:lnTo>
                    <a:pt x="37" y="1139"/>
                  </a:lnTo>
                  <a:lnTo>
                    <a:pt x="48" y="1151"/>
                  </a:lnTo>
                  <a:lnTo>
                    <a:pt x="60" y="1161"/>
                  </a:lnTo>
                  <a:lnTo>
                    <a:pt x="73" y="1170"/>
                  </a:lnTo>
                  <a:lnTo>
                    <a:pt x="85" y="1176"/>
                  </a:lnTo>
                  <a:lnTo>
                    <a:pt x="97" y="1178"/>
                  </a:lnTo>
                  <a:lnTo>
                    <a:pt x="94" y="1177"/>
                  </a:lnTo>
                  <a:lnTo>
                    <a:pt x="86" y="1172"/>
                  </a:lnTo>
                  <a:lnTo>
                    <a:pt x="77" y="1165"/>
                  </a:lnTo>
                  <a:lnTo>
                    <a:pt x="64" y="1155"/>
                  </a:lnTo>
                  <a:lnTo>
                    <a:pt x="51" y="1142"/>
                  </a:lnTo>
                  <a:lnTo>
                    <a:pt x="37" y="1126"/>
                  </a:lnTo>
                  <a:lnTo>
                    <a:pt x="22" y="1108"/>
                  </a:lnTo>
                  <a:lnTo>
                    <a:pt x="10" y="1087"/>
                  </a:lnTo>
                  <a:lnTo>
                    <a:pt x="12" y="1089"/>
                  </a:lnTo>
                  <a:lnTo>
                    <a:pt x="18" y="1095"/>
                  </a:lnTo>
                  <a:lnTo>
                    <a:pt x="26" y="1102"/>
                  </a:lnTo>
                  <a:lnTo>
                    <a:pt x="38" y="1112"/>
                  </a:lnTo>
                  <a:lnTo>
                    <a:pt x="50" y="1122"/>
                  </a:lnTo>
                  <a:lnTo>
                    <a:pt x="63" y="1132"/>
                  </a:lnTo>
                  <a:lnTo>
                    <a:pt x="76" y="1143"/>
                  </a:lnTo>
                  <a:lnTo>
                    <a:pt x="88" y="1150"/>
                  </a:lnTo>
                  <a:lnTo>
                    <a:pt x="99" y="1155"/>
                  </a:lnTo>
                  <a:lnTo>
                    <a:pt x="109" y="1156"/>
                  </a:lnTo>
                  <a:lnTo>
                    <a:pt x="106" y="1153"/>
                  </a:lnTo>
                  <a:lnTo>
                    <a:pt x="98" y="1150"/>
                  </a:lnTo>
                  <a:lnTo>
                    <a:pt x="89" y="1143"/>
                  </a:lnTo>
                  <a:lnTo>
                    <a:pt x="76" y="1132"/>
                  </a:lnTo>
                  <a:lnTo>
                    <a:pt x="63" y="1121"/>
                  </a:lnTo>
                  <a:lnTo>
                    <a:pt x="48" y="1106"/>
                  </a:lnTo>
                  <a:lnTo>
                    <a:pt x="34" y="1089"/>
                  </a:lnTo>
                  <a:lnTo>
                    <a:pt x="21" y="1071"/>
                  </a:lnTo>
                  <a:lnTo>
                    <a:pt x="10" y="1050"/>
                  </a:lnTo>
                  <a:lnTo>
                    <a:pt x="13" y="1053"/>
                  </a:lnTo>
                  <a:lnTo>
                    <a:pt x="18" y="1058"/>
                  </a:lnTo>
                  <a:lnTo>
                    <a:pt x="25" y="1066"/>
                  </a:lnTo>
                  <a:lnTo>
                    <a:pt x="34" y="1074"/>
                  </a:lnTo>
                  <a:lnTo>
                    <a:pt x="43" y="1080"/>
                  </a:lnTo>
                  <a:lnTo>
                    <a:pt x="52" y="1084"/>
                  </a:lnTo>
                  <a:lnTo>
                    <a:pt x="50" y="1083"/>
                  </a:lnTo>
                  <a:lnTo>
                    <a:pt x="43" y="1078"/>
                  </a:lnTo>
                  <a:lnTo>
                    <a:pt x="35" y="1068"/>
                  </a:lnTo>
                  <a:lnTo>
                    <a:pt x="26" y="1055"/>
                  </a:lnTo>
                  <a:lnTo>
                    <a:pt x="16" y="1040"/>
                  </a:lnTo>
                  <a:lnTo>
                    <a:pt x="8" y="1020"/>
                  </a:lnTo>
                  <a:lnTo>
                    <a:pt x="9" y="1023"/>
                  </a:lnTo>
                  <a:lnTo>
                    <a:pt x="13" y="1029"/>
                  </a:lnTo>
                  <a:lnTo>
                    <a:pt x="21" y="1037"/>
                  </a:lnTo>
                  <a:lnTo>
                    <a:pt x="29" y="1046"/>
                  </a:lnTo>
                  <a:lnTo>
                    <a:pt x="38" y="1055"/>
                  </a:lnTo>
                  <a:lnTo>
                    <a:pt x="48" y="1062"/>
                  </a:lnTo>
                  <a:lnTo>
                    <a:pt x="59" y="1063"/>
                  </a:lnTo>
                  <a:lnTo>
                    <a:pt x="56" y="1062"/>
                  </a:lnTo>
                  <a:lnTo>
                    <a:pt x="51" y="1057"/>
                  </a:lnTo>
                  <a:lnTo>
                    <a:pt x="43" y="1049"/>
                  </a:lnTo>
                  <a:lnTo>
                    <a:pt x="34" y="1037"/>
                  </a:lnTo>
                  <a:lnTo>
                    <a:pt x="24" y="1023"/>
                  </a:lnTo>
                  <a:lnTo>
                    <a:pt x="14" y="1006"/>
                  </a:lnTo>
                  <a:lnTo>
                    <a:pt x="7" y="986"/>
                  </a:lnTo>
                  <a:lnTo>
                    <a:pt x="9" y="988"/>
                  </a:lnTo>
                  <a:lnTo>
                    <a:pt x="14" y="994"/>
                  </a:lnTo>
                  <a:lnTo>
                    <a:pt x="24" y="1003"/>
                  </a:lnTo>
                  <a:lnTo>
                    <a:pt x="35" y="1012"/>
                  </a:lnTo>
                  <a:lnTo>
                    <a:pt x="47" y="1023"/>
                  </a:lnTo>
                  <a:lnTo>
                    <a:pt x="62" y="1032"/>
                  </a:lnTo>
                  <a:lnTo>
                    <a:pt x="75" y="1040"/>
                  </a:lnTo>
                  <a:lnTo>
                    <a:pt x="86" y="1045"/>
                  </a:lnTo>
                  <a:lnTo>
                    <a:pt x="106" y="1051"/>
                  </a:lnTo>
                  <a:lnTo>
                    <a:pt x="118" y="1058"/>
                  </a:lnTo>
                  <a:lnTo>
                    <a:pt x="124" y="1063"/>
                  </a:lnTo>
                  <a:lnTo>
                    <a:pt x="126" y="1064"/>
                  </a:lnTo>
                  <a:lnTo>
                    <a:pt x="124" y="1062"/>
                  </a:lnTo>
                  <a:lnTo>
                    <a:pt x="118" y="1055"/>
                  </a:lnTo>
                  <a:lnTo>
                    <a:pt x="107" y="1046"/>
                  </a:lnTo>
                  <a:lnTo>
                    <a:pt x="96" y="1034"/>
                  </a:lnTo>
                  <a:lnTo>
                    <a:pt x="81" y="1024"/>
                  </a:lnTo>
                  <a:lnTo>
                    <a:pt x="65" y="1013"/>
                  </a:lnTo>
                  <a:lnTo>
                    <a:pt x="47" y="1000"/>
                  </a:lnTo>
                  <a:lnTo>
                    <a:pt x="33" y="985"/>
                  </a:lnTo>
                  <a:lnTo>
                    <a:pt x="20" y="968"/>
                  </a:lnTo>
                  <a:lnTo>
                    <a:pt x="9" y="951"/>
                  </a:lnTo>
                  <a:lnTo>
                    <a:pt x="1" y="937"/>
                  </a:lnTo>
                  <a:lnTo>
                    <a:pt x="3" y="939"/>
                  </a:lnTo>
                  <a:lnTo>
                    <a:pt x="8" y="945"/>
                  </a:lnTo>
                  <a:lnTo>
                    <a:pt x="16" y="952"/>
                  </a:lnTo>
                  <a:lnTo>
                    <a:pt x="24" y="960"/>
                  </a:lnTo>
                  <a:lnTo>
                    <a:pt x="30" y="964"/>
                  </a:lnTo>
                  <a:lnTo>
                    <a:pt x="35" y="965"/>
                  </a:lnTo>
                  <a:lnTo>
                    <a:pt x="34" y="964"/>
                  </a:lnTo>
                  <a:lnTo>
                    <a:pt x="29" y="957"/>
                  </a:lnTo>
                  <a:lnTo>
                    <a:pt x="22" y="945"/>
                  </a:lnTo>
                  <a:lnTo>
                    <a:pt x="14" y="930"/>
                  </a:lnTo>
                  <a:lnTo>
                    <a:pt x="8" y="914"/>
                  </a:lnTo>
                  <a:lnTo>
                    <a:pt x="4" y="902"/>
                  </a:lnTo>
                  <a:lnTo>
                    <a:pt x="0" y="896"/>
                  </a:lnTo>
                  <a:lnTo>
                    <a:pt x="0" y="893"/>
                  </a:lnTo>
                  <a:lnTo>
                    <a:pt x="1" y="896"/>
                  </a:lnTo>
                  <a:lnTo>
                    <a:pt x="7" y="902"/>
                  </a:lnTo>
                  <a:lnTo>
                    <a:pt x="13" y="911"/>
                  </a:lnTo>
                  <a:lnTo>
                    <a:pt x="21" y="922"/>
                  </a:lnTo>
                  <a:lnTo>
                    <a:pt x="30" y="934"/>
                  </a:lnTo>
                  <a:lnTo>
                    <a:pt x="39" y="943"/>
                  </a:lnTo>
                  <a:lnTo>
                    <a:pt x="47" y="949"/>
                  </a:lnTo>
                  <a:lnTo>
                    <a:pt x="58" y="957"/>
                  </a:lnTo>
                  <a:lnTo>
                    <a:pt x="65" y="964"/>
                  </a:lnTo>
                  <a:lnTo>
                    <a:pt x="69" y="968"/>
                  </a:lnTo>
                  <a:lnTo>
                    <a:pt x="71" y="969"/>
                  </a:lnTo>
                  <a:lnTo>
                    <a:pt x="69" y="968"/>
                  </a:lnTo>
                  <a:lnTo>
                    <a:pt x="64" y="961"/>
                  </a:lnTo>
                  <a:lnTo>
                    <a:pt x="56" y="953"/>
                  </a:lnTo>
                  <a:lnTo>
                    <a:pt x="47" y="943"/>
                  </a:lnTo>
                  <a:lnTo>
                    <a:pt x="38" y="932"/>
                  </a:lnTo>
                  <a:lnTo>
                    <a:pt x="29" y="920"/>
                  </a:lnTo>
                  <a:lnTo>
                    <a:pt x="22" y="911"/>
                  </a:lnTo>
                  <a:lnTo>
                    <a:pt x="16" y="902"/>
                  </a:lnTo>
                  <a:lnTo>
                    <a:pt x="10" y="890"/>
                  </a:lnTo>
                  <a:lnTo>
                    <a:pt x="7" y="877"/>
                  </a:lnTo>
                  <a:lnTo>
                    <a:pt x="4" y="865"/>
                  </a:lnTo>
                  <a:lnTo>
                    <a:pt x="3" y="858"/>
                  </a:lnTo>
                  <a:lnTo>
                    <a:pt x="1" y="854"/>
                  </a:lnTo>
                  <a:lnTo>
                    <a:pt x="3" y="856"/>
                  </a:lnTo>
                  <a:lnTo>
                    <a:pt x="5" y="864"/>
                  </a:lnTo>
                  <a:lnTo>
                    <a:pt x="10" y="875"/>
                  </a:lnTo>
                  <a:lnTo>
                    <a:pt x="17" y="886"/>
                  </a:lnTo>
                  <a:lnTo>
                    <a:pt x="24" y="898"/>
                  </a:lnTo>
                  <a:lnTo>
                    <a:pt x="31" y="909"/>
                  </a:lnTo>
                  <a:lnTo>
                    <a:pt x="39" y="916"/>
                  </a:lnTo>
                  <a:lnTo>
                    <a:pt x="50" y="923"/>
                  </a:lnTo>
                  <a:lnTo>
                    <a:pt x="62" y="931"/>
                  </a:lnTo>
                  <a:lnTo>
                    <a:pt x="72" y="939"/>
                  </a:lnTo>
                  <a:lnTo>
                    <a:pt x="81" y="945"/>
                  </a:lnTo>
                  <a:lnTo>
                    <a:pt x="71" y="936"/>
                  </a:lnTo>
                  <a:lnTo>
                    <a:pt x="58" y="922"/>
                  </a:lnTo>
                  <a:lnTo>
                    <a:pt x="44" y="902"/>
                  </a:lnTo>
                  <a:lnTo>
                    <a:pt x="33" y="879"/>
                  </a:lnTo>
                  <a:lnTo>
                    <a:pt x="22" y="854"/>
                  </a:lnTo>
                  <a:lnTo>
                    <a:pt x="16" y="835"/>
                  </a:lnTo>
                  <a:lnTo>
                    <a:pt x="10" y="821"/>
                  </a:lnTo>
                  <a:lnTo>
                    <a:pt x="9" y="813"/>
                  </a:lnTo>
                  <a:lnTo>
                    <a:pt x="8" y="808"/>
                  </a:lnTo>
                  <a:lnTo>
                    <a:pt x="8" y="807"/>
                  </a:lnTo>
                  <a:lnTo>
                    <a:pt x="9" y="809"/>
                  </a:lnTo>
                  <a:lnTo>
                    <a:pt x="12" y="817"/>
                  </a:lnTo>
                  <a:lnTo>
                    <a:pt x="17" y="829"/>
                  </a:lnTo>
                  <a:lnTo>
                    <a:pt x="25" y="842"/>
                  </a:lnTo>
                  <a:lnTo>
                    <a:pt x="33" y="855"/>
                  </a:lnTo>
                  <a:lnTo>
                    <a:pt x="43" y="869"/>
                  </a:lnTo>
                  <a:lnTo>
                    <a:pt x="54" y="880"/>
                  </a:lnTo>
                  <a:lnTo>
                    <a:pt x="65" y="889"/>
                  </a:lnTo>
                  <a:lnTo>
                    <a:pt x="84" y="898"/>
                  </a:lnTo>
                  <a:lnTo>
                    <a:pt x="98" y="907"/>
                  </a:lnTo>
                  <a:lnTo>
                    <a:pt x="109" y="915"/>
                  </a:lnTo>
                  <a:lnTo>
                    <a:pt x="115" y="920"/>
                  </a:lnTo>
                  <a:lnTo>
                    <a:pt x="118" y="922"/>
                  </a:lnTo>
                  <a:lnTo>
                    <a:pt x="115" y="920"/>
                  </a:lnTo>
                  <a:lnTo>
                    <a:pt x="109" y="914"/>
                  </a:lnTo>
                  <a:lnTo>
                    <a:pt x="101" y="903"/>
                  </a:lnTo>
                  <a:lnTo>
                    <a:pt x="89" y="892"/>
                  </a:lnTo>
                  <a:lnTo>
                    <a:pt x="77" y="879"/>
                  </a:lnTo>
                  <a:lnTo>
                    <a:pt x="65" y="864"/>
                  </a:lnTo>
                  <a:lnTo>
                    <a:pt x="54" y="852"/>
                  </a:lnTo>
                  <a:lnTo>
                    <a:pt x="43" y="841"/>
                  </a:lnTo>
                  <a:lnTo>
                    <a:pt x="34" y="827"/>
                  </a:lnTo>
                  <a:lnTo>
                    <a:pt x="27" y="810"/>
                  </a:lnTo>
                  <a:lnTo>
                    <a:pt x="22" y="792"/>
                  </a:lnTo>
                  <a:lnTo>
                    <a:pt x="18" y="774"/>
                  </a:lnTo>
                  <a:lnTo>
                    <a:pt x="17" y="759"/>
                  </a:lnTo>
                  <a:lnTo>
                    <a:pt x="16" y="749"/>
                  </a:lnTo>
                  <a:lnTo>
                    <a:pt x="16" y="745"/>
                  </a:lnTo>
                  <a:lnTo>
                    <a:pt x="17" y="748"/>
                  </a:lnTo>
                  <a:lnTo>
                    <a:pt x="20" y="755"/>
                  </a:lnTo>
                  <a:lnTo>
                    <a:pt x="24" y="769"/>
                  </a:lnTo>
                  <a:lnTo>
                    <a:pt x="30" y="783"/>
                  </a:lnTo>
                  <a:lnTo>
                    <a:pt x="38" y="799"/>
                  </a:lnTo>
                  <a:lnTo>
                    <a:pt x="47" y="814"/>
                  </a:lnTo>
                  <a:lnTo>
                    <a:pt x="58" y="827"/>
                  </a:lnTo>
                  <a:lnTo>
                    <a:pt x="69" y="838"/>
                  </a:lnTo>
                  <a:lnTo>
                    <a:pt x="82" y="843"/>
                  </a:lnTo>
                  <a:lnTo>
                    <a:pt x="80" y="842"/>
                  </a:lnTo>
                  <a:lnTo>
                    <a:pt x="75" y="835"/>
                  </a:lnTo>
                  <a:lnTo>
                    <a:pt x="65" y="825"/>
                  </a:lnTo>
                  <a:lnTo>
                    <a:pt x="56" y="810"/>
                  </a:lnTo>
                  <a:lnTo>
                    <a:pt x="44" y="791"/>
                  </a:lnTo>
                  <a:lnTo>
                    <a:pt x="34" y="767"/>
                  </a:lnTo>
                  <a:lnTo>
                    <a:pt x="25" y="740"/>
                  </a:lnTo>
                  <a:lnTo>
                    <a:pt x="26" y="744"/>
                  </a:lnTo>
                  <a:lnTo>
                    <a:pt x="30" y="753"/>
                  </a:lnTo>
                  <a:lnTo>
                    <a:pt x="37" y="765"/>
                  </a:lnTo>
                  <a:lnTo>
                    <a:pt x="44" y="780"/>
                  </a:lnTo>
                  <a:lnTo>
                    <a:pt x="55" y="796"/>
                  </a:lnTo>
                  <a:lnTo>
                    <a:pt x="65" y="810"/>
                  </a:lnTo>
                  <a:lnTo>
                    <a:pt x="79" y="822"/>
                  </a:lnTo>
                  <a:lnTo>
                    <a:pt x="92" y="830"/>
                  </a:lnTo>
                  <a:lnTo>
                    <a:pt x="105" y="831"/>
                  </a:lnTo>
                  <a:lnTo>
                    <a:pt x="101" y="829"/>
                  </a:lnTo>
                  <a:lnTo>
                    <a:pt x="93" y="824"/>
                  </a:lnTo>
                  <a:lnTo>
                    <a:pt x="82" y="814"/>
                  </a:lnTo>
                  <a:lnTo>
                    <a:pt x="68" y="800"/>
                  </a:lnTo>
                  <a:lnTo>
                    <a:pt x="55" y="782"/>
                  </a:lnTo>
                  <a:lnTo>
                    <a:pt x="41" y="759"/>
                  </a:lnTo>
                  <a:lnTo>
                    <a:pt x="30" y="733"/>
                  </a:lnTo>
                  <a:lnTo>
                    <a:pt x="31" y="736"/>
                  </a:lnTo>
                  <a:lnTo>
                    <a:pt x="37" y="742"/>
                  </a:lnTo>
                  <a:lnTo>
                    <a:pt x="44" y="752"/>
                  </a:lnTo>
                  <a:lnTo>
                    <a:pt x="54" y="762"/>
                  </a:lnTo>
                  <a:lnTo>
                    <a:pt x="63" y="770"/>
                  </a:lnTo>
                  <a:lnTo>
                    <a:pt x="71" y="774"/>
                  </a:lnTo>
                  <a:lnTo>
                    <a:pt x="68" y="771"/>
                  </a:lnTo>
                  <a:lnTo>
                    <a:pt x="63" y="765"/>
                  </a:lnTo>
                  <a:lnTo>
                    <a:pt x="55" y="753"/>
                  </a:lnTo>
                  <a:lnTo>
                    <a:pt x="46" y="738"/>
                  </a:lnTo>
                  <a:lnTo>
                    <a:pt x="37" y="721"/>
                  </a:lnTo>
                  <a:lnTo>
                    <a:pt x="29" y="700"/>
                  </a:lnTo>
                  <a:lnTo>
                    <a:pt x="30" y="703"/>
                  </a:lnTo>
                  <a:lnTo>
                    <a:pt x="34" y="708"/>
                  </a:lnTo>
                  <a:lnTo>
                    <a:pt x="39" y="718"/>
                  </a:lnTo>
                  <a:lnTo>
                    <a:pt x="46" y="727"/>
                  </a:lnTo>
                  <a:lnTo>
                    <a:pt x="54" y="735"/>
                  </a:lnTo>
                  <a:lnTo>
                    <a:pt x="62" y="741"/>
                  </a:lnTo>
                  <a:lnTo>
                    <a:pt x="69" y="744"/>
                  </a:lnTo>
                  <a:lnTo>
                    <a:pt x="68" y="742"/>
                  </a:lnTo>
                  <a:lnTo>
                    <a:pt x="64" y="740"/>
                  </a:lnTo>
                  <a:lnTo>
                    <a:pt x="58" y="735"/>
                  </a:lnTo>
                  <a:lnTo>
                    <a:pt x="51" y="725"/>
                  </a:lnTo>
                  <a:lnTo>
                    <a:pt x="44" y="714"/>
                  </a:lnTo>
                  <a:lnTo>
                    <a:pt x="38" y="697"/>
                  </a:lnTo>
                  <a:lnTo>
                    <a:pt x="34" y="673"/>
                  </a:lnTo>
                  <a:lnTo>
                    <a:pt x="35" y="677"/>
                  </a:lnTo>
                  <a:lnTo>
                    <a:pt x="41" y="683"/>
                  </a:lnTo>
                  <a:lnTo>
                    <a:pt x="47" y="695"/>
                  </a:lnTo>
                  <a:lnTo>
                    <a:pt x="56" y="708"/>
                  </a:lnTo>
                  <a:lnTo>
                    <a:pt x="67" y="723"/>
                  </a:lnTo>
                  <a:lnTo>
                    <a:pt x="77" y="736"/>
                  </a:lnTo>
                  <a:lnTo>
                    <a:pt x="90" y="746"/>
                  </a:lnTo>
                  <a:lnTo>
                    <a:pt x="103" y="753"/>
                  </a:lnTo>
                  <a:lnTo>
                    <a:pt x="117" y="754"/>
                  </a:lnTo>
                  <a:lnTo>
                    <a:pt x="114" y="753"/>
                  </a:lnTo>
                  <a:lnTo>
                    <a:pt x="106" y="749"/>
                  </a:lnTo>
                  <a:lnTo>
                    <a:pt x="96" y="741"/>
                  </a:lnTo>
                  <a:lnTo>
                    <a:pt x="84" y="729"/>
                  </a:lnTo>
                  <a:lnTo>
                    <a:pt x="71" y="715"/>
                  </a:lnTo>
                  <a:lnTo>
                    <a:pt x="59" y="695"/>
                  </a:lnTo>
                  <a:lnTo>
                    <a:pt x="50" y="673"/>
                  </a:lnTo>
                  <a:lnTo>
                    <a:pt x="44" y="646"/>
                  </a:lnTo>
                  <a:lnTo>
                    <a:pt x="46" y="648"/>
                  </a:lnTo>
                  <a:lnTo>
                    <a:pt x="50" y="657"/>
                  </a:lnTo>
                  <a:lnTo>
                    <a:pt x="55" y="668"/>
                  </a:lnTo>
                  <a:lnTo>
                    <a:pt x="64" y="680"/>
                  </a:lnTo>
                  <a:lnTo>
                    <a:pt x="75" y="690"/>
                  </a:lnTo>
                  <a:lnTo>
                    <a:pt x="88" y="697"/>
                  </a:lnTo>
                  <a:lnTo>
                    <a:pt x="85" y="695"/>
                  </a:lnTo>
                  <a:lnTo>
                    <a:pt x="79" y="689"/>
                  </a:lnTo>
                  <a:lnTo>
                    <a:pt x="69" y="677"/>
                  </a:lnTo>
                  <a:lnTo>
                    <a:pt x="60" y="663"/>
                  </a:lnTo>
                  <a:lnTo>
                    <a:pt x="51" y="642"/>
                  </a:lnTo>
                  <a:lnTo>
                    <a:pt x="47" y="617"/>
                  </a:lnTo>
                  <a:lnTo>
                    <a:pt x="48" y="619"/>
                  </a:lnTo>
                  <a:lnTo>
                    <a:pt x="54" y="627"/>
                  </a:lnTo>
                  <a:lnTo>
                    <a:pt x="62" y="639"/>
                  </a:lnTo>
                  <a:lnTo>
                    <a:pt x="71" y="655"/>
                  </a:lnTo>
                  <a:lnTo>
                    <a:pt x="82" y="672"/>
                  </a:lnTo>
                  <a:lnTo>
                    <a:pt x="97" y="690"/>
                  </a:lnTo>
                  <a:lnTo>
                    <a:pt x="111" y="708"/>
                  </a:lnTo>
                  <a:lnTo>
                    <a:pt x="127" y="727"/>
                  </a:lnTo>
                  <a:lnTo>
                    <a:pt x="143" y="742"/>
                  </a:lnTo>
                  <a:lnTo>
                    <a:pt x="158" y="757"/>
                  </a:lnTo>
                  <a:lnTo>
                    <a:pt x="173" y="766"/>
                  </a:lnTo>
                  <a:lnTo>
                    <a:pt x="187" y="771"/>
                  </a:lnTo>
                  <a:lnTo>
                    <a:pt x="185" y="770"/>
                  </a:lnTo>
                  <a:lnTo>
                    <a:pt x="178" y="765"/>
                  </a:lnTo>
                  <a:lnTo>
                    <a:pt x="168" y="755"/>
                  </a:lnTo>
                  <a:lnTo>
                    <a:pt x="155" y="742"/>
                  </a:lnTo>
                  <a:lnTo>
                    <a:pt x="139" y="727"/>
                  </a:lnTo>
                  <a:lnTo>
                    <a:pt x="122" y="710"/>
                  </a:lnTo>
                  <a:lnTo>
                    <a:pt x="106" y="689"/>
                  </a:lnTo>
                  <a:lnTo>
                    <a:pt x="89" y="665"/>
                  </a:lnTo>
                  <a:lnTo>
                    <a:pt x="73" y="640"/>
                  </a:lnTo>
                  <a:lnTo>
                    <a:pt x="60" y="613"/>
                  </a:lnTo>
                  <a:lnTo>
                    <a:pt x="51" y="584"/>
                  </a:lnTo>
                  <a:lnTo>
                    <a:pt x="52" y="587"/>
                  </a:lnTo>
                  <a:lnTo>
                    <a:pt x="56" y="594"/>
                  </a:lnTo>
                  <a:lnTo>
                    <a:pt x="64" y="605"/>
                  </a:lnTo>
                  <a:lnTo>
                    <a:pt x="73" y="618"/>
                  </a:lnTo>
                  <a:lnTo>
                    <a:pt x="84" y="631"/>
                  </a:lnTo>
                  <a:lnTo>
                    <a:pt x="94" y="646"/>
                  </a:lnTo>
                  <a:lnTo>
                    <a:pt x="105" y="656"/>
                  </a:lnTo>
                  <a:lnTo>
                    <a:pt x="115" y="665"/>
                  </a:lnTo>
                  <a:lnTo>
                    <a:pt x="126" y="669"/>
                  </a:lnTo>
                  <a:lnTo>
                    <a:pt x="123" y="666"/>
                  </a:lnTo>
                  <a:lnTo>
                    <a:pt x="118" y="661"/>
                  </a:lnTo>
                  <a:lnTo>
                    <a:pt x="110" y="652"/>
                  </a:lnTo>
                  <a:lnTo>
                    <a:pt x="101" y="639"/>
                  </a:lnTo>
                  <a:lnTo>
                    <a:pt x="90" y="625"/>
                  </a:lnTo>
                  <a:lnTo>
                    <a:pt x="80" y="609"/>
                  </a:lnTo>
                  <a:lnTo>
                    <a:pt x="72" y="591"/>
                  </a:lnTo>
                  <a:lnTo>
                    <a:pt x="65" y="572"/>
                  </a:lnTo>
                  <a:lnTo>
                    <a:pt x="62" y="553"/>
                  </a:lnTo>
                  <a:lnTo>
                    <a:pt x="63" y="555"/>
                  </a:lnTo>
                  <a:lnTo>
                    <a:pt x="65" y="562"/>
                  </a:lnTo>
                  <a:lnTo>
                    <a:pt x="69" y="570"/>
                  </a:lnTo>
                  <a:lnTo>
                    <a:pt x="75" y="577"/>
                  </a:lnTo>
                  <a:lnTo>
                    <a:pt x="79" y="583"/>
                  </a:lnTo>
                  <a:lnTo>
                    <a:pt x="77" y="579"/>
                  </a:lnTo>
                  <a:lnTo>
                    <a:pt x="75" y="570"/>
                  </a:lnTo>
                  <a:lnTo>
                    <a:pt x="72" y="556"/>
                  </a:lnTo>
                  <a:lnTo>
                    <a:pt x="72" y="539"/>
                  </a:lnTo>
                  <a:lnTo>
                    <a:pt x="75" y="521"/>
                  </a:lnTo>
                  <a:lnTo>
                    <a:pt x="76" y="525"/>
                  </a:lnTo>
                  <a:lnTo>
                    <a:pt x="79" y="536"/>
                  </a:lnTo>
                  <a:lnTo>
                    <a:pt x="82" y="550"/>
                  </a:lnTo>
                  <a:lnTo>
                    <a:pt x="89" y="568"/>
                  </a:lnTo>
                  <a:lnTo>
                    <a:pt x="97" y="588"/>
                  </a:lnTo>
                  <a:lnTo>
                    <a:pt x="106" y="606"/>
                  </a:lnTo>
                  <a:lnTo>
                    <a:pt x="119" y="622"/>
                  </a:lnTo>
                  <a:lnTo>
                    <a:pt x="134" y="634"/>
                  </a:lnTo>
                  <a:lnTo>
                    <a:pt x="149" y="640"/>
                  </a:lnTo>
                  <a:lnTo>
                    <a:pt x="148" y="636"/>
                  </a:lnTo>
                  <a:lnTo>
                    <a:pt x="141" y="628"/>
                  </a:lnTo>
                  <a:lnTo>
                    <a:pt x="134" y="617"/>
                  </a:lnTo>
                  <a:lnTo>
                    <a:pt x="124" y="600"/>
                  </a:lnTo>
                  <a:lnTo>
                    <a:pt x="114" y="580"/>
                  </a:lnTo>
                  <a:lnTo>
                    <a:pt x="103" y="556"/>
                  </a:lnTo>
                  <a:lnTo>
                    <a:pt x="94" y="530"/>
                  </a:lnTo>
                  <a:lnTo>
                    <a:pt x="88" y="503"/>
                  </a:lnTo>
                  <a:lnTo>
                    <a:pt x="85" y="474"/>
                  </a:lnTo>
                  <a:lnTo>
                    <a:pt x="86" y="477"/>
                  </a:lnTo>
                  <a:lnTo>
                    <a:pt x="89" y="484"/>
                  </a:lnTo>
                  <a:lnTo>
                    <a:pt x="94" y="495"/>
                  </a:lnTo>
                  <a:lnTo>
                    <a:pt x="99" y="507"/>
                  </a:lnTo>
                  <a:lnTo>
                    <a:pt x="106" y="519"/>
                  </a:lnTo>
                  <a:lnTo>
                    <a:pt x="113" y="528"/>
                  </a:lnTo>
                  <a:lnTo>
                    <a:pt x="111" y="524"/>
                  </a:lnTo>
                  <a:lnTo>
                    <a:pt x="109" y="515"/>
                  </a:lnTo>
                  <a:lnTo>
                    <a:pt x="105" y="502"/>
                  </a:lnTo>
                  <a:lnTo>
                    <a:pt x="101" y="486"/>
                  </a:lnTo>
                  <a:lnTo>
                    <a:pt x="97" y="466"/>
                  </a:lnTo>
                  <a:lnTo>
                    <a:pt x="96" y="448"/>
                  </a:lnTo>
                  <a:lnTo>
                    <a:pt x="96" y="450"/>
                  </a:lnTo>
                  <a:lnTo>
                    <a:pt x="97" y="457"/>
                  </a:lnTo>
                  <a:lnTo>
                    <a:pt x="101" y="466"/>
                  </a:lnTo>
                  <a:lnTo>
                    <a:pt x="107" y="475"/>
                  </a:lnTo>
                  <a:lnTo>
                    <a:pt x="115" y="483"/>
                  </a:lnTo>
                  <a:lnTo>
                    <a:pt x="114" y="479"/>
                  </a:lnTo>
                  <a:lnTo>
                    <a:pt x="113" y="471"/>
                  </a:lnTo>
                  <a:lnTo>
                    <a:pt x="110" y="457"/>
                  </a:lnTo>
                  <a:lnTo>
                    <a:pt x="107" y="440"/>
                  </a:lnTo>
                  <a:lnTo>
                    <a:pt x="106" y="419"/>
                  </a:lnTo>
                  <a:lnTo>
                    <a:pt x="106" y="397"/>
                  </a:lnTo>
                  <a:lnTo>
                    <a:pt x="107" y="399"/>
                  </a:lnTo>
                  <a:lnTo>
                    <a:pt x="110" y="409"/>
                  </a:lnTo>
                  <a:lnTo>
                    <a:pt x="115" y="423"/>
                  </a:lnTo>
                  <a:lnTo>
                    <a:pt x="122" y="439"/>
                  </a:lnTo>
                  <a:lnTo>
                    <a:pt x="131" y="454"/>
                  </a:lnTo>
                  <a:lnTo>
                    <a:pt x="143" y="469"/>
                  </a:lnTo>
                  <a:lnTo>
                    <a:pt x="157" y="481"/>
                  </a:lnTo>
                  <a:lnTo>
                    <a:pt x="155" y="478"/>
                  </a:lnTo>
                  <a:lnTo>
                    <a:pt x="149" y="470"/>
                  </a:lnTo>
                  <a:lnTo>
                    <a:pt x="143" y="458"/>
                  </a:lnTo>
                  <a:lnTo>
                    <a:pt x="135" y="443"/>
                  </a:lnTo>
                  <a:lnTo>
                    <a:pt x="127" y="423"/>
                  </a:lnTo>
                  <a:lnTo>
                    <a:pt x="123" y="398"/>
                  </a:lnTo>
                  <a:lnTo>
                    <a:pt x="122" y="372"/>
                  </a:lnTo>
                  <a:lnTo>
                    <a:pt x="126" y="340"/>
                  </a:lnTo>
                  <a:lnTo>
                    <a:pt x="126" y="344"/>
                  </a:lnTo>
                  <a:lnTo>
                    <a:pt x="127" y="354"/>
                  </a:lnTo>
                  <a:lnTo>
                    <a:pt x="127" y="367"/>
                  </a:lnTo>
                  <a:lnTo>
                    <a:pt x="130" y="384"/>
                  </a:lnTo>
                  <a:lnTo>
                    <a:pt x="134" y="402"/>
                  </a:lnTo>
                  <a:lnTo>
                    <a:pt x="140" y="422"/>
                  </a:lnTo>
                  <a:lnTo>
                    <a:pt x="149" y="441"/>
                  </a:lnTo>
                  <a:lnTo>
                    <a:pt x="161" y="458"/>
                  </a:lnTo>
                  <a:lnTo>
                    <a:pt x="177" y="471"/>
                  </a:lnTo>
                  <a:lnTo>
                    <a:pt x="175" y="470"/>
                  </a:lnTo>
                  <a:lnTo>
                    <a:pt x="172" y="462"/>
                  </a:lnTo>
                  <a:lnTo>
                    <a:pt x="165" y="452"/>
                  </a:lnTo>
                  <a:lnTo>
                    <a:pt x="158" y="437"/>
                  </a:lnTo>
                  <a:lnTo>
                    <a:pt x="152" y="419"/>
                  </a:lnTo>
                  <a:lnTo>
                    <a:pt x="145" y="397"/>
                  </a:lnTo>
                  <a:lnTo>
                    <a:pt x="140" y="373"/>
                  </a:lnTo>
                  <a:lnTo>
                    <a:pt x="137" y="347"/>
                  </a:lnTo>
                  <a:lnTo>
                    <a:pt x="137" y="318"/>
                  </a:lnTo>
                  <a:lnTo>
                    <a:pt x="139" y="322"/>
                  </a:lnTo>
                  <a:lnTo>
                    <a:pt x="140" y="331"/>
                  </a:lnTo>
                  <a:lnTo>
                    <a:pt x="143" y="344"/>
                  </a:lnTo>
                  <a:lnTo>
                    <a:pt x="148" y="360"/>
                  </a:lnTo>
                  <a:lnTo>
                    <a:pt x="153" y="378"/>
                  </a:lnTo>
                  <a:lnTo>
                    <a:pt x="162" y="397"/>
                  </a:lnTo>
                  <a:lnTo>
                    <a:pt x="173" y="412"/>
                  </a:lnTo>
                  <a:lnTo>
                    <a:pt x="186" y="426"/>
                  </a:lnTo>
                  <a:lnTo>
                    <a:pt x="183" y="423"/>
                  </a:lnTo>
                  <a:lnTo>
                    <a:pt x="178" y="415"/>
                  </a:lnTo>
                  <a:lnTo>
                    <a:pt x="172" y="402"/>
                  </a:lnTo>
                  <a:lnTo>
                    <a:pt x="165" y="385"/>
                  </a:lnTo>
                  <a:lnTo>
                    <a:pt x="158" y="363"/>
                  </a:lnTo>
                  <a:lnTo>
                    <a:pt x="153" y="338"/>
                  </a:lnTo>
                  <a:lnTo>
                    <a:pt x="152" y="308"/>
                  </a:lnTo>
                  <a:lnTo>
                    <a:pt x="156" y="275"/>
                  </a:lnTo>
                  <a:lnTo>
                    <a:pt x="156" y="279"/>
                  </a:lnTo>
                  <a:lnTo>
                    <a:pt x="156" y="289"/>
                  </a:lnTo>
                  <a:lnTo>
                    <a:pt x="157" y="305"/>
                  </a:lnTo>
                  <a:lnTo>
                    <a:pt x="160" y="323"/>
                  </a:lnTo>
                  <a:lnTo>
                    <a:pt x="164" y="343"/>
                  </a:lnTo>
                  <a:lnTo>
                    <a:pt x="170" y="361"/>
                  </a:lnTo>
                  <a:lnTo>
                    <a:pt x="179" y="378"/>
                  </a:lnTo>
                  <a:lnTo>
                    <a:pt x="191" y="390"/>
                  </a:lnTo>
                  <a:lnTo>
                    <a:pt x="190" y="388"/>
                  </a:lnTo>
                  <a:lnTo>
                    <a:pt x="186" y="378"/>
                  </a:lnTo>
                  <a:lnTo>
                    <a:pt x="179" y="364"/>
                  </a:lnTo>
                  <a:lnTo>
                    <a:pt x="174" y="347"/>
                  </a:lnTo>
                  <a:lnTo>
                    <a:pt x="169" y="325"/>
                  </a:lnTo>
                  <a:lnTo>
                    <a:pt x="166" y="301"/>
                  </a:lnTo>
                  <a:lnTo>
                    <a:pt x="166" y="276"/>
                  </a:lnTo>
                  <a:lnTo>
                    <a:pt x="172" y="250"/>
                  </a:lnTo>
                  <a:lnTo>
                    <a:pt x="172" y="254"/>
                  </a:lnTo>
                  <a:lnTo>
                    <a:pt x="172" y="263"/>
                  </a:lnTo>
                  <a:lnTo>
                    <a:pt x="173" y="276"/>
                  </a:lnTo>
                  <a:lnTo>
                    <a:pt x="175" y="292"/>
                  </a:lnTo>
                  <a:lnTo>
                    <a:pt x="181" y="308"/>
                  </a:lnTo>
                  <a:lnTo>
                    <a:pt x="189" y="321"/>
                  </a:lnTo>
                  <a:lnTo>
                    <a:pt x="187" y="317"/>
                  </a:lnTo>
                  <a:lnTo>
                    <a:pt x="183" y="309"/>
                  </a:lnTo>
                  <a:lnTo>
                    <a:pt x="181" y="295"/>
                  </a:lnTo>
                  <a:lnTo>
                    <a:pt x="179" y="275"/>
                  </a:lnTo>
                  <a:lnTo>
                    <a:pt x="182" y="253"/>
                  </a:lnTo>
                  <a:lnTo>
                    <a:pt x="189" y="225"/>
                  </a:lnTo>
                  <a:lnTo>
                    <a:pt x="189" y="229"/>
                  </a:lnTo>
                  <a:lnTo>
                    <a:pt x="190" y="238"/>
                  </a:lnTo>
                  <a:lnTo>
                    <a:pt x="192" y="254"/>
                  </a:lnTo>
                  <a:lnTo>
                    <a:pt x="195" y="272"/>
                  </a:lnTo>
                  <a:lnTo>
                    <a:pt x="199" y="293"/>
                  </a:lnTo>
                  <a:lnTo>
                    <a:pt x="206" y="316"/>
                  </a:lnTo>
                  <a:lnTo>
                    <a:pt x="212" y="337"/>
                  </a:lnTo>
                  <a:lnTo>
                    <a:pt x="221" y="355"/>
                  </a:lnTo>
                  <a:lnTo>
                    <a:pt x="232" y="369"/>
                  </a:lnTo>
                  <a:lnTo>
                    <a:pt x="244" y="378"/>
                  </a:lnTo>
                  <a:lnTo>
                    <a:pt x="242" y="376"/>
                  </a:lnTo>
                  <a:lnTo>
                    <a:pt x="238" y="367"/>
                  </a:lnTo>
                  <a:lnTo>
                    <a:pt x="234" y="351"/>
                  </a:lnTo>
                  <a:lnTo>
                    <a:pt x="228" y="333"/>
                  </a:lnTo>
                  <a:lnTo>
                    <a:pt x="223" y="309"/>
                  </a:lnTo>
                  <a:lnTo>
                    <a:pt x="219" y="283"/>
                  </a:lnTo>
                  <a:lnTo>
                    <a:pt x="216" y="254"/>
                  </a:lnTo>
                  <a:lnTo>
                    <a:pt x="217" y="224"/>
                  </a:lnTo>
                  <a:lnTo>
                    <a:pt x="221" y="193"/>
                  </a:lnTo>
                  <a:lnTo>
                    <a:pt x="229" y="160"/>
                  </a:lnTo>
                  <a:lnTo>
                    <a:pt x="229" y="164"/>
                  </a:lnTo>
                  <a:lnTo>
                    <a:pt x="230" y="173"/>
                  </a:lnTo>
                  <a:lnTo>
                    <a:pt x="230" y="185"/>
                  </a:lnTo>
                  <a:lnTo>
                    <a:pt x="233" y="198"/>
                  </a:lnTo>
                  <a:lnTo>
                    <a:pt x="236" y="210"/>
                  </a:lnTo>
                  <a:lnTo>
                    <a:pt x="236" y="206"/>
                  </a:lnTo>
                  <a:lnTo>
                    <a:pt x="236" y="196"/>
                  </a:lnTo>
                  <a:lnTo>
                    <a:pt x="237" y="182"/>
                  </a:lnTo>
                  <a:lnTo>
                    <a:pt x="240" y="164"/>
                  </a:lnTo>
                  <a:lnTo>
                    <a:pt x="246" y="143"/>
                  </a:lnTo>
                  <a:lnTo>
                    <a:pt x="257" y="122"/>
                  </a:lnTo>
                  <a:lnTo>
                    <a:pt x="255" y="126"/>
                  </a:lnTo>
                  <a:lnTo>
                    <a:pt x="255" y="136"/>
                  </a:lnTo>
                  <a:lnTo>
                    <a:pt x="254" y="151"/>
                  </a:lnTo>
                  <a:lnTo>
                    <a:pt x="255" y="169"/>
                  </a:lnTo>
                  <a:lnTo>
                    <a:pt x="258" y="187"/>
                  </a:lnTo>
                  <a:lnTo>
                    <a:pt x="262" y="204"/>
                  </a:lnTo>
                  <a:lnTo>
                    <a:pt x="261" y="200"/>
                  </a:lnTo>
                  <a:lnTo>
                    <a:pt x="261" y="189"/>
                  </a:lnTo>
                  <a:lnTo>
                    <a:pt x="259" y="172"/>
                  </a:lnTo>
                  <a:lnTo>
                    <a:pt x="259" y="151"/>
                  </a:lnTo>
                  <a:lnTo>
                    <a:pt x="263" y="127"/>
                  </a:lnTo>
                  <a:lnTo>
                    <a:pt x="270" y="102"/>
                  </a:lnTo>
                  <a:lnTo>
                    <a:pt x="270" y="106"/>
                  </a:lnTo>
                  <a:lnTo>
                    <a:pt x="270" y="118"/>
                  </a:lnTo>
                  <a:lnTo>
                    <a:pt x="271" y="134"/>
                  </a:lnTo>
                  <a:lnTo>
                    <a:pt x="272" y="155"/>
                  </a:lnTo>
                  <a:lnTo>
                    <a:pt x="274" y="178"/>
                  </a:lnTo>
                  <a:lnTo>
                    <a:pt x="276" y="202"/>
                  </a:lnTo>
                  <a:lnTo>
                    <a:pt x="279" y="225"/>
                  </a:lnTo>
                  <a:lnTo>
                    <a:pt x="283" y="246"/>
                  </a:lnTo>
                  <a:lnTo>
                    <a:pt x="287" y="263"/>
                  </a:lnTo>
                  <a:lnTo>
                    <a:pt x="292" y="275"/>
                  </a:lnTo>
                  <a:lnTo>
                    <a:pt x="291" y="272"/>
                  </a:lnTo>
                  <a:lnTo>
                    <a:pt x="289" y="263"/>
                  </a:lnTo>
                  <a:lnTo>
                    <a:pt x="288" y="249"/>
                  </a:lnTo>
                  <a:lnTo>
                    <a:pt x="285" y="232"/>
                  </a:lnTo>
                  <a:lnTo>
                    <a:pt x="284" y="211"/>
                  </a:lnTo>
                  <a:lnTo>
                    <a:pt x="284" y="187"/>
                  </a:lnTo>
                  <a:lnTo>
                    <a:pt x="284" y="164"/>
                  </a:lnTo>
                  <a:lnTo>
                    <a:pt x="287" y="139"/>
                  </a:lnTo>
                  <a:lnTo>
                    <a:pt x="292" y="115"/>
                  </a:lnTo>
                  <a:lnTo>
                    <a:pt x="299" y="92"/>
                  </a:lnTo>
                  <a:lnTo>
                    <a:pt x="309" y="72"/>
                  </a:lnTo>
                  <a:lnTo>
                    <a:pt x="322" y="55"/>
                  </a:lnTo>
                  <a:lnTo>
                    <a:pt x="339" y="42"/>
                  </a:lnTo>
                  <a:lnTo>
                    <a:pt x="338" y="45"/>
                  </a:lnTo>
                  <a:lnTo>
                    <a:pt x="334" y="54"/>
                  </a:lnTo>
                  <a:lnTo>
                    <a:pt x="330" y="66"/>
                  </a:lnTo>
                  <a:lnTo>
                    <a:pt x="327" y="83"/>
                  </a:lnTo>
                  <a:lnTo>
                    <a:pt x="326" y="100"/>
                  </a:lnTo>
                  <a:lnTo>
                    <a:pt x="327" y="119"/>
                  </a:lnTo>
                  <a:lnTo>
                    <a:pt x="327" y="115"/>
                  </a:lnTo>
                  <a:lnTo>
                    <a:pt x="327" y="107"/>
                  </a:lnTo>
                  <a:lnTo>
                    <a:pt x="330" y="96"/>
                  </a:lnTo>
                  <a:lnTo>
                    <a:pt x="333" y="80"/>
                  </a:lnTo>
                  <a:lnTo>
                    <a:pt x="339" y="64"/>
                  </a:lnTo>
                  <a:lnTo>
                    <a:pt x="347" y="47"/>
                  </a:lnTo>
                  <a:lnTo>
                    <a:pt x="360" y="32"/>
                  </a:lnTo>
                  <a:lnTo>
                    <a:pt x="377" y="17"/>
                  </a:lnTo>
                  <a:lnTo>
                    <a:pt x="376" y="20"/>
                  </a:lnTo>
                  <a:lnTo>
                    <a:pt x="372" y="28"/>
                  </a:lnTo>
                  <a:lnTo>
                    <a:pt x="365" y="41"/>
                  </a:lnTo>
                  <a:lnTo>
                    <a:pt x="360" y="56"/>
                  </a:lnTo>
                  <a:lnTo>
                    <a:pt x="357" y="76"/>
                  </a:lnTo>
                  <a:lnTo>
                    <a:pt x="357" y="97"/>
                  </a:lnTo>
                  <a:lnTo>
                    <a:pt x="357" y="94"/>
                  </a:lnTo>
                  <a:lnTo>
                    <a:pt x="359" y="85"/>
                  </a:lnTo>
                  <a:lnTo>
                    <a:pt x="363" y="72"/>
                  </a:lnTo>
                  <a:lnTo>
                    <a:pt x="368" y="56"/>
                  </a:lnTo>
                  <a:lnTo>
                    <a:pt x="375" y="41"/>
                  </a:lnTo>
                  <a:lnTo>
                    <a:pt x="385" y="25"/>
                  </a:lnTo>
                  <a:lnTo>
                    <a:pt x="398" y="11"/>
                  </a:lnTo>
                  <a:lnTo>
                    <a:pt x="4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3"/>
            <p:cNvSpPr>
              <a:spLocks/>
            </p:cNvSpPr>
            <p:nvPr/>
          </p:nvSpPr>
          <p:spPr bwMode="auto">
            <a:xfrm>
              <a:off x="4325938" y="3941763"/>
              <a:ext cx="60325" cy="157163"/>
            </a:xfrm>
            <a:custGeom>
              <a:avLst/>
              <a:gdLst>
                <a:gd name="T0" fmla="*/ 0 w 38"/>
                <a:gd name="T1" fmla="*/ 0 h 99"/>
                <a:gd name="T2" fmla="*/ 6 w 38"/>
                <a:gd name="T3" fmla="*/ 21 h 99"/>
                <a:gd name="T4" fmla="*/ 14 w 38"/>
                <a:gd name="T5" fmla="*/ 40 h 99"/>
                <a:gd name="T6" fmla="*/ 22 w 38"/>
                <a:gd name="T7" fmla="*/ 53 h 99"/>
                <a:gd name="T8" fmla="*/ 30 w 38"/>
                <a:gd name="T9" fmla="*/ 62 h 99"/>
                <a:gd name="T10" fmla="*/ 37 w 38"/>
                <a:gd name="T11" fmla="*/ 67 h 99"/>
                <a:gd name="T12" fmla="*/ 38 w 38"/>
                <a:gd name="T13" fmla="*/ 68 h 99"/>
                <a:gd name="T14" fmla="*/ 31 w 38"/>
                <a:gd name="T15" fmla="*/ 99 h 99"/>
                <a:gd name="T16" fmla="*/ 23 w 38"/>
                <a:gd name="T17" fmla="*/ 84 h 99"/>
                <a:gd name="T18" fmla="*/ 17 w 38"/>
                <a:gd name="T19" fmla="*/ 66 h 99"/>
                <a:gd name="T20" fmla="*/ 10 w 38"/>
                <a:gd name="T21" fmla="*/ 47 h 99"/>
                <a:gd name="T22" fmla="*/ 6 w 38"/>
                <a:gd name="T23" fmla="*/ 30 h 99"/>
                <a:gd name="T24" fmla="*/ 2 w 38"/>
                <a:gd name="T25" fmla="*/ 15 h 99"/>
                <a:gd name="T26" fmla="*/ 0 w 38"/>
                <a:gd name="T27" fmla="*/ 4 h 99"/>
                <a:gd name="T28" fmla="*/ 0 w 38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99">
                  <a:moveTo>
                    <a:pt x="0" y="0"/>
                  </a:moveTo>
                  <a:lnTo>
                    <a:pt x="6" y="21"/>
                  </a:lnTo>
                  <a:lnTo>
                    <a:pt x="14" y="40"/>
                  </a:lnTo>
                  <a:lnTo>
                    <a:pt x="22" y="53"/>
                  </a:lnTo>
                  <a:lnTo>
                    <a:pt x="30" y="62"/>
                  </a:lnTo>
                  <a:lnTo>
                    <a:pt x="37" y="67"/>
                  </a:lnTo>
                  <a:lnTo>
                    <a:pt x="38" y="68"/>
                  </a:lnTo>
                  <a:lnTo>
                    <a:pt x="31" y="99"/>
                  </a:lnTo>
                  <a:lnTo>
                    <a:pt x="23" y="84"/>
                  </a:lnTo>
                  <a:lnTo>
                    <a:pt x="17" y="66"/>
                  </a:lnTo>
                  <a:lnTo>
                    <a:pt x="10" y="47"/>
                  </a:lnTo>
                  <a:lnTo>
                    <a:pt x="6" y="30"/>
                  </a:lnTo>
                  <a:lnTo>
                    <a:pt x="2" y="1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4"/>
            <p:cNvSpPr>
              <a:spLocks/>
            </p:cNvSpPr>
            <p:nvPr/>
          </p:nvSpPr>
          <p:spPr bwMode="auto">
            <a:xfrm>
              <a:off x="4275138" y="3897313"/>
              <a:ext cx="103188" cy="249238"/>
            </a:xfrm>
            <a:custGeom>
              <a:avLst/>
              <a:gdLst>
                <a:gd name="T0" fmla="*/ 0 w 65"/>
                <a:gd name="T1" fmla="*/ 0 h 157"/>
                <a:gd name="T2" fmla="*/ 8 w 65"/>
                <a:gd name="T3" fmla="*/ 28 h 157"/>
                <a:gd name="T4" fmla="*/ 19 w 65"/>
                <a:gd name="T5" fmla="*/ 53 h 157"/>
                <a:gd name="T6" fmla="*/ 29 w 65"/>
                <a:gd name="T7" fmla="*/ 74 h 157"/>
                <a:gd name="T8" fmla="*/ 40 w 65"/>
                <a:gd name="T9" fmla="*/ 91 h 157"/>
                <a:gd name="T10" fmla="*/ 49 w 65"/>
                <a:gd name="T11" fmla="*/ 106 h 157"/>
                <a:gd name="T12" fmla="*/ 57 w 65"/>
                <a:gd name="T13" fmla="*/ 116 h 157"/>
                <a:gd name="T14" fmla="*/ 62 w 65"/>
                <a:gd name="T15" fmla="*/ 123 h 157"/>
                <a:gd name="T16" fmla="*/ 65 w 65"/>
                <a:gd name="T17" fmla="*/ 124 h 157"/>
                <a:gd name="T18" fmla="*/ 58 w 65"/>
                <a:gd name="T19" fmla="*/ 157 h 157"/>
                <a:gd name="T20" fmla="*/ 45 w 65"/>
                <a:gd name="T21" fmla="*/ 140 h 157"/>
                <a:gd name="T22" fmla="*/ 34 w 65"/>
                <a:gd name="T23" fmla="*/ 119 h 157"/>
                <a:gd name="T24" fmla="*/ 25 w 65"/>
                <a:gd name="T25" fmla="*/ 96 h 157"/>
                <a:gd name="T26" fmla="*/ 17 w 65"/>
                <a:gd name="T27" fmla="*/ 73 h 157"/>
                <a:gd name="T28" fmla="*/ 11 w 65"/>
                <a:gd name="T29" fmla="*/ 51 h 157"/>
                <a:gd name="T30" fmla="*/ 7 w 65"/>
                <a:gd name="T31" fmla="*/ 31 h 157"/>
                <a:gd name="T32" fmla="*/ 3 w 65"/>
                <a:gd name="T33" fmla="*/ 14 h 157"/>
                <a:gd name="T34" fmla="*/ 0 w 65"/>
                <a:gd name="T35" fmla="*/ 3 h 157"/>
                <a:gd name="T36" fmla="*/ 0 w 65"/>
                <a:gd name="T3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157">
                  <a:moveTo>
                    <a:pt x="0" y="0"/>
                  </a:moveTo>
                  <a:lnTo>
                    <a:pt x="8" y="28"/>
                  </a:lnTo>
                  <a:lnTo>
                    <a:pt x="19" y="53"/>
                  </a:lnTo>
                  <a:lnTo>
                    <a:pt x="29" y="74"/>
                  </a:lnTo>
                  <a:lnTo>
                    <a:pt x="40" y="91"/>
                  </a:lnTo>
                  <a:lnTo>
                    <a:pt x="49" y="106"/>
                  </a:lnTo>
                  <a:lnTo>
                    <a:pt x="57" y="116"/>
                  </a:lnTo>
                  <a:lnTo>
                    <a:pt x="62" y="123"/>
                  </a:lnTo>
                  <a:lnTo>
                    <a:pt x="65" y="124"/>
                  </a:lnTo>
                  <a:lnTo>
                    <a:pt x="58" y="157"/>
                  </a:lnTo>
                  <a:lnTo>
                    <a:pt x="45" y="140"/>
                  </a:lnTo>
                  <a:lnTo>
                    <a:pt x="34" y="119"/>
                  </a:lnTo>
                  <a:lnTo>
                    <a:pt x="25" y="96"/>
                  </a:lnTo>
                  <a:lnTo>
                    <a:pt x="17" y="73"/>
                  </a:lnTo>
                  <a:lnTo>
                    <a:pt x="11" y="51"/>
                  </a:lnTo>
                  <a:lnTo>
                    <a:pt x="7" y="31"/>
                  </a:lnTo>
                  <a:lnTo>
                    <a:pt x="3" y="1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5"/>
            <p:cNvSpPr>
              <a:spLocks/>
            </p:cNvSpPr>
            <p:nvPr/>
          </p:nvSpPr>
          <p:spPr bwMode="auto">
            <a:xfrm>
              <a:off x="4360863" y="3902075"/>
              <a:ext cx="31750" cy="152400"/>
            </a:xfrm>
            <a:custGeom>
              <a:avLst/>
              <a:gdLst>
                <a:gd name="T0" fmla="*/ 0 w 20"/>
                <a:gd name="T1" fmla="*/ 0 h 96"/>
                <a:gd name="T2" fmla="*/ 0 w 20"/>
                <a:gd name="T3" fmla="*/ 4 h 96"/>
                <a:gd name="T4" fmla="*/ 1 w 20"/>
                <a:gd name="T5" fmla="*/ 14 h 96"/>
                <a:gd name="T6" fmla="*/ 4 w 20"/>
                <a:gd name="T7" fmla="*/ 27 h 96"/>
                <a:gd name="T8" fmla="*/ 8 w 20"/>
                <a:gd name="T9" fmla="*/ 42 h 96"/>
                <a:gd name="T10" fmla="*/ 13 w 20"/>
                <a:gd name="T11" fmla="*/ 55 h 96"/>
                <a:gd name="T12" fmla="*/ 20 w 20"/>
                <a:gd name="T13" fmla="*/ 67 h 96"/>
                <a:gd name="T14" fmla="*/ 13 w 20"/>
                <a:gd name="T15" fmla="*/ 96 h 96"/>
                <a:gd name="T16" fmla="*/ 12 w 20"/>
                <a:gd name="T17" fmla="*/ 93 h 96"/>
                <a:gd name="T18" fmla="*/ 8 w 20"/>
                <a:gd name="T19" fmla="*/ 84 h 96"/>
                <a:gd name="T20" fmla="*/ 5 w 20"/>
                <a:gd name="T21" fmla="*/ 70 h 96"/>
                <a:gd name="T22" fmla="*/ 1 w 20"/>
                <a:gd name="T23" fmla="*/ 50 h 96"/>
                <a:gd name="T24" fmla="*/ 0 w 20"/>
                <a:gd name="T25" fmla="*/ 28 h 96"/>
                <a:gd name="T26" fmla="*/ 0 w 20"/>
                <a:gd name="T2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96">
                  <a:moveTo>
                    <a:pt x="0" y="0"/>
                  </a:moveTo>
                  <a:lnTo>
                    <a:pt x="0" y="4"/>
                  </a:lnTo>
                  <a:lnTo>
                    <a:pt x="1" y="14"/>
                  </a:lnTo>
                  <a:lnTo>
                    <a:pt x="4" y="27"/>
                  </a:lnTo>
                  <a:lnTo>
                    <a:pt x="8" y="42"/>
                  </a:lnTo>
                  <a:lnTo>
                    <a:pt x="13" y="55"/>
                  </a:lnTo>
                  <a:lnTo>
                    <a:pt x="20" y="67"/>
                  </a:lnTo>
                  <a:lnTo>
                    <a:pt x="13" y="96"/>
                  </a:lnTo>
                  <a:lnTo>
                    <a:pt x="12" y="93"/>
                  </a:lnTo>
                  <a:lnTo>
                    <a:pt x="8" y="84"/>
                  </a:lnTo>
                  <a:lnTo>
                    <a:pt x="5" y="70"/>
                  </a:lnTo>
                  <a:lnTo>
                    <a:pt x="1" y="50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6"/>
            <p:cNvSpPr>
              <a:spLocks/>
            </p:cNvSpPr>
            <p:nvPr/>
          </p:nvSpPr>
          <p:spPr bwMode="auto">
            <a:xfrm>
              <a:off x="4264026" y="4206875"/>
              <a:ext cx="65088" cy="230188"/>
            </a:xfrm>
            <a:custGeom>
              <a:avLst/>
              <a:gdLst>
                <a:gd name="T0" fmla="*/ 0 w 41"/>
                <a:gd name="T1" fmla="*/ 0 h 145"/>
                <a:gd name="T2" fmla="*/ 3 w 41"/>
                <a:gd name="T3" fmla="*/ 35 h 145"/>
                <a:gd name="T4" fmla="*/ 9 w 41"/>
                <a:gd name="T5" fmla="*/ 62 h 145"/>
                <a:gd name="T6" fmla="*/ 14 w 41"/>
                <a:gd name="T7" fmla="*/ 82 h 145"/>
                <a:gd name="T8" fmla="*/ 21 w 41"/>
                <a:gd name="T9" fmla="*/ 96 h 145"/>
                <a:gd name="T10" fmla="*/ 24 w 41"/>
                <a:gd name="T11" fmla="*/ 106 h 145"/>
                <a:gd name="T12" fmla="*/ 28 w 41"/>
                <a:gd name="T13" fmla="*/ 111 h 145"/>
                <a:gd name="T14" fmla="*/ 30 w 41"/>
                <a:gd name="T15" fmla="*/ 112 h 145"/>
                <a:gd name="T16" fmla="*/ 41 w 41"/>
                <a:gd name="T17" fmla="*/ 119 h 145"/>
                <a:gd name="T18" fmla="*/ 27 w 41"/>
                <a:gd name="T19" fmla="*/ 145 h 145"/>
                <a:gd name="T20" fmla="*/ 18 w 41"/>
                <a:gd name="T21" fmla="*/ 128 h 145"/>
                <a:gd name="T22" fmla="*/ 11 w 41"/>
                <a:gd name="T23" fmla="*/ 106 h 145"/>
                <a:gd name="T24" fmla="*/ 6 w 41"/>
                <a:gd name="T25" fmla="*/ 82 h 145"/>
                <a:gd name="T26" fmla="*/ 2 w 41"/>
                <a:gd name="T27" fmla="*/ 59 h 145"/>
                <a:gd name="T28" fmla="*/ 1 w 41"/>
                <a:gd name="T29" fmla="*/ 36 h 145"/>
                <a:gd name="T30" fmla="*/ 0 w 41"/>
                <a:gd name="T31" fmla="*/ 18 h 145"/>
                <a:gd name="T32" fmla="*/ 0 w 41"/>
                <a:gd name="T33" fmla="*/ 5 h 145"/>
                <a:gd name="T34" fmla="*/ 0 w 41"/>
                <a:gd name="T3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" h="145">
                  <a:moveTo>
                    <a:pt x="0" y="0"/>
                  </a:moveTo>
                  <a:lnTo>
                    <a:pt x="3" y="35"/>
                  </a:lnTo>
                  <a:lnTo>
                    <a:pt x="9" y="62"/>
                  </a:lnTo>
                  <a:lnTo>
                    <a:pt x="14" y="82"/>
                  </a:lnTo>
                  <a:lnTo>
                    <a:pt x="21" y="96"/>
                  </a:lnTo>
                  <a:lnTo>
                    <a:pt x="24" y="106"/>
                  </a:lnTo>
                  <a:lnTo>
                    <a:pt x="28" y="111"/>
                  </a:lnTo>
                  <a:lnTo>
                    <a:pt x="30" y="112"/>
                  </a:lnTo>
                  <a:lnTo>
                    <a:pt x="41" y="119"/>
                  </a:lnTo>
                  <a:lnTo>
                    <a:pt x="27" y="145"/>
                  </a:lnTo>
                  <a:lnTo>
                    <a:pt x="18" y="128"/>
                  </a:lnTo>
                  <a:lnTo>
                    <a:pt x="11" y="106"/>
                  </a:lnTo>
                  <a:lnTo>
                    <a:pt x="6" y="82"/>
                  </a:lnTo>
                  <a:lnTo>
                    <a:pt x="2" y="59"/>
                  </a:lnTo>
                  <a:lnTo>
                    <a:pt x="1" y="36"/>
                  </a:lnTo>
                  <a:lnTo>
                    <a:pt x="0" y="18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7"/>
            <p:cNvSpPr>
              <a:spLocks/>
            </p:cNvSpPr>
            <p:nvPr/>
          </p:nvSpPr>
          <p:spPr bwMode="auto">
            <a:xfrm>
              <a:off x="4314826" y="4584700"/>
              <a:ext cx="123825" cy="144463"/>
            </a:xfrm>
            <a:custGeom>
              <a:avLst/>
              <a:gdLst>
                <a:gd name="T0" fmla="*/ 78 w 78"/>
                <a:gd name="T1" fmla="*/ 0 h 91"/>
                <a:gd name="T2" fmla="*/ 76 w 78"/>
                <a:gd name="T3" fmla="*/ 2 h 91"/>
                <a:gd name="T4" fmla="*/ 71 w 78"/>
                <a:gd name="T5" fmla="*/ 10 h 91"/>
                <a:gd name="T6" fmla="*/ 66 w 78"/>
                <a:gd name="T7" fmla="*/ 23 h 91"/>
                <a:gd name="T8" fmla="*/ 57 w 78"/>
                <a:gd name="T9" fmla="*/ 38 h 91"/>
                <a:gd name="T10" fmla="*/ 47 w 78"/>
                <a:gd name="T11" fmla="*/ 52 h 91"/>
                <a:gd name="T12" fmla="*/ 36 w 78"/>
                <a:gd name="T13" fmla="*/ 68 h 91"/>
                <a:gd name="T14" fmla="*/ 24 w 78"/>
                <a:gd name="T15" fmla="*/ 81 h 91"/>
                <a:gd name="T16" fmla="*/ 11 w 78"/>
                <a:gd name="T17" fmla="*/ 91 h 91"/>
                <a:gd name="T18" fmla="*/ 0 w 78"/>
                <a:gd name="T19" fmla="*/ 61 h 91"/>
                <a:gd name="T20" fmla="*/ 3 w 78"/>
                <a:gd name="T21" fmla="*/ 60 h 91"/>
                <a:gd name="T22" fmla="*/ 12 w 78"/>
                <a:gd name="T23" fmla="*/ 57 h 91"/>
                <a:gd name="T24" fmla="*/ 24 w 78"/>
                <a:gd name="T25" fmla="*/ 52 h 91"/>
                <a:gd name="T26" fmla="*/ 38 w 78"/>
                <a:gd name="T27" fmla="*/ 43 h 91"/>
                <a:gd name="T28" fmla="*/ 51 w 78"/>
                <a:gd name="T29" fmla="*/ 30 h 91"/>
                <a:gd name="T30" fmla="*/ 63 w 78"/>
                <a:gd name="T31" fmla="*/ 17 h 91"/>
                <a:gd name="T32" fmla="*/ 70 w 78"/>
                <a:gd name="T33" fmla="*/ 9 h 91"/>
                <a:gd name="T34" fmla="*/ 75 w 78"/>
                <a:gd name="T35" fmla="*/ 4 h 91"/>
                <a:gd name="T36" fmla="*/ 76 w 78"/>
                <a:gd name="T37" fmla="*/ 0 h 91"/>
                <a:gd name="T38" fmla="*/ 78 w 78"/>
                <a:gd name="T3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91">
                  <a:moveTo>
                    <a:pt x="78" y="0"/>
                  </a:moveTo>
                  <a:lnTo>
                    <a:pt x="76" y="2"/>
                  </a:lnTo>
                  <a:lnTo>
                    <a:pt x="71" y="10"/>
                  </a:lnTo>
                  <a:lnTo>
                    <a:pt x="66" y="23"/>
                  </a:lnTo>
                  <a:lnTo>
                    <a:pt x="57" y="38"/>
                  </a:lnTo>
                  <a:lnTo>
                    <a:pt x="47" y="52"/>
                  </a:lnTo>
                  <a:lnTo>
                    <a:pt x="36" y="68"/>
                  </a:lnTo>
                  <a:lnTo>
                    <a:pt x="24" y="81"/>
                  </a:lnTo>
                  <a:lnTo>
                    <a:pt x="11" y="91"/>
                  </a:lnTo>
                  <a:lnTo>
                    <a:pt x="0" y="61"/>
                  </a:lnTo>
                  <a:lnTo>
                    <a:pt x="3" y="60"/>
                  </a:lnTo>
                  <a:lnTo>
                    <a:pt x="12" y="57"/>
                  </a:lnTo>
                  <a:lnTo>
                    <a:pt x="24" y="52"/>
                  </a:lnTo>
                  <a:lnTo>
                    <a:pt x="38" y="43"/>
                  </a:lnTo>
                  <a:lnTo>
                    <a:pt x="51" y="30"/>
                  </a:lnTo>
                  <a:lnTo>
                    <a:pt x="63" y="17"/>
                  </a:lnTo>
                  <a:lnTo>
                    <a:pt x="70" y="9"/>
                  </a:lnTo>
                  <a:lnTo>
                    <a:pt x="75" y="4"/>
                  </a:lnTo>
                  <a:lnTo>
                    <a:pt x="76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8"/>
            <p:cNvSpPr>
              <a:spLocks/>
            </p:cNvSpPr>
            <p:nvPr/>
          </p:nvSpPr>
          <p:spPr bwMode="auto">
            <a:xfrm>
              <a:off x="4214813" y="4587875"/>
              <a:ext cx="77788" cy="96838"/>
            </a:xfrm>
            <a:custGeom>
              <a:avLst/>
              <a:gdLst>
                <a:gd name="T0" fmla="*/ 0 w 49"/>
                <a:gd name="T1" fmla="*/ 0 h 61"/>
                <a:gd name="T2" fmla="*/ 14 w 49"/>
                <a:gd name="T3" fmla="*/ 16 h 61"/>
                <a:gd name="T4" fmla="*/ 27 w 49"/>
                <a:gd name="T5" fmla="*/ 28 h 61"/>
                <a:gd name="T6" fmla="*/ 38 w 49"/>
                <a:gd name="T7" fmla="*/ 37 h 61"/>
                <a:gd name="T8" fmla="*/ 46 w 49"/>
                <a:gd name="T9" fmla="*/ 41 h 61"/>
                <a:gd name="T10" fmla="*/ 49 w 49"/>
                <a:gd name="T11" fmla="*/ 42 h 61"/>
                <a:gd name="T12" fmla="*/ 46 w 49"/>
                <a:gd name="T13" fmla="*/ 61 h 61"/>
                <a:gd name="T14" fmla="*/ 36 w 49"/>
                <a:gd name="T15" fmla="*/ 54 h 61"/>
                <a:gd name="T16" fmla="*/ 25 w 49"/>
                <a:gd name="T17" fmla="*/ 44 h 61"/>
                <a:gd name="T18" fmla="*/ 17 w 49"/>
                <a:gd name="T19" fmla="*/ 32 h 61"/>
                <a:gd name="T20" fmla="*/ 11 w 49"/>
                <a:gd name="T21" fmla="*/ 20 h 61"/>
                <a:gd name="T22" fmla="*/ 6 w 49"/>
                <a:gd name="T23" fmla="*/ 10 h 61"/>
                <a:gd name="T24" fmla="*/ 2 w 49"/>
                <a:gd name="T25" fmla="*/ 3 h 61"/>
                <a:gd name="T26" fmla="*/ 0 w 49"/>
                <a:gd name="T2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61">
                  <a:moveTo>
                    <a:pt x="0" y="0"/>
                  </a:moveTo>
                  <a:lnTo>
                    <a:pt x="14" y="16"/>
                  </a:lnTo>
                  <a:lnTo>
                    <a:pt x="27" y="28"/>
                  </a:lnTo>
                  <a:lnTo>
                    <a:pt x="38" y="37"/>
                  </a:lnTo>
                  <a:lnTo>
                    <a:pt x="46" y="41"/>
                  </a:lnTo>
                  <a:lnTo>
                    <a:pt x="49" y="42"/>
                  </a:lnTo>
                  <a:lnTo>
                    <a:pt x="46" y="61"/>
                  </a:lnTo>
                  <a:lnTo>
                    <a:pt x="36" y="54"/>
                  </a:lnTo>
                  <a:lnTo>
                    <a:pt x="25" y="44"/>
                  </a:lnTo>
                  <a:lnTo>
                    <a:pt x="17" y="32"/>
                  </a:lnTo>
                  <a:lnTo>
                    <a:pt x="11" y="20"/>
                  </a:lnTo>
                  <a:lnTo>
                    <a:pt x="6" y="1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9"/>
            <p:cNvSpPr>
              <a:spLocks/>
            </p:cNvSpPr>
            <p:nvPr/>
          </p:nvSpPr>
          <p:spPr bwMode="auto">
            <a:xfrm>
              <a:off x="4221163" y="4530725"/>
              <a:ext cx="80963" cy="128588"/>
            </a:xfrm>
            <a:custGeom>
              <a:avLst/>
              <a:gdLst>
                <a:gd name="T0" fmla="*/ 0 w 51"/>
                <a:gd name="T1" fmla="*/ 0 h 81"/>
                <a:gd name="T2" fmla="*/ 10 w 51"/>
                <a:gd name="T3" fmla="*/ 23 h 81"/>
                <a:gd name="T4" fmla="*/ 21 w 51"/>
                <a:gd name="T5" fmla="*/ 40 h 81"/>
                <a:gd name="T6" fmla="*/ 32 w 51"/>
                <a:gd name="T7" fmla="*/ 52 h 81"/>
                <a:gd name="T8" fmla="*/ 41 w 51"/>
                <a:gd name="T9" fmla="*/ 60 h 81"/>
                <a:gd name="T10" fmla="*/ 49 w 51"/>
                <a:gd name="T11" fmla="*/ 64 h 81"/>
                <a:gd name="T12" fmla="*/ 51 w 51"/>
                <a:gd name="T13" fmla="*/ 65 h 81"/>
                <a:gd name="T14" fmla="*/ 41 w 51"/>
                <a:gd name="T15" fmla="*/ 81 h 81"/>
                <a:gd name="T16" fmla="*/ 27 w 51"/>
                <a:gd name="T17" fmla="*/ 64 h 81"/>
                <a:gd name="T18" fmla="*/ 16 w 51"/>
                <a:gd name="T19" fmla="*/ 44 h 81"/>
                <a:gd name="T20" fmla="*/ 8 w 51"/>
                <a:gd name="T21" fmla="*/ 27 h 81"/>
                <a:gd name="T22" fmla="*/ 4 w 51"/>
                <a:gd name="T23" fmla="*/ 13 h 81"/>
                <a:gd name="T24" fmla="*/ 2 w 51"/>
                <a:gd name="T25" fmla="*/ 2 h 81"/>
                <a:gd name="T26" fmla="*/ 0 w 51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81">
                  <a:moveTo>
                    <a:pt x="0" y="0"/>
                  </a:moveTo>
                  <a:lnTo>
                    <a:pt x="10" y="23"/>
                  </a:lnTo>
                  <a:lnTo>
                    <a:pt x="21" y="40"/>
                  </a:lnTo>
                  <a:lnTo>
                    <a:pt x="32" y="52"/>
                  </a:lnTo>
                  <a:lnTo>
                    <a:pt x="41" y="60"/>
                  </a:lnTo>
                  <a:lnTo>
                    <a:pt x="49" y="64"/>
                  </a:lnTo>
                  <a:lnTo>
                    <a:pt x="51" y="65"/>
                  </a:lnTo>
                  <a:lnTo>
                    <a:pt x="41" y="81"/>
                  </a:lnTo>
                  <a:lnTo>
                    <a:pt x="27" y="64"/>
                  </a:lnTo>
                  <a:lnTo>
                    <a:pt x="16" y="44"/>
                  </a:lnTo>
                  <a:lnTo>
                    <a:pt x="8" y="27"/>
                  </a:lnTo>
                  <a:lnTo>
                    <a:pt x="4" y="1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0"/>
            <p:cNvSpPr>
              <a:spLocks/>
            </p:cNvSpPr>
            <p:nvPr/>
          </p:nvSpPr>
          <p:spPr bwMode="auto">
            <a:xfrm>
              <a:off x="4471988" y="5565775"/>
              <a:ext cx="95250" cy="147638"/>
            </a:xfrm>
            <a:custGeom>
              <a:avLst/>
              <a:gdLst>
                <a:gd name="T0" fmla="*/ 60 w 60"/>
                <a:gd name="T1" fmla="*/ 0 h 93"/>
                <a:gd name="T2" fmla="*/ 58 w 60"/>
                <a:gd name="T3" fmla="*/ 2 h 93"/>
                <a:gd name="T4" fmla="*/ 55 w 60"/>
                <a:gd name="T5" fmla="*/ 12 h 93"/>
                <a:gd name="T6" fmla="*/ 49 w 60"/>
                <a:gd name="T7" fmla="*/ 25 h 93"/>
                <a:gd name="T8" fmla="*/ 43 w 60"/>
                <a:gd name="T9" fmla="*/ 40 h 93"/>
                <a:gd name="T10" fmla="*/ 35 w 60"/>
                <a:gd name="T11" fmla="*/ 56 h 93"/>
                <a:gd name="T12" fmla="*/ 26 w 60"/>
                <a:gd name="T13" fmla="*/ 72 h 93"/>
                <a:gd name="T14" fmla="*/ 17 w 60"/>
                <a:gd name="T15" fmla="*/ 84 h 93"/>
                <a:gd name="T16" fmla="*/ 13 w 60"/>
                <a:gd name="T17" fmla="*/ 89 h 93"/>
                <a:gd name="T18" fmla="*/ 10 w 60"/>
                <a:gd name="T19" fmla="*/ 91 h 93"/>
                <a:gd name="T20" fmla="*/ 7 w 60"/>
                <a:gd name="T21" fmla="*/ 93 h 93"/>
                <a:gd name="T22" fmla="*/ 5 w 60"/>
                <a:gd name="T23" fmla="*/ 93 h 93"/>
                <a:gd name="T24" fmla="*/ 2 w 60"/>
                <a:gd name="T25" fmla="*/ 93 h 93"/>
                <a:gd name="T26" fmla="*/ 1 w 60"/>
                <a:gd name="T27" fmla="*/ 91 h 93"/>
                <a:gd name="T28" fmla="*/ 1 w 60"/>
                <a:gd name="T29" fmla="*/ 89 h 93"/>
                <a:gd name="T30" fmla="*/ 0 w 60"/>
                <a:gd name="T31" fmla="*/ 86 h 93"/>
                <a:gd name="T32" fmla="*/ 0 w 60"/>
                <a:gd name="T33" fmla="*/ 84 h 93"/>
                <a:gd name="T34" fmla="*/ 0 w 60"/>
                <a:gd name="T35" fmla="*/ 81 h 93"/>
                <a:gd name="T36" fmla="*/ 0 w 60"/>
                <a:gd name="T37" fmla="*/ 77 h 93"/>
                <a:gd name="T38" fmla="*/ 0 w 60"/>
                <a:gd name="T39" fmla="*/ 74 h 93"/>
                <a:gd name="T40" fmla="*/ 0 w 60"/>
                <a:gd name="T41" fmla="*/ 73 h 93"/>
                <a:gd name="T42" fmla="*/ 0 w 60"/>
                <a:gd name="T43" fmla="*/ 72 h 93"/>
                <a:gd name="T44" fmla="*/ 0 w 60"/>
                <a:gd name="T45" fmla="*/ 70 h 93"/>
                <a:gd name="T46" fmla="*/ 2 w 60"/>
                <a:gd name="T47" fmla="*/ 69 h 93"/>
                <a:gd name="T48" fmla="*/ 10 w 60"/>
                <a:gd name="T49" fmla="*/ 64 h 93"/>
                <a:gd name="T50" fmla="*/ 20 w 60"/>
                <a:gd name="T51" fmla="*/ 53 h 93"/>
                <a:gd name="T52" fmla="*/ 34 w 60"/>
                <a:gd name="T53" fmla="*/ 40 h 93"/>
                <a:gd name="T54" fmla="*/ 47 w 60"/>
                <a:gd name="T55" fmla="*/ 22 h 93"/>
                <a:gd name="T56" fmla="*/ 60 w 60"/>
                <a:gd name="T5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93">
                  <a:moveTo>
                    <a:pt x="60" y="0"/>
                  </a:moveTo>
                  <a:lnTo>
                    <a:pt x="58" y="2"/>
                  </a:lnTo>
                  <a:lnTo>
                    <a:pt x="55" y="12"/>
                  </a:lnTo>
                  <a:lnTo>
                    <a:pt x="49" y="25"/>
                  </a:lnTo>
                  <a:lnTo>
                    <a:pt x="43" y="40"/>
                  </a:lnTo>
                  <a:lnTo>
                    <a:pt x="35" y="56"/>
                  </a:lnTo>
                  <a:lnTo>
                    <a:pt x="26" y="72"/>
                  </a:lnTo>
                  <a:lnTo>
                    <a:pt x="17" y="84"/>
                  </a:lnTo>
                  <a:lnTo>
                    <a:pt x="13" y="89"/>
                  </a:lnTo>
                  <a:lnTo>
                    <a:pt x="10" y="91"/>
                  </a:lnTo>
                  <a:lnTo>
                    <a:pt x="7" y="93"/>
                  </a:lnTo>
                  <a:lnTo>
                    <a:pt x="5" y="93"/>
                  </a:lnTo>
                  <a:lnTo>
                    <a:pt x="2" y="93"/>
                  </a:lnTo>
                  <a:lnTo>
                    <a:pt x="1" y="91"/>
                  </a:lnTo>
                  <a:lnTo>
                    <a:pt x="1" y="89"/>
                  </a:lnTo>
                  <a:lnTo>
                    <a:pt x="0" y="86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10" y="64"/>
                  </a:lnTo>
                  <a:lnTo>
                    <a:pt x="20" y="53"/>
                  </a:lnTo>
                  <a:lnTo>
                    <a:pt x="34" y="40"/>
                  </a:lnTo>
                  <a:lnTo>
                    <a:pt x="47" y="22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1"/>
            <p:cNvSpPr>
              <a:spLocks/>
            </p:cNvSpPr>
            <p:nvPr/>
          </p:nvSpPr>
          <p:spPr bwMode="auto">
            <a:xfrm>
              <a:off x="4781551" y="6119813"/>
              <a:ext cx="36513" cy="153988"/>
            </a:xfrm>
            <a:custGeom>
              <a:avLst/>
              <a:gdLst>
                <a:gd name="T0" fmla="*/ 6 w 23"/>
                <a:gd name="T1" fmla="*/ 0 h 97"/>
                <a:gd name="T2" fmla="*/ 6 w 23"/>
                <a:gd name="T3" fmla="*/ 4 h 97"/>
                <a:gd name="T4" fmla="*/ 6 w 23"/>
                <a:gd name="T5" fmla="*/ 15 h 97"/>
                <a:gd name="T6" fmla="*/ 9 w 23"/>
                <a:gd name="T7" fmla="*/ 29 h 97"/>
                <a:gd name="T8" fmla="*/ 10 w 23"/>
                <a:gd name="T9" fmla="*/ 46 h 97"/>
                <a:gd name="T10" fmla="*/ 14 w 23"/>
                <a:gd name="T11" fmla="*/ 64 h 97"/>
                <a:gd name="T12" fmla="*/ 18 w 23"/>
                <a:gd name="T13" fmla="*/ 81 h 97"/>
                <a:gd name="T14" fmla="*/ 23 w 23"/>
                <a:gd name="T15" fmla="*/ 97 h 97"/>
                <a:gd name="T16" fmla="*/ 4 w 23"/>
                <a:gd name="T17" fmla="*/ 71 h 97"/>
                <a:gd name="T18" fmla="*/ 4 w 23"/>
                <a:gd name="T19" fmla="*/ 67 h 97"/>
                <a:gd name="T20" fmla="*/ 1 w 23"/>
                <a:gd name="T21" fmla="*/ 58 h 97"/>
                <a:gd name="T22" fmla="*/ 0 w 23"/>
                <a:gd name="T23" fmla="*/ 42 h 97"/>
                <a:gd name="T24" fmla="*/ 1 w 23"/>
                <a:gd name="T25" fmla="*/ 24 h 97"/>
                <a:gd name="T26" fmla="*/ 6 w 23"/>
                <a:gd name="T2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97">
                  <a:moveTo>
                    <a:pt x="6" y="0"/>
                  </a:moveTo>
                  <a:lnTo>
                    <a:pt x="6" y="4"/>
                  </a:lnTo>
                  <a:lnTo>
                    <a:pt x="6" y="15"/>
                  </a:lnTo>
                  <a:lnTo>
                    <a:pt x="9" y="29"/>
                  </a:lnTo>
                  <a:lnTo>
                    <a:pt x="10" y="46"/>
                  </a:lnTo>
                  <a:lnTo>
                    <a:pt x="14" y="64"/>
                  </a:lnTo>
                  <a:lnTo>
                    <a:pt x="18" y="81"/>
                  </a:lnTo>
                  <a:lnTo>
                    <a:pt x="23" y="9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1" y="58"/>
                  </a:lnTo>
                  <a:lnTo>
                    <a:pt x="0" y="42"/>
                  </a:lnTo>
                  <a:lnTo>
                    <a:pt x="1" y="2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2"/>
            <p:cNvSpPr>
              <a:spLocks/>
            </p:cNvSpPr>
            <p:nvPr/>
          </p:nvSpPr>
          <p:spPr bwMode="auto">
            <a:xfrm>
              <a:off x="4275138" y="3805238"/>
              <a:ext cx="1214438" cy="3052763"/>
            </a:xfrm>
            <a:custGeom>
              <a:avLst/>
              <a:gdLst>
                <a:gd name="T0" fmla="*/ 108 w 765"/>
                <a:gd name="T1" fmla="*/ 4 h 1923"/>
                <a:gd name="T2" fmla="*/ 101 w 765"/>
                <a:gd name="T3" fmla="*/ 27 h 1923"/>
                <a:gd name="T4" fmla="*/ 91 w 765"/>
                <a:gd name="T5" fmla="*/ 73 h 1923"/>
                <a:gd name="T6" fmla="*/ 78 w 765"/>
                <a:gd name="T7" fmla="*/ 137 h 1923"/>
                <a:gd name="T8" fmla="*/ 65 w 765"/>
                <a:gd name="T9" fmla="*/ 220 h 1923"/>
                <a:gd name="T10" fmla="*/ 53 w 765"/>
                <a:gd name="T11" fmla="*/ 318 h 1923"/>
                <a:gd name="T12" fmla="*/ 44 w 765"/>
                <a:gd name="T13" fmla="*/ 428 h 1923"/>
                <a:gd name="T14" fmla="*/ 40 w 765"/>
                <a:gd name="T15" fmla="*/ 548 h 1923"/>
                <a:gd name="T16" fmla="*/ 42 w 765"/>
                <a:gd name="T17" fmla="*/ 677 h 1923"/>
                <a:gd name="T18" fmla="*/ 54 w 765"/>
                <a:gd name="T19" fmla="*/ 812 h 1923"/>
                <a:gd name="T20" fmla="*/ 76 w 765"/>
                <a:gd name="T21" fmla="*/ 950 h 1923"/>
                <a:gd name="T22" fmla="*/ 110 w 765"/>
                <a:gd name="T23" fmla="*/ 1090 h 1923"/>
                <a:gd name="T24" fmla="*/ 159 w 765"/>
                <a:gd name="T25" fmla="*/ 1229 h 1923"/>
                <a:gd name="T26" fmla="*/ 224 w 765"/>
                <a:gd name="T27" fmla="*/ 1365 h 1923"/>
                <a:gd name="T28" fmla="*/ 307 w 765"/>
                <a:gd name="T29" fmla="*/ 1496 h 1923"/>
                <a:gd name="T30" fmla="*/ 409 w 765"/>
                <a:gd name="T31" fmla="*/ 1619 h 1923"/>
                <a:gd name="T32" fmla="*/ 533 w 765"/>
                <a:gd name="T33" fmla="*/ 1733 h 1923"/>
                <a:gd name="T34" fmla="*/ 681 w 765"/>
                <a:gd name="T35" fmla="*/ 1835 h 1923"/>
                <a:gd name="T36" fmla="*/ 764 w 765"/>
                <a:gd name="T37" fmla="*/ 1882 h 1923"/>
                <a:gd name="T38" fmla="*/ 765 w 765"/>
                <a:gd name="T39" fmla="*/ 1892 h 1923"/>
                <a:gd name="T40" fmla="*/ 765 w 765"/>
                <a:gd name="T41" fmla="*/ 1906 h 1923"/>
                <a:gd name="T42" fmla="*/ 759 w 765"/>
                <a:gd name="T43" fmla="*/ 1919 h 1923"/>
                <a:gd name="T44" fmla="*/ 743 w 765"/>
                <a:gd name="T45" fmla="*/ 1923 h 1923"/>
                <a:gd name="T46" fmla="*/ 715 w 765"/>
                <a:gd name="T47" fmla="*/ 1914 h 1923"/>
                <a:gd name="T48" fmla="*/ 687 w 765"/>
                <a:gd name="T49" fmla="*/ 1896 h 1923"/>
                <a:gd name="T50" fmla="*/ 659 w 765"/>
                <a:gd name="T51" fmla="*/ 1878 h 1923"/>
                <a:gd name="T52" fmla="*/ 619 w 765"/>
                <a:gd name="T53" fmla="*/ 1852 h 1923"/>
                <a:gd name="T54" fmla="*/ 567 w 765"/>
                <a:gd name="T55" fmla="*/ 1817 h 1923"/>
                <a:gd name="T56" fmla="*/ 510 w 765"/>
                <a:gd name="T57" fmla="*/ 1772 h 1923"/>
                <a:gd name="T58" fmla="*/ 446 w 765"/>
                <a:gd name="T59" fmla="*/ 1717 h 1923"/>
                <a:gd name="T60" fmla="*/ 379 w 765"/>
                <a:gd name="T61" fmla="*/ 1653 h 1923"/>
                <a:gd name="T62" fmla="*/ 312 w 765"/>
                <a:gd name="T63" fmla="*/ 1577 h 1923"/>
                <a:gd name="T64" fmla="*/ 245 w 765"/>
                <a:gd name="T65" fmla="*/ 1490 h 1923"/>
                <a:gd name="T66" fmla="*/ 182 w 765"/>
                <a:gd name="T67" fmla="*/ 1390 h 1923"/>
                <a:gd name="T68" fmla="*/ 126 w 765"/>
                <a:gd name="T69" fmla="*/ 1279 h 1923"/>
                <a:gd name="T70" fmla="*/ 78 w 765"/>
                <a:gd name="T71" fmla="*/ 1155 h 1923"/>
                <a:gd name="T72" fmla="*/ 38 w 765"/>
                <a:gd name="T73" fmla="*/ 1017 h 1923"/>
                <a:gd name="T74" fmla="*/ 12 w 765"/>
                <a:gd name="T75" fmla="*/ 867 h 1923"/>
                <a:gd name="T76" fmla="*/ 0 w 765"/>
                <a:gd name="T77" fmla="*/ 700 h 1923"/>
                <a:gd name="T78" fmla="*/ 6 w 765"/>
                <a:gd name="T79" fmla="*/ 520 h 1923"/>
                <a:gd name="T80" fmla="*/ 31 w 765"/>
                <a:gd name="T81" fmla="*/ 323 h 1923"/>
                <a:gd name="T82" fmla="*/ 76 w 765"/>
                <a:gd name="T83" fmla="*/ 113 h 1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5" h="1923">
                  <a:moveTo>
                    <a:pt x="108" y="0"/>
                  </a:moveTo>
                  <a:lnTo>
                    <a:pt x="108" y="4"/>
                  </a:lnTo>
                  <a:lnTo>
                    <a:pt x="105" y="13"/>
                  </a:lnTo>
                  <a:lnTo>
                    <a:pt x="101" y="27"/>
                  </a:lnTo>
                  <a:lnTo>
                    <a:pt x="96" y="47"/>
                  </a:lnTo>
                  <a:lnTo>
                    <a:pt x="91" y="73"/>
                  </a:lnTo>
                  <a:lnTo>
                    <a:pt x="84" y="103"/>
                  </a:lnTo>
                  <a:lnTo>
                    <a:pt x="78" y="137"/>
                  </a:lnTo>
                  <a:lnTo>
                    <a:pt x="71" y="177"/>
                  </a:lnTo>
                  <a:lnTo>
                    <a:pt x="65" y="220"/>
                  </a:lnTo>
                  <a:lnTo>
                    <a:pt x="58" y="267"/>
                  </a:lnTo>
                  <a:lnTo>
                    <a:pt x="53" y="318"/>
                  </a:lnTo>
                  <a:lnTo>
                    <a:pt x="48" y="372"/>
                  </a:lnTo>
                  <a:lnTo>
                    <a:pt x="44" y="428"/>
                  </a:lnTo>
                  <a:lnTo>
                    <a:pt x="41" y="487"/>
                  </a:lnTo>
                  <a:lnTo>
                    <a:pt x="40" y="548"/>
                  </a:lnTo>
                  <a:lnTo>
                    <a:pt x="40" y="611"/>
                  </a:lnTo>
                  <a:lnTo>
                    <a:pt x="42" y="677"/>
                  </a:lnTo>
                  <a:lnTo>
                    <a:pt x="46" y="744"/>
                  </a:lnTo>
                  <a:lnTo>
                    <a:pt x="54" y="812"/>
                  </a:lnTo>
                  <a:lnTo>
                    <a:pt x="63" y="881"/>
                  </a:lnTo>
                  <a:lnTo>
                    <a:pt x="76" y="950"/>
                  </a:lnTo>
                  <a:lnTo>
                    <a:pt x="92" y="1020"/>
                  </a:lnTo>
                  <a:lnTo>
                    <a:pt x="110" y="1090"/>
                  </a:lnTo>
                  <a:lnTo>
                    <a:pt x="133" y="1160"/>
                  </a:lnTo>
                  <a:lnTo>
                    <a:pt x="159" y="1229"/>
                  </a:lnTo>
                  <a:lnTo>
                    <a:pt x="189" y="1297"/>
                  </a:lnTo>
                  <a:lnTo>
                    <a:pt x="224" y="1365"/>
                  </a:lnTo>
                  <a:lnTo>
                    <a:pt x="262" y="1432"/>
                  </a:lnTo>
                  <a:lnTo>
                    <a:pt x="307" y="1496"/>
                  </a:lnTo>
                  <a:lnTo>
                    <a:pt x="355" y="1559"/>
                  </a:lnTo>
                  <a:lnTo>
                    <a:pt x="409" y="1619"/>
                  </a:lnTo>
                  <a:lnTo>
                    <a:pt x="468" y="1678"/>
                  </a:lnTo>
                  <a:lnTo>
                    <a:pt x="533" y="1733"/>
                  </a:lnTo>
                  <a:lnTo>
                    <a:pt x="604" y="1786"/>
                  </a:lnTo>
                  <a:lnTo>
                    <a:pt x="681" y="1835"/>
                  </a:lnTo>
                  <a:lnTo>
                    <a:pt x="764" y="1880"/>
                  </a:lnTo>
                  <a:lnTo>
                    <a:pt x="764" y="1882"/>
                  </a:lnTo>
                  <a:lnTo>
                    <a:pt x="765" y="1886"/>
                  </a:lnTo>
                  <a:lnTo>
                    <a:pt x="765" y="1892"/>
                  </a:lnTo>
                  <a:lnTo>
                    <a:pt x="765" y="1899"/>
                  </a:lnTo>
                  <a:lnTo>
                    <a:pt x="765" y="1906"/>
                  </a:lnTo>
                  <a:lnTo>
                    <a:pt x="763" y="1913"/>
                  </a:lnTo>
                  <a:lnTo>
                    <a:pt x="759" y="1919"/>
                  </a:lnTo>
                  <a:lnTo>
                    <a:pt x="752" y="1922"/>
                  </a:lnTo>
                  <a:lnTo>
                    <a:pt x="743" y="1923"/>
                  </a:lnTo>
                  <a:lnTo>
                    <a:pt x="731" y="1920"/>
                  </a:lnTo>
                  <a:lnTo>
                    <a:pt x="715" y="1914"/>
                  </a:lnTo>
                  <a:lnTo>
                    <a:pt x="696" y="1902"/>
                  </a:lnTo>
                  <a:lnTo>
                    <a:pt x="687" y="1896"/>
                  </a:lnTo>
                  <a:lnTo>
                    <a:pt x="675" y="1888"/>
                  </a:lnTo>
                  <a:lnTo>
                    <a:pt x="659" y="1878"/>
                  </a:lnTo>
                  <a:lnTo>
                    <a:pt x="640" y="1867"/>
                  </a:lnTo>
                  <a:lnTo>
                    <a:pt x="619" y="1852"/>
                  </a:lnTo>
                  <a:lnTo>
                    <a:pt x="594" y="1835"/>
                  </a:lnTo>
                  <a:lnTo>
                    <a:pt x="567" y="1817"/>
                  </a:lnTo>
                  <a:lnTo>
                    <a:pt x="540" y="1796"/>
                  </a:lnTo>
                  <a:lnTo>
                    <a:pt x="510" y="1772"/>
                  </a:lnTo>
                  <a:lnTo>
                    <a:pt x="478" y="1746"/>
                  </a:lnTo>
                  <a:lnTo>
                    <a:pt x="446" y="1717"/>
                  </a:lnTo>
                  <a:lnTo>
                    <a:pt x="413" y="1686"/>
                  </a:lnTo>
                  <a:lnTo>
                    <a:pt x="379" y="1653"/>
                  </a:lnTo>
                  <a:lnTo>
                    <a:pt x="346" y="1617"/>
                  </a:lnTo>
                  <a:lnTo>
                    <a:pt x="312" y="1577"/>
                  </a:lnTo>
                  <a:lnTo>
                    <a:pt x="278" y="1534"/>
                  </a:lnTo>
                  <a:lnTo>
                    <a:pt x="245" y="1490"/>
                  </a:lnTo>
                  <a:lnTo>
                    <a:pt x="214" y="1441"/>
                  </a:lnTo>
                  <a:lnTo>
                    <a:pt x="182" y="1390"/>
                  </a:lnTo>
                  <a:lnTo>
                    <a:pt x="154" y="1337"/>
                  </a:lnTo>
                  <a:lnTo>
                    <a:pt x="126" y="1279"/>
                  </a:lnTo>
                  <a:lnTo>
                    <a:pt x="100" y="1219"/>
                  </a:lnTo>
                  <a:lnTo>
                    <a:pt x="78" y="1155"/>
                  </a:lnTo>
                  <a:lnTo>
                    <a:pt x="57" y="1088"/>
                  </a:lnTo>
                  <a:lnTo>
                    <a:pt x="38" y="1017"/>
                  </a:lnTo>
                  <a:lnTo>
                    <a:pt x="24" y="944"/>
                  </a:lnTo>
                  <a:lnTo>
                    <a:pt x="12" y="867"/>
                  </a:lnTo>
                  <a:lnTo>
                    <a:pt x="4" y="785"/>
                  </a:lnTo>
                  <a:lnTo>
                    <a:pt x="0" y="700"/>
                  </a:lnTo>
                  <a:lnTo>
                    <a:pt x="0" y="611"/>
                  </a:lnTo>
                  <a:lnTo>
                    <a:pt x="6" y="520"/>
                  </a:lnTo>
                  <a:lnTo>
                    <a:pt x="16" y="424"/>
                  </a:lnTo>
                  <a:lnTo>
                    <a:pt x="31" y="323"/>
                  </a:lnTo>
                  <a:lnTo>
                    <a:pt x="50" y="220"/>
                  </a:lnTo>
                  <a:lnTo>
                    <a:pt x="76" y="113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3970946">
            <a:off x="3976118" y="331556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64000"/>
            </a:schemeClr>
          </a:solidFill>
        </p:grpSpPr>
        <p:sp>
          <p:nvSpPr>
            <p:cNvPr id="33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900150" y="248162"/>
            <a:ext cx="1415772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  <a:cs typeface="【团子】请叫我天然萌 微博@团团团团团团团儿" panose="02010601040101010101" pitchFamily="2" charset="2"/>
              </a:rPr>
              <a:t>目录</a:t>
            </a:r>
            <a:endParaRPr lang="zh-CN" altLang="en-US" sz="4800" dirty="0">
              <a:solidFill>
                <a:schemeClr val="bg1"/>
              </a:solidFill>
              <a:latin typeface="方正综艺简体" panose="03000509000000000000" pitchFamily="65" charset="-122"/>
              <a:ea typeface="方正综艺简体" panose="03000509000000000000" pitchFamily="65" charset="-122"/>
              <a:cs typeface="【团子】请叫我天然萌 微博@团团团团团团团儿" panose="02010601040101010101" pitchFamily="2" charset="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640997" y="1914270"/>
            <a:ext cx="4196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</a:t>
            </a:r>
            <a:endParaRPr lang="en-US" altLang="zh-CN" sz="28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05015" y="3770351"/>
            <a:ext cx="44760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天空没有翅膀的痕迹，而我已飞过。</a:t>
            </a:r>
          </a:p>
          <a:p>
            <a:endParaRPr lang="zh-CN" altLang="en-US" dirty="0" smtClean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I leave no trace of wings in the air, but I am glad I have had my flight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49" name="L 形 48"/>
          <p:cNvSpPr/>
          <p:nvPr/>
        </p:nvSpPr>
        <p:spPr>
          <a:xfrm rot="5400000">
            <a:off x="1066534" y="3445735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L 形 49"/>
          <p:cNvSpPr/>
          <p:nvPr/>
        </p:nvSpPr>
        <p:spPr>
          <a:xfrm rot="16200000">
            <a:off x="5366599" y="4862372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 rot="13970946">
            <a:off x="7071212" y="-2448640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64000"/>
            </a:schemeClr>
          </a:solidFill>
        </p:grpSpPr>
        <p:sp>
          <p:nvSpPr>
            <p:cNvPr id="51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 rot="6020991" flipH="1">
            <a:off x="-432150" y="-1673005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59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5400000">
            <a:off x="5986273" y="-1502158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67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 rot="5400000" flipV="1">
            <a:off x="9426562" y="-1964490"/>
            <a:ext cx="983700" cy="1222463"/>
            <a:chOff x="4448177" y="173038"/>
            <a:chExt cx="2289175" cy="2844801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83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7"/>
            <p:cNvSpPr>
              <a:spLocks/>
            </p:cNvSpPr>
            <p:nvPr/>
          </p:nvSpPr>
          <p:spPr bwMode="auto">
            <a:xfrm>
              <a:off x="4448177" y="482601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 rot="13970946">
            <a:off x="12517518" y="395248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99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49465" r="41518" b="11509"/>
          <a:stretch/>
        </p:blipFill>
        <p:spPr>
          <a:xfrm rot="3044097">
            <a:off x="5870911" y="3416545"/>
            <a:ext cx="1356796" cy="1165249"/>
          </a:xfrm>
          <a:prstGeom prst="rect">
            <a:avLst/>
          </a:prstGeom>
        </p:spPr>
      </p:pic>
      <p:sp>
        <p:nvSpPr>
          <p:cNvPr id="107" name="矩形 106"/>
          <p:cNvSpPr/>
          <p:nvPr/>
        </p:nvSpPr>
        <p:spPr>
          <a:xfrm>
            <a:off x="6964234" y="3430827"/>
            <a:ext cx="4196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</a:t>
            </a:r>
            <a:endParaRPr lang="en-US" altLang="zh-CN" sz="28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49465" r="41518" b="11509"/>
          <a:stretch/>
        </p:blipFill>
        <p:spPr>
          <a:xfrm rot="3044097">
            <a:off x="7327780" y="4973972"/>
            <a:ext cx="1356796" cy="1165249"/>
          </a:xfrm>
          <a:prstGeom prst="rect">
            <a:avLst/>
          </a:prstGeom>
        </p:spPr>
      </p:pic>
      <p:sp>
        <p:nvSpPr>
          <p:cNvPr id="110" name="矩形 109"/>
          <p:cNvSpPr/>
          <p:nvPr/>
        </p:nvSpPr>
        <p:spPr>
          <a:xfrm>
            <a:off x="8431525" y="4947384"/>
            <a:ext cx="4196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</a:t>
            </a:r>
            <a:endParaRPr lang="en-US" altLang="zh-CN" sz="28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3684932"/>
      </p:ext>
    </p:extLst>
  </p:cSld>
  <p:clrMapOvr>
    <a:masterClrMapping/>
  </p:clrMapOvr>
  <p:transition spd="slow" advTm="14075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6.25E-7 -4.81481E-6 C 0.05221 0.24352 0.1487 0.40579 0.15781 0.73195 C 0.13763 0.97038 0.16328 1.07223 0.30195 1.2301 " pathEditMode="relative" rAng="0" ptsTypes="AAA">
                                      <p:cBhvr>
                                        <p:cTn id="6" dur="72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61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3.7037E-7 C 0.07422 0.40255 -0.56289 0.86875 -0.53164 1.24028 C -0.55742 1.26736 -0.63737 1.33148 -0.6625 1.35926 " pathEditMode="relative" rAng="0" ptsTypes="AAA">
                                      <p:cBhvr>
                                        <p:cTn id="20" dur="4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679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7.40741E-7 C 0.03529 0.13264 -0.04818 0.35602 0.10625 0.39583 C 0.24089 0.48333 0.25247 0.78194 0.38542 0.84745 C 0.52005 0.90185 0.60898 1.11944 0.72083 1.25555 " pathEditMode="relative" rAng="0" ptsTypes="AAAA">
                                      <p:cBhvr>
                                        <p:cTn id="28" dur="4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3594 0.12129 C -0.04987 0.76666 -0.39713 0.90926 -0.5776 1.30324 " pathEditMode="relative" rAng="0" ptsTypes="AA">
                                      <p:cBhvr>
                                        <p:cTn id="30" dur="62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590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85185E-6 C -0.12331 0.675 -0.55026 0.83912 -0.87917 0.97014 " pathEditMode="relative" rAng="0" ptsTypes="AA">
                                      <p:cBhvr>
                                        <p:cTn id="44" dur="29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32" y="4849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1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8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5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800" tmFilter="0,0; .5, 1; 1, 1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1" presetClass="entr" presetSubtype="0" fill="hold" grpId="0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1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650"/>
                            </p:stCondLst>
                            <p:childTnLst>
                              <p:par>
                                <p:cTn id="1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7" grpId="0"/>
      <p:bldP spid="49" grpId="0" animBg="1"/>
      <p:bldP spid="50" grpId="0" animBg="1"/>
      <p:bldP spid="107" grpId="0"/>
      <p:bldP spid="1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直角三角形 739"/>
          <p:cNvSpPr/>
          <p:nvPr/>
        </p:nvSpPr>
        <p:spPr>
          <a:xfrm rot="6978242">
            <a:off x="2724873" y="2402499"/>
            <a:ext cx="1493091" cy="1401065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3" name="矩形 592"/>
          <p:cNvSpPr/>
          <p:nvPr/>
        </p:nvSpPr>
        <p:spPr>
          <a:xfrm>
            <a:off x="4401841" y="2821699"/>
            <a:ext cx="4283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</a:t>
            </a:r>
            <a:endParaRPr lang="en-US" altLang="zh-CN" sz="36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595" name="直角三角形 594"/>
          <p:cNvSpPr/>
          <p:nvPr/>
        </p:nvSpPr>
        <p:spPr>
          <a:xfrm rot="5897408">
            <a:off x="2433639" y="2169794"/>
            <a:ext cx="1989071" cy="18664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6" name="直角三角形 595"/>
          <p:cNvSpPr/>
          <p:nvPr/>
        </p:nvSpPr>
        <p:spPr>
          <a:xfrm rot="16200000">
            <a:off x="8461611" y="2932116"/>
            <a:ext cx="1252934" cy="1175710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7" name="图片 59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49465" r="41518" b="11509"/>
          <a:stretch/>
        </p:blipFill>
        <p:spPr>
          <a:xfrm rot="3044097">
            <a:off x="2793019" y="2515388"/>
            <a:ext cx="1356796" cy="116524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13970946">
            <a:off x="10678344" y="-1838728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33000"/>
            </a:schemeClr>
          </a:solidFill>
        </p:grpSpPr>
        <p:sp>
          <p:nvSpPr>
            <p:cNvPr id="8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6020991" flipH="1">
            <a:off x="82862" y="-2032856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16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rot="5400000">
            <a:off x="2766562" y="-2276338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 rot="13970946">
            <a:off x="12480716" y="740151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56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4149074" y="3537544"/>
            <a:ext cx="47885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6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点击输入您的标题金工坊设计</a:t>
            </a:r>
            <a:endParaRPr lang="en-US" altLang="zh-CN" sz="2000" spc="6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8311175"/>
      </p:ext>
    </p:extLst>
  </p:cSld>
  <p:clrMapOvr>
    <a:masterClrMapping/>
  </p:clrMapOvr>
  <p:transition spd="slow" advTm="7522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C 0.06107 0.26598 0.17396 0.44329 0.18463 0.79954 C 0.16107 1.06019 0.19101 1.1713 0.35338 1.34399 " pathEditMode="relative" rAng="0" ptsTypes="AAA">
                                      <p:cBhvr>
                                        <p:cTn id="6" dur="3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69" y="671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1719 -0.11759 C 0.06302 0.29907 -0.62318 0.78171 -0.58945 1.1662 C -0.61719 1.19444 -0.70338 1.26065 -0.73034 1.28958 " pathEditMode="relative" rAng="0" ptsTypes="AAA">
                                      <p:cBhvr>
                                        <p:cTn id="20" dur="4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339" y="703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1.85185E-6 C 0.03528 0.13264 -0.04818 0.35602 0.10625 0.39583 C 0.24088 0.48333 0.25247 0.78171 0.38541 0.84745 C 0.52005 0.90185 0.60885 1.11944 0.72083 1.25555 " pathEditMode="relative" rAng="0" ptsTypes="AAAA">
                                      <p:cBhvr>
                                        <p:cTn id="28" dur="4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0052 1.85185E-6 C -0.12331 0.675 -0.55026 0.83912 -0.87917 0.97014 " pathEditMode="relative" rAng="0" ptsTypes="AA">
                                      <p:cBhvr>
                                        <p:cTn id="36" dur="29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32" y="4849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2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tmFilter="0,0; .5, 1; 1, 1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0" grpId="0" animBg="1"/>
      <p:bldP spid="593" grpId="0"/>
      <p:bldP spid="595" grpId="0" animBg="1"/>
      <p:bldP spid="596" grpId="0" animBg="1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15040273">
            <a:off x="4537892" y="4938321"/>
            <a:ext cx="710036" cy="1275930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3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直角三角形 3"/>
          <p:cNvSpPr/>
          <p:nvPr/>
        </p:nvSpPr>
        <p:spPr>
          <a:xfrm rot="5897408">
            <a:off x="-802168" y="-424926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7171792">
            <a:off x="-1072898" y="-424925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49465" r="41518" b="11509"/>
          <a:stretch/>
        </p:blipFill>
        <p:spPr>
          <a:xfrm rot="3044097">
            <a:off x="314569" y="415284"/>
            <a:ext cx="1356796" cy="116524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567877" y="570941"/>
            <a:ext cx="4196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</a:t>
            </a:r>
            <a:endParaRPr lang="en-US" altLang="zh-CN" sz="28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6984135" y="-310747"/>
            <a:ext cx="1" cy="3420314"/>
          </a:xfrm>
          <a:prstGeom prst="line">
            <a:avLst/>
          </a:prstGeom>
          <a:ln>
            <a:solidFill>
              <a:schemeClr val="bg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 rot="13870672">
            <a:off x="6129118" y="3189920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64000"/>
            </a:schemeClr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3" name="直接连接符 52"/>
          <p:cNvCxnSpPr/>
          <p:nvPr/>
        </p:nvCxnSpPr>
        <p:spPr>
          <a:xfrm flipH="1">
            <a:off x="7615885" y="-55137"/>
            <a:ext cx="2" cy="4323750"/>
          </a:xfrm>
          <a:prstGeom prst="line">
            <a:avLst/>
          </a:prstGeom>
          <a:ln>
            <a:solidFill>
              <a:schemeClr val="bg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 rot="10800000">
            <a:off x="7704473" y="3721763"/>
            <a:ext cx="1071354" cy="1937449"/>
            <a:chOff x="7229476" y="1588"/>
            <a:chExt cx="1698625" cy="3071813"/>
          </a:xfrm>
          <a:solidFill>
            <a:schemeClr val="bg1">
              <a:lumMod val="85000"/>
              <a:alpha val="60000"/>
            </a:schemeClr>
          </a:solidFill>
        </p:grpSpPr>
        <p:sp>
          <p:nvSpPr>
            <p:cNvPr id="56" name="Freeform 38"/>
            <p:cNvSpPr>
              <a:spLocks noEditPoints="1"/>
            </p:cNvSpPr>
            <p:nvPr/>
          </p:nvSpPr>
          <p:spPr bwMode="auto">
            <a:xfrm>
              <a:off x="7229476" y="1588"/>
              <a:ext cx="1698625" cy="2797175"/>
            </a:xfrm>
            <a:custGeom>
              <a:avLst/>
              <a:gdLst>
                <a:gd name="T0" fmla="*/ 457 w 1070"/>
                <a:gd name="T1" fmla="*/ 1659 h 1762"/>
                <a:gd name="T2" fmla="*/ 478 w 1070"/>
                <a:gd name="T3" fmla="*/ 1620 h 1762"/>
                <a:gd name="T4" fmla="*/ 710 w 1070"/>
                <a:gd name="T5" fmla="*/ 1503 h 1762"/>
                <a:gd name="T6" fmla="*/ 430 w 1070"/>
                <a:gd name="T7" fmla="*/ 1556 h 1762"/>
                <a:gd name="T8" fmla="*/ 454 w 1070"/>
                <a:gd name="T9" fmla="*/ 1528 h 1762"/>
                <a:gd name="T10" fmla="*/ 324 w 1070"/>
                <a:gd name="T11" fmla="*/ 1485 h 1762"/>
                <a:gd name="T12" fmla="*/ 696 w 1070"/>
                <a:gd name="T13" fmla="*/ 1422 h 1762"/>
                <a:gd name="T14" fmla="*/ 820 w 1070"/>
                <a:gd name="T15" fmla="*/ 1307 h 1762"/>
                <a:gd name="T16" fmla="*/ 184 w 1070"/>
                <a:gd name="T17" fmla="*/ 1287 h 1762"/>
                <a:gd name="T18" fmla="*/ 224 w 1070"/>
                <a:gd name="T19" fmla="*/ 1295 h 1762"/>
                <a:gd name="T20" fmla="*/ 714 w 1070"/>
                <a:gd name="T21" fmla="*/ 1376 h 1762"/>
                <a:gd name="T22" fmla="*/ 429 w 1070"/>
                <a:gd name="T23" fmla="*/ 1398 h 1762"/>
                <a:gd name="T24" fmla="*/ 325 w 1070"/>
                <a:gd name="T25" fmla="*/ 1277 h 1762"/>
                <a:gd name="T26" fmla="*/ 539 w 1070"/>
                <a:gd name="T27" fmla="*/ 15 h 1762"/>
                <a:gd name="T28" fmla="*/ 578 w 1070"/>
                <a:gd name="T29" fmla="*/ 142 h 1762"/>
                <a:gd name="T30" fmla="*/ 615 w 1070"/>
                <a:gd name="T31" fmla="*/ 147 h 1762"/>
                <a:gd name="T32" fmla="*/ 629 w 1070"/>
                <a:gd name="T33" fmla="*/ 231 h 1762"/>
                <a:gd name="T34" fmla="*/ 681 w 1070"/>
                <a:gd name="T35" fmla="*/ 85 h 1762"/>
                <a:gd name="T36" fmla="*/ 662 w 1070"/>
                <a:gd name="T37" fmla="*/ 402 h 1762"/>
                <a:gd name="T38" fmla="*/ 761 w 1070"/>
                <a:gd name="T39" fmla="*/ 174 h 1762"/>
                <a:gd name="T40" fmla="*/ 759 w 1070"/>
                <a:gd name="T41" fmla="*/ 95 h 1762"/>
                <a:gd name="T42" fmla="*/ 799 w 1070"/>
                <a:gd name="T43" fmla="*/ 337 h 1762"/>
                <a:gd name="T44" fmla="*/ 641 w 1070"/>
                <a:gd name="T45" fmla="*/ 686 h 1762"/>
                <a:gd name="T46" fmla="*/ 760 w 1070"/>
                <a:gd name="T47" fmla="*/ 622 h 1762"/>
                <a:gd name="T48" fmla="*/ 712 w 1070"/>
                <a:gd name="T49" fmla="*/ 740 h 1762"/>
                <a:gd name="T50" fmla="*/ 882 w 1070"/>
                <a:gd name="T51" fmla="*/ 511 h 1762"/>
                <a:gd name="T52" fmla="*/ 770 w 1070"/>
                <a:gd name="T53" fmla="*/ 846 h 1762"/>
                <a:gd name="T54" fmla="*/ 657 w 1070"/>
                <a:gd name="T55" fmla="*/ 1048 h 1762"/>
                <a:gd name="T56" fmla="*/ 719 w 1070"/>
                <a:gd name="T57" fmla="*/ 1071 h 1762"/>
                <a:gd name="T58" fmla="*/ 713 w 1070"/>
                <a:gd name="T59" fmla="*/ 1150 h 1762"/>
                <a:gd name="T60" fmla="*/ 734 w 1070"/>
                <a:gd name="T61" fmla="*/ 1169 h 1762"/>
                <a:gd name="T62" fmla="*/ 732 w 1070"/>
                <a:gd name="T63" fmla="*/ 1210 h 1762"/>
                <a:gd name="T64" fmla="*/ 858 w 1070"/>
                <a:gd name="T65" fmla="*/ 1059 h 1762"/>
                <a:gd name="T66" fmla="*/ 840 w 1070"/>
                <a:gd name="T67" fmla="*/ 1159 h 1762"/>
                <a:gd name="T68" fmla="*/ 825 w 1070"/>
                <a:gd name="T69" fmla="*/ 1227 h 1762"/>
                <a:gd name="T70" fmla="*/ 1028 w 1070"/>
                <a:gd name="T71" fmla="*/ 1188 h 1762"/>
                <a:gd name="T72" fmla="*/ 886 w 1070"/>
                <a:gd name="T73" fmla="*/ 1353 h 1762"/>
                <a:gd name="T74" fmla="*/ 782 w 1070"/>
                <a:gd name="T75" fmla="*/ 1553 h 1762"/>
                <a:gd name="T76" fmla="*/ 477 w 1070"/>
                <a:gd name="T77" fmla="*/ 1724 h 1762"/>
                <a:gd name="T78" fmla="*/ 283 w 1070"/>
                <a:gd name="T79" fmla="*/ 1527 h 1762"/>
                <a:gd name="T80" fmla="*/ 125 w 1070"/>
                <a:gd name="T81" fmla="*/ 1305 h 1762"/>
                <a:gd name="T82" fmla="*/ 248 w 1070"/>
                <a:gd name="T83" fmla="*/ 1244 h 1762"/>
                <a:gd name="T84" fmla="*/ 358 w 1070"/>
                <a:gd name="T85" fmla="*/ 1322 h 1762"/>
                <a:gd name="T86" fmla="*/ 273 w 1070"/>
                <a:gd name="T87" fmla="*/ 1199 h 1762"/>
                <a:gd name="T88" fmla="*/ 251 w 1070"/>
                <a:gd name="T89" fmla="*/ 1131 h 1762"/>
                <a:gd name="T90" fmla="*/ 207 w 1070"/>
                <a:gd name="T91" fmla="*/ 931 h 1762"/>
                <a:gd name="T92" fmla="*/ 194 w 1070"/>
                <a:gd name="T93" fmla="*/ 833 h 1762"/>
                <a:gd name="T94" fmla="*/ 182 w 1070"/>
                <a:gd name="T95" fmla="*/ 699 h 1762"/>
                <a:gd name="T96" fmla="*/ 189 w 1070"/>
                <a:gd name="T97" fmla="*/ 655 h 1762"/>
                <a:gd name="T98" fmla="*/ 188 w 1070"/>
                <a:gd name="T99" fmla="*/ 608 h 1762"/>
                <a:gd name="T100" fmla="*/ 196 w 1070"/>
                <a:gd name="T101" fmla="*/ 576 h 1762"/>
                <a:gd name="T102" fmla="*/ 196 w 1070"/>
                <a:gd name="T103" fmla="*/ 363 h 1762"/>
                <a:gd name="T104" fmla="*/ 207 w 1070"/>
                <a:gd name="T105" fmla="*/ 377 h 1762"/>
                <a:gd name="T106" fmla="*/ 228 w 1070"/>
                <a:gd name="T107" fmla="*/ 377 h 1762"/>
                <a:gd name="T108" fmla="*/ 239 w 1070"/>
                <a:gd name="T109" fmla="*/ 329 h 1762"/>
                <a:gd name="T110" fmla="*/ 328 w 1070"/>
                <a:gd name="T111" fmla="*/ 453 h 1762"/>
                <a:gd name="T112" fmla="*/ 382 w 1070"/>
                <a:gd name="T113" fmla="*/ 456 h 1762"/>
                <a:gd name="T114" fmla="*/ 349 w 1070"/>
                <a:gd name="T115" fmla="*/ 113 h 1762"/>
                <a:gd name="T116" fmla="*/ 364 w 1070"/>
                <a:gd name="T117" fmla="*/ 102 h 1762"/>
                <a:gd name="T118" fmla="*/ 401 w 1070"/>
                <a:gd name="T119" fmla="*/ 127 h 1762"/>
                <a:gd name="T120" fmla="*/ 448 w 1070"/>
                <a:gd name="T121" fmla="*/ 168 h 1762"/>
                <a:gd name="T122" fmla="*/ 465 w 1070"/>
                <a:gd name="T123" fmla="*/ 80 h 1762"/>
                <a:gd name="T124" fmla="*/ 519 w 1070"/>
                <a:gd name="T125" fmla="*/ 190 h 1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0" h="1762">
                  <a:moveTo>
                    <a:pt x="696" y="1580"/>
                  </a:moveTo>
                  <a:lnTo>
                    <a:pt x="671" y="1596"/>
                  </a:lnTo>
                  <a:lnTo>
                    <a:pt x="650" y="1613"/>
                  </a:lnTo>
                  <a:lnTo>
                    <a:pt x="634" y="1630"/>
                  </a:lnTo>
                  <a:lnTo>
                    <a:pt x="622" y="1646"/>
                  </a:lnTo>
                  <a:lnTo>
                    <a:pt x="613" y="1659"/>
                  </a:lnTo>
                  <a:lnTo>
                    <a:pt x="608" y="1667"/>
                  </a:lnTo>
                  <a:lnTo>
                    <a:pt x="607" y="1671"/>
                  </a:lnTo>
                  <a:lnTo>
                    <a:pt x="608" y="1669"/>
                  </a:lnTo>
                  <a:lnTo>
                    <a:pt x="611" y="1668"/>
                  </a:lnTo>
                  <a:lnTo>
                    <a:pt x="616" y="1665"/>
                  </a:lnTo>
                  <a:lnTo>
                    <a:pt x="622" y="1660"/>
                  </a:lnTo>
                  <a:lnTo>
                    <a:pt x="632" y="1651"/>
                  </a:lnTo>
                  <a:lnTo>
                    <a:pt x="643" y="1641"/>
                  </a:lnTo>
                  <a:lnTo>
                    <a:pt x="658" y="1625"/>
                  </a:lnTo>
                  <a:lnTo>
                    <a:pt x="675" y="1605"/>
                  </a:lnTo>
                  <a:lnTo>
                    <a:pt x="696" y="1580"/>
                  </a:lnTo>
                  <a:close/>
                  <a:moveTo>
                    <a:pt x="376" y="1580"/>
                  </a:moveTo>
                  <a:lnTo>
                    <a:pt x="396" y="1605"/>
                  </a:lnTo>
                  <a:lnTo>
                    <a:pt x="413" y="1625"/>
                  </a:lnTo>
                  <a:lnTo>
                    <a:pt x="427" y="1641"/>
                  </a:lnTo>
                  <a:lnTo>
                    <a:pt x="439" y="1651"/>
                  </a:lnTo>
                  <a:lnTo>
                    <a:pt x="448" y="1660"/>
                  </a:lnTo>
                  <a:lnTo>
                    <a:pt x="456" y="1665"/>
                  </a:lnTo>
                  <a:lnTo>
                    <a:pt x="461" y="1668"/>
                  </a:lnTo>
                  <a:lnTo>
                    <a:pt x="464" y="1669"/>
                  </a:lnTo>
                  <a:lnTo>
                    <a:pt x="464" y="1671"/>
                  </a:lnTo>
                  <a:lnTo>
                    <a:pt x="463" y="1667"/>
                  </a:lnTo>
                  <a:lnTo>
                    <a:pt x="457" y="1659"/>
                  </a:lnTo>
                  <a:lnTo>
                    <a:pt x="450" y="1646"/>
                  </a:lnTo>
                  <a:lnTo>
                    <a:pt x="438" y="1630"/>
                  </a:lnTo>
                  <a:lnTo>
                    <a:pt x="422" y="1613"/>
                  </a:lnTo>
                  <a:lnTo>
                    <a:pt x="401" y="1596"/>
                  </a:lnTo>
                  <a:lnTo>
                    <a:pt x="376" y="1580"/>
                  </a:lnTo>
                  <a:close/>
                  <a:moveTo>
                    <a:pt x="719" y="1550"/>
                  </a:moveTo>
                  <a:lnTo>
                    <a:pt x="693" y="1557"/>
                  </a:lnTo>
                  <a:lnTo>
                    <a:pt x="664" y="1566"/>
                  </a:lnTo>
                  <a:lnTo>
                    <a:pt x="641" y="1578"/>
                  </a:lnTo>
                  <a:lnTo>
                    <a:pt x="621" y="1591"/>
                  </a:lnTo>
                  <a:lnTo>
                    <a:pt x="605" y="1604"/>
                  </a:lnTo>
                  <a:lnTo>
                    <a:pt x="594" y="1616"/>
                  </a:lnTo>
                  <a:lnTo>
                    <a:pt x="585" y="1628"/>
                  </a:lnTo>
                  <a:lnTo>
                    <a:pt x="594" y="1620"/>
                  </a:lnTo>
                  <a:lnTo>
                    <a:pt x="605" y="1612"/>
                  </a:lnTo>
                  <a:lnTo>
                    <a:pt x="621" y="1601"/>
                  </a:lnTo>
                  <a:lnTo>
                    <a:pt x="643" y="1591"/>
                  </a:lnTo>
                  <a:lnTo>
                    <a:pt x="671" y="1578"/>
                  </a:lnTo>
                  <a:lnTo>
                    <a:pt x="691" y="1571"/>
                  </a:lnTo>
                  <a:lnTo>
                    <a:pt x="708" y="1566"/>
                  </a:lnTo>
                  <a:lnTo>
                    <a:pt x="719" y="1550"/>
                  </a:lnTo>
                  <a:close/>
                  <a:moveTo>
                    <a:pt x="353" y="1550"/>
                  </a:moveTo>
                  <a:lnTo>
                    <a:pt x="364" y="1566"/>
                  </a:lnTo>
                  <a:lnTo>
                    <a:pt x="382" y="1571"/>
                  </a:lnTo>
                  <a:lnTo>
                    <a:pt x="400" y="1578"/>
                  </a:lnTo>
                  <a:lnTo>
                    <a:pt x="429" y="1591"/>
                  </a:lnTo>
                  <a:lnTo>
                    <a:pt x="450" y="1601"/>
                  </a:lnTo>
                  <a:lnTo>
                    <a:pt x="467" y="1612"/>
                  </a:lnTo>
                  <a:lnTo>
                    <a:pt x="478" y="1620"/>
                  </a:lnTo>
                  <a:lnTo>
                    <a:pt x="486" y="1628"/>
                  </a:lnTo>
                  <a:lnTo>
                    <a:pt x="478" y="1616"/>
                  </a:lnTo>
                  <a:lnTo>
                    <a:pt x="465" y="1604"/>
                  </a:lnTo>
                  <a:lnTo>
                    <a:pt x="450" y="1591"/>
                  </a:lnTo>
                  <a:lnTo>
                    <a:pt x="430" y="1578"/>
                  </a:lnTo>
                  <a:lnTo>
                    <a:pt x="406" y="1566"/>
                  </a:lnTo>
                  <a:lnTo>
                    <a:pt x="378" y="1557"/>
                  </a:lnTo>
                  <a:lnTo>
                    <a:pt x="353" y="1550"/>
                  </a:lnTo>
                  <a:close/>
                  <a:moveTo>
                    <a:pt x="765" y="1486"/>
                  </a:moveTo>
                  <a:lnTo>
                    <a:pt x="734" y="1493"/>
                  </a:lnTo>
                  <a:lnTo>
                    <a:pt x="697" y="1499"/>
                  </a:lnTo>
                  <a:lnTo>
                    <a:pt x="670" y="1506"/>
                  </a:lnTo>
                  <a:lnTo>
                    <a:pt x="643" y="1516"/>
                  </a:lnTo>
                  <a:lnTo>
                    <a:pt x="619" y="1528"/>
                  </a:lnTo>
                  <a:lnTo>
                    <a:pt x="596" y="1541"/>
                  </a:lnTo>
                  <a:lnTo>
                    <a:pt x="577" y="1554"/>
                  </a:lnTo>
                  <a:lnTo>
                    <a:pt x="562" y="1566"/>
                  </a:lnTo>
                  <a:lnTo>
                    <a:pt x="552" y="1574"/>
                  </a:lnTo>
                  <a:lnTo>
                    <a:pt x="558" y="1571"/>
                  </a:lnTo>
                  <a:lnTo>
                    <a:pt x="566" y="1565"/>
                  </a:lnTo>
                  <a:lnTo>
                    <a:pt x="579" y="1558"/>
                  </a:lnTo>
                  <a:lnTo>
                    <a:pt x="596" y="1549"/>
                  </a:lnTo>
                  <a:lnTo>
                    <a:pt x="619" y="1537"/>
                  </a:lnTo>
                  <a:lnTo>
                    <a:pt x="645" y="1524"/>
                  </a:lnTo>
                  <a:lnTo>
                    <a:pt x="666" y="1515"/>
                  </a:lnTo>
                  <a:lnTo>
                    <a:pt x="681" y="1510"/>
                  </a:lnTo>
                  <a:lnTo>
                    <a:pt x="695" y="1506"/>
                  </a:lnTo>
                  <a:lnTo>
                    <a:pt x="704" y="1504"/>
                  </a:lnTo>
                  <a:lnTo>
                    <a:pt x="710" y="1503"/>
                  </a:lnTo>
                  <a:lnTo>
                    <a:pt x="714" y="1503"/>
                  </a:lnTo>
                  <a:lnTo>
                    <a:pt x="715" y="1503"/>
                  </a:lnTo>
                  <a:lnTo>
                    <a:pt x="693" y="1510"/>
                  </a:lnTo>
                  <a:lnTo>
                    <a:pt x="672" y="1520"/>
                  </a:lnTo>
                  <a:lnTo>
                    <a:pt x="653" y="1532"/>
                  </a:lnTo>
                  <a:lnTo>
                    <a:pt x="634" y="1545"/>
                  </a:lnTo>
                  <a:lnTo>
                    <a:pt x="617" y="1559"/>
                  </a:lnTo>
                  <a:lnTo>
                    <a:pt x="604" y="1571"/>
                  </a:lnTo>
                  <a:lnTo>
                    <a:pt x="594" y="1582"/>
                  </a:lnTo>
                  <a:lnTo>
                    <a:pt x="587" y="1588"/>
                  </a:lnTo>
                  <a:lnTo>
                    <a:pt x="585" y="1591"/>
                  </a:lnTo>
                  <a:lnTo>
                    <a:pt x="602" y="1575"/>
                  </a:lnTo>
                  <a:lnTo>
                    <a:pt x="621" y="1563"/>
                  </a:lnTo>
                  <a:lnTo>
                    <a:pt x="642" y="1556"/>
                  </a:lnTo>
                  <a:lnTo>
                    <a:pt x="660" y="1550"/>
                  </a:lnTo>
                  <a:lnTo>
                    <a:pt x="676" y="1548"/>
                  </a:lnTo>
                  <a:lnTo>
                    <a:pt x="687" y="1546"/>
                  </a:lnTo>
                  <a:lnTo>
                    <a:pt x="691" y="1546"/>
                  </a:lnTo>
                  <a:lnTo>
                    <a:pt x="726" y="1540"/>
                  </a:lnTo>
                  <a:lnTo>
                    <a:pt x="744" y="1515"/>
                  </a:lnTo>
                  <a:lnTo>
                    <a:pt x="765" y="1486"/>
                  </a:lnTo>
                  <a:close/>
                  <a:moveTo>
                    <a:pt x="307" y="1486"/>
                  </a:moveTo>
                  <a:lnTo>
                    <a:pt x="327" y="1515"/>
                  </a:lnTo>
                  <a:lnTo>
                    <a:pt x="345" y="1540"/>
                  </a:lnTo>
                  <a:lnTo>
                    <a:pt x="382" y="1546"/>
                  </a:lnTo>
                  <a:lnTo>
                    <a:pt x="385" y="1546"/>
                  </a:lnTo>
                  <a:lnTo>
                    <a:pt x="396" y="1548"/>
                  </a:lnTo>
                  <a:lnTo>
                    <a:pt x="412" y="1550"/>
                  </a:lnTo>
                  <a:lnTo>
                    <a:pt x="430" y="1556"/>
                  </a:lnTo>
                  <a:lnTo>
                    <a:pt x="450" y="1563"/>
                  </a:lnTo>
                  <a:lnTo>
                    <a:pt x="469" y="1575"/>
                  </a:lnTo>
                  <a:lnTo>
                    <a:pt x="488" y="1591"/>
                  </a:lnTo>
                  <a:lnTo>
                    <a:pt x="485" y="1588"/>
                  </a:lnTo>
                  <a:lnTo>
                    <a:pt x="478" y="1582"/>
                  </a:lnTo>
                  <a:lnTo>
                    <a:pt x="468" y="1571"/>
                  </a:lnTo>
                  <a:lnTo>
                    <a:pt x="454" y="1559"/>
                  </a:lnTo>
                  <a:lnTo>
                    <a:pt x="438" y="1545"/>
                  </a:lnTo>
                  <a:lnTo>
                    <a:pt x="419" y="1532"/>
                  </a:lnTo>
                  <a:lnTo>
                    <a:pt x="399" y="1520"/>
                  </a:lnTo>
                  <a:lnTo>
                    <a:pt x="378" y="1510"/>
                  </a:lnTo>
                  <a:lnTo>
                    <a:pt x="357" y="1503"/>
                  </a:lnTo>
                  <a:lnTo>
                    <a:pt x="358" y="1503"/>
                  </a:lnTo>
                  <a:lnTo>
                    <a:pt x="361" y="1503"/>
                  </a:lnTo>
                  <a:lnTo>
                    <a:pt x="367" y="1504"/>
                  </a:lnTo>
                  <a:lnTo>
                    <a:pt x="376" y="1506"/>
                  </a:lnTo>
                  <a:lnTo>
                    <a:pt x="389" y="1510"/>
                  </a:lnTo>
                  <a:lnTo>
                    <a:pt x="406" y="1515"/>
                  </a:lnTo>
                  <a:lnTo>
                    <a:pt x="427" y="1524"/>
                  </a:lnTo>
                  <a:lnTo>
                    <a:pt x="452" y="1537"/>
                  </a:lnTo>
                  <a:lnTo>
                    <a:pt x="474" y="1549"/>
                  </a:lnTo>
                  <a:lnTo>
                    <a:pt x="493" y="1558"/>
                  </a:lnTo>
                  <a:lnTo>
                    <a:pt x="505" y="1565"/>
                  </a:lnTo>
                  <a:lnTo>
                    <a:pt x="514" y="1571"/>
                  </a:lnTo>
                  <a:lnTo>
                    <a:pt x="519" y="1574"/>
                  </a:lnTo>
                  <a:lnTo>
                    <a:pt x="510" y="1566"/>
                  </a:lnTo>
                  <a:lnTo>
                    <a:pt x="494" y="1554"/>
                  </a:lnTo>
                  <a:lnTo>
                    <a:pt x="476" y="1541"/>
                  </a:lnTo>
                  <a:lnTo>
                    <a:pt x="454" y="1528"/>
                  </a:lnTo>
                  <a:lnTo>
                    <a:pt x="429" y="1516"/>
                  </a:lnTo>
                  <a:lnTo>
                    <a:pt x="402" y="1506"/>
                  </a:lnTo>
                  <a:lnTo>
                    <a:pt x="375" y="1499"/>
                  </a:lnTo>
                  <a:lnTo>
                    <a:pt x="337" y="1493"/>
                  </a:lnTo>
                  <a:lnTo>
                    <a:pt x="307" y="1486"/>
                  </a:lnTo>
                  <a:close/>
                  <a:moveTo>
                    <a:pt x="841" y="1372"/>
                  </a:moveTo>
                  <a:lnTo>
                    <a:pt x="811" y="1389"/>
                  </a:lnTo>
                  <a:lnTo>
                    <a:pt x="782" y="1410"/>
                  </a:lnTo>
                  <a:lnTo>
                    <a:pt x="757" y="1431"/>
                  </a:lnTo>
                  <a:lnTo>
                    <a:pt x="738" y="1448"/>
                  </a:lnTo>
                  <a:lnTo>
                    <a:pt x="715" y="1463"/>
                  </a:lnTo>
                  <a:lnTo>
                    <a:pt x="692" y="1477"/>
                  </a:lnTo>
                  <a:lnTo>
                    <a:pt x="668" y="1489"/>
                  </a:lnTo>
                  <a:lnTo>
                    <a:pt x="647" y="1498"/>
                  </a:lnTo>
                  <a:lnTo>
                    <a:pt x="630" y="1506"/>
                  </a:lnTo>
                  <a:lnTo>
                    <a:pt x="664" y="1497"/>
                  </a:lnTo>
                  <a:lnTo>
                    <a:pt x="704" y="1490"/>
                  </a:lnTo>
                  <a:lnTo>
                    <a:pt x="748" y="1485"/>
                  </a:lnTo>
                  <a:lnTo>
                    <a:pt x="759" y="1484"/>
                  </a:lnTo>
                  <a:lnTo>
                    <a:pt x="768" y="1481"/>
                  </a:lnTo>
                  <a:lnTo>
                    <a:pt x="791" y="1447"/>
                  </a:lnTo>
                  <a:lnTo>
                    <a:pt x="818" y="1406"/>
                  </a:lnTo>
                  <a:lnTo>
                    <a:pt x="841" y="1372"/>
                  </a:lnTo>
                  <a:close/>
                  <a:moveTo>
                    <a:pt x="231" y="1372"/>
                  </a:moveTo>
                  <a:lnTo>
                    <a:pt x="254" y="1406"/>
                  </a:lnTo>
                  <a:lnTo>
                    <a:pt x="279" y="1447"/>
                  </a:lnTo>
                  <a:lnTo>
                    <a:pt x="303" y="1481"/>
                  </a:lnTo>
                  <a:lnTo>
                    <a:pt x="313" y="1484"/>
                  </a:lnTo>
                  <a:lnTo>
                    <a:pt x="324" y="1485"/>
                  </a:lnTo>
                  <a:lnTo>
                    <a:pt x="367" y="1490"/>
                  </a:lnTo>
                  <a:lnTo>
                    <a:pt x="408" y="1497"/>
                  </a:lnTo>
                  <a:lnTo>
                    <a:pt x="442" y="1506"/>
                  </a:lnTo>
                  <a:lnTo>
                    <a:pt x="423" y="1498"/>
                  </a:lnTo>
                  <a:lnTo>
                    <a:pt x="402" y="1489"/>
                  </a:lnTo>
                  <a:lnTo>
                    <a:pt x="380" y="1477"/>
                  </a:lnTo>
                  <a:lnTo>
                    <a:pt x="357" y="1463"/>
                  </a:lnTo>
                  <a:lnTo>
                    <a:pt x="333" y="1448"/>
                  </a:lnTo>
                  <a:lnTo>
                    <a:pt x="313" y="1431"/>
                  </a:lnTo>
                  <a:lnTo>
                    <a:pt x="290" y="1410"/>
                  </a:lnTo>
                  <a:lnTo>
                    <a:pt x="261" y="1389"/>
                  </a:lnTo>
                  <a:lnTo>
                    <a:pt x="231" y="1372"/>
                  </a:lnTo>
                  <a:close/>
                  <a:moveTo>
                    <a:pt x="759" y="1350"/>
                  </a:moveTo>
                  <a:lnTo>
                    <a:pt x="734" y="1375"/>
                  </a:lnTo>
                  <a:lnTo>
                    <a:pt x="713" y="1400"/>
                  </a:lnTo>
                  <a:lnTo>
                    <a:pt x="698" y="1414"/>
                  </a:lnTo>
                  <a:lnTo>
                    <a:pt x="683" y="1427"/>
                  </a:lnTo>
                  <a:lnTo>
                    <a:pt x="667" y="1438"/>
                  </a:lnTo>
                  <a:lnTo>
                    <a:pt x="650" y="1447"/>
                  </a:lnTo>
                  <a:lnTo>
                    <a:pt x="636" y="1455"/>
                  </a:lnTo>
                  <a:lnTo>
                    <a:pt x="624" y="1460"/>
                  </a:lnTo>
                  <a:lnTo>
                    <a:pt x="616" y="1463"/>
                  </a:lnTo>
                  <a:lnTo>
                    <a:pt x="613" y="1464"/>
                  </a:lnTo>
                  <a:lnTo>
                    <a:pt x="616" y="1464"/>
                  </a:lnTo>
                  <a:lnTo>
                    <a:pt x="625" y="1460"/>
                  </a:lnTo>
                  <a:lnTo>
                    <a:pt x="638" y="1456"/>
                  </a:lnTo>
                  <a:lnTo>
                    <a:pt x="655" y="1448"/>
                  </a:lnTo>
                  <a:lnTo>
                    <a:pt x="674" y="1436"/>
                  </a:lnTo>
                  <a:lnTo>
                    <a:pt x="696" y="1422"/>
                  </a:lnTo>
                  <a:lnTo>
                    <a:pt x="718" y="1405"/>
                  </a:lnTo>
                  <a:lnTo>
                    <a:pt x="731" y="1391"/>
                  </a:lnTo>
                  <a:lnTo>
                    <a:pt x="744" y="1372"/>
                  </a:lnTo>
                  <a:lnTo>
                    <a:pt x="759" y="1350"/>
                  </a:lnTo>
                  <a:close/>
                  <a:moveTo>
                    <a:pt x="312" y="1350"/>
                  </a:moveTo>
                  <a:lnTo>
                    <a:pt x="327" y="1372"/>
                  </a:lnTo>
                  <a:lnTo>
                    <a:pt x="341" y="1391"/>
                  </a:lnTo>
                  <a:lnTo>
                    <a:pt x="354" y="1405"/>
                  </a:lnTo>
                  <a:lnTo>
                    <a:pt x="376" y="1422"/>
                  </a:lnTo>
                  <a:lnTo>
                    <a:pt x="397" y="1436"/>
                  </a:lnTo>
                  <a:lnTo>
                    <a:pt x="417" y="1448"/>
                  </a:lnTo>
                  <a:lnTo>
                    <a:pt x="434" y="1456"/>
                  </a:lnTo>
                  <a:lnTo>
                    <a:pt x="447" y="1460"/>
                  </a:lnTo>
                  <a:lnTo>
                    <a:pt x="456" y="1464"/>
                  </a:lnTo>
                  <a:lnTo>
                    <a:pt x="459" y="1464"/>
                  </a:lnTo>
                  <a:lnTo>
                    <a:pt x="456" y="1463"/>
                  </a:lnTo>
                  <a:lnTo>
                    <a:pt x="448" y="1460"/>
                  </a:lnTo>
                  <a:lnTo>
                    <a:pt x="435" y="1455"/>
                  </a:lnTo>
                  <a:lnTo>
                    <a:pt x="421" y="1447"/>
                  </a:lnTo>
                  <a:lnTo>
                    <a:pt x="405" y="1438"/>
                  </a:lnTo>
                  <a:lnTo>
                    <a:pt x="388" y="1427"/>
                  </a:lnTo>
                  <a:lnTo>
                    <a:pt x="372" y="1414"/>
                  </a:lnTo>
                  <a:lnTo>
                    <a:pt x="359" y="1400"/>
                  </a:lnTo>
                  <a:lnTo>
                    <a:pt x="337" y="1375"/>
                  </a:lnTo>
                  <a:lnTo>
                    <a:pt x="312" y="1350"/>
                  </a:lnTo>
                  <a:close/>
                  <a:moveTo>
                    <a:pt x="888" y="1287"/>
                  </a:moveTo>
                  <a:lnTo>
                    <a:pt x="869" y="1288"/>
                  </a:lnTo>
                  <a:lnTo>
                    <a:pt x="846" y="1295"/>
                  </a:lnTo>
                  <a:lnTo>
                    <a:pt x="820" y="1307"/>
                  </a:lnTo>
                  <a:lnTo>
                    <a:pt x="795" y="1320"/>
                  </a:lnTo>
                  <a:lnTo>
                    <a:pt x="774" y="1337"/>
                  </a:lnTo>
                  <a:lnTo>
                    <a:pt x="755" y="1371"/>
                  </a:lnTo>
                  <a:lnTo>
                    <a:pt x="734" y="1401"/>
                  </a:lnTo>
                  <a:lnTo>
                    <a:pt x="709" y="1431"/>
                  </a:lnTo>
                  <a:lnTo>
                    <a:pt x="684" y="1455"/>
                  </a:lnTo>
                  <a:lnTo>
                    <a:pt x="662" y="1472"/>
                  </a:lnTo>
                  <a:lnTo>
                    <a:pt x="642" y="1482"/>
                  </a:lnTo>
                  <a:lnTo>
                    <a:pt x="626" y="1490"/>
                  </a:lnTo>
                  <a:lnTo>
                    <a:pt x="616" y="1493"/>
                  </a:lnTo>
                  <a:lnTo>
                    <a:pt x="612" y="1494"/>
                  </a:lnTo>
                  <a:lnTo>
                    <a:pt x="613" y="1494"/>
                  </a:lnTo>
                  <a:lnTo>
                    <a:pt x="616" y="1494"/>
                  </a:lnTo>
                  <a:lnTo>
                    <a:pt x="621" y="1493"/>
                  </a:lnTo>
                  <a:lnTo>
                    <a:pt x="629" y="1491"/>
                  </a:lnTo>
                  <a:lnTo>
                    <a:pt x="640" y="1487"/>
                  </a:lnTo>
                  <a:lnTo>
                    <a:pt x="653" y="1482"/>
                  </a:lnTo>
                  <a:lnTo>
                    <a:pt x="670" y="1473"/>
                  </a:lnTo>
                  <a:lnTo>
                    <a:pt x="689" y="1463"/>
                  </a:lnTo>
                  <a:lnTo>
                    <a:pt x="714" y="1448"/>
                  </a:lnTo>
                  <a:lnTo>
                    <a:pt x="742" y="1430"/>
                  </a:lnTo>
                  <a:lnTo>
                    <a:pt x="773" y="1408"/>
                  </a:lnTo>
                  <a:lnTo>
                    <a:pt x="801" y="1388"/>
                  </a:lnTo>
                  <a:lnTo>
                    <a:pt x="825" y="1374"/>
                  </a:lnTo>
                  <a:lnTo>
                    <a:pt x="848" y="1362"/>
                  </a:lnTo>
                  <a:lnTo>
                    <a:pt x="878" y="1322"/>
                  </a:lnTo>
                  <a:lnTo>
                    <a:pt x="905" y="1288"/>
                  </a:lnTo>
                  <a:lnTo>
                    <a:pt x="888" y="1287"/>
                  </a:lnTo>
                  <a:close/>
                  <a:moveTo>
                    <a:pt x="184" y="1287"/>
                  </a:moveTo>
                  <a:lnTo>
                    <a:pt x="167" y="1288"/>
                  </a:lnTo>
                  <a:lnTo>
                    <a:pt x="194" y="1322"/>
                  </a:lnTo>
                  <a:lnTo>
                    <a:pt x="223" y="1362"/>
                  </a:lnTo>
                  <a:lnTo>
                    <a:pt x="245" y="1374"/>
                  </a:lnTo>
                  <a:lnTo>
                    <a:pt x="270" y="1388"/>
                  </a:lnTo>
                  <a:lnTo>
                    <a:pt x="298" y="1408"/>
                  </a:lnTo>
                  <a:lnTo>
                    <a:pt x="330" y="1430"/>
                  </a:lnTo>
                  <a:lnTo>
                    <a:pt x="358" y="1448"/>
                  </a:lnTo>
                  <a:lnTo>
                    <a:pt x="382" y="1463"/>
                  </a:lnTo>
                  <a:lnTo>
                    <a:pt x="402" y="1473"/>
                  </a:lnTo>
                  <a:lnTo>
                    <a:pt x="418" y="1482"/>
                  </a:lnTo>
                  <a:lnTo>
                    <a:pt x="433" y="1487"/>
                  </a:lnTo>
                  <a:lnTo>
                    <a:pt x="443" y="1491"/>
                  </a:lnTo>
                  <a:lnTo>
                    <a:pt x="450" y="1493"/>
                  </a:lnTo>
                  <a:lnTo>
                    <a:pt x="455" y="1494"/>
                  </a:lnTo>
                  <a:lnTo>
                    <a:pt x="459" y="1494"/>
                  </a:lnTo>
                  <a:lnTo>
                    <a:pt x="459" y="1494"/>
                  </a:lnTo>
                  <a:lnTo>
                    <a:pt x="456" y="1493"/>
                  </a:lnTo>
                  <a:lnTo>
                    <a:pt x="446" y="1490"/>
                  </a:lnTo>
                  <a:lnTo>
                    <a:pt x="430" y="1482"/>
                  </a:lnTo>
                  <a:lnTo>
                    <a:pt x="410" y="1472"/>
                  </a:lnTo>
                  <a:lnTo>
                    <a:pt x="388" y="1455"/>
                  </a:lnTo>
                  <a:lnTo>
                    <a:pt x="363" y="1431"/>
                  </a:lnTo>
                  <a:lnTo>
                    <a:pt x="337" y="1401"/>
                  </a:lnTo>
                  <a:lnTo>
                    <a:pt x="317" y="1371"/>
                  </a:lnTo>
                  <a:lnTo>
                    <a:pt x="298" y="1337"/>
                  </a:lnTo>
                  <a:lnTo>
                    <a:pt x="275" y="1320"/>
                  </a:lnTo>
                  <a:lnTo>
                    <a:pt x="252" y="1307"/>
                  </a:lnTo>
                  <a:lnTo>
                    <a:pt x="224" y="1295"/>
                  </a:lnTo>
                  <a:lnTo>
                    <a:pt x="203" y="1288"/>
                  </a:lnTo>
                  <a:lnTo>
                    <a:pt x="184" y="1287"/>
                  </a:lnTo>
                  <a:close/>
                  <a:moveTo>
                    <a:pt x="801" y="1274"/>
                  </a:moveTo>
                  <a:lnTo>
                    <a:pt x="776" y="1299"/>
                  </a:lnTo>
                  <a:lnTo>
                    <a:pt x="748" y="1322"/>
                  </a:lnTo>
                  <a:lnTo>
                    <a:pt x="721" y="1345"/>
                  </a:lnTo>
                  <a:lnTo>
                    <a:pt x="693" y="1366"/>
                  </a:lnTo>
                  <a:lnTo>
                    <a:pt x="667" y="1383"/>
                  </a:lnTo>
                  <a:lnTo>
                    <a:pt x="643" y="1398"/>
                  </a:lnTo>
                  <a:lnTo>
                    <a:pt x="624" y="1412"/>
                  </a:lnTo>
                  <a:lnTo>
                    <a:pt x="607" y="1427"/>
                  </a:lnTo>
                  <a:lnTo>
                    <a:pt x="591" y="1442"/>
                  </a:lnTo>
                  <a:lnTo>
                    <a:pt x="579" y="1456"/>
                  </a:lnTo>
                  <a:lnTo>
                    <a:pt x="569" y="1469"/>
                  </a:lnTo>
                  <a:lnTo>
                    <a:pt x="562" y="1480"/>
                  </a:lnTo>
                  <a:lnTo>
                    <a:pt x="557" y="1486"/>
                  </a:lnTo>
                  <a:lnTo>
                    <a:pt x="556" y="1489"/>
                  </a:lnTo>
                  <a:lnTo>
                    <a:pt x="558" y="1486"/>
                  </a:lnTo>
                  <a:lnTo>
                    <a:pt x="564" y="1481"/>
                  </a:lnTo>
                  <a:lnTo>
                    <a:pt x="573" y="1472"/>
                  </a:lnTo>
                  <a:lnTo>
                    <a:pt x="585" y="1461"/>
                  </a:lnTo>
                  <a:lnTo>
                    <a:pt x="598" y="1451"/>
                  </a:lnTo>
                  <a:lnTo>
                    <a:pt x="613" y="1442"/>
                  </a:lnTo>
                  <a:lnTo>
                    <a:pt x="630" y="1434"/>
                  </a:lnTo>
                  <a:lnTo>
                    <a:pt x="649" y="1429"/>
                  </a:lnTo>
                  <a:lnTo>
                    <a:pt x="666" y="1422"/>
                  </a:lnTo>
                  <a:lnTo>
                    <a:pt x="681" y="1410"/>
                  </a:lnTo>
                  <a:lnTo>
                    <a:pt x="697" y="1394"/>
                  </a:lnTo>
                  <a:lnTo>
                    <a:pt x="714" y="1376"/>
                  </a:lnTo>
                  <a:lnTo>
                    <a:pt x="732" y="1357"/>
                  </a:lnTo>
                  <a:lnTo>
                    <a:pt x="753" y="1337"/>
                  </a:lnTo>
                  <a:lnTo>
                    <a:pt x="777" y="1319"/>
                  </a:lnTo>
                  <a:lnTo>
                    <a:pt x="801" y="1274"/>
                  </a:lnTo>
                  <a:close/>
                  <a:moveTo>
                    <a:pt x="272" y="1274"/>
                  </a:moveTo>
                  <a:lnTo>
                    <a:pt x="295" y="1319"/>
                  </a:lnTo>
                  <a:lnTo>
                    <a:pt x="319" y="1337"/>
                  </a:lnTo>
                  <a:lnTo>
                    <a:pt x="340" y="1357"/>
                  </a:lnTo>
                  <a:lnTo>
                    <a:pt x="358" y="1376"/>
                  </a:lnTo>
                  <a:lnTo>
                    <a:pt x="374" y="1394"/>
                  </a:lnTo>
                  <a:lnTo>
                    <a:pt x="389" y="1410"/>
                  </a:lnTo>
                  <a:lnTo>
                    <a:pt x="406" y="1422"/>
                  </a:lnTo>
                  <a:lnTo>
                    <a:pt x="422" y="1429"/>
                  </a:lnTo>
                  <a:lnTo>
                    <a:pt x="440" y="1434"/>
                  </a:lnTo>
                  <a:lnTo>
                    <a:pt x="457" y="1442"/>
                  </a:lnTo>
                  <a:lnTo>
                    <a:pt x="473" y="1451"/>
                  </a:lnTo>
                  <a:lnTo>
                    <a:pt x="488" y="1461"/>
                  </a:lnTo>
                  <a:lnTo>
                    <a:pt x="499" y="1472"/>
                  </a:lnTo>
                  <a:lnTo>
                    <a:pt x="509" y="1481"/>
                  </a:lnTo>
                  <a:lnTo>
                    <a:pt x="514" y="1486"/>
                  </a:lnTo>
                  <a:lnTo>
                    <a:pt x="515" y="1489"/>
                  </a:lnTo>
                  <a:lnTo>
                    <a:pt x="514" y="1486"/>
                  </a:lnTo>
                  <a:lnTo>
                    <a:pt x="510" y="1480"/>
                  </a:lnTo>
                  <a:lnTo>
                    <a:pt x="503" y="1469"/>
                  </a:lnTo>
                  <a:lnTo>
                    <a:pt x="493" y="1456"/>
                  </a:lnTo>
                  <a:lnTo>
                    <a:pt x="481" y="1442"/>
                  </a:lnTo>
                  <a:lnTo>
                    <a:pt x="465" y="1427"/>
                  </a:lnTo>
                  <a:lnTo>
                    <a:pt x="448" y="1412"/>
                  </a:lnTo>
                  <a:lnTo>
                    <a:pt x="429" y="1398"/>
                  </a:lnTo>
                  <a:lnTo>
                    <a:pt x="405" y="1383"/>
                  </a:lnTo>
                  <a:lnTo>
                    <a:pt x="379" y="1366"/>
                  </a:lnTo>
                  <a:lnTo>
                    <a:pt x="351" y="1345"/>
                  </a:lnTo>
                  <a:lnTo>
                    <a:pt x="323" y="1322"/>
                  </a:lnTo>
                  <a:lnTo>
                    <a:pt x="296" y="1299"/>
                  </a:lnTo>
                  <a:lnTo>
                    <a:pt x="272" y="1274"/>
                  </a:lnTo>
                  <a:close/>
                  <a:moveTo>
                    <a:pt x="761" y="1264"/>
                  </a:moveTo>
                  <a:lnTo>
                    <a:pt x="739" y="1275"/>
                  </a:lnTo>
                  <a:lnTo>
                    <a:pt x="715" y="1285"/>
                  </a:lnTo>
                  <a:lnTo>
                    <a:pt x="691" y="1294"/>
                  </a:lnTo>
                  <a:lnTo>
                    <a:pt x="671" y="1303"/>
                  </a:lnTo>
                  <a:lnTo>
                    <a:pt x="657" y="1313"/>
                  </a:lnTo>
                  <a:lnTo>
                    <a:pt x="646" y="1324"/>
                  </a:lnTo>
                  <a:lnTo>
                    <a:pt x="640" y="1332"/>
                  </a:lnTo>
                  <a:lnTo>
                    <a:pt x="636" y="1337"/>
                  </a:lnTo>
                  <a:lnTo>
                    <a:pt x="634" y="1340"/>
                  </a:lnTo>
                  <a:lnTo>
                    <a:pt x="653" y="1321"/>
                  </a:lnTo>
                  <a:lnTo>
                    <a:pt x="667" y="1309"/>
                  </a:lnTo>
                  <a:lnTo>
                    <a:pt x="681" y="1300"/>
                  </a:lnTo>
                  <a:lnTo>
                    <a:pt x="695" y="1296"/>
                  </a:lnTo>
                  <a:lnTo>
                    <a:pt x="708" y="1292"/>
                  </a:lnTo>
                  <a:lnTo>
                    <a:pt x="719" y="1290"/>
                  </a:lnTo>
                  <a:lnTo>
                    <a:pt x="732" y="1285"/>
                  </a:lnTo>
                  <a:lnTo>
                    <a:pt x="747" y="1277"/>
                  </a:lnTo>
                  <a:lnTo>
                    <a:pt x="755" y="1271"/>
                  </a:lnTo>
                  <a:lnTo>
                    <a:pt x="761" y="1264"/>
                  </a:lnTo>
                  <a:close/>
                  <a:moveTo>
                    <a:pt x="309" y="1264"/>
                  </a:moveTo>
                  <a:lnTo>
                    <a:pt x="317" y="1271"/>
                  </a:lnTo>
                  <a:lnTo>
                    <a:pt x="325" y="1277"/>
                  </a:lnTo>
                  <a:lnTo>
                    <a:pt x="338" y="1285"/>
                  </a:lnTo>
                  <a:lnTo>
                    <a:pt x="351" y="1290"/>
                  </a:lnTo>
                  <a:lnTo>
                    <a:pt x="364" y="1292"/>
                  </a:lnTo>
                  <a:lnTo>
                    <a:pt x="378" y="1296"/>
                  </a:lnTo>
                  <a:lnTo>
                    <a:pt x="391" y="1300"/>
                  </a:lnTo>
                  <a:lnTo>
                    <a:pt x="404" y="1309"/>
                  </a:lnTo>
                  <a:lnTo>
                    <a:pt x="419" y="1321"/>
                  </a:lnTo>
                  <a:lnTo>
                    <a:pt x="437" y="1340"/>
                  </a:lnTo>
                  <a:lnTo>
                    <a:pt x="435" y="1337"/>
                  </a:lnTo>
                  <a:lnTo>
                    <a:pt x="433" y="1332"/>
                  </a:lnTo>
                  <a:lnTo>
                    <a:pt x="425" y="1324"/>
                  </a:lnTo>
                  <a:lnTo>
                    <a:pt x="416" y="1313"/>
                  </a:lnTo>
                  <a:lnTo>
                    <a:pt x="400" y="1303"/>
                  </a:lnTo>
                  <a:lnTo>
                    <a:pt x="382" y="1294"/>
                  </a:lnTo>
                  <a:lnTo>
                    <a:pt x="357" y="1285"/>
                  </a:lnTo>
                  <a:lnTo>
                    <a:pt x="332" y="1275"/>
                  </a:lnTo>
                  <a:lnTo>
                    <a:pt x="309" y="1264"/>
                  </a:lnTo>
                  <a:close/>
                  <a:moveTo>
                    <a:pt x="874" y="320"/>
                  </a:moveTo>
                  <a:lnTo>
                    <a:pt x="873" y="324"/>
                  </a:lnTo>
                  <a:lnTo>
                    <a:pt x="873" y="326"/>
                  </a:lnTo>
                  <a:lnTo>
                    <a:pt x="874" y="320"/>
                  </a:lnTo>
                  <a:close/>
                  <a:moveTo>
                    <a:pt x="198" y="320"/>
                  </a:moveTo>
                  <a:lnTo>
                    <a:pt x="199" y="326"/>
                  </a:lnTo>
                  <a:lnTo>
                    <a:pt x="198" y="324"/>
                  </a:lnTo>
                  <a:lnTo>
                    <a:pt x="198" y="320"/>
                  </a:lnTo>
                  <a:close/>
                  <a:moveTo>
                    <a:pt x="536" y="0"/>
                  </a:moveTo>
                  <a:lnTo>
                    <a:pt x="536" y="3"/>
                  </a:lnTo>
                  <a:lnTo>
                    <a:pt x="537" y="7"/>
                  </a:lnTo>
                  <a:lnTo>
                    <a:pt x="539" y="15"/>
                  </a:lnTo>
                  <a:lnTo>
                    <a:pt x="541" y="26"/>
                  </a:lnTo>
                  <a:lnTo>
                    <a:pt x="547" y="44"/>
                  </a:lnTo>
                  <a:lnTo>
                    <a:pt x="553" y="64"/>
                  </a:lnTo>
                  <a:lnTo>
                    <a:pt x="557" y="81"/>
                  </a:lnTo>
                  <a:lnTo>
                    <a:pt x="558" y="101"/>
                  </a:lnTo>
                  <a:lnTo>
                    <a:pt x="557" y="121"/>
                  </a:lnTo>
                  <a:lnTo>
                    <a:pt x="556" y="142"/>
                  </a:lnTo>
                  <a:lnTo>
                    <a:pt x="552" y="161"/>
                  </a:lnTo>
                  <a:lnTo>
                    <a:pt x="549" y="178"/>
                  </a:lnTo>
                  <a:lnTo>
                    <a:pt x="547" y="191"/>
                  </a:lnTo>
                  <a:lnTo>
                    <a:pt x="544" y="201"/>
                  </a:lnTo>
                  <a:lnTo>
                    <a:pt x="544" y="203"/>
                  </a:lnTo>
                  <a:lnTo>
                    <a:pt x="545" y="202"/>
                  </a:lnTo>
                  <a:lnTo>
                    <a:pt x="548" y="198"/>
                  </a:lnTo>
                  <a:lnTo>
                    <a:pt x="553" y="190"/>
                  </a:lnTo>
                  <a:lnTo>
                    <a:pt x="558" y="178"/>
                  </a:lnTo>
                  <a:lnTo>
                    <a:pt x="564" y="160"/>
                  </a:lnTo>
                  <a:lnTo>
                    <a:pt x="566" y="143"/>
                  </a:lnTo>
                  <a:lnTo>
                    <a:pt x="569" y="125"/>
                  </a:lnTo>
                  <a:lnTo>
                    <a:pt x="569" y="105"/>
                  </a:lnTo>
                  <a:lnTo>
                    <a:pt x="570" y="88"/>
                  </a:lnTo>
                  <a:lnTo>
                    <a:pt x="570" y="74"/>
                  </a:lnTo>
                  <a:lnTo>
                    <a:pt x="569" y="63"/>
                  </a:lnTo>
                  <a:lnTo>
                    <a:pt x="569" y="61"/>
                  </a:lnTo>
                  <a:lnTo>
                    <a:pt x="570" y="63"/>
                  </a:lnTo>
                  <a:lnTo>
                    <a:pt x="573" y="74"/>
                  </a:lnTo>
                  <a:lnTo>
                    <a:pt x="575" y="89"/>
                  </a:lnTo>
                  <a:lnTo>
                    <a:pt x="578" y="113"/>
                  </a:lnTo>
                  <a:lnTo>
                    <a:pt x="578" y="142"/>
                  </a:lnTo>
                  <a:lnTo>
                    <a:pt x="575" y="163"/>
                  </a:lnTo>
                  <a:lnTo>
                    <a:pt x="571" y="184"/>
                  </a:lnTo>
                  <a:lnTo>
                    <a:pt x="566" y="203"/>
                  </a:lnTo>
                  <a:lnTo>
                    <a:pt x="560" y="223"/>
                  </a:lnTo>
                  <a:lnTo>
                    <a:pt x="553" y="239"/>
                  </a:lnTo>
                  <a:lnTo>
                    <a:pt x="547" y="252"/>
                  </a:lnTo>
                  <a:lnTo>
                    <a:pt x="543" y="260"/>
                  </a:lnTo>
                  <a:lnTo>
                    <a:pt x="541" y="262"/>
                  </a:lnTo>
                  <a:lnTo>
                    <a:pt x="561" y="242"/>
                  </a:lnTo>
                  <a:lnTo>
                    <a:pt x="575" y="219"/>
                  </a:lnTo>
                  <a:lnTo>
                    <a:pt x="587" y="193"/>
                  </a:lnTo>
                  <a:lnTo>
                    <a:pt x="595" y="164"/>
                  </a:lnTo>
                  <a:lnTo>
                    <a:pt x="602" y="135"/>
                  </a:lnTo>
                  <a:lnTo>
                    <a:pt x="604" y="108"/>
                  </a:lnTo>
                  <a:lnTo>
                    <a:pt x="605" y="80"/>
                  </a:lnTo>
                  <a:lnTo>
                    <a:pt x="607" y="57"/>
                  </a:lnTo>
                  <a:lnTo>
                    <a:pt x="605" y="36"/>
                  </a:lnTo>
                  <a:lnTo>
                    <a:pt x="604" y="20"/>
                  </a:lnTo>
                  <a:lnTo>
                    <a:pt x="604" y="9"/>
                  </a:lnTo>
                  <a:lnTo>
                    <a:pt x="603" y="6"/>
                  </a:lnTo>
                  <a:lnTo>
                    <a:pt x="604" y="7"/>
                  </a:lnTo>
                  <a:lnTo>
                    <a:pt x="605" y="11"/>
                  </a:lnTo>
                  <a:lnTo>
                    <a:pt x="609" y="17"/>
                  </a:lnTo>
                  <a:lnTo>
                    <a:pt x="612" y="28"/>
                  </a:lnTo>
                  <a:lnTo>
                    <a:pt x="615" y="41"/>
                  </a:lnTo>
                  <a:lnTo>
                    <a:pt x="617" y="59"/>
                  </a:lnTo>
                  <a:lnTo>
                    <a:pt x="619" y="83"/>
                  </a:lnTo>
                  <a:lnTo>
                    <a:pt x="617" y="112"/>
                  </a:lnTo>
                  <a:lnTo>
                    <a:pt x="615" y="147"/>
                  </a:lnTo>
                  <a:lnTo>
                    <a:pt x="608" y="182"/>
                  </a:lnTo>
                  <a:lnTo>
                    <a:pt x="600" y="215"/>
                  </a:lnTo>
                  <a:lnTo>
                    <a:pt x="591" y="244"/>
                  </a:lnTo>
                  <a:lnTo>
                    <a:pt x="579" y="269"/>
                  </a:lnTo>
                  <a:lnTo>
                    <a:pt x="569" y="290"/>
                  </a:lnTo>
                  <a:lnTo>
                    <a:pt x="560" y="307"/>
                  </a:lnTo>
                  <a:lnTo>
                    <a:pt x="552" y="318"/>
                  </a:lnTo>
                  <a:lnTo>
                    <a:pt x="547" y="325"/>
                  </a:lnTo>
                  <a:lnTo>
                    <a:pt x="544" y="328"/>
                  </a:lnTo>
                  <a:lnTo>
                    <a:pt x="565" y="308"/>
                  </a:lnTo>
                  <a:lnTo>
                    <a:pt x="582" y="284"/>
                  </a:lnTo>
                  <a:lnTo>
                    <a:pt x="596" y="257"/>
                  </a:lnTo>
                  <a:lnTo>
                    <a:pt x="608" y="228"/>
                  </a:lnTo>
                  <a:lnTo>
                    <a:pt x="617" y="198"/>
                  </a:lnTo>
                  <a:lnTo>
                    <a:pt x="624" y="168"/>
                  </a:lnTo>
                  <a:lnTo>
                    <a:pt x="629" y="140"/>
                  </a:lnTo>
                  <a:lnTo>
                    <a:pt x="632" y="114"/>
                  </a:lnTo>
                  <a:lnTo>
                    <a:pt x="634" y="92"/>
                  </a:lnTo>
                  <a:lnTo>
                    <a:pt x="634" y="75"/>
                  </a:lnTo>
                  <a:lnTo>
                    <a:pt x="636" y="64"/>
                  </a:lnTo>
                  <a:lnTo>
                    <a:pt x="636" y="61"/>
                  </a:lnTo>
                  <a:lnTo>
                    <a:pt x="642" y="84"/>
                  </a:lnTo>
                  <a:lnTo>
                    <a:pt x="645" y="109"/>
                  </a:lnTo>
                  <a:lnTo>
                    <a:pt x="645" y="133"/>
                  </a:lnTo>
                  <a:lnTo>
                    <a:pt x="643" y="157"/>
                  </a:lnTo>
                  <a:lnTo>
                    <a:pt x="641" y="180"/>
                  </a:lnTo>
                  <a:lnTo>
                    <a:pt x="637" y="201"/>
                  </a:lnTo>
                  <a:lnTo>
                    <a:pt x="633" y="218"/>
                  </a:lnTo>
                  <a:lnTo>
                    <a:pt x="629" y="231"/>
                  </a:lnTo>
                  <a:lnTo>
                    <a:pt x="626" y="240"/>
                  </a:lnTo>
                  <a:lnTo>
                    <a:pt x="626" y="242"/>
                  </a:lnTo>
                  <a:lnTo>
                    <a:pt x="638" y="223"/>
                  </a:lnTo>
                  <a:lnTo>
                    <a:pt x="647" y="201"/>
                  </a:lnTo>
                  <a:lnTo>
                    <a:pt x="654" y="176"/>
                  </a:lnTo>
                  <a:lnTo>
                    <a:pt x="657" y="152"/>
                  </a:lnTo>
                  <a:lnTo>
                    <a:pt x="658" y="129"/>
                  </a:lnTo>
                  <a:lnTo>
                    <a:pt x="658" y="108"/>
                  </a:lnTo>
                  <a:lnTo>
                    <a:pt x="657" y="89"/>
                  </a:lnTo>
                  <a:lnTo>
                    <a:pt x="655" y="74"/>
                  </a:lnTo>
                  <a:lnTo>
                    <a:pt x="654" y="64"/>
                  </a:lnTo>
                  <a:lnTo>
                    <a:pt x="653" y="62"/>
                  </a:lnTo>
                  <a:lnTo>
                    <a:pt x="662" y="81"/>
                  </a:lnTo>
                  <a:lnTo>
                    <a:pt x="668" y="104"/>
                  </a:lnTo>
                  <a:lnTo>
                    <a:pt x="670" y="127"/>
                  </a:lnTo>
                  <a:lnTo>
                    <a:pt x="670" y="151"/>
                  </a:lnTo>
                  <a:lnTo>
                    <a:pt x="667" y="174"/>
                  </a:lnTo>
                  <a:lnTo>
                    <a:pt x="663" y="195"/>
                  </a:lnTo>
                  <a:lnTo>
                    <a:pt x="658" y="214"/>
                  </a:lnTo>
                  <a:lnTo>
                    <a:pt x="654" y="228"/>
                  </a:lnTo>
                  <a:lnTo>
                    <a:pt x="651" y="239"/>
                  </a:lnTo>
                  <a:lnTo>
                    <a:pt x="650" y="241"/>
                  </a:lnTo>
                  <a:lnTo>
                    <a:pt x="662" y="219"/>
                  </a:lnTo>
                  <a:lnTo>
                    <a:pt x="670" y="194"/>
                  </a:lnTo>
                  <a:lnTo>
                    <a:pt x="676" y="169"/>
                  </a:lnTo>
                  <a:lnTo>
                    <a:pt x="679" y="144"/>
                  </a:lnTo>
                  <a:lnTo>
                    <a:pt x="681" y="121"/>
                  </a:lnTo>
                  <a:lnTo>
                    <a:pt x="681" y="101"/>
                  </a:lnTo>
                  <a:lnTo>
                    <a:pt x="681" y="85"/>
                  </a:lnTo>
                  <a:lnTo>
                    <a:pt x="680" y="76"/>
                  </a:lnTo>
                  <a:lnTo>
                    <a:pt x="680" y="72"/>
                  </a:lnTo>
                  <a:lnTo>
                    <a:pt x="685" y="93"/>
                  </a:lnTo>
                  <a:lnTo>
                    <a:pt x="689" y="117"/>
                  </a:lnTo>
                  <a:lnTo>
                    <a:pt x="692" y="140"/>
                  </a:lnTo>
                  <a:lnTo>
                    <a:pt x="692" y="163"/>
                  </a:lnTo>
                  <a:lnTo>
                    <a:pt x="692" y="184"/>
                  </a:lnTo>
                  <a:lnTo>
                    <a:pt x="692" y="199"/>
                  </a:lnTo>
                  <a:lnTo>
                    <a:pt x="691" y="211"/>
                  </a:lnTo>
                  <a:lnTo>
                    <a:pt x="691" y="215"/>
                  </a:lnTo>
                  <a:lnTo>
                    <a:pt x="697" y="193"/>
                  </a:lnTo>
                  <a:lnTo>
                    <a:pt x="702" y="169"/>
                  </a:lnTo>
                  <a:lnTo>
                    <a:pt x="705" y="146"/>
                  </a:lnTo>
                  <a:lnTo>
                    <a:pt x="706" y="122"/>
                  </a:lnTo>
                  <a:lnTo>
                    <a:pt x="708" y="102"/>
                  </a:lnTo>
                  <a:lnTo>
                    <a:pt x="708" y="87"/>
                  </a:lnTo>
                  <a:lnTo>
                    <a:pt x="708" y="76"/>
                  </a:lnTo>
                  <a:lnTo>
                    <a:pt x="708" y="72"/>
                  </a:lnTo>
                  <a:lnTo>
                    <a:pt x="717" y="125"/>
                  </a:lnTo>
                  <a:lnTo>
                    <a:pt x="721" y="172"/>
                  </a:lnTo>
                  <a:lnTo>
                    <a:pt x="722" y="214"/>
                  </a:lnTo>
                  <a:lnTo>
                    <a:pt x="719" y="252"/>
                  </a:lnTo>
                  <a:lnTo>
                    <a:pt x="715" y="284"/>
                  </a:lnTo>
                  <a:lnTo>
                    <a:pt x="709" y="313"/>
                  </a:lnTo>
                  <a:lnTo>
                    <a:pt x="700" y="338"/>
                  </a:lnTo>
                  <a:lnTo>
                    <a:pt x="691" y="359"/>
                  </a:lnTo>
                  <a:lnTo>
                    <a:pt x="681" y="377"/>
                  </a:lnTo>
                  <a:lnTo>
                    <a:pt x="671" y="390"/>
                  </a:lnTo>
                  <a:lnTo>
                    <a:pt x="662" y="402"/>
                  </a:lnTo>
                  <a:lnTo>
                    <a:pt x="654" y="410"/>
                  </a:lnTo>
                  <a:lnTo>
                    <a:pt x="647" y="415"/>
                  </a:lnTo>
                  <a:lnTo>
                    <a:pt x="643" y="419"/>
                  </a:lnTo>
                  <a:lnTo>
                    <a:pt x="671" y="401"/>
                  </a:lnTo>
                  <a:lnTo>
                    <a:pt x="693" y="379"/>
                  </a:lnTo>
                  <a:lnTo>
                    <a:pt x="712" y="354"/>
                  </a:lnTo>
                  <a:lnTo>
                    <a:pt x="723" y="326"/>
                  </a:lnTo>
                  <a:lnTo>
                    <a:pt x="732" y="299"/>
                  </a:lnTo>
                  <a:lnTo>
                    <a:pt x="738" y="270"/>
                  </a:lnTo>
                  <a:lnTo>
                    <a:pt x="740" y="240"/>
                  </a:lnTo>
                  <a:lnTo>
                    <a:pt x="739" y="211"/>
                  </a:lnTo>
                  <a:lnTo>
                    <a:pt x="736" y="184"/>
                  </a:lnTo>
                  <a:lnTo>
                    <a:pt x="734" y="157"/>
                  </a:lnTo>
                  <a:lnTo>
                    <a:pt x="729" y="134"/>
                  </a:lnTo>
                  <a:lnTo>
                    <a:pt x="723" y="113"/>
                  </a:lnTo>
                  <a:lnTo>
                    <a:pt x="718" y="96"/>
                  </a:lnTo>
                  <a:lnTo>
                    <a:pt x="714" y="83"/>
                  </a:lnTo>
                  <a:lnTo>
                    <a:pt x="712" y="75"/>
                  </a:lnTo>
                  <a:lnTo>
                    <a:pt x="710" y="72"/>
                  </a:lnTo>
                  <a:lnTo>
                    <a:pt x="712" y="72"/>
                  </a:lnTo>
                  <a:lnTo>
                    <a:pt x="714" y="72"/>
                  </a:lnTo>
                  <a:lnTo>
                    <a:pt x="718" y="74"/>
                  </a:lnTo>
                  <a:lnTo>
                    <a:pt x="723" y="76"/>
                  </a:lnTo>
                  <a:lnTo>
                    <a:pt x="729" y="81"/>
                  </a:lnTo>
                  <a:lnTo>
                    <a:pt x="735" y="91"/>
                  </a:lnTo>
                  <a:lnTo>
                    <a:pt x="743" y="104"/>
                  </a:lnTo>
                  <a:lnTo>
                    <a:pt x="750" y="121"/>
                  </a:lnTo>
                  <a:lnTo>
                    <a:pt x="756" y="144"/>
                  </a:lnTo>
                  <a:lnTo>
                    <a:pt x="761" y="174"/>
                  </a:lnTo>
                  <a:lnTo>
                    <a:pt x="767" y="211"/>
                  </a:lnTo>
                  <a:lnTo>
                    <a:pt x="768" y="245"/>
                  </a:lnTo>
                  <a:lnTo>
                    <a:pt x="765" y="278"/>
                  </a:lnTo>
                  <a:lnTo>
                    <a:pt x="759" y="309"/>
                  </a:lnTo>
                  <a:lnTo>
                    <a:pt x="748" y="341"/>
                  </a:lnTo>
                  <a:lnTo>
                    <a:pt x="736" y="369"/>
                  </a:lnTo>
                  <a:lnTo>
                    <a:pt x="723" y="396"/>
                  </a:lnTo>
                  <a:lnTo>
                    <a:pt x="709" y="419"/>
                  </a:lnTo>
                  <a:lnTo>
                    <a:pt x="695" y="440"/>
                  </a:lnTo>
                  <a:lnTo>
                    <a:pt x="681" y="458"/>
                  </a:lnTo>
                  <a:lnTo>
                    <a:pt x="670" y="473"/>
                  </a:lnTo>
                  <a:lnTo>
                    <a:pt x="660" y="483"/>
                  </a:lnTo>
                  <a:lnTo>
                    <a:pt x="654" y="491"/>
                  </a:lnTo>
                  <a:lnTo>
                    <a:pt x="653" y="493"/>
                  </a:lnTo>
                  <a:lnTo>
                    <a:pt x="689" y="456"/>
                  </a:lnTo>
                  <a:lnTo>
                    <a:pt x="719" y="418"/>
                  </a:lnTo>
                  <a:lnTo>
                    <a:pt x="742" y="379"/>
                  </a:lnTo>
                  <a:lnTo>
                    <a:pt x="759" y="339"/>
                  </a:lnTo>
                  <a:lnTo>
                    <a:pt x="769" y="301"/>
                  </a:lnTo>
                  <a:lnTo>
                    <a:pt x="776" y="265"/>
                  </a:lnTo>
                  <a:lnTo>
                    <a:pt x="778" y="229"/>
                  </a:lnTo>
                  <a:lnTo>
                    <a:pt x="777" y="198"/>
                  </a:lnTo>
                  <a:lnTo>
                    <a:pt x="774" y="169"/>
                  </a:lnTo>
                  <a:lnTo>
                    <a:pt x="770" y="143"/>
                  </a:lnTo>
                  <a:lnTo>
                    <a:pt x="767" y="123"/>
                  </a:lnTo>
                  <a:lnTo>
                    <a:pt x="763" y="108"/>
                  </a:lnTo>
                  <a:lnTo>
                    <a:pt x="759" y="97"/>
                  </a:lnTo>
                  <a:lnTo>
                    <a:pt x="757" y="95"/>
                  </a:lnTo>
                  <a:lnTo>
                    <a:pt x="759" y="95"/>
                  </a:lnTo>
                  <a:lnTo>
                    <a:pt x="763" y="98"/>
                  </a:lnTo>
                  <a:lnTo>
                    <a:pt x="768" y="104"/>
                  </a:lnTo>
                  <a:lnTo>
                    <a:pt x="774" y="112"/>
                  </a:lnTo>
                  <a:lnTo>
                    <a:pt x="781" y="122"/>
                  </a:lnTo>
                  <a:lnTo>
                    <a:pt x="787" y="138"/>
                  </a:lnTo>
                  <a:lnTo>
                    <a:pt x="794" y="157"/>
                  </a:lnTo>
                  <a:lnTo>
                    <a:pt x="799" y="181"/>
                  </a:lnTo>
                  <a:lnTo>
                    <a:pt x="802" y="208"/>
                  </a:lnTo>
                  <a:lnTo>
                    <a:pt x="802" y="242"/>
                  </a:lnTo>
                  <a:lnTo>
                    <a:pt x="801" y="283"/>
                  </a:lnTo>
                  <a:lnTo>
                    <a:pt x="794" y="321"/>
                  </a:lnTo>
                  <a:lnTo>
                    <a:pt x="785" y="358"/>
                  </a:lnTo>
                  <a:lnTo>
                    <a:pt x="773" y="392"/>
                  </a:lnTo>
                  <a:lnTo>
                    <a:pt x="759" y="424"/>
                  </a:lnTo>
                  <a:lnTo>
                    <a:pt x="744" y="453"/>
                  </a:lnTo>
                  <a:lnTo>
                    <a:pt x="729" y="479"/>
                  </a:lnTo>
                  <a:lnTo>
                    <a:pt x="713" y="503"/>
                  </a:lnTo>
                  <a:lnTo>
                    <a:pt x="698" y="523"/>
                  </a:lnTo>
                  <a:lnTo>
                    <a:pt x="687" y="538"/>
                  </a:lnTo>
                  <a:lnTo>
                    <a:pt x="676" y="549"/>
                  </a:lnTo>
                  <a:lnTo>
                    <a:pt x="671" y="557"/>
                  </a:lnTo>
                  <a:lnTo>
                    <a:pt x="668" y="559"/>
                  </a:lnTo>
                  <a:lnTo>
                    <a:pt x="696" y="536"/>
                  </a:lnTo>
                  <a:lnTo>
                    <a:pt x="719" y="508"/>
                  </a:lnTo>
                  <a:lnTo>
                    <a:pt x="740" y="477"/>
                  </a:lnTo>
                  <a:lnTo>
                    <a:pt x="759" y="444"/>
                  </a:lnTo>
                  <a:lnTo>
                    <a:pt x="774" y="409"/>
                  </a:lnTo>
                  <a:lnTo>
                    <a:pt x="787" y="372"/>
                  </a:lnTo>
                  <a:lnTo>
                    <a:pt x="799" y="337"/>
                  </a:lnTo>
                  <a:lnTo>
                    <a:pt x="808" y="304"/>
                  </a:lnTo>
                  <a:lnTo>
                    <a:pt x="815" y="273"/>
                  </a:lnTo>
                  <a:lnTo>
                    <a:pt x="820" y="244"/>
                  </a:lnTo>
                  <a:lnTo>
                    <a:pt x="824" y="220"/>
                  </a:lnTo>
                  <a:lnTo>
                    <a:pt x="827" y="203"/>
                  </a:lnTo>
                  <a:lnTo>
                    <a:pt x="828" y="191"/>
                  </a:lnTo>
                  <a:lnTo>
                    <a:pt x="828" y="188"/>
                  </a:lnTo>
                  <a:lnTo>
                    <a:pt x="829" y="189"/>
                  </a:lnTo>
                  <a:lnTo>
                    <a:pt x="831" y="195"/>
                  </a:lnTo>
                  <a:lnTo>
                    <a:pt x="833" y="206"/>
                  </a:lnTo>
                  <a:lnTo>
                    <a:pt x="836" y="222"/>
                  </a:lnTo>
                  <a:lnTo>
                    <a:pt x="839" y="240"/>
                  </a:lnTo>
                  <a:lnTo>
                    <a:pt x="839" y="265"/>
                  </a:lnTo>
                  <a:lnTo>
                    <a:pt x="837" y="294"/>
                  </a:lnTo>
                  <a:lnTo>
                    <a:pt x="833" y="329"/>
                  </a:lnTo>
                  <a:lnTo>
                    <a:pt x="825" y="368"/>
                  </a:lnTo>
                  <a:lnTo>
                    <a:pt x="814" y="413"/>
                  </a:lnTo>
                  <a:lnTo>
                    <a:pt x="801" y="451"/>
                  </a:lnTo>
                  <a:lnTo>
                    <a:pt x="785" y="487"/>
                  </a:lnTo>
                  <a:lnTo>
                    <a:pt x="768" y="521"/>
                  </a:lnTo>
                  <a:lnTo>
                    <a:pt x="750" y="554"/>
                  </a:lnTo>
                  <a:lnTo>
                    <a:pt x="730" y="583"/>
                  </a:lnTo>
                  <a:lnTo>
                    <a:pt x="710" y="609"/>
                  </a:lnTo>
                  <a:lnTo>
                    <a:pt x="692" y="631"/>
                  </a:lnTo>
                  <a:lnTo>
                    <a:pt x="676" y="651"/>
                  </a:lnTo>
                  <a:lnTo>
                    <a:pt x="662" y="665"/>
                  </a:lnTo>
                  <a:lnTo>
                    <a:pt x="651" y="677"/>
                  </a:lnTo>
                  <a:lnTo>
                    <a:pt x="643" y="684"/>
                  </a:lnTo>
                  <a:lnTo>
                    <a:pt x="641" y="686"/>
                  </a:lnTo>
                  <a:lnTo>
                    <a:pt x="642" y="686"/>
                  </a:lnTo>
                  <a:lnTo>
                    <a:pt x="645" y="685"/>
                  </a:lnTo>
                  <a:lnTo>
                    <a:pt x="650" y="681"/>
                  </a:lnTo>
                  <a:lnTo>
                    <a:pt x="657" y="677"/>
                  </a:lnTo>
                  <a:lnTo>
                    <a:pt x="666" y="669"/>
                  </a:lnTo>
                  <a:lnTo>
                    <a:pt x="677" y="659"/>
                  </a:lnTo>
                  <a:lnTo>
                    <a:pt x="691" y="644"/>
                  </a:lnTo>
                  <a:lnTo>
                    <a:pt x="706" y="626"/>
                  </a:lnTo>
                  <a:lnTo>
                    <a:pt x="725" y="602"/>
                  </a:lnTo>
                  <a:lnTo>
                    <a:pt x="746" y="574"/>
                  </a:lnTo>
                  <a:lnTo>
                    <a:pt x="769" y="538"/>
                  </a:lnTo>
                  <a:lnTo>
                    <a:pt x="795" y="494"/>
                  </a:lnTo>
                  <a:lnTo>
                    <a:pt x="816" y="452"/>
                  </a:lnTo>
                  <a:lnTo>
                    <a:pt x="832" y="413"/>
                  </a:lnTo>
                  <a:lnTo>
                    <a:pt x="844" y="377"/>
                  </a:lnTo>
                  <a:lnTo>
                    <a:pt x="850" y="347"/>
                  </a:lnTo>
                  <a:lnTo>
                    <a:pt x="856" y="324"/>
                  </a:lnTo>
                  <a:lnTo>
                    <a:pt x="858" y="304"/>
                  </a:lnTo>
                  <a:lnTo>
                    <a:pt x="860" y="294"/>
                  </a:lnTo>
                  <a:lnTo>
                    <a:pt x="860" y="290"/>
                  </a:lnTo>
                  <a:lnTo>
                    <a:pt x="858" y="330"/>
                  </a:lnTo>
                  <a:lnTo>
                    <a:pt x="854" y="371"/>
                  </a:lnTo>
                  <a:lnTo>
                    <a:pt x="845" y="411"/>
                  </a:lnTo>
                  <a:lnTo>
                    <a:pt x="835" y="451"/>
                  </a:lnTo>
                  <a:lnTo>
                    <a:pt x="822" y="489"/>
                  </a:lnTo>
                  <a:lnTo>
                    <a:pt x="807" y="527"/>
                  </a:lnTo>
                  <a:lnTo>
                    <a:pt x="791" y="561"/>
                  </a:lnTo>
                  <a:lnTo>
                    <a:pt x="776" y="593"/>
                  </a:lnTo>
                  <a:lnTo>
                    <a:pt x="760" y="622"/>
                  </a:lnTo>
                  <a:lnTo>
                    <a:pt x="744" y="648"/>
                  </a:lnTo>
                  <a:lnTo>
                    <a:pt x="731" y="671"/>
                  </a:lnTo>
                  <a:lnTo>
                    <a:pt x="719" y="689"/>
                  </a:lnTo>
                  <a:lnTo>
                    <a:pt x="710" y="702"/>
                  </a:lnTo>
                  <a:lnTo>
                    <a:pt x="704" y="711"/>
                  </a:lnTo>
                  <a:lnTo>
                    <a:pt x="702" y="714"/>
                  </a:lnTo>
                  <a:lnTo>
                    <a:pt x="734" y="676"/>
                  </a:lnTo>
                  <a:lnTo>
                    <a:pt x="761" y="637"/>
                  </a:lnTo>
                  <a:lnTo>
                    <a:pt x="785" y="596"/>
                  </a:lnTo>
                  <a:lnTo>
                    <a:pt x="806" y="555"/>
                  </a:lnTo>
                  <a:lnTo>
                    <a:pt x="823" y="515"/>
                  </a:lnTo>
                  <a:lnTo>
                    <a:pt x="837" y="476"/>
                  </a:lnTo>
                  <a:lnTo>
                    <a:pt x="848" y="440"/>
                  </a:lnTo>
                  <a:lnTo>
                    <a:pt x="857" y="406"/>
                  </a:lnTo>
                  <a:lnTo>
                    <a:pt x="863" y="377"/>
                  </a:lnTo>
                  <a:lnTo>
                    <a:pt x="869" y="354"/>
                  </a:lnTo>
                  <a:lnTo>
                    <a:pt x="871" y="335"/>
                  </a:lnTo>
                  <a:lnTo>
                    <a:pt x="873" y="326"/>
                  </a:lnTo>
                  <a:lnTo>
                    <a:pt x="867" y="371"/>
                  </a:lnTo>
                  <a:lnTo>
                    <a:pt x="857" y="419"/>
                  </a:lnTo>
                  <a:lnTo>
                    <a:pt x="845" y="466"/>
                  </a:lnTo>
                  <a:lnTo>
                    <a:pt x="831" y="511"/>
                  </a:lnTo>
                  <a:lnTo>
                    <a:pt x="814" y="553"/>
                  </a:lnTo>
                  <a:lnTo>
                    <a:pt x="797" y="592"/>
                  </a:lnTo>
                  <a:lnTo>
                    <a:pt x="778" y="629"/>
                  </a:lnTo>
                  <a:lnTo>
                    <a:pt x="760" y="663"/>
                  </a:lnTo>
                  <a:lnTo>
                    <a:pt x="743" y="692"/>
                  </a:lnTo>
                  <a:lnTo>
                    <a:pt x="726" y="718"/>
                  </a:lnTo>
                  <a:lnTo>
                    <a:pt x="712" y="740"/>
                  </a:lnTo>
                  <a:lnTo>
                    <a:pt x="700" y="757"/>
                  </a:lnTo>
                  <a:lnTo>
                    <a:pt x="691" y="770"/>
                  </a:lnTo>
                  <a:lnTo>
                    <a:pt x="684" y="778"/>
                  </a:lnTo>
                  <a:lnTo>
                    <a:pt x="681" y="781"/>
                  </a:lnTo>
                  <a:lnTo>
                    <a:pt x="713" y="744"/>
                  </a:lnTo>
                  <a:lnTo>
                    <a:pt x="742" y="703"/>
                  </a:lnTo>
                  <a:lnTo>
                    <a:pt x="767" y="663"/>
                  </a:lnTo>
                  <a:lnTo>
                    <a:pt x="789" y="620"/>
                  </a:lnTo>
                  <a:lnTo>
                    <a:pt x="808" y="576"/>
                  </a:lnTo>
                  <a:lnTo>
                    <a:pt x="825" y="533"/>
                  </a:lnTo>
                  <a:lnTo>
                    <a:pt x="840" y="493"/>
                  </a:lnTo>
                  <a:lnTo>
                    <a:pt x="853" y="455"/>
                  </a:lnTo>
                  <a:lnTo>
                    <a:pt x="862" y="419"/>
                  </a:lnTo>
                  <a:lnTo>
                    <a:pt x="870" y="388"/>
                  </a:lnTo>
                  <a:lnTo>
                    <a:pt x="877" y="363"/>
                  </a:lnTo>
                  <a:lnTo>
                    <a:pt x="880" y="343"/>
                  </a:lnTo>
                  <a:lnTo>
                    <a:pt x="883" y="332"/>
                  </a:lnTo>
                  <a:lnTo>
                    <a:pt x="883" y="328"/>
                  </a:lnTo>
                  <a:lnTo>
                    <a:pt x="883" y="328"/>
                  </a:lnTo>
                  <a:lnTo>
                    <a:pt x="884" y="329"/>
                  </a:lnTo>
                  <a:lnTo>
                    <a:pt x="884" y="332"/>
                  </a:lnTo>
                  <a:lnTo>
                    <a:pt x="886" y="338"/>
                  </a:lnTo>
                  <a:lnTo>
                    <a:pt x="887" y="347"/>
                  </a:lnTo>
                  <a:lnTo>
                    <a:pt x="887" y="362"/>
                  </a:lnTo>
                  <a:lnTo>
                    <a:pt x="887" y="380"/>
                  </a:lnTo>
                  <a:lnTo>
                    <a:pt x="887" y="404"/>
                  </a:lnTo>
                  <a:lnTo>
                    <a:pt x="887" y="434"/>
                  </a:lnTo>
                  <a:lnTo>
                    <a:pt x="886" y="470"/>
                  </a:lnTo>
                  <a:lnTo>
                    <a:pt x="882" y="511"/>
                  </a:lnTo>
                  <a:lnTo>
                    <a:pt x="875" y="548"/>
                  </a:lnTo>
                  <a:lnTo>
                    <a:pt x="867" y="582"/>
                  </a:lnTo>
                  <a:lnTo>
                    <a:pt x="857" y="612"/>
                  </a:lnTo>
                  <a:lnTo>
                    <a:pt x="846" y="638"/>
                  </a:lnTo>
                  <a:lnTo>
                    <a:pt x="836" y="660"/>
                  </a:lnTo>
                  <a:lnTo>
                    <a:pt x="827" y="678"/>
                  </a:lnTo>
                  <a:lnTo>
                    <a:pt x="819" y="692"/>
                  </a:lnTo>
                  <a:lnTo>
                    <a:pt x="814" y="699"/>
                  </a:lnTo>
                  <a:lnTo>
                    <a:pt x="812" y="702"/>
                  </a:lnTo>
                  <a:lnTo>
                    <a:pt x="827" y="681"/>
                  </a:lnTo>
                  <a:lnTo>
                    <a:pt x="840" y="659"/>
                  </a:lnTo>
                  <a:lnTo>
                    <a:pt x="852" y="635"/>
                  </a:lnTo>
                  <a:lnTo>
                    <a:pt x="862" y="614"/>
                  </a:lnTo>
                  <a:lnTo>
                    <a:pt x="870" y="593"/>
                  </a:lnTo>
                  <a:lnTo>
                    <a:pt x="877" y="576"/>
                  </a:lnTo>
                  <a:lnTo>
                    <a:pt x="882" y="563"/>
                  </a:lnTo>
                  <a:lnTo>
                    <a:pt x="884" y="554"/>
                  </a:lnTo>
                  <a:lnTo>
                    <a:pt x="886" y="551"/>
                  </a:lnTo>
                  <a:lnTo>
                    <a:pt x="879" y="585"/>
                  </a:lnTo>
                  <a:lnTo>
                    <a:pt x="871" y="620"/>
                  </a:lnTo>
                  <a:lnTo>
                    <a:pt x="861" y="652"/>
                  </a:lnTo>
                  <a:lnTo>
                    <a:pt x="849" y="685"/>
                  </a:lnTo>
                  <a:lnTo>
                    <a:pt x="837" y="716"/>
                  </a:lnTo>
                  <a:lnTo>
                    <a:pt x="824" y="745"/>
                  </a:lnTo>
                  <a:lnTo>
                    <a:pt x="811" y="773"/>
                  </a:lnTo>
                  <a:lnTo>
                    <a:pt x="798" y="796"/>
                  </a:lnTo>
                  <a:lnTo>
                    <a:pt x="787" y="817"/>
                  </a:lnTo>
                  <a:lnTo>
                    <a:pt x="777" y="834"/>
                  </a:lnTo>
                  <a:lnTo>
                    <a:pt x="770" y="846"/>
                  </a:lnTo>
                  <a:lnTo>
                    <a:pt x="765" y="854"/>
                  </a:lnTo>
                  <a:lnTo>
                    <a:pt x="764" y="856"/>
                  </a:lnTo>
                  <a:lnTo>
                    <a:pt x="778" y="843"/>
                  </a:lnTo>
                  <a:lnTo>
                    <a:pt x="793" y="825"/>
                  </a:lnTo>
                  <a:lnTo>
                    <a:pt x="807" y="803"/>
                  </a:lnTo>
                  <a:lnTo>
                    <a:pt x="820" y="779"/>
                  </a:lnTo>
                  <a:lnTo>
                    <a:pt x="832" y="753"/>
                  </a:lnTo>
                  <a:lnTo>
                    <a:pt x="844" y="727"/>
                  </a:lnTo>
                  <a:lnTo>
                    <a:pt x="854" y="701"/>
                  </a:lnTo>
                  <a:lnTo>
                    <a:pt x="862" y="676"/>
                  </a:lnTo>
                  <a:lnTo>
                    <a:pt x="870" y="654"/>
                  </a:lnTo>
                  <a:lnTo>
                    <a:pt x="877" y="635"/>
                  </a:lnTo>
                  <a:lnTo>
                    <a:pt x="880" y="621"/>
                  </a:lnTo>
                  <a:lnTo>
                    <a:pt x="883" y="610"/>
                  </a:lnTo>
                  <a:lnTo>
                    <a:pt x="884" y="608"/>
                  </a:lnTo>
                  <a:lnTo>
                    <a:pt x="875" y="663"/>
                  </a:lnTo>
                  <a:lnTo>
                    <a:pt x="861" y="714"/>
                  </a:lnTo>
                  <a:lnTo>
                    <a:pt x="845" y="762"/>
                  </a:lnTo>
                  <a:lnTo>
                    <a:pt x="827" y="807"/>
                  </a:lnTo>
                  <a:lnTo>
                    <a:pt x="807" y="847"/>
                  </a:lnTo>
                  <a:lnTo>
                    <a:pt x="786" y="885"/>
                  </a:lnTo>
                  <a:lnTo>
                    <a:pt x="765" y="919"/>
                  </a:lnTo>
                  <a:lnTo>
                    <a:pt x="744" y="949"/>
                  </a:lnTo>
                  <a:lnTo>
                    <a:pt x="725" y="976"/>
                  </a:lnTo>
                  <a:lnTo>
                    <a:pt x="705" y="998"/>
                  </a:lnTo>
                  <a:lnTo>
                    <a:pt x="688" y="1016"/>
                  </a:lnTo>
                  <a:lnTo>
                    <a:pt x="675" y="1031"/>
                  </a:lnTo>
                  <a:lnTo>
                    <a:pt x="663" y="1041"/>
                  </a:lnTo>
                  <a:lnTo>
                    <a:pt x="657" y="1048"/>
                  </a:lnTo>
                  <a:lnTo>
                    <a:pt x="654" y="1049"/>
                  </a:lnTo>
                  <a:lnTo>
                    <a:pt x="683" y="1032"/>
                  </a:lnTo>
                  <a:lnTo>
                    <a:pt x="710" y="1010"/>
                  </a:lnTo>
                  <a:lnTo>
                    <a:pt x="735" y="983"/>
                  </a:lnTo>
                  <a:lnTo>
                    <a:pt x="757" y="953"/>
                  </a:lnTo>
                  <a:lnTo>
                    <a:pt x="778" y="921"/>
                  </a:lnTo>
                  <a:lnTo>
                    <a:pt x="798" y="887"/>
                  </a:lnTo>
                  <a:lnTo>
                    <a:pt x="815" y="851"/>
                  </a:lnTo>
                  <a:lnTo>
                    <a:pt x="829" y="816"/>
                  </a:lnTo>
                  <a:lnTo>
                    <a:pt x="844" y="782"/>
                  </a:lnTo>
                  <a:lnTo>
                    <a:pt x="856" y="749"/>
                  </a:lnTo>
                  <a:lnTo>
                    <a:pt x="865" y="719"/>
                  </a:lnTo>
                  <a:lnTo>
                    <a:pt x="873" y="693"/>
                  </a:lnTo>
                  <a:lnTo>
                    <a:pt x="879" y="671"/>
                  </a:lnTo>
                  <a:lnTo>
                    <a:pt x="883" y="655"/>
                  </a:lnTo>
                  <a:lnTo>
                    <a:pt x="886" y="643"/>
                  </a:lnTo>
                  <a:lnTo>
                    <a:pt x="887" y="639"/>
                  </a:lnTo>
                  <a:lnTo>
                    <a:pt x="882" y="686"/>
                  </a:lnTo>
                  <a:lnTo>
                    <a:pt x="874" y="732"/>
                  </a:lnTo>
                  <a:lnTo>
                    <a:pt x="862" y="775"/>
                  </a:lnTo>
                  <a:lnTo>
                    <a:pt x="849" y="818"/>
                  </a:lnTo>
                  <a:lnTo>
                    <a:pt x="835" y="859"/>
                  </a:lnTo>
                  <a:lnTo>
                    <a:pt x="818" y="898"/>
                  </a:lnTo>
                  <a:lnTo>
                    <a:pt x="801" y="934"/>
                  </a:lnTo>
                  <a:lnTo>
                    <a:pt x="782" y="968"/>
                  </a:lnTo>
                  <a:lnTo>
                    <a:pt x="765" y="999"/>
                  </a:lnTo>
                  <a:lnTo>
                    <a:pt x="748" y="1027"/>
                  </a:lnTo>
                  <a:lnTo>
                    <a:pt x="734" y="1050"/>
                  </a:lnTo>
                  <a:lnTo>
                    <a:pt x="719" y="1071"/>
                  </a:lnTo>
                  <a:lnTo>
                    <a:pt x="708" y="1087"/>
                  </a:lnTo>
                  <a:lnTo>
                    <a:pt x="698" y="1099"/>
                  </a:lnTo>
                  <a:lnTo>
                    <a:pt x="693" y="1106"/>
                  </a:lnTo>
                  <a:lnTo>
                    <a:pt x="691" y="1109"/>
                  </a:lnTo>
                  <a:lnTo>
                    <a:pt x="729" y="1069"/>
                  </a:lnTo>
                  <a:lnTo>
                    <a:pt x="761" y="1027"/>
                  </a:lnTo>
                  <a:lnTo>
                    <a:pt x="789" y="983"/>
                  </a:lnTo>
                  <a:lnTo>
                    <a:pt x="812" y="939"/>
                  </a:lnTo>
                  <a:lnTo>
                    <a:pt x="832" y="896"/>
                  </a:lnTo>
                  <a:lnTo>
                    <a:pt x="849" y="854"/>
                  </a:lnTo>
                  <a:lnTo>
                    <a:pt x="862" y="813"/>
                  </a:lnTo>
                  <a:lnTo>
                    <a:pt x="873" y="778"/>
                  </a:lnTo>
                  <a:lnTo>
                    <a:pt x="880" y="745"/>
                  </a:lnTo>
                  <a:lnTo>
                    <a:pt x="886" y="719"/>
                  </a:lnTo>
                  <a:lnTo>
                    <a:pt x="888" y="699"/>
                  </a:lnTo>
                  <a:lnTo>
                    <a:pt x="891" y="686"/>
                  </a:lnTo>
                  <a:lnTo>
                    <a:pt x="891" y="682"/>
                  </a:lnTo>
                  <a:lnTo>
                    <a:pt x="887" y="741"/>
                  </a:lnTo>
                  <a:lnTo>
                    <a:pt x="878" y="796"/>
                  </a:lnTo>
                  <a:lnTo>
                    <a:pt x="866" y="849"/>
                  </a:lnTo>
                  <a:lnTo>
                    <a:pt x="852" y="897"/>
                  </a:lnTo>
                  <a:lnTo>
                    <a:pt x="835" y="943"/>
                  </a:lnTo>
                  <a:lnTo>
                    <a:pt x="816" y="983"/>
                  </a:lnTo>
                  <a:lnTo>
                    <a:pt x="797" y="1021"/>
                  </a:lnTo>
                  <a:lnTo>
                    <a:pt x="778" y="1055"/>
                  </a:lnTo>
                  <a:lnTo>
                    <a:pt x="760" y="1086"/>
                  </a:lnTo>
                  <a:lnTo>
                    <a:pt x="742" y="1112"/>
                  </a:lnTo>
                  <a:lnTo>
                    <a:pt x="726" y="1133"/>
                  </a:lnTo>
                  <a:lnTo>
                    <a:pt x="713" y="1150"/>
                  </a:lnTo>
                  <a:lnTo>
                    <a:pt x="702" y="1163"/>
                  </a:lnTo>
                  <a:lnTo>
                    <a:pt x="696" y="1169"/>
                  </a:lnTo>
                  <a:lnTo>
                    <a:pt x="693" y="1172"/>
                  </a:lnTo>
                  <a:lnTo>
                    <a:pt x="715" y="1156"/>
                  </a:lnTo>
                  <a:lnTo>
                    <a:pt x="735" y="1135"/>
                  </a:lnTo>
                  <a:lnTo>
                    <a:pt x="755" y="1110"/>
                  </a:lnTo>
                  <a:lnTo>
                    <a:pt x="774" y="1082"/>
                  </a:lnTo>
                  <a:lnTo>
                    <a:pt x="791" y="1052"/>
                  </a:lnTo>
                  <a:lnTo>
                    <a:pt x="808" y="1019"/>
                  </a:lnTo>
                  <a:lnTo>
                    <a:pt x="823" y="985"/>
                  </a:lnTo>
                  <a:lnTo>
                    <a:pt x="837" y="951"/>
                  </a:lnTo>
                  <a:lnTo>
                    <a:pt x="849" y="918"/>
                  </a:lnTo>
                  <a:lnTo>
                    <a:pt x="861" y="887"/>
                  </a:lnTo>
                  <a:lnTo>
                    <a:pt x="870" y="858"/>
                  </a:lnTo>
                  <a:lnTo>
                    <a:pt x="878" y="833"/>
                  </a:lnTo>
                  <a:lnTo>
                    <a:pt x="884" y="812"/>
                  </a:lnTo>
                  <a:lnTo>
                    <a:pt x="888" y="795"/>
                  </a:lnTo>
                  <a:lnTo>
                    <a:pt x="891" y="784"/>
                  </a:lnTo>
                  <a:lnTo>
                    <a:pt x="892" y="782"/>
                  </a:lnTo>
                  <a:lnTo>
                    <a:pt x="880" y="846"/>
                  </a:lnTo>
                  <a:lnTo>
                    <a:pt x="866" y="905"/>
                  </a:lnTo>
                  <a:lnTo>
                    <a:pt x="850" y="957"/>
                  </a:lnTo>
                  <a:lnTo>
                    <a:pt x="833" y="1003"/>
                  </a:lnTo>
                  <a:lnTo>
                    <a:pt x="816" y="1044"/>
                  </a:lnTo>
                  <a:lnTo>
                    <a:pt x="798" y="1078"/>
                  </a:lnTo>
                  <a:lnTo>
                    <a:pt x="781" y="1108"/>
                  </a:lnTo>
                  <a:lnTo>
                    <a:pt x="764" y="1133"/>
                  </a:lnTo>
                  <a:lnTo>
                    <a:pt x="748" y="1154"/>
                  </a:lnTo>
                  <a:lnTo>
                    <a:pt x="734" y="1169"/>
                  </a:lnTo>
                  <a:lnTo>
                    <a:pt x="721" y="1182"/>
                  </a:lnTo>
                  <a:lnTo>
                    <a:pt x="710" y="1192"/>
                  </a:lnTo>
                  <a:lnTo>
                    <a:pt x="702" y="1198"/>
                  </a:lnTo>
                  <a:lnTo>
                    <a:pt x="697" y="1202"/>
                  </a:lnTo>
                  <a:lnTo>
                    <a:pt x="696" y="1203"/>
                  </a:lnTo>
                  <a:lnTo>
                    <a:pt x="722" y="1188"/>
                  </a:lnTo>
                  <a:lnTo>
                    <a:pt x="746" y="1167"/>
                  </a:lnTo>
                  <a:lnTo>
                    <a:pt x="768" y="1141"/>
                  </a:lnTo>
                  <a:lnTo>
                    <a:pt x="787" y="1113"/>
                  </a:lnTo>
                  <a:lnTo>
                    <a:pt x="806" y="1082"/>
                  </a:lnTo>
                  <a:lnTo>
                    <a:pt x="822" y="1050"/>
                  </a:lnTo>
                  <a:lnTo>
                    <a:pt x="835" y="1017"/>
                  </a:lnTo>
                  <a:lnTo>
                    <a:pt x="846" y="986"/>
                  </a:lnTo>
                  <a:lnTo>
                    <a:pt x="857" y="957"/>
                  </a:lnTo>
                  <a:lnTo>
                    <a:pt x="865" y="931"/>
                  </a:lnTo>
                  <a:lnTo>
                    <a:pt x="870" y="909"/>
                  </a:lnTo>
                  <a:lnTo>
                    <a:pt x="875" y="892"/>
                  </a:lnTo>
                  <a:lnTo>
                    <a:pt x="878" y="880"/>
                  </a:lnTo>
                  <a:lnTo>
                    <a:pt x="878" y="876"/>
                  </a:lnTo>
                  <a:lnTo>
                    <a:pt x="873" y="919"/>
                  </a:lnTo>
                  <a:lnTo>
                    <a:pt x="862" y="961"/>
                  </a:lnTo>
                  <a:lnTo>
                    <a:pt x="849" y="1002"/>
                  </a:lnTo>
                  <a:lnTo>
                    <a:pt x="835" y="1040"/>
                  </a:lnTo>
                  <a:lnTo>
                    <a:pt x="818" y="1076"/>
                  </a:lnTo>
                  <a:lnTo>
                    <a:pt x="801" y="1109"/>
                  </a:lnTo>
                  <a:lnTo>
                    <a:pt x="782" y="1139"/>
                  </a:lnTo>
                  <a:lnTo>
                    <a:pt x="764" y="1167"/>
                  </a:lnTo>
                  <a:lnTo>
                    <a:pt x="748" y="1190"/>
                  </a:lnTo>
                  <a:lnTo>
                    <a:pt x="732" y="1210"/>
                  </a:lnTo>
                  <a:lnTo>
                    <a:pt x="719" y="1226"/>
                  </a:lnTo>
                  <a:lnTo>
                    <a:pt x="710" y="1237"/>
                  </a:lnTo>
                  <a:lnTo>
                    <a:pt x="704" y="1245"/>
                  </a:lnTo>
                  <a:lnTo>
                    <a:pt x="701" y="1248"/>
                  </a:lnTo>
                  <a:lnTo>
                    <a:pt x="701" y="1248"/>
                  </a:lnTo>
                  <a:lnTo>
                    <a:pt x="704" y="1247"/>
                  </a:lnTo>
                  <a:lnTo>
                    <a:pt x="708" y="1245"/>
                  </a:lnTo>
                  <a:lnTo>
                    <a:pt x="713" y="1241"/>
                  </a:lnTo>
                  <a:lnTo>
                    <a:pt x="721" y="1236"/>
                  </a:lnTo>
                  <a:lnTo>
                    <a:pt x="732" y="1227"/>
                  </a:lnTo>
                  <a:lnTo>
                    <a:pt x="746" y="1215"/>
                  </a:lnTo>
                  <a:lnTo>
                    <a:pt x="764" y="1199"/>
                  </a:lnTo>
                  <a:lnTo>
                    <a:pt x="785" y="1178"/>
                  </a:lnTo>
                  <a:lnTo>
                    <a:pt x="805" y="1156"/>
                  </a:lnTo>
                  <a:lnTo>
                    <a:pt x="820" y="1131"/>
                  </a:lnTo>
                  <a:lnTo>
                    <a:pt x="835" y="1104"/>
                  </a:lnTo>
                  <a:lnTo>
                    <a:pt x="846" y="1076"/>
                  </a:lnTo>
                  <a:lnTo>
                    <a:pt x="856" y="1049"/>
                  </a:lnTo>
                  <a:lnTo>
                    <a:pt x="863" y="1024"/>
                  </a:lnTo>
                  <a:lnTo>
                    <a:pt x="869" y="1003"/>
                  </a:lnTo>
                  <a:lnTo>
                    <a:pt x="871" y="986"/>
                  </a:lnTo>
                  <a:lnTo>
                    <a:pt x="874" y="976"/>
                  </a:lnTo>
                  <a:lnTo>
                    <a:pt x="874" y="972"/>
                  </a:lnTo>
                  <a:lnTo>
                    <a:pt x="874" y="974"/>
                  </a:lnTo>
                  <a:lnTo>
                    <a:pt x="874" y="982"/>
                  </a:lnTo>
                  <a:lnTo>
                    <a:pt x="873" y="994"/>
                  </a:lnTo>
                  <a:lnTo>
                    <a:pt x="870" y="1012"/>
                  </a:lnTo>
                  <a:lnTo>
                    <a:pt x="866" y="1033"/>
                  </a:lnTo>
                  <a:lnTo>
                    <a:pt x="858" y="1059"/>
                  </a:lnTo>
                  <a:lnTo>
                    <a:pt x="846" y="1089"/>
                  </a:lnTo>
                  <a:lnTo>
                    <a:pt x="831" y="1122"/>
                  </a:lnTo>
                  <a:lnTo>
                    <a:pt x="810" y="1160"/>
                  </a:lnTo>
                  <a:lnTo>
                    <a:pt x="786" y="1196"/>
                  </a:lnTo>
                  <a:lnTo>
                    <a:pt x="763" y="1224"/>
                  </a:lnTo>
                  <a:lnTo>
                    <a:pt x="739" y="1247"/>
                  </a:lnTo>
                  <a:lnTo>
                    <a:pt x="718" y="1264"/>
                  </a:lnTo>
                  <a:lnTo>
                    <a:pt x="700" y="1277"/>
                  </a:lnTo>
                  <a:lnTo>
                    <a:pt x="719" y="1270"/>
                  </a:lnTo>
                  <a:lnTo>
                    <a:pt x="743" y="1265"/>
                  </a:lnTo>
                  <a:lnTo>
                    <a:pt x="757" y="1260"/>
                  </a:lnTo>
                  <a:lnTo>
                    <a:pt x="772" y="1252"/>
                  </a:lnTo>
                  <a:lnTo>
                    <a:pt x="782" y="1233"/>
                  </a:lnTo>
                  <a:lnTo>
                    <a:pt x="791" y="1216"/>
                  </a:lnTo>
                  <a:lnTo>
                    <a:pt x="798" y="1199"/>
                  </a:lnTo>
                  <a:lnTo>
                    <a:pt x="803" y="1185"/>
                  </a:lnTo>
                  <a:lnTo>
                    <a:pt x="807" y="1175"/>
                  </a:lnTo>
                  <a:lnTo>
                    <a:pt x="808" y="1171"/>
                  </a:lnTo>
                  <a:lnTo>
                    <a:pt x="807" y="1175"/>
                  </a:lnTo>
                  <a:lnTo>
                    <a:pt x="806" y="1185"/>
                  </a:lnTo>
                  <a:lnTo>
                    <a:pt x="802" y="1201"/>
                  </a:lnTo>
                  <a:lnTo>
                    <a:pt x="795" y="1219"/>
                  </a:lnTo>
                  <a:lnTo>
                    <a:pt x="786" y="1239"/>
                  </a:lnTo>
                  <a:lnTo>
                    <a:pt x="799" y="1224"/>
                  </a:lnTo>
                  <a:lnTo>
                    <a:pt x="811" y="1209"/>
                  </a:lnTo>
                  <a:lnTo>
                    <a:pt x="822" y="1193"/>
                  </a:lnTo>
                  <a:lnTo>
                    <a:pt x="829" y="1178"/>
                  </a:lnTo>
                  <a:lnTo>
                    <a:pt x="836" y="1167"/>
                  </a:lnTo>
                  <a:lnTo>
                    <a:pt x="840" y="1159"/>
                  </a:lnTo>
                  <a:lnTo>
                    <a:pt x="841" y="1156"/>
                  </a:lnTo>
                  <a:lnTo>
                    <a:pt x="831" y="1182"/>
                  </a:lnTo>
                  <a:lnTo>
                    <a:pt x="818" y="1209"/>
                  </a:lnTo>
                  <a:lnTo>
                    <a:pt x="799" y="1231"/>
                  </a:lnTo>
                  <a:lnTo>
                    <a:pt x="778" y="1252"/>
                  </a:lnTo>
                  <a:lnTo>
                    <a:pt x="765" y="1270"/>
                  </a:lnTo>
                  <a:lnTo>
                    <a:pt x="747" y="1287"/>
                  </a:lnTo>
                  <a:lnTo>
                    <a:pt x="726" y="1302"/>
                  </a:lnTo>
                  <a:lnTo>
                    <a:pt x="696" y="1319"/>
                  </a:lnTo>
                  <a:lnTo>
                    <a:pt x="666" y="1341"/>
                  </a:lnTo>
                  <a:lnTo>
                    <a:pt x="636" y="1364"/>
                  </a:lnTo>
                  <a:lnTo>
                    <a:pt x="607" y="1388"/>
                  </a:lnTo>
                  <a:lnTo>
                    <a:pt x="641" y="1367"/>
                  </a:lnTo>
                  <a:lnTo>
                    <a:pt x="676" y="1345"/>
                  </a:lnTo>
                  <a:lnTo>
                    <a:pt x="714" y="1322"/>
                  </a:lnTo>
                  <a:lnTo>
                    <a:pt x="751" y="1299"/>
                  </a:lnTo>
                  <a:lnTo>
                    <a:pt x="785" y="1273"/>
                  </a:lnTo>
                  <a:lnTo>
                    <a:pt x="802" y="1256"/>
                  </a:lnTo>
                  <a:lnTo>
                    <a:pt x="816" y="1239"/>
                  </a:lnTo>
                  <a:lnTo>
                    <a:pt x="827" y="1216"/>
                  </a:lnTo>
                  <a:lnTo>
                    <a:pt x="836" y="1197"/>
                  </a:lnTo>
                  <a:lnTo>
                    <a:pt x="843" y="1182"/>
                  </a:lnTo>
                  <a:lnTo>
                    <a:pt x="846" y="1173"/>
                  </a:lnTo>
                  <a:lnTo>
                    <a:pt x="848" y="1169"/>
                  </a:lnTo>
                  <a:lnTo>
                    <a:pt x="846" y="1172"/>
                  </a:lnTo>
                  <a:lnTo>
                    <a:pt x="844" y="1180"/>
                  </a:lnTo>
                  <a:lnTo>
                    <a:pt x="839" y="1192"/>
                  </a:lnTo>
                  <a:lnTo>
                    <a:pt x="832" y="1209"/>
                  </a:lnTo>
                  <a:lnTo>
                    <a:pt x="825" y="1227"/>
                  </a:lnTo>
                  <a:lnTo>
                    <a:pt x="841" y="1199"/>
                  </a:lnTo>
                  <a:lnTo>
                    <a:pt x="853" y="1172"/>
                  </a:lnTo>
                  <a:lnTo>
                    <a:pt x="862" y="1147"/>
                  </a:lnTo>
                  <a:lnTo>
                    <a:pt x="869" y="1125"/>
                  </a:lnTo>
                  <a:lnTo>
                    <a:pt x="873" y="1106"/>
                  </a:lnTo>
                  <a:lnTo>
                    <a:pt x="874" y="1095"/>
                  </a:lnTo>
                  <a:lnTo>
                    <a:pt x="875" y="1091"/>
                  </a:lnTo>
                  <a:lnTo>
                    <a:pt x="874" y="1095"/>
                  </a:lnTo>
                  <a:lnTo>
                    <a:pt x="873" y="1105"/>
                  </a:lnTo>
                  <a:lnTo>
                    <a:pt x="871" y="1121"/>
                  </a:lnTo>
                  <a:lnTo>
                    <a:pt x="866" y="1143"/>
                  </a:lnTo>
                  <a:lnTo>
                    <a:pt x="860" y="1168"/>
                  </a:lnTo>
                  <a:lnTo>
                    <a:pt x="849" y="1196"/>
                  </a:lnTo>
                  <a:lnTo>
                    <a:pt x="835" y="1226"/>
                  </a:lnTo>
                  <a:lnTo>
                    <a:pt x="824" y="1244"/>
                  </a:lnTo>
                  <a:lnTo>
                    <a:pt x="810" y="1261"/>
                  </a:lnTo>
                  <a:lnTo>
                    <a:pt x="799" y="1287"/>
                  </a:lnTo>
                  <a:lnTo>
                    <a:pt x="786" y="1312"/>
                  </a:lnTo>
                  <a:lnTo>
                    <a:pt x="803" y="1303"/>
                  </a:lnTo>
                  <a:lnTo>
                    <a:pt x="822" y="1295"/>
                  </a:lnTo>
                  <a:lnTo>
                    <a:pt x="849" y="1287"/>
                  </a:lnTo>
                  <a:lnTo>
                    <a:pt x="871" y="1283"/>
                  </a:lnTo>
                  <a:lnTo>
                    <a:pt x="891" y="1283"/>
                  </a:lnTo>
                  <a:lnTo>
                    <a:pt x="908" y="1285"/>
                  </a:lnTo>
                  <a:lnTo>
                    <a:pt x="938" y="1253"/>
                  </a:lnTo>
                  <a:lnTo>
                    <a:pt x="964" y="1228"/>
                  </a:lnTo>
                  <a:lnTo>
                    <a:pt x="989" y="1210"/>
                  </a:lnTo>
                  <a:lnTo>
                    <a:pt x="1010" y="1197"/>
                  </a:lnTo>
                  <a:lnTo>
                    <a:pt x="1028" y="1188"/>
                  </a:lnTo>
                  <a:lnTo>
                    <a:pt x="1043" y="1181"/>
                  </a:lnTo>
                  <a:lnTo>
                    <a:pt x="1055" y="1178"/>
                  </a:lnTo>
                  <a:lnTo>
                    <a:pt x="1064" y="1177"/>
                  </a:lnTo>
                  <a:lnTo>
                    <a:pt x="1069" y="1177"/>
                  </a:lnTo>
                  <a:lnTo>
                    <a:pt x="1070" y="1178"/>
                  </a:lnTo>
                  <a:lnTo>
                    <a:pt x="1040" y="1186"/>
                  </a:lnTo>
                  <a:lnTo>
                    <a:pt x="1010" y="1202"/>
                  </a:lnTo>
                  <a:lnTo>
                    <a:pt x="980" y="1226"/>
                  </a:lnTo>
                  <a:lnTo>
                    <a:pt x="949" y="1254"/>
                  </a:lnTo>
                  <a:lnTo>
                    <a:pt x="918" y="1287"/>
                  </a:lnTo>
                  <a:lnTo>
                    <a:pt x="932" y="1294"/>
                  </a:lnTo>
                  <a:lnTo>
                    <a:pt x="942" y="1300"/>
                  </a:lnTo>
                  <a:lnTo>
                    <a:pt x="947" y="1304"/>
                  </a:lnTo>
                  <a:lnTo>
                    <a:pt x="949" y="1307"/>
                  </a:lnTo>
                  <a:lnTo>
                    <a:pt x="946" y="1305"/>
                  </a:lnTo>
                  <a:lnTo>
                    <a:pt x="941" y="1302"/>
                  </a:lnTo>
                  <a:lnTo>
                    <a:pt x="930" y="1296"/>
                  </a:lnTo>
                  <a:lnTo>
                    <a:pt x="916" y="1291"/>
                  </a:lnTo>
                  <a:lnTo>
                    <a:pt x="867" y="1353"/>
                  </a:lnTo>
                  <a:lnTo>
                    <a:pt x="890" y="1345"/>
                  </a:lnTo>
                  <a:lnTo>
                    <a:pt x="908" y="1341"/>
                  </a:lnTo>
                  <a:lnTo>
                    <a:pt x="924" y="1340"/>
                  </a:lnTo>
                  <a:lnTo>
                    <a:pt x="934" y="1340"/>
                  </a:lnTo>
                  <a:lnTo>
                    <a:pt x="942" y="1341"/>
                  </a:lnTo>
                  <a:lnTo>
                    <a:pt x="947" y="1343"/>
                  </a:lnTo>
                  <a:lnTo>
                    <a:pt x="949" y="1343"/>
                  </a:lnTo>
                  <a:lnTo>
                    <a:pt x="930" y="1342"/>
                  </a:lnTo>
                  <a:lnTo>
                    <a:pt x="909" y="1345"/>
                  </a:lnTo>
                  <a:lnTo>
                    <a:pt x="886" y="1353"/>
                  </a:lnTo>
                  <a:lnTo>
                    <a:pt x="861" y="1362"/>
                  </a:lnTo>
                  <a:lnTo>
                    <a:pt x="823" y="1419"/>
                  </a:lnTo>
                  <a:lnTo>
                    <a:pt x="786" y="1476"/>
                  </a:lnTo>
                  <a:lnTo>
                    <a:pt x="803" y="1469"/>
                  </a:lnTo>
                  <a:lnTo>
                    <a:pt x="818" y="1461"/>
                  </a:lnTo>
                  <a:lnTo>
                    <a:pt x="831" y="1455"/>
                  </a:lnTo>
                  <a:lnTo>
                    <a:pt x="840" y="1448"/>
                  </a:lnTo>
                  <a:lnTo>
                    <a:pt x="845" y="1444"/>
                  </a:lnTo>
                  <a:lnTo>
                    <a:pt x="848" y="1443"/>
                  </a:lnTo>
                  <a:lnTo>
                    <a:pt x="828" y="1459"/>
                  </a:lnTo>
                  <a:lnTo>
                    <a:pt x="807" y="1472"/>
                  </a:lnTo>
                  <a:lnTo>
                    <a:pt x="784" y="1481"/>
                  </a:lnTo>
                  <a:lnTo>
                    <a:pt x="767" y="1508"/>
                  </a:lnTo>
                  <a:lnTo>
                    <a:pt x="750" y="1536"/>
                  </a:lnTo>
                  <a:lnTo>
                    <a:pt x="789" y="1527"/>
                  </a:lnTo>
                  <a:lnTo>
                    <a:pt x="820" y="1516"/>
                  </a:lnTo>
                  <a:lnTo>
                    <a:pt x="846" y="1506"/>
                  </a:lnTo>
                  <a:lnTo>
                    <a:pt x="866" y="1495"/>
                  </a:lnTo>
                  <a:lnTo>
                    <a:pt x="879" y="1487"/>
                  </a:lnTo>
                  <a:lnTo>
                    <a:pt x="887" y="1482"/>
                  </a:lnTo>
                  <a:lnTo>
                    <a:pt x="890" y="1481"/>
                  </a:lnTo>
                  <a:lnTo>
                    <a:pt x="862" y="1502"/>
                  </a:lnTo>
                  <a:lnTo>
                    <a:pt x="836" y="1518"/>
                  </a:lnTo>
                  <a:lnTo>
                    <a:pt x="807" y="1528"/>
                  </a:lnTo>
                  <a:lnTo>
                    <a:pt x="778" y="1537"/>
                  </a:lnTo>
                  <a:lnTo>
                    <a:pt x="744" y="1544"/>
                  </a:lnTo>
                  <a:lnTo>
                    <a:pt x="736" y="1558"/>
                  </a:lnTo>
                  <a:lnTo>
                    <a:pt x="761" y="1554"/>
                  </a:lnTo>
                  <a:lnTo>
                    <a:pt x="782" y="1553"/>
                  </a:lnTo>
                  <a:lnTo>
                    <a:pt x="799" y="1553"/>
                  </a:lnTo>
                  <a:lnTo>
                    <a:pt x="811" y="1554"/>
                  </a:lnTo>
                  <a:lnTo>
                    <a:pt x="818" y="1556"/>
                  </a:lnTo>
                  <a:lnTo>
                    <a:pt x="820" y="1557"/>
                  </a:lnTo>
                  <a:lnTo>
                    <a:pt x="787" y="1556"/>
                  </a:lnTo>
                  <a:lnTo>
                    <a:pt x="759" y="1559"/>
                  </a:lnTo>
                  <a:lnTo>
                    <a:pt x="731" y="1566"/>
                  </a:lnTo>
                  <a:lnTo>
                    <a:pt x="717" y="1590"/>
                  </a:lnTo>
                  <a:lnTo>
                    <a:pt x="704" y="1612"/>
                  </a:lnTo>
                  <a:lnTo>
                    <a:pt x="692" y="1629"/>
                  </a:lnTo>
                  <a:lnTo>
                    <a:pt x="681" y="1642"/>
                  </a:lnTo>
                  <a:lnTo>
                    <a:pt x="660" y="1667"/>
                  </a:lnTo>
                  <a:lnTo>
                    <a:pt x="638" y="1689"/>
                  </a:lnTo>
                  <a:lnTo>
                    <a:pt x="616" y="1707"/>
                  </a:lnTo>
                  <a:lnTo>
                    <a:pt x="594" y="1724"/>
                  </a:lnTo>
                  <a:lnTo>
                    <a:pt x="574" y="1739"/>
                  </a:lnTo>
                  <a:lnTo>
                    <a:pt x="558" y="1749"/>
                  </a:lnTo>
                  <a:lnTo>
                    <a:pt x="545" y="1757"/>
                  </a:lnTo>
                  <a:lnTo>
                    <a:pt x="537" y="1761"/>
                  </a:lnTo>
                  <a:lnTo>
                    <a:pt x="537" y="1762"/>
                  </a:lnTo>
                  <a:lnTo>
                    <a:pt x="536" y="1762"/>
                  </a:lnTo>
                  <a:lnTo>
                    <a:pt x="536" y="1761"/>
                  </a:lnTo>
                  <a:lnTo>
                    <a:pt x="535" y="1762"/>
                  </a:lnTo>
                  <a:lnTo>
                    <a:pt x="535" y="1762"/>
                  </a:lnTo>
                  <a:lnTo>
                    <a:pt x="535" y="1761"/>
                  </a:lnTo>
                  <a:lnTo>
                    <a:pt x="527" y="1757"/>
                  </a:lnTo>
                  <a:lnTo>
                    <a:pt x="514" y="1749"/>
                  </a:lnTo>
                  <a:lnTo>
                    <a:pt x="497" y="1739"/>
                  </a:lnTo>
                  <a:lnTo>
                    <a:pt x="477" y="1724"/>
                  </a:lnTo>
                  <a:lnTo>
                    <a:pt x="456" y="1707"/>
                  </a:lnTo>
                  <a:lnTo>
                    <a:pt x="434" y="1689"/>
                  </a:lnTo>
                  <a:lnTo>
                    <a:pt x="410" y="1667"/>
                  </a:lnTo>
                  <a:lnTo>
                    <a:pt x="389" y="1642"/>
                  </a:lnTo>
                  <a:lnTo>
                    <a:pt x="380" y="1629"/>
                  </a:lnTo>
                  <a:lnTo>
                    <a:pt x="368" y="1612"/>
                  </a:lnTo>
                  <a:lnTo>
                    <a:pt x="354" y="1590"/>
                  </a:lnTo>
                  <a:lnTo>
                    <a:pt x="340" y="1566"/>
                  </a:lnTo>
                  <a:lnTo>
                    <a:pt x="313" y="1559"/>
                  </a:lnTo>
                  <a:lnTo>
                    <a:pt x="285" y="1556"/>
                  </a:lnTo>
                  <a:lnTo>
                    <a:pt x="252" y="1557"/>
                  </a:lnTo>
                  <a:lnTo>
                    <a:pt x="254" y="1556"/>
                  </a:lnTo>
                  <a:lnTo>
                    <a:pt x="261" y="1554"/>
                  </a:lnTo>
                  <a:lnTo>
                    <a:pt x="273" y="1553"/>
                  </a:lnTo>
                  <a:lnTo>
                    <a:pt x="289" y="1553"/>
                  </a:lnTo>
                  <a:lnTo>
                    <a:pt x="309" y="1554"/>
                  </a:lnTo>
                  <a:lnTo>
                    <a:pt x="336" y="1558"/>
                  </a:lnTo>
                  <a:lnTo>
                    <a:pt x="327" y="1544"/>
                  </a:lnTo>
                  <a:lnTo>
                    <a:pt x="294" y="1537"/>
                  </a:lnTo>
                  <a:lnTo>
                    <a:pt x="264" y="1528"/>
                  </a:lnTo>
                  <a:lnTo>
                    <a:pt x="236" y="1518"/>
                  </a:lnTo>
                  <a:lnTo>
                    <a:pt x="209" y="1502"/>
                  </a:lnTo>
                  <a:lnTo>
                    <a:pt x="181" y="1481"/>
                  </a:lnTo>
                  <a:lnTo>
                    <a:pt x="184" y="1482"/>
                  </a:lnTo>
                  <a:lnTo>
                    <a:pt x="192" y="1487"/>
                  </a:lnTo>
                  <a:lnTo>
                    <a:pt x="206" y="1495"/>
                  </a:lnTo>
                  <a:lnTo>
                    <a:pt x="226" y="1506"/>
                  </a:lnTo>
                  <a:lnTo>
                    <a:pt x="252" y="1516"/>
                  </a:lnTo>
                  <a:lnTo>
                    <a:pt x="283" y="1527"/>
                  </a:lnTo>
                  <a:lnTo>
                    <a:pt x="321" y="1536"/>
                  </a:lnTo>
                  <a:lnTo>
                    <a:pt x="306" y="1508"/>
                  </a:lnTo>
                  <a:lnTo>
                    <a:pt x="289" y="1481"/>
                  </a:lnTo>
                  <a:lnTo>
                    <a:pt x="265" y="1472"/>
                  </a:lnTo>
                  <a:lnTo>
                    <a:pt x="244" y="1459"/>
                  </a:lnTo>
                  <a:lnTo>
                    <a:pt x="224" y="1443"/>
                  </a:lnTo>
                  <a:lnTo>
                    <a:pt x="227" y="1444"/>
                  </a:lnTo>
                  <a:lnTo>
                    <a:pt x="232" y="1448"/>
                  </a:lnTo>
                  <a:lnTo>
                    <a:pt x="241" y="1455"/>
                  </a:lnTo>
                  <a:lnTo>
                    <a:pt x="253" y="1461"/>
                  </a:lnTo>
                  <a:lnTo>
                    <a:pt x="269" y="1469"/>
                  </a:lnTo>
                  <a:lnTo>
                    <a:pt x="286" y="1476"/>
                  </a:lnTo>
                  <a:lnTo>
                    <a:pt x="249" y="1419"/>
                  </a:lnTo>
                  <a:lnTo>
                    <a:pt x="210" y="1362"/>
                  </a:lnTo>
                  <a:lnTo>
                    <a:pt x="186" y="1353"/>
                  </a:lnTo>
                  <a:lnTo>
                    <a:pt x="163" y="1345"/>
                  </a:lnTo>
                  <a:lnTo>
                    <a:pt x="142" y="1342"/>
                  </a:lnTo>
                  <a:lnTo>
                    <a:pt x="122" y="1343"/>
                  </a:lnTo>
                  <a:lnTo>
                    <a:pt x="125" y="1343"/>
                  </a:lnTo>
                  <a:lnTo>
                    <a:pt x="129" y="1341"/>
                  </a:lnTo>
                  <a:lnTo>
                    <a:pt x="137" y="1340"/>
                  </a:lnTo>
                  <a:lnTo>
                    <a:pt x="148" y="1340"/>
                  </a:lnTo>
                  <a:lnTo>
                    <a:pt x="163" y="1341"/>
                  </a:lnTo>
                  <a:lnTo>
                    <a:pt x="181" y="1345"/>
                  </a:lnTo>
                  <a:lnTo>
                    <a:pt x="203" y="1353"/>
                  </a:lnTo>
                  <a:lnTo>
                    <a:pt x="156" y="1291"/>
                  </a:lnTo>
                  <a:lnTo>
                    <a:pt x="142" y="1296"/>
                  </a:lnTo>
                  <a:lnTo>
                    <a:pt x="131" y="1302"/>
                  </a:lnTo>
                  <a:lnTo>
                    <a:pt x="125" y="1305"/>
                  </a:lnTo>
                  <a:lnTo>
                    <a:pt x="122" y="1307"/>
                  </a:lnTo>
                  <a:lnTo>
                    <a:pt x="125" y="1304"/>
                  </a:lnTo>
                  <a:lnTo>
                    <a:pt x="130" y="1300"/>
                  </a:lnTo>
                  <a:lnTo>
                    <a:pt x="139" y="1294"/>
                  </a:lnTo>
                  <a:lnTo>
                    <a:pt x="154" y="1287"/>
                  </a:lnTo>
                  <a:lnTo>
                    <a:pt x="124" y="1254"/>
                  </a:lnTo>
                  <a:lnTo>
                    <a:pt x="92" y="1226"/>
                  </a:lnTo>
                  <a:lnTo>
                    <a:pt x="62" y="1202"/>
                  </a:lnTo>
                  <a:lnTo>
                    <a:pt x="31" y="1186"/>
                  </a:lnTo>
                  <a:lnTo>
                    <a:pt x="0" y="1178"/>
                  </a:lnTo>
                  <a:lnTo>
                    <a:pt x="3" y="1177"/>
                  </a:lnTo>
                  <a:lnTo>
                    <a:pt x="8" y="1177"/>
                  </a:lnTo>
                  <a:lnTo>
                    <a:pt x="16" y="1178"/>
                  </a:lnTo>
                  <a:lnTo>
                    <a:pt x="28" y="1181"/>
                  </a:lnTo>
                  <a:lnTo>
                    <a:pt x="44" y="1188"/>
                  </a:lnTo>
                  <a:lnTo>
                    <a:pt x="62" y="1197"/>
                  </a:lnTo>
                  <a:lnTo>
                    <a:pt x="83" y="1210"/>
                  </a:lnTo>
                  <a:lnTo>
                    <a:pt x="106" y="1228"/>
                  </a:lnTo>
                  <a:lnTo>
                    <a:pt x="134" y="1253"/>
                  </a:lnTo>
                  <a:lnTo>
                    <a:pt x="164" y="1285"/>
                  </a:lnTo>
                  <a:lnTo>
                    <a:pt x="180" y="1283"/>
                  </a:lnTo>
                  <a:lnTo>
                    <a:pt x="199" y="1283"/>
                  </a:lnTo>
                  <a:lnTo>
                    <a:pt x="223" y="1287"/>
                  </a:lnTo>
                  <a:lnTo>
                    <a:pt x="249" y="1295"/>
                  </a:lnTo>
                  <a:lnTo>
                    <a:pt x="269" y="1303"/>
                  </a:lnTo>
                  <a:lnTo>
                    <a:pt x="286" y="1312"/>
                  </a:lnTo>
                  <a:lnTo>
                    <a:pt x="273" y="1287"/>
                  </a:lnTo>
                  <a:lnTo>
                    <a:pt x="261" y="1261"/>
                  </a:lnTo>
                  <a:lnTo>
                    <a:pt x="248" y="1244"/>
                  </a:lnTo>
                  <a:lnTo>
                    <a:pt x="236" y="1226"/>
                  </a:lnTo>
                  <a:lnTo>
                    <a:pt x="223" y="1196"/>
                  </a:lnTo>
                  <a:lnTo>
                    <a:pt x="213" y="1168"/>
                  </a:lnTo>
                  <a:lnTo>
                    <a:pt x="205" y="1143"/>
                  </a:lnTo>
                  <a:lnTo>
                    <a:pt x="201" y="1121"/>
                  </a:lnTo>
                  <a:lnTo>
                    <a:pt x="198" y="1105"/>
                  </a:lnTo>
                  <a:lnTo>
                    <a:pt x="197" y="1095"/>
                  </a:lnTo>
                  <a:lnTo>
                    <a:pt x="197" y="1091"/>
                  </a:lnTo>
                  <a:lnTo>
                    <a:pt x="197" y="1095"/>
                  </a:lnTo>
                  <a:lnTo>
                    <a:pt x="199" y="1106"/>
                  </a:lnTo>
                  <a:lnTo>
                    <a:pt x="203" y="1125"/>
                  </a:lnTo>
                  <a:lnTo>
                    <a:pt x="210" y="1147"/>
                  </a:lnTo>
                  <a:lnTo>
                    <a:pt x="218" y="1172"/>
                  </a:lnTo>
                  <a:lnTo>
                    <a:pt x="231" y="1199"/>
                  </a:lnTo>
                  <a:lnTo>
                    <a:pt x="247" y="1227"/>
                  </a:lnTo>
                  <a:lnTo>
                    <a:pt x="239" y="1209"/>
                  </a:lnTo>
                  <a:lnTo>
                    <a:pt x="232" y="1192"/>
                  </a:lnTo>
                  <a:lnTo>
                    <a:pt x="228" y="1180"/>
                  </a:lnTo>
                  <a:lnTo>
                    <a:pt x="226" y="1172"/>
                  </a:lnTo>
                  <a:lnTo>
                    <a:pt x="224" y="1169"/>
                  </a:lnTo>
                  <a:lnTo>
                    <a:pt x="226" y="1173"/>
                  </a:lnTo>
                  <a:lnTo>
                    <a:pt x="230" y="1182"/>
                  </a:lnTo>
                  <a:lnTo>
                    <a:pt x="236" y="1197"/>
                  </a:lnTo>
                  <a:lnTo>
                    <a:pt x="244" y="1216"/>
                  </a:lnTo>
                  <a:lnTo>
                    <a:pt x="254" y="1239"/>
                  </a:lnTo>
                  <a:lnTo>
                    <a:pt x="270" y="1256"/>
                  </a:lnTo>
                  <a:lnTo>
                    <a:pt x="287" y="1273"/>
                  </a:lnTo>
                  <a:lnTo>
                    <a:pt x="321" y="1299"/>
                  </a:lnTo>
                  <a:lnTo>
                    <a:pt x="358" y="1322"/>
                  </a:lnTo>
                  <a:lnTo>
                    <a:pt x="395" y="1345"/>
                  </a:lnTo>
                  <a:lnTo>
                    <a:pt x="431" y="1367"/>
                  </a:lnTo>
                  <a:lnTo>
                    <a:pt x="464" y="1388"/>
                  </a:lnTo>
                  <a:lnTo>
                    <a:pt x="437" y="1364"/>
                  </a:lnTo>
                  <a:lnTo>
                    <a:pt x="406" y="1341"/>
                  </a:lnTo>
                  <a:lnTo>
                    <a:pt x="375" y="1319"/>
                  </a:lnTo>
                  <a:lnTo>
                    <a:pt x="346" y="1302"/>
                  </a:lnTo>
                  <a:lnTo>
                    <a:pt x="324" y="1287"/>
                  </a:lnTo>
                  <a:lnTo>
                    <a:pt x="307" y="1270"/>
                  </a:lnTo>
                  <a:lnTo>
                    <a:pt x="292" y="1252"/>
                  </a:lnTo>
                  <a:lnTo>
                    <a:pt x="272" y="1231"/>
                  </a:lnTo>
                  <a:lnTo>
                    <a:pt x="254" y="1209"/>
                  </a:lnTo>
                  <a:lnTo>
                    <a:pt x="241" y="1182"/>
                  </a:lnTo>
                  <a:lnTo>
                    <a:pt x="231" y="1156"/>
                  </a:lnTo>
                  <a:lnTo>
                    <a:pt x="232" y="1159"/>
                  </a:lnTo>
                  <a:lnTo>
                    <a:pt x="236" y="1167"/>
                  </a:lnTo>
                  <a:lnTo>
                    <a:pt x="243" y="1178"/>
                  </a:lnTo>
                  <a:lnTo>
                    <a:pt x="251" y="1193"/>
                  </a:lnTo>
                  <a:lnTo>
                    <a:pt x="261" y="1209"/>
                  </a:lnTo>
                  <a:lnTo>
                    <a:pt x="273" y="1224"/>
                  </a:lnTo>
                  <a:lnTo>
                    <a:pt x="286" y="1239"/>
                  </a:lnTo>
                  <a:lnTo>
                    <a:pt x="277" y="1219"/>
                  </a:lnTo>
                  <a:lnTo>
                    <a:pt x="270" y="1201"/>
                  </a:lnTo>
                  <a:lnTo>
                    <a:pt x="266" y="1185"/>
                  </a:lnTo>
                  <a:lnTo>
                    <a:pt x="264" y="1175"/>
                  </a:lnTo>
                  <a:lnTo>
                    <a:pt x="264" y="1171"/>
                  </a:lnTo>
                  <a:lnTo>
                    <a:pt x="265" y="1175"/>
                  </a:lnTo>
                  <a:lnTo>
                    <a:pt x="268" y="1185"/>
                  </a:lnTo>
                  <a:lnTo>
                    <a:pt x="273" y="1199"/>
                  </a:lnTo>
                  <a:lnTo>
                    <a:pt x="281" y="1216"/>
                  </a:lnTo>
                  <a:lnTo>
                    <a:pt x="290" y="1233"/>
                  </a:lnTo>
                  <a:lnTo>
                    <a:pt x="300" y="1252"/>
                  </a:lnTo>
                  <a:lnTo>
                    <a:pt x="313" y="1260"/>
                  </a:lnTo>
                  <a:lnTo>
                    <a:pt x="328" y="1265"/>
                  </a:lnTo>
                  <a:lnTo>
                    <a:pt x="353" y="1270"/>
                  </a:lnTo>
                  <a:lnTo>
                    <a:pt x="372" y="1277"/>
                  </a:lnTo>
                  <a:lnTo>
                    <a:pt x="354" y="1264"/>
                  </a:lnTo>
                  <a:lnTo>
                    <a:pt x="332" y="1247"/>
                  </a:lnTo>
                  <a:lnTo>
                    <a:pt x="309" y="1224"/>
                  </a:lnTo>
                  <a:lnTo>
                    <a:pt x="286" y="1196"/>
                  </a:lnTo>
                  <a:lnTo>
                    <a:pt x="261" y="1160"/>
                  </a:lnTo>
                  <a:lnTo>
                    <a:pt x="241" y="1122"/>
                  </a:lnTo>
                  <a:lnTo>
                    <a:pt x="226" y="1089"/>
                  </a:lnTo>
                  <a:lnTo>
                    <a:pt x="214" y="1059"/>
                  </a:lnTo>
                  <a:lnTo>
                    <a:pt x="206" y="1033"/>
                  </a:lnTo>
                  <a:lnTo>
                    <a:pt x="201" y="1012"/>
                  </a:lnTo>
                  <a:lnTo>
                    <a:pt x="198" y="994"/>
                  </a:lnTo>
                  <a:lnTo>
                    <a:pt x="197" y="982"/>
                  </a:lnTo>
                  <a:lnTo>
                    <a:pt x="197" y="974"/>
                  </a:lnTo>
                  <a:lnTo>
                    <a:pt x="197" y="972"/>
                  </a:lnTo>
                  <a:lnTo>
                    <a:pt x="198" y="976"/>
                  </a:lnTo>
                  <a:lnTo>
                    <a:pt x="199" y="986"/>
                  </a:lnTo>
                  <a:lnTo>
                    <a:pt x="203" y="1003"/>
                  </a:lnTo>
                  <a:lnTo>
                    <a:pt x="209" y="1024"/>
                  </a:lnTo>
                  <a:lnTo>
                    <a:pt x="216" y="1049"/>
                  </a:lnTo>
                  <a:lnTo>
                    <a:pt x="226" y="1076"/>
                  </a:lnTo>
                  <a:lnTo>
                    <a:pt x="236" y="1104"/>
                  </a:lnTo>
                  <a:lnTo>
                    <a:pt x="251" y="1131"/>
                  </a:lnTo>
                  <a:lnTo>
                    <a:pt x="268" y="1156"/>
                  </a:lnTo>
                  <a:lnTo>
                    <a:pt x="287" y="1178"/>
                  </a:lnTo>
                  <a:lnTo>
                    <a:pt x="308" y="1199"/>
                  </a:lnTo>
                  <a:lnTo>
                    <a:pt x="325" y="1215"/>
                  </a:lnTo>
                  <a:lnTo>
                    <a:pt x="340" y="1227"/>
                  </a:lnTo>
                  <a:lnTo>
                    <a:pt x="350" y="1236"/>
                  </a:lnTo>
                  <a:lnTo>
                    <a:pt x="359" y="1241"/>
                  </a:lnTo>
                  <a:lnTo>
                    <a:pt x="364" y="1245"/>
                  </a:lnTo>
                  <a:lnTo>
                    <a:pt x="368" y="1247"/>
                  </a:lnTo>
                  <a:lnTo>
                    <a:pt x="370" y="1248"/>
                  </a:lnTo>
                  <a:lnTo>
                    <a:pt x="371" y="1248"/>
                  </a:lnTo>
                  <a:lnTo>
                    <a:pt x="368" y="1245"/>
                  </a:lnTo>
                  <a:lnTo>
                    <a:pt x="362" y="1237"/>
                  </a:lnTo>
                  <a:lnTo>
                    <a:pt x="351" y="1226"/>
                  </a:lnTo>
                  <a:lnTo>
                    <a:pt x="338" y="1210"/>
                  </a:lnTo>
                  <a:lnTo>
                    <a:pt x="324" y="1190"/>
                  </a:lnTo>
                  <a:lnTo>
                    <a:pt x="307" y="1167"/>
                  </a:lnTo>
                  <a:lnTo>
                    <a:pt x="290" y="1139"/>
                  </a:lnTo>
                  <a:lnTo>
                    <a:pt x="272" y="1109"/>
                  </a:lnTo>
                  <a:lnTo>
                    <a:pt x="253" y="1076"/>
                  </a:lnTo>
                  <a:lnTo>
                    <a:pt x="237" y="1040"/>
                  </a:lnTo>
                  <a:lnTo>
                    <a:pt x="222" y="1002"/>
                  </a:lnTo>
                  <a:lnTo>
                    <a:pt x="210" y="961"/>
                  </a:lnTo>
                  <a:lnTo>
                    <a:pt x="199" y="919"/>
                  </a:lnTo>
                  <a:lnTo>
                    <a:pt x="193" y="876"/>
                  </a:lnTo>
                  <a:lnTo>
                    <a:pt x="194" y="880"/>
                  </a:lnTo>
                  <a:lnTo>
                    <a:pt x="197" y="892"/>
                  </a:lnTo>
                  <a:lnTo>
                    <a:pt x="201" y="909"/>
                  </a:lnTo>
                  <a:lnTo>
                    <a:pt x="207" y="931"/>
                  </a:lnTo>
                  <a:lnTo>
                    <a:pt x="215" y="957"/>
                  </a:lnTo>
                  <a:lnTo>
                    <a:pt x="224" y="986"/>
                  </a:lnTo>
                  <a:lnTo>
                    <a:pt x="236" y="1017"/>
                  </a:lnTo>
                  <a:lnTo>
                    <a:pt x="251" y="1050"/>
                  </a:lnTo>
                  <a:lnTo>
                    <a:pt x="266" y="1082"/>
                  </a:lnTo>
                  <a:lnTo>
                    <a:pt x="283" y="1113"/>
                  </a:lnTo>
                  <a:lnTo>
                    <a:pt x="303" y="1141"/>
                  </a:lnTo>
                  <a:lnTo>
                    <a:pt x="325" y="1167"/>
                  </a:lnTo>
                  <a:lnTo>
                    <a:pt x="350" y="1188"/>
                  </a:lnTo>
                  <a:lnTo>
                    <a:pt x="376" y="1203"/>
                  </a:lnTo>
                  <a:lnTo>
                    <a:pt x="374" y="1202"/>
                  </a:lnTo>
                  <a:lnTo>
                    <a:pt x="368" y="1198"/>
                  </a:lnTo>
                  <a:lnTo>
                    <a:pt x="361" y="1192"/>
                  </a:lnTo>
                  <a:lnTo>
                    <a:pt x="350" y="1182"/>
                  </a:lnTo>
                  <a:lnTo>
                    <a:pt x="338" y="1169"/>
                  </a:lnTo>
                  <a:lnTo>
                    <a:pt x="323" y="1154"/>
                  </a:lnTo>
                  <a:lnTo>
                    <a:pt x="307" y="1133"/>
                  </a:lnTo>
                  <a:lnTo>
                    <a:pt x="291" y="1108"/>
                  </a:lnTo>
                  <a:lnTo>
                    <a:pt x="273" y="1078"/>
                  </a:lnTo>
                  <a:lnTo>
                    <a:pt x="256" y="1044"/>
                  </a:lnTo>
                  <a:lnTo>
                    <a:pt x="239" y="1003"/>
                  </a:lnTo>
                  <a:lnTo>
                    <a:pt x="222" y="957"/>
                  </a:lnTo>
                  <a:lnTo>
                    <a:pt x="206" y="905"/>
                  </a:lnTo>
                  <a:lnTo>
                    <a:pt x="192" y="846"/>
                  </a:lnTo>
                  <a:lnTo>
                    <a:pt x="179" y="782"/>
                  </a:lnTo>
                  <a:lnTo>
                    <a:pt x="180" y="784"/>
                  </a:lnTo>
                  <a:lnTo>
                    <a:pt x="182" y="795"/>
                  </a:lnTo>
                  <a:lnTo>
                    <a:pt x="188" y="812"/>
                  </a:lnTo>
                  <a:lnTo>
                    <a:pt x="194" y="833"/>
                  </a:lnTo>
                  <a:lnTo>
                    <a:pt x="202" y="858"/>
                  </a:lnTo>
                  <a:lnTo>
                    <a:pt x="211" y="887"/>
                  </a:lnTo>
                  <a:lnTo>
                    <a:pt x="222" y="918"/>
                  </a:lnTo>
                  <a:lnTo>
                    <a:pt x="235" y="951"/>
                  </a:lnTo>
                  <a:lnTo>
                    <a:pt x="248" y="985"/>
                  </a:lnTo>
                  <a:lnTo>
                    <a:pt x="264" y="1019"/>
                  </a:lnTo>
                  <a:lnTo>
                    <a:pt x="279" y="1052"/>
                  </a:lnTo>
                  <a:lnTo>
                    <a:pt x="298" y="1082"/>
                  </a:lnTo>
                  <a:lnTo>
                    <a:pt x="316" y="1110"/>
                  </a:lnTo>
                  <a:lnTo>
                    <a:pt x="336" y="1135"/>
                  </a:lnTo>
                  <a:lnTo>
                    <a:pt x="357" y="1156"/>
                  </a:lnTo>
                  <a:lnTo>
                    <a:pt x="378" y="1172"/>
                  </a:lnTo>
                  <a:lnTo>
                    <a:pt x="376" y="1169"/>
                  </a:lnTo>
                  <a:lnTo>
                    <a:pt x="370" y="1163"/>
                  </a:lnTo>
                  <a:lnTo>
                    <a:pt x="359" y="1150"/>
                  </a:lnTo>
                  <a:lnTo>
                    <a:pt x="345" y="1133"/>
                  </a:lnTo>
                  <a:lnTo>
                    <a:pt x="329" y="1112"/>
                  </a:lnTo>
                  <a:lnTo>
                    <a:pt x="312" y="1086"/>
                  </a:lnTo>
                  <a:lnTo>
                    <a:pt x="294" y="1055"/>
                  </a:lnTo>
                  <a:lnTo>
                    <a:pt x="274" y="1021"/>
                  </a:lnTo>
                  <a:lnTo>
                    <a:pt x="256" y="983"/>
                  </a:lnTo>
                  <a:lnTo>
                    <a:pt x="237" y="943"/>
                  </a:lnTo>
                  <a:lnTo>
                    <a:pt x="220" y="897"/>
                  </a:lnTo>
                  <a:lnTo>
                    <a:pt x="206" y="849"/>
                  </a:lnTo>
                  <a:lnTo>
                    <a:pt x="194" y="796"/>
                  </a:lnTo>
                  <a:lnTo>
                    <a:pt x="185" y="741"/>
                  </a:lnTo>
                  <a:lnTo>
                    <a:pt x="180" y="682"/>
                  </a:lnTo>
                  <a:lnTo>
                    <a:pt x="181" y="686"/>
                  </a:lnTo>
                  <a:lnTo>
                    <a:pt x="182" y="699"/>
                  </a:lnTo>
                  <a:lnTo>
                    <a:pt x="186" y="719"/>
                  </a:lnTo>
                  <a:lnTo>
                    <a:pt x="192" y="745"/>
                  </a:lnTo>
                  <a:lnTo>
                    <a:pt x="199" y="778"/>
                  </a:lnTo>
                  <a:lnTo>
                    <a:pt x="210" y="813"/>
                  </a:lnTo>
                  <a:lnTo>
                    <a:pt x="223" y="854"/>
                  </a:lnTo>
                  <a:lnTo>
                    <a:pt x="239" y="896"/>
                  </a:lnTo>
                  <a:lnTo>
                    <a:pt x="258" y="939"/>
                  </a:lnTo>
                  <a:lnTo>
                    <a:pt x="283" y="983"/>
                  </a:lnTo>
                  <a:lnTo>
                    <a:pt x="311" y="1027"/>
                  </a:lnTo>
                  <a:lnTo>
                    <a:pt x="344" y="1069"/>
                  </a:lnTo>
                  <a:lnTo>
                    <a:pt x="380" y="1109"/>
                  </a:lnTo>
                  <a:lnTo>
                    <a:pt x="379" y="1106"/>
                  </a:lnTo>
                  <a:lnTo>
                    <a:pt x="372" y="1099"/>
                  </a:lnTo>
                  <a:lnTo>
                    <a:pt x="363" y="1087"/>
                  </a:lnTo>
                  <a:lnTo>
                    <a:pt x="353" y="1071"/>
                  </a:lnTo>
                  <a:lnTo>
                    <a:pt x="338" y="1050"/>
                  </a:lnTo>
                  <a:lnTo>
                    <a:pt x="323" y="1027"/>
                  </a:lnTo>
                  <a:lnTo>
                    <a:pt x="306" y="999"/>
                  </a:lnTo>
                  <a:lnTo>
                    <a:pt x="289" y="968"/>
                  </a:lnTo>
                  <a:lnTo>
                    <a:pt x="272" y="934"/>
                  </a:lnTo>
                  <a:lnTo>
                    <a:pt x="254" y="898"/>
                  </a:lnTo>
                  <a:lnTo>
                    <a:pt x="237" y="859"/>
                  </a:lnTo>
                  <a:lnTo>
                    <a:pt x="222" y="818"/>
                  </a:lnTo>
                  <a:lnTo>
                    <a:pt x="209" y="775"/>
                  </a:lnTo>
                  <a:lnTo>
                    <a:pt x="198" y="732"/>
                  </a:lnTo>
                  <a:lnTo>
                    <a:pt x="190" y="686"/>
                  </a:lnTo>
                  <a:lnTo>
                    <a:pt x="185" y="639"/>
                  </a:lnTo>
                  <a:lnTo>
                    <a:pt x="186" y="643"/>
                  </a:lnTo>
                  <a:lnTo>
                    <a:pt x="189" y="655"/>
                  </a:lnTo>
                  <a:lnTo>
                    <a:pt x="193" y="671"/>
                  </a:lnTo>
                  <a:lnTo>
                    <a:pt x="199" y="693"/>
                  </a:lnTo>
                  <a:lnTo>
                    <a:pt x="207" y="719"/>
                  </a:lnTo>
                  <a:lnTo>
                    <a:pt x="216" y="749"/>
                  </a:lnTo>
                  <a:lnTo>
                    <a:pt x="228" y="782"/>
                  </a:lnTo>
                  <a:lnTo>
                    <a:pt x="241" y="816"/>
                  </a:lnTo>
                  <a:lnTo>
                    <a:pt x="257" y="851"/>
                  </a:lnTo>
                  <a:lnTo>
                    <a:pt x="274" y="887"/>
                  </a:lnTo>
                  <a:lnTo>
                    <a:pt x="292" y="921"/>
                  </a:lnTo>
                  <a:lnTo>
                    <a:pt x="313" y="953"/>
                  </a:lnTo>
                  <a:lnTo>
                    <a:pt x="337" y="983"/>
                  </a:lnTo>
                  <a:lnTo>
                    <a:pt x="362" y="1010"/>
                  </a:lnTo>
                  <a:lnTo>
                    <a:pt x="388" y="1032"/>
                  </a:lnTo>
                  <a:lnTo>
                    <a:pt x="417" y="1049"/>
                  </a:lnTo>
                  <a:lnTo>
                    <a:pt x="414" y="1048"/>
                  </a:lnTo>
                  <a:lnTo>
                    <a:pt x="408" y="1041"/>
                  </a:lnTo>
                  <a:lnTo>
                    <a:pt x="397" y="1031"/>
                  </a:lnTo>
                  <a:lnTo>
                    <a:pt x="383" y="1016"/>
                  </a:lnTo>
                  <a:lnTo>
                    <a:pt x="366" y="998"/>
                  </a:lnTo>
                  <a:lnTo>
                    <a:pt x="347" y="976"/>
                  </a:lnTo>
                  <a:lnTo>
                    <a:pt x="328" y="949"/>
                  </a:lnTo>
                  <a:lnTo>
                    <a:pt x="307" y="919"/>
                  </a:lnTo>
                  <a:lnTo>
                    <a:pt x="285" y="885"/>
                  </a:lnTo>
                  <a:lnTo>
                    <a:pt x="264" y="847"/>
                  </a:lnTo>
                  <a:lnTo>
                    <a:pt x="244" y="807"/>
                  </a:lnTo>
                  <a:lnTo>
                    <a:pt x="226" y="762"/>
                  </a:lnTo>
                  <a:lnTo>
                    <a:pt x="210" y="714"/>
                  </a:lnTo>
                  <a:lnTo>
                    <a:pt x="197" y="663"/>
                  </a:lnTo>
                  <a:lnTo>
                    <a:pt x="188" y="608"/>
                  </a:lnTo>
                  <a:lnTo>
                    <a:pt x="188" y="610"/>
                  </a:lnTo>
                  <a:lnTo>
                    <a:pt x="190" y="621"/>
                  </a:lnTo>
                  <a:lnTo>
                    <a:pt x="196" y="635"/>
                  </a:lnTo>
                  <a:lnTo>
                    <a:pt x="201" y="654"/>
                  </a:lnTo>
                  <a:lnTo>
                    <a:pt x="209" y="676"/>
                  </a:lnTo>
                  <a:lnTo>
                    <a:pt x="218" y="701"/>
                  </a:lnTo>
                  <a:lnTo>
                    <a:pt x="228" y="727"/>
                  </a:lnTo>
                  <a:lnTo>
                    <a:pt x="239" y="753"/>
                  </a:lnTo>
                  <a:lnTo>
                    <a:pt x="251" y="779"/>
                  </a:lnTo>
                  <a:lnTo>
                    <a:pt x="265" y="803"/>
                  </a:lnTo>
                  <a:lnTo>
                    <a:pt x="278" y="825"/>
                  </a:lnTo>
                  <a:lnTo>
                    <a:pt x="292" y="843"/>
                  </a:lnTo>
                  <a:lnTo>
                    <a:pt x="308" y="856"/>
                  </a:lnTo>
                  <a:lnTo>
                    <a:pt x="307" y="854"/>
                  </a:lnTo>
                  <a:lnTo>
                    <a:pt x="302" y="846"/>
                  </a:lnTo>
                  <a:lnTo>
                    <a:pt x="294" y="834"/>
                  </a:lnTo>
                  <a:lnTo>
                    <a:pt x="285" y="817"/>
                  </a:lnTo>
                  <a:lnTo>
                    <a:pt x="273" y="796"/>
                  </a:lnTo>
                  <a:lnTo>
                    <a:pt x="261" y="773"/>
                  </a:lnTo>
                  <a:lnTo>
                    <a:pt x="248" y="745"/>
                  </a:lnTo>
                  <a:lnTo>
                    <a:pt x="235" y="716"/>
                  </a:lnTo>
                  <a:lnTo>
                    <a:pt x="222" y="685"/>
                  </a:lnTo>
                  <a:lnTo>
                    <a:pt x="210" y="652"/>
                  </a:lnTo>
                  <a:lnTo>
                    <a:pt x="201" y="620"/>
                  </a:lnTo>
                  <a:lnTo>
                    <a:pt x="192" y="585"/>
                  </a:lnTo>
                  <a:lnTo>
                    <a:pt x="186" y="551"/>
                  </a:lnTo>
                  <a:lnTo>
                    <a:pt x="188" y="554"/>
                  </a:lnTo>
                  <a:lnTo>
                    <a:pt x="190" y="563"/>
                  </a:lnTo>
                  <a:lnTo>
                    <a:pt x="196" y="576"/>
                  </a:lnTo>
                  <a:lnTo>
                    <a:pt x="202" y="593"/>
                  </a:lnTo>
                  <a:lnTo>
                    <a:pt x="210" y="614"/>
                  </a:lnTo>
                  <a:lnTo>
                    <a:pt x="220" y="635"/>
                  </a:lnTo>
                  <a:lnTo>
                    <a:pt x="232" y="659"/>
                  </a:lnTo>
                  <a:lnTo>
                    <a:pt x="245" y="681"/>
                  </a:lnTo>
                  <a:lnTo>
                    <a:pt x="260" y="702"/>
                  </a:lnTo>
                  <a:lnTo>
                    <a:pt x="258" y="699"/>
                  </a:lnTo>
                  <a:lnTo>
                    <a:pt x="253" y="692"/>
                  </a:lnTo>
                  <a:lnTo>
                    <a:pt x="245" y="678"/>
                  </a:lnTo>
                  <a:lnTo>
                    <a:pt x="235" y="660"/>
                  </a:lnTo>
                  <a:lnTo>
                    <a:pt x="226" y="638"/>
                  </a:lnTo>
                  <a:lnTo>
                    <a:pt x="214" y="612"/>
                  </a:lnTo>
                  <a:lnTo>
                    <a:pt x="205" y="582"/>
                  </a:lnTo>
                  <a:lnTo>
                    <a:pt x="196" y="548"/>
                  </a:lnTo>
                  <a:lnTo>
                    <a:pt x="189" y="511"/>
                  </a:lnTo>
                  <a:lnTo>
                    <a:pt x="186" y="470"/>
                  </a:lnTo>
                  <a:lnTo>
                    <a:pt x="185" y="434"/>
                  </a:lnTo>
                  <a:lnTo>
                    <a:pt x="184" y="404"/>
                  </a:lnTo>
                  <a:lnTo>
                    <a:pt x="184" y="380"/>
                  </a:lnTo>
                  <a:lnTo>
                    <a:pt x="184" y="362"/>
                  </a:lnTo>
                  <a:lnTo>
                    <a:pt x="185" y="347"/>
                  </a:lnTo>
                  <a:lnTo>
                    <a:pt x="186" y="338"/>
                  </a:lnTo>
                  <a:lnTo>
                    <a:pt x="186" y="332"/>
                  </a:lnTo>
                  <a:lnTo>
                    <a:pt x="188" y="329"/>
                  </a:lnTo>
                  <a:lnTo>
                    <a:pt x="188" y="328"/>
                  </a:lnTo>
                  <a:lnTo>
                    <a:pt x="189" y="328"/>
                  </a:lnTo>
                  <a:lnTo>
                    <a:pt x="189" y="332"/>
                  </a:lnTo>
                  <a:lnTo>
                    <a:pt x="192" y="343"/>
                  </a:lnTo>
                  <a:lnTo>
                    <a:pt x="196" y="363"/>
                  </a:lnTo>
                  <a:lnTo>
                    <a:pt x="201" y="388"/>
                  </a:lnTo>
                  <a:lnTo>
                    <a:pt x="209" y="419"/>
                  </a:lnTo>
                  <a:lnTo>
                    <a:pt x="219" y="455"/>
                  </a:lnTo>
                  <a:lnTo>
                    <a:pt x="231" y="493"/>
                  </a:lnTo>
                  <a:lnTo>
                    <a:pt x="245" y="533"/>
                  </a:lnTo>
                  <a:lnTo>
                    <a:pt x="262" y="576"/>
                  </a:lnTo>
                  <a:lnTo>
                    <a:pt x="282" y="620"/>
                  </a:lnTo>
                  <a:lnTo>
                    <a:pt x="304" y="663"/>
                  </a:lnTo>
                  <a:lnTo>
                    <a:pt x="330" y="703"/>
                  </a:lnTo>
                  <a:lnTo>
                    <a:pt x="358" y="744"/>
                  </a:lnTo>
                  <a:lnTo>
                    <a:pt x="389" y="781"/>
                  </a:lnTo>
                  <a:lnTo>
                    <a:pt x="388" y="778"/>
                  </a:lnTo>
                  <a:lnTo>
                    <a:pt x="382" y="770"/>
                  </a:lnTo>
                  <a:lnTo>
                    <a:pt x="372" y="757"/>
                  </a:lnTo>
                  <a:lnTo>
                    <a:pt x="359" y="740"/>
                  </a:lnTo>
                  <a:lnTo>
                    <a:pt x="345" y="718"/>
                  </a:lnTo>
                  <a:lnTo>
                    <a:pt x="329" y="692"/>
                  </a:lnTo>
                  <a:lnTo>
                    <a:pt x="311" y="663"/>
                  </a:lnTo>
                  <a:lnTo>
                    <a:pt x="294" y="629"/>
                  </a:lnTo>
                  <a:lnTo>
                    <a:pt x="275" y="592"/>
                  </a:lnTo>
                  <a:lnTo>
                    <a:pt x="258" y="553"/>
                  </a:lnTo>
                  <a:lnTo>
                    <a:pt x="241" y="511"/>
                  </a:lnTo>
                  <a:lnTo>
                    <a:pt x="227" y="466"/>
                  </a:lnTo>
                  <a:lnTo>
                    <a:pt x="214" y="419"/>
                  </a:lnTo>
                  <a:lnTo>
                    <a:pt x="205" y="371"/>
                  </a:lnTo>
                  <a:lnTo>
                    <a:pt x="199" y="326"/>
                  </a:lnTo>
                  <a:lnTo>
                    <a:pt x="199" y="335"/>
                  </a:lnTo>
                  <a:lnTo>
                    <a:pt x="203" y="354"/>
                  </a:lnTo>
                  <a:lnTo>
                    <a:pt x="207" y="377"/>
                  </a:lnTo>
                  <a:lnTo>
                    <a:pt x="214" y="406"/>
                  </a:lnTo>
                  <a:lnTo>
                    <a:pt x="223" y="440"/>
                  </a:lnTo>
                  <a:lnTo>
                    <a:pt x="235" y="476"/>
                  </a:lnTo>
                  <a:lnTo>
                    <a:pt x="249" y="515"/>
                  </a:lnTo>
                  <a:lnTo>
                    <a:pt x="266" y="555"/>
                  </a:lnTo>
                  <a:lnTo>
                    <a:pt x="286" y="596"/>
                  </a:lnTo>
                  <a:lnTo>
                    <a:pt x="309" y="637"/>
                  </a:lnTo>
                  <a:lnTo>
                    <a:pt x="338" y="676"/>
                  </a:lnTo>
                  <a:lnTo>
                    <a:pt x="370" y="714"/>
                  </a:lnTo>
                  <a:lnTo>
                    <a:pt x="367" y="711"/>
                  </a:lnTo>
                  <a:lnTo>
                    <a:pt x="362" y="702"/>
                  </a:lnTo>
                  <a:lnTo>
                    <a:pt x="353" y="689"/>
                  </a:lnTo>
                  <a:lnTo>
                    <a:pt x="341" y="671"/>
                  </a:lnTo>
                  <a:lnTo>
                    <a:pt x="328" y="648"/>
                  </a:lnTo>
                  <a:lnTo>
                    <a:pt x="312" y="622"/>
                  </a:lnTo>
                  <a:lnTo>
                    <a:pt x="296" y="593"/>
                  </a:lnTo>
                  <a:lnTo>
                    <a:pt x="281" y="561"/>
                  </a:lnTo>
                  <a:lnTo>
                    <a:pt x="265" y="527"/>
                  </a:lnTo>
                  <a:lnTo>
                    <a:pt x="249" y="489"/>
                  </a:lnTo>
                  <a:lnTo>
                    <a:pt x="236" y="451"/>
                  </a:lnTo>
                  <a:lnTo>
                    <a:pt x="226" y="411"/>
                  </a:lnTo>
                  <a:lnTo>
                    <a:pt x="218" y="371"/>
                  </a:lnTo>
                  <a:lnTo>
                    <a:pt x="213" y="330"/>
                  </a:lnTo>
                  <a:lnTo>
                    <a:pt x="213" y="290"/>
                  </a:lnTo>
                  <a:lnTo>
                    <a:pt x="213" y="294"/>
                  </a:lnTo>
                  <a:lnTo>
                    <a:pt x="214" y="304"/>
                  </a:lnTo>
                  <a:lnTo>
                    <a:pt x="216" y="324"/>
                  </a:lnTo>
                  <a:lnTo>
                    <a:pt x="220" y="347"/>
                  </a:lnTo>
                  <a:lnTo>
                    <a:pt x="228" y="377"/>
                  </a:lnTo>
                  <a:lnTo>
                    <a:pt x="240" y="413"/>
                  </a:lnTo>
                  <a:lnTo>
                    <a:pt x="256" y="452"/>
                  </a:lnTo>
                  <a:lnTo>
                    <a:pt x="277" y="494"/>
                  </a:lnTo>
                  <a:lnTo>
                    <a:pt x="303" y="538"/>
                  </a:lnTo>
                  <a:lnTo>
                    <a:pt x="327" y="574"/>
                  </a:lnTo>
                  <a:lnTo>
                    <a:pt x="347" y="602"/>
                  </a:lnTo>
                  <a:lnTo>
                    <a:pt x="364" y="626"/>
                  </a:lnTo>
                  <a:lnTo>
                    <a:pt x="382" y="644"/>
                  </a:lnTo>
                  <a:lnTo>
                    <a:pt x="395" y="659"/>
                  </a:lnTo>
                  <a:lnTo>
                    <a:pt x="405" y="669"/>
                  </a:lnTo>
                  <a:lnTo>
                    <a:pt x="414" y="677"/>
                  </a:lnTo>
                  <a:lnTo>
                    <a:pt x="422" y="681"/>
                  </a:lnTo>
                  <a:lnTo>
                    <a:pt x="426" y="685"/>
                  </a:lnTo>
                  <a:lnTo>
                    <a:pt x="430" y="686"/>
                  </a:lnTo>
                  <a:lnTo>
                    <a:pt x="430" y="686"/>
                  </a:lnTo>
                  <a:lnTo>
                    <a:pt x="427" y="684"/>
                  </a:lnTo>
                  <a:lnTo>
                    <a:pt x="421" y="677"/>
                  </a:lnTo>
                  <a:lnTo>
                    <a:pt x="410" y="665"/>
                  </a:lnTo>
                  <a:lnTo>
                    <a:pt x="396" y="651"/>
                  </a:lnTo>
                  <a:lnTo>
                    <a:pt x="379" y="631"/>
                  </a:lnTo>
                  <a:lnTo>
                    <a:pt x="361" y="609"/>
                  </a:lnTo>
                  <a:lnTo>
                    <a:pt x="342" y="583"/>
                  </a:lnTo>
                  <a:lnTo>
                    <a:pt x="323" y="554"/>
                  </a:lnTo>
                  <a:lnTo>
                    <a:pt x="304" y="521"/>
                  </a:lnTo>
                  <a:lnTo>
                    <a:pt x="286" y="487"/>
                  </a:lnTo>
                  <a:lnTo>
                    <a:pt x="270" y="451"/>
                  </a:lnTo>
                  <a:lnTo>
                    <a:pt x="258" y="413"/>
                  </a:lnTo>
                  <a:lnTo>
                    <a:pt x="247" y="368"/>
                  </a:lnTo>
                  <a:lnTo>
                    <a:pt x="239" y="329"/>
                  </a:lnTo>
                  <a:lnTo>
                    <a:pt x="235" y="294"/>
                  </a:lnTo>
                  <a:lnTo>
                    <a:pt x="234" y="265"/>
                  </a:lnTo>
                  <a:lnTo>
                    <a:pt x="234" y="240"/>
                  </a:lnTo>
                  <a:lnTo>
                    <a:pt x="235" y="222"/>
                  </a:lnTo>
                  <a:lnTo>
                    <a:pt x="237" y="206"/>
                  </a:lnTo>
                  <a:lnTo>
                    <a:pt x="240" y="195"/>
                  </a:lnTo>
                  <a:lnTo>
                    <a:pt x="243" y="189"/>
                  </a:lnTo>
                  <a:lnTo>
                    <a:pt x="243" y="188"/>
                  </a:lnTo>
                  <a:lnTo>
                    <a:pt x="244" y="191"/>
                  </a:lnTo>
                  <a:lnTo>
                    <a:pt x="245" y="203"/>
                  </a:lnTo>
                  <a:lnTo>
                    <a:pt x="248" y="220"/>
                  </a:lnTo>
                  <a:lnTo>
                    <a:pt x="252" y="244"/>
                  </a:lnTo>
                  <a:lnTo>
                    <a:pt x="257" y="273"/>
                  </a:lnTo>
                  <a:lnTo>
                    <a:pt x="264" y="304"/>
                  </a:lnTo>
                  <a:lnTo>
                    <a:pt x="273" y="337"/>
                  </a:lnTo>
                  <a:lnTo>
                    <a:pt x="283" y="372"/>
                  </a:lnTo>
                  <a:lnTo>
                    <a:pt x="296" y="409"/>
                  </a:lnTo>
                  <a:lnTo>
                    <a:pt x="312" y="444"/>
                  </a:lnTo>
                  <a:lnTo>
                    <a:pt x="330" y="477"/>
                  </a:lnTo>
                  <a:lnTo>
                    <a:pt x="353" y="508"/>
                  </a:lnTo>
                  <a:lnTo>
                    <a:pt x="376" y="536"/>
                  </a:lnTo>
                  <a:lnTo>
                    <a:pt x="404" y="559"/>
                  </a:lnTo>
                  <a:lnTo>
                    <a:pt x="401" y="557"/>
                  </a:lnTo>
                  <a:lnTo>
                    <a:pt x="395" y="549"/>
                  </a:lnTo>
                  <a:lnTo>
                    <a:pt x="385" y="538"/>
                  </a:lnTo>
                  <a:lnTo>
                    <a:pt x="372" y="523"/>
                  </a:lnTo>
                  <a:lnTo>
                    <a:pt x="358" y="503"/>
                  </a:lnTo>
                  <a:lnTo>
                    <a:pt x="344" y="479"/>
                  </a:lnTo>
                  <a:lnTo>
                    <a:pt x="328" y="453"/>
                  </a:lnTo>
                  <a:lnTo>
                    <a:pt x="312" y="424"/>
                  </a:lnTo>
                  <a:lnTo>
                    <a:pt x="299" y="392"/>
                  </a:lnTo>
                  <a:lnTo>
                    <a:pt x="287" y="358"/>
                  </a:lnTo>
                  <a:lnTo>
                    <a:pt x="277" y="321"/>
                  </a:lnTo>
                  <a:lnTo>
                    <a:pt x="272" y="283"/>
                  </a:lnTo>
                  <a:lnTo>
                    <a:pt x="269" y="242"/>
                  </a:lnTo>
                  <a:lnTo>
                    <a:pt x="270" y="208"/>
                  </a:lnTo>
                  <a:lnTo>
                    <a:pt x="273" y="181"/>
                  </a:lnTo>
                  <a:lnTo>
                    <a:pt x="278" y="157"/>
                  </a:lnTo>
                  <a:lnTo>
                    <a:pt x="283" y="138"/>
                  </a:lnTo>
                  <a:lnTo>
                    <a:pt x="290" y="122"/>
                  </a:lnTo>
                  <a:lnTo>
                    <a:pt x="298" y="112"/>
                  </a:lnTo>
                  <a:lnTo>
                    <a:pt x="303" y="104"/>
                  </a:lnTo>
                  <a:lnTo>
                    <a:pt x="308" y="98"/>
                  </a:lnTo>
                  <a:lnTo>
                    <a:pt x="312" y="95"/>
                  </a:lnTo>
                  <a:lnTo>
                    <a:pt x="313" y="95"/>
                  </a:lnTo>
                  <a:lnTo>
                    <a:pt x="312" y="97"/>
                  </a:lnTo>
                  <a:lnTo>
                    <a:pt x="309" y="108"/>
                  </a:lnTo>
                  <a:lnTo>
                    <a:pt x="306" y="123"/>
                  </a:lnTo>
                  <a:lnTo>
                    <a:pt x="300" y="143"/>
                  </a:lnTo>
                  <a:lnTo>
                    <a:pt x="296" y="169"/>
                  </a:lnTo>
                  <a:lnTo>
                    <a:pt x="294" y="198"/>
                  </a:lnTo>
                  <a:lnTo>
                    <a:pt x="294" y="229"/>
                  </a:lnTo>
                  <a:lnTo>
                    <a:pt x="296" y="265"/>
                  </a:lnTo>
                  <a:lnTo>
                    <a:pt x="303" y="301"/>
                  </a:lnTo>
                  <a:lnTo>
                    <a:pt x="313" y="339"/>
                  </a:lnTo>
                  <a:lnTo>
                    <a:pt x="329" y="379"/>
                  </a:lnTo>
                  <a:lnTo>
                    <a:pt x="353" y="418"/>
                  </a:lnTo>
                  <a:lnTo>
                    <a:pt x="382" y="456"/>
                  </a:lnTo>
                  <a:lnTo>
                    <a:pt x="419" y="493"/>
                  </a:lnTo>
                  <a:lnTo>
                    <a:pt x="417" y="491"/>
                  </a:lnTo>
                  <a:lnTo>
                    <a:pt x="412" y="483"/>
                  </a:lnTo>
                  <a:lnTo>
                    <a:pt x="402" y="473"/>
                  </a:lnTo>
                  <a:lnTo>
                    <a:pt x="391" y="458"/>
                  </a:lnTo>
                  <a:lnTo>
                    <a:pt x="378" y="440"/>
                  </a:lnTo>
                  <a:lnTo>
                    <a:pt x="363" y="419"/>
                  </a:lnTo>
                  <a:lnTo>
                    <a:pt x="349" y="396"/>
                  </a:lnTo>
                  <a:lnTo>
                    <a:pt x="336" y="369"/>
                  </a:lnTo>
                  <a:lnTo>
                    <a:pt x="323" y="341"/>
                  </a:lnTo>
                  <a:lnTo>
                    <a:pt x="313" y="309"/>
                  </a:lnTo>
                  <a:lnTo>
                    <a:pt x="307" y="278"/>
                  </a:lnTo>
                  <a:lnTo>
                    <a:pt x="303" y="245"/>
                  </a:lnTo>
                  <a:lnTo>
                    <a:pt x="304" y="211"/>
                  </a:lnTo>
                  <a:lnTo>
                    <a:pt x="309" y="174"/>
                  </a:lnTo>
                  <a:lnTo>
                    <a:pt x="316" y="144"/>
                  </a:lnTo>
                  <a:lnTo>
                    <a:pt x="323" y="121"/>
                  </a:lnTo>
                  <a:lnTo>
                    <a:pt x="329" y="104"/>
                  </a:lnTo>
                  <a:lnTo>
                    <a:pt x="336" y="91"/>
                  </a:lnTo>
                  <a:lnTo>
                    <a:pt x="342" y="81"/>
                  </a:lnTo>
                  <a:lnTo>
                    <a:pt x="349" y="76"/>
                  </a:lnTo>
                  <a:lnTo>
                    <a:pt x="354" y="74"/>
                  </a:lnTo>
                  <a:lnTo>
                    <a:pt x="358" y="72"/>
                  </a:lnTo>
                  <a:lnTo>
                    <a:pt x="361" y="72"/>
                  </a:lnTo>
                  <a:lnTo>
                    <a:pt x="362" y="72"/>
                  </a:lnTo>
                  <a:lnTo>
                    <a:pt x="361" y="75"/>
                  </a:lnTo>
                  <a:lnTo>
                    <a:pt x="358" y="83"/>
                  </a:lnTo>
                  <a:lnTo>
                    <a:pt x="353" y="96"/>
                  </a:lnTo>
                  <a:lnTo>
                    <a:pt x="349" y="113"/>
                  </a:lnTo>
                  <a:lnTo>
                    <a:pt x="344" y="134"/>
                  </a:lnTo>
                  <a:lnTo>
                    <a:pt x="338" y="157"/>
                  </a:lnTo>
                  <a:lnTo>
                    <a:pt x="334" y="184"/>
                  </a:lnTo>
                  <a:lnTo>
                    <a:pt x="332" y="211"/>
                  </a:lnTo>
                  <a:lnTo>
                    <a:pt x="332" y="240"/>
                  </a:lnTo>
                  <a:lnTo>
                    <a:pt x="334" y="270"/>
                  </a:lnTo>
                  <a:lnTo>
                    <a:pt x="340" y="299"/>
                  </a:lnTo>
                  <a:lnTo>
                    <a:pt x="347" y="326"/>
                  </a:lnTo>
                  <a:lnTo>
                    <a:pt x="361" y="354"/>
                  </a:lnTo>
                  <a:lnTo>
                    <a:pt x="378" y="379"/>
                  </a:lnTo>
                  <a:lnTo>
                    <a:pt x="401" y="401"/>
                  </a:lnTo>
                  <a:lnTo>
                    <a:pt x="427" y="419"/>
                  </a:lnTo>
                  <a:lnTo>
                    <a:pt x="423" y="415"/>
                  </a:lnTo>
                  <a:lnTo>
                    <a:pt x="417" y="410"/>
                  </a:lnTo>
                  <a:lnTo>
                    <a:pt x="409" y="402"/>
                  </a:lnTo>
                  <a:lnTo>
                    <a:pt x="400" y="390"/>
                  </a:lnTo>
                  <a:lnTo>
                    <a:pt x="391" y="377"/>
                  </a:lnTo>
                  <a:lnTo>
                    <a:pt x="380" y="359"/>
                  </a:lnTo>
                  <a:lnTo>
                    <a:pt x="371" y="338"/>
                  </a:lnTo>
                  <a:lnTo>
                    <a:pt x="363" y="313"/>
                  </a:lnTo>
                  <a:lnTo>
                    <a:pt x="357" y="284"/>
                  </a:lnTo>
                  <a:lnTo>
                    <a:pt x="351" y="252"/>
                  </a:lnTo>
                  <a:lnTo>
                    <a:pt x="350" y="214"/>
                  </a:lnTo>
                  <a:lnTo>
                    <a:pt x="350" y="172"/>
                  </a:lnTo>
                  <a:lnTo>
                    <a:pt x="355" y="125"/>
                  </a:lnTo>
                  <a:lnTo>
                    <a:pt x="364" y="72"/>
                  </a:lnTo>
                  <a:lnTo>
                    <a:pt x="364" y="76"/>
                  </a:lnTo>
                  <a:lnTo>
                    <a:pt x="364" y="87"/>
                  </a:lnTo>
                  <a:lnTo>
                    <a:pt x="364" y="102"/>
                  </a:lnTo>
                  <a:lnTo>
                    <a:pt x="364" y="122"/>
                  </a:lnTo>
                  <a:lnTo>
                    <a:pt x="367" y="146"/>
                  </a:lnTo>
                  <a:lnTo>
                    <a:pt x="370" y="169"/>
                  </a:lnTo>
                  <a:lnTo>
                    <a:pt x="375" y="193"/>
                  </a:lnTo>
                  <a:lnTo>
                    <a:pt x="382" y="215"/>
                  </a:lnTo>
                  <a:lnTo>
                    <a:pt x="382" y="211"/>
                  </a:lnTo>
                  <a:lnTo>
                    <a:pt x="380" y="199"/>
                  </a:lnTo>
                  <a:lnTo>
                    <a:pt x="380" y="184"/>
                  </a:lnTo>
                  <a:lnTo>
                    <a:pt x="380" y="163"/>
                  </a:lnTo>
                  <a:lnTo>
                    <a:pt x="380" y="140"/>
                  </a:lnTo>
                  <a:lnTo>
                    <a:pt x="383" y="117"/>
                  </a:lnTo>
                  <a:lnTo>
                    <a:pt x="385" y="93"/>
                  </a:lnTo>
                  <a:lnTo>
                    <a:pt x="391" y="72"/>
                  </a:lnTo>
                  <a:lnTo>
                    <a:pt x="391" y="76"/>
                  </a:lnTo>
                  <a:lnTo>
                    <a:pt x="391" y="85"/>
                  </a:lnTo>
                  <a:lnTo>
                    <a:pt x="391" y="101"/>
                  </a:lnTo>
                  <a:lnTo>
                    <a:pt x="391" y="121"/>
                  </a:lnTo>
                  <a:lnTo>
                    <a:pt x="392" y="144"/>
                  </a:lnTo>
                  <a:lnTo>
                    <a:pt x="396" y="169"/>
                  </a:lnTo>
                  <a:lnTo>
                    <a:pt x="401" y="194"/>
                  </a:lnTo>
                  <a:lnTo>
                    <a:pt x="410" y="219"/>
                  </a:lnTo>
                  <a:lnTo>
                    <a:pt x="421" y="241"/>
                  </a:lnTo>
                  <a:lnTo>
                    <a:pt x="419" y="239"/>
                  </a:lnTo>
                  <a:lnTo>
                    <a:pt x="417" y="228"/>
                  </a:lnTo>
                  <a:lnTo>
                    <a:pt x="413" y="214"/>
                  </a:lnTo>
                  <a:lnTo>
                    <a:pt x="409" y="195"/>
                  </a:lnTo>
                  <a:lnTo>
                    <a:pt x="405" y="174"/>
                  </a:lnTo>
                  <a:lnTo>
                    <a:pt x="402" y="151"/>
                  </a:lnTo>
                  <a:lnTo>
                    <a:pt x="401" y="127"/>
                  </a:lnTo>
                  <a:lnTo>
                    <a:pt x="404" y="104"/>
                  </a:lnTo>
                  <a:lnTo>
                    <a:pt x="409" y="81"/>
                  </a:lnTo>
                  <a:lnTo>
                    <a:pt x="418" y="62"/>
                  </a:lnTo>
                  <a:lnTo>
                    <a:pt x="418" y="64"/>
                  </a:lnTo>
                  <a:lnTo>
                    <a:pt x="417" y="74"/>
                  </a:lnTo>
                  <a:lnTo>
                    <a:pt x="416" y="89"/>
                  </a:lnTo>
                  <a:lnTo>
                    <a:pt x="414" y="108"/>
                  </a:lnTo>
                  <a:lnTo>
                    <a:pt x="414" y="129"/>
                  </a:lnTo>
                  <a:lnTo>
                    <a:pt x="416" y="152"/>
                  </a:lnTo>
                  <a:lnTo>
                    <a:pt x="418" y="176"/>
                  </a:lnTo>
                  <a:lnTo>
                    <a:pt x="423" y="201"/>
                  </a:lnTo>
                  <a:lnTo>
                    <a:pt x="433" y="223"/>
                  </a:lnTo>
                  <a:lnTo>
                    <a:pt x="446" y="242"/>
                  </a:lnTo>
                  <a:lnTo>
                    <a:pt x="444" y="240"/>
                  </a:lnTo>
                  <a:lnTo>
                    <a:pt x="442" y="231"/>
                  </a:lnTo>
                  <a:lnTo>
                    <a:pt x="438" y="218"/>
                  </a:lnTo>
                  <a:lnTo>
                    <a:pt x="434" y="201"/>
                  </a:lnTo>
                  <a:lnTo>
                    <a:pt x="431" y="180"/>
                  </a:lnTo>
                  <a:lnTo>
                    <a:pt x="427" y="157"/>
                  </a:lnTo>
                  <a:lnTo>
                    <a:pt x="426" y="133"/>
                  </a:lnTo>
                  <a:lnTo>
                    <a:pt x="427" y="109"/>
                  </a:lnTo>
                  <a:lnTo>
                    <a:pt x="430" y="84"/>
                  </a:lnTo>
                  <a:lnTo>
                    <a:pt x="437" y="61"/>
                  </a:lnTo>
                  <a:lnTo>
                    <a:pt x="437" y="64"/>
                  </a:lnTo>
                  <a:lnTo>
                    <a:pt x="437" y="75"/>
                  </a:lnTo>
                  <a:lnTo>
                    <a:pt x="438" y="92"/>
                  </a:lnTo>
                  <a:lnTo>
                    <a:pt x="440" y="114"/>
                  </a:lnTo>
                  <a:lnTo>
                    <a:pt x="443" y="140"/>
                  </a:lnTo>
                  <a:lnTo>
                    <a:pt x="448" y="168"/>
                  </a:lnTo>
                  <a:lnTo>
                    <a:pt x="455" y="198"/>
                  </a:lnTo>
                  <a:lnTo>
                    <a:pt x="464" y="228"/>
                  </a:lnTo>
                  <a:lnTo>
                    <a:pt x="474" y="257"/>
                  </a:lnTo>
                  <a:lnTo>
                    <a:pt x="489" y="284"/>
                  </a:lnTo>
                  <a:lnTo>
                    <a:pt x="506" y="308"/>
                  </a:lnTo>
                  <a:lnTo>
                    <a:pt x="527" y="328"/>
                  </a:lnTo>
                  <a:lnTo>
                    <a:pt x="526" y="325"/>
                  </a:lnTo>
                  <a:lnTo>
                    <a:pt x="520" y="318"/>
                  </a:lnTo>
                  <a:lnTo>
                    <a:pt x="512" y="307"/>
                  </a:lnTo>
                  <a:lnTo>
                    <a:pt x="502" y="290"/>
                  </a:lnTo>
                  <a:lnTo>
                    <a:pt x="492" y="269"/>
                  </a:lnTo>
                  <a:lnTo>
                    <a:pt x="481" y="244"/>
                  </a:lnTo>
                  <a:lnTo>
                    <a:pt x="471" y="215"/>
                  </a:lnTo>
                  <a:lnTo>
                    <a:pt x="463" y="182"/>
                  </a:lnTo>
                  <a:lnTo>
                    <a:pt x="457" y="147"/>
                  </a:lnTo>
                  <a:lnTo>
                    <a:pt x="454" y="112"/>
                  </a:lnTo>
                  <a:lnTo>
                    <a:pt x="454" y="83"/>
                  </a:lnTo>
                  <a:lnTo>
                    <a:pt x="454" y="59"/>
                  </a:lnTo>
                  <a:lnTo>
                    <a:pt x="456" y="41"/>
                  </a:lnTo>
                  <a:lnTo>
                    <a:pt x="459" y="28"/>
                  </a:lnTo>
                  <a:lnTo>
                    <a:pt x="463" y="17"/>
                  </a:lnTo>
                  <a:lnTo>
                    <a:pt x="465" y="11"/>
                  </a:lnTo>
                  <a:lnTo>
                    <a:pt x="468" y="7"/>
                  </a:lnTo>
                  <a:lnTo>
                    <a:pt x="468" y="6"/>
                  </a:lnTo>
                  <a:lnTo>
                    <a:pt x="468" y="9"/>
                  </a:lnTo>
                  <a:lnTo>
                    <a:pt x="467" y="20"/>
                  </a:lnTo>
                  <a:lnTo>
                    <a:pt x="467" y="36"/>
                  </a:lnTo>
                  <a:lnTo>
                    <a:pt x="465" y="57"/>
                  </a:lnTo>
                  <a:lnTo>
                    <a:pt x="465" y="80"/>
                  </a:lnTo>
                  <a:lnTo>
                    <a:pt x="467" y="108"/>
                  </a:lnTo>
                  <a:lnTo>
                    <a:pt x="471" y="135"/>
                  </a:lnTo>
                  <a:lnTo>
                    <a:pt x="476" y="164"/>
                  </a:lnTo>
                  <a:lnTo>
                    <a:pt x="484" y="193"/>
                  </a:lnTo>
                  <a:lnTo>
                    <a:pt x="495" y="219"/>
                  </a:lnTo>
                  <a:lnTo>
                    <a:pt x="511" y="242"/>
                  </a:lnTo>
                  <a:lnTo>
                    <a:pt x="530" y="262"/>
                  </a:lnTo>
                  <a:lnTo>
                    <a:pt x="528" y="260"/>
                  </a:lnTo>
                  <a:lnTo>
                    <a:pt x="524" y="252"/>
                  </a:lnTo>
                  <a:lnTo>
                    <a:pt x="519" y="239"/>
                  </a:lnTo>
                  <a:lnTo>
                    <a:pt x="512" y="223"/>
                  </a:lnTo>
                  <a:lnTo>
                    <a:pt x="506" y="203"/>
                  </a:lnTo>
                  <a:lnTo>
                    <a:pt x="501" y="184"/>
                  </a:lnTo>
                  <a:lnTo>
                    <a:pt x="495" y="163"/>
                  </a:lnTo>
                  <a:lnTo>
                    <a:pt x="494" y="142"/>
                  </a:lnTo>
                  <a:lnTo>
                    <a:pt x="494" y="113"/>
                  </a:lnTo>
                  <a:lnTo>
                    <a:pt x="495" y="89"/>
                  </a:lnTo>
                  <a:lnTo>
                    <a:pt x="499" y="74"/>
                  </a:lnTo>
                  <a:lnTo>
                    <a:pt x="502" y="63"/>
                  </a:lnTo>
                  <a:lnTo>
                    <a:pt x="502" y="61"/>
                  </a:lnTo>
                  <a:lnTo>
                    <a:pt x="502" y="63"/>
                  </a:lnTo>
                  <a:lnTo>
                    <a:pt x="502" y="74"/>
                  </a:lnTo>
                  <a:lnTo>
                    <a:pt x="502" y="88"/>
                  </a:lnTo>
                  <a:lnTo>
                    <a:pt x="502" y="105"/>
                  </a:lnTo>
                  <a:lnTo>
                    <a:pt x="503" y="125"/>
                  </a:lnTo>
                  <a:lnTo>
                    <a:pt x="505" y="143"/>
                  </a:lnTo>
                  <a:lnTo>
                    <a:pt x="507" y="160"/>
                  </a:lnTo>
                  <a:lnTo>
                    <a:pt x="512" y="178"/>
                  </a:lnTo>
                  <a:lnTo>
                    <a:pt x="519" y="190"/>
                  </a:lnTo>
                  <a:lnTo>
                    <a:pt x="523" y="198"/>
                  </a:lnTo>
                  <a:lnTo>
                    <a:pt x="527" y="202"/>
                  </a:lnTo>
                  <a:lnTo>
                    <a:pt x="528" y="203"/>
                  </a:lnTo>
                  <a:lnTo>
                    <a:pt x="527" y="201"/>
                  </a:lnTo>
                  <a:lnTo>
                    <a:pt x="526" y="191"/>
                  </a:lnTo>
                  <a:lnTo>
                    <a:pt x="523" y="178"/>
                  </a:lnTo>
                  <a:lnTo>
                    <a:pt x="519" y="161"/>
                  </a:lnTo>
                  <a:lnTo>
                    <a:pt x="516" y="142"/>
                  </a:lnTo>
                  <a:lnTo>
                    <a:pt x="514" y="121"/>
                  </a:lnTo>
                  <a:lnTo>
                    <a:pt x="514" y="101"/>
                  </a:lnTo>
                  <a:lnTo>
                    <a:pt x="515" y="81"/>
                  </a:lnTo>
                  <a:lnTo>
                    <a:pt x="519" y="64"/>
                  </a:lnTo>
                  <a:lnTo>
                    <a:pt x="526" y="44"/>
                  </a:lnTo>
                  <a:lnTo>
                    <a:pt x="530" y="26"/>
                  </a:lnTo>
                  <a:lnTo>
                    <a:pt x="532" y="15"/>
                  </a:lnTo>
                  <a:lnTo>
                    <a:pt x="535" y="7"/>
                  </a:lnTo>
                  <a:lnTo>
                    <a:pt x="536" y="3"/>
                  </a:lnTo>
                  <a:lnTo>
                    <a:pt x="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9"/>
            <p:cNvSpPr>
              <a:spLocks/>
            </p:cNvSpPr>
            <p:nvPr/>
          </p:nvSpPr>
          <p:spPr bwMode="auto">
            <a:xfrm>
              <a:off x="8080376" y="1077913"/>
              <a:ext cx="158750" cy="171450"/>
            </a:xfrm>
            <a:custGeom>
              <a:avLst/>
              <a:gdLst>
                <a:gd name="T0" fmla="*/ 100 w 100"/>
                <a:gd name="T1" fmla="*/ 0 h 108"/>
                <a:gd name="T2" fmla="*/ 98 w 100"/>
                <a:gd name="T3" fmla="*/ 3 h 108"/>
                <a:gd name="T4" fmla="*/ 94 w 100"/>
                <a:gd name="T5" fmla="*/ 11 h 108"/>
                <a:gd name="T6" fmla="*/ 88 w 100"/>
                <a:gd name="T7" fmla="*/ 23 h 108"/>
                <a:gd name="T8" fmla="*/ 80 w 100"/>
                <a:gd name="T9" fmla="*/ 37 h 108"/>
                <a:gd name="T10" fmla="*/ 68 w 100"/>
                <a:gd name="T11" fmla="*/ 53 h 108"/>
                <a:gd name="T12" fmla="*/ 55 w 100"/>
                <a:gd name="T13" fmla="*/ 70 h 108"/>
                <a:gd name="T14" fmla="*/ 41 w 100"/>
                <a:gd name="T15" fmla="*/ 84 h 108"/>
                <a:gd name="T16" fmla="*/ 25 w 100"/>
                <a:gd name="T17" fmla="*/ 99 h 108"/>
                <a:gd name="T18" fmla="*/ 7 w 100"/>
                <a:gd name="T19" fmla="*/ 108 h 108"/>
                <a:gd name="T20" fmla="*/ 0 w 100"/>
                <a:gd name="T21" fmla="*/ 104 h 108"/>
                <a:gd name="T22" fmla="*/ 4 w 100"/>
                <a:gd name="T23" fmla="*/ 88 h 108"/>
                <a:gd name="T24" fmla="*/ 17 w 100"/>
                <a:gd name="T25" fmla="*/ 80 h 108"/>
                <a:gd name="T26" fmla="*/ 20 w 100"/>
                <a:gd name="T27" fmla="*/ 79 h 108"/>
                <a:gd name="T28" fmla="*/ 28 w 100"/>
                <a:gd name="T29" fmla="*/ 72 h 108"/>
                <a:gd name="T30" fmla="*/ 41 w 100"/>
                <a:gd name="T31" fmla="*/ 63 h 108"/>
                <a:gd name="T32" fmla="*/ 58 w 100"/>
                <a:gd name="T33" fmla="*/ 48 h 108"/>
                <a:gd name="T34" fmla="*/ 77 w 100"/>
                <a:gd name="T35" fmla="*/ 27 h 108"/>
                <a:gd name="T36" fmla="*/ 100 w 100"/>
                <a:gd name="T3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108">
                  <a:moveTo>
                    <a:pt x="100" y="0"/>
                  </a:moveTo>
                  <a:lnTo>
                    <a:pt x="98" y="3"/>
                  </a:lnTo>
                  <a:lnTo>
                    <a:pt x="94" y="11"/>
                  </a:lnTo>
                  <a:lnTo>
                    <a:pt x="88" y="23"/>
                  </a:lnTo>
                  <a:lnTo>
                    <a:pt x="80" y="37"/>
                  </a:lnTo>
                  <a:lnTo>
                    <a:pt x="68" y="53"/>
                  </a:lnTo>
                  <a:lnTo>
                    <a:pt x="55" y="70"/>
                  </a:lnTo>
                  <a:lnTo>
                    <a:pt x="41" y="84"/>
                  </a:lnTo>
                  <a:lnTo>
                    <a:pt x="25" y="99"/>
                  </a:lnTo>
                  <a:lnTo>
                    <a:pt x="7" y="108"/>
                  </a:lnTo>
                  <a:lnTo>
                    <a:pt x="0" y="104"/>
                  </a:lnTo>
                  <a:lnTo>
                    <a:pt x="4" y="88"/>
                  </a:lnTo>
                  <a:lnTo>
                    <a:pt x="17" y="80"/>
                  </a:lnTo>
                  <a:lnTo>
                    <a:pt x="20" y="79"/>
                  </a:lnTo>
                  <a:lnTo>
                    <a:pt x="28" y="72"/>
                  </a:lnTo>
                  <a:lnTo>
                    <a:pt x="41" y="63"/>
                  </a:lnTo>
                  <a:lnTo>
                    <a:pt x="58" y="48"/>
                  </a:lnTo>
                  <a:lnTo>
                    <a:pt x="77" y="27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0"/>
            <p:cNvSpPr>
              <a:spLocks noEditPoints="1"/>
            </p:cNvSpPr>
            <p:nvPr/>
          </p:nvSpPr>
          <p:spPr bwMode="auto">
            <a:xfrm>
              <a:off x="8086726" y="1171575"/>
              <a:ext cx="190500" cy="295275"/>
            </a:xfrm>
            <a:custGeom>
              <a:avLst/>
              <a:gdLst>
                <a:gd name="T0" fmla="*/ 0 w 120"/>
                <a:gd name="T1" fmla="*/ 182 h 186"/>
                <a:gd name="T2" fmla="*/ 0 w 120"/>
                <a:gd name="T3" fmla="*/ 186 h 186"/>
                <a:gd name="T4" fmla="*/ 0 w 120"/>
                <a:gd name="T5" fmla="*/ 182 h 186"/>
                <a:gd name="T6" fmla="*/ 0 w 120"/>
                <a:gd name="T7" fmla="*/ 182 h 186"/>
                <a:gd name="T8" fmla="*/ 120 w 120"/>
                <a:gd name="T9" fmla="*/ 0 h 186"/>
                <a:gd name="T10" fmla="*/ 118 w 120"/>
                <a:gd name="T11" fmla="*/ 4 h 186"/>
                <a:gd name="T12" fmla="*/ 114 w 120"/>
                <a:gd name="T13" fmla="*/ 12 h 186"/>
                <a:gd name="T14" fmla="*/ 106 w 120"/>
                <a:gd name="T15" fmla="*/ 25 h 186"/>
                <a:gd name="T16" fmla="*/ 97 w 120"/>
                <a:gd name="T17" fmla="*/ 41 h 186"/>
                <a:gd name="T18" fmla="*/ 85 w 120"/>
                <a:gd name="T19" fmla="*/ 58 h 186"/>
                <a:gd name="T20" fmla="*/ 73 w 120"/>
                <a:gd name="T21" fmla="*/ 75 h 186"/>
                <a:gd name="T22" fmla="*/ 60 w 120"/>
                <a:gd name="T23" fmla="*/ 93 h 186"/>
                <a:gd name="T24" fmla="*/ 47 w 120"/>
                <a:gd name="T25" fmla="*/ 109 h 186"/>
                <a:gd name="T26" fmla="*/ 35 w 120"/>
                <a:gd name="T27" fmla="*/ 122 h 186"/>
                <a:gd name="T28" fmla="*/ 17 w 120"/>
                <a:gd name="T29" fmla="*/ 142 h 186"/>
                <a:gd name="T30" fmla="*/ 7 w 120"/>
                <a:gd name="T31" fmla="*/ 159 h 186"/>
                <a:gd name="T32" fmla="*/ 1 w 120"/>
                <a:gd name="T33" fmla="*/ 173 h 186"/>
                <a:gd name="T34" fmla="*/ 0 w 120"/>
                <a:gd name="T35" fmla="*/ 182 h 186"/>
                <a:gd name="T36" fmla="*/ 3 w 120"/>
                <a:gd name="T37" fmla="*/ 131 h 186"/>
                <a:gd name="T38" fmla="*/ 5 w 120"/>
                <a:gd name="T39" fmla="*/ 129 h 186"/>
                <a:gd name="T40" fmla="*/ 12 w 120"/>
                <a:gd name="T41" fmla="*/ 122 h 186"/>
                <a:gd name="T42" fmla="*/ 22 w 120"/>
                <a:gd name="T43" fmla="*/ 113 h 186"/>
                <a:gd name="T44" fmla="*/ 37 w 120"/>
                <a:gd name="T45" fmla="*/ 100 h 186"/>
                <a:gd name="T46" fmla="*/ 52 w 120"/>
                <a:gd name="T47" fmla="*/ 84 h 186"/>
                <a:gd name="T48" fmla="*/ 69 w 120"/>
                <a:gd name="T49" fmla="*/ 66 h 186"/>
                <a:gd name="T50" fmla="*/ 86 w 120"/>
                <a:gd name="T51" fmla="*/ 46 h 186"/>
                <a:gd name="T52" fmla="*/ 103 w 120"/>
                <a:gd name="T53" fmla="*/ 24 h 186"/>
                <a:gd name="T54" fmla="*/ 120 w 120"/>
                <a:gd name="T5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186">
                  <a:moveTo>
                    <a:pt x="0" y="182"/>
                  </a:moveTo>
                  <a:lnTo>
                    <a:pt x="0" y="186"/>
                  </a:lnTo>
                  <a:lnTo>
                    <a:pt x="0" y="182"/>
                  </a:lnTo>
                  <a:lnTo>
                    <a:pt x="0" y="182"/>
                  </a:lnTo>
                  <a:close/>
                  <a:moveTo>
                    <a:pt x="120" y="0"/>
                  </a:moveTo>
                  <a:lnTo>
                    <a:pt x="118" y="4"/>
                  </a:lnTo>
                  <a:lnTo>
                    <a:pt x="114" y="12"/>
                  </a:lnTo>
                  <a:lnTo>
                    <a:pt x="106" y="25"/>
                  </a:lnTo>
                  <a:lnTo>
                    <a:pt x="97" y="41"/>
                  </a:lnTo>
                  <a:lnTo>
                    <a:pt x="85" y="58"/>
                  </a:lnTo>
                  <a:lnTo>
                    <a:pt x="73" y="75"/>
                  </a:lnTo>
                  <a:lnTo>
                    <a:pt x="60" y="93"/>
                  </a:lnTo>
                  <a:lnTo>
                    <a:pt x="47" y="109"/>
                  </a:lnTo>
                  <a:lnTo>
                    <a:pt x="35" y="122"/>
                  </a:lnTo>
                  <a:lnTo>
                    <a:pt x="17" y="142"/>
                  </a:lnTo>
                  <a:lnTo>
                    <a:pt x="7" y="159"/>
                  </a:lnTo>
                  <a:lnTo>
                    <a:pt x="1" y="173"/>
                  </a:lnTo>
                  <a:lnTo>
                    <a:pt x="0" y="182"/>
                  </a:lnTo>
                  <a:lnTo>
                    <a:pt x="3" y="131"/>
                  </a:lnTo>
                  <a:lnTo>
                    <a:pt x="5" y="129"/>
                  </a:lnTo>
                  <a:lnTo>
                    <a:pt x="12" y="122"/>
                  </a:lnTo>
                  <a:lnTo>
                    <a:pt x="22" y="113"/>
                  </a:lnTo>
                  <a:lnTo>
                    <a:pt x="37" y="100"/>
                  </a:lnTo>
                  <a:lnTo>
                    <a:pt x="52" y="84"/>
                  </a:lnTo>
                  <a:lnTo>
                    <a:pt x="69" y="66"/>
                  </a:lnTo>
                  <a:lnTo>
                    <a:pt x="86" y="46"/>
                  </a:lnTo>
                  <a:lnTo>
                    <a:pt x="103" y="24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8086726" y="915988"/>
              <a:ext cx="174625" cy="301625"/>
            </a:xfrm>
            <a:custGeom>
              <a:avLst/>
              <a:gdLst>
                <a:gd name="T0" fmla="*/ 110 w 110"/>
                <a:gd name="T1" fmla="*/ 0 h 190"/>
                <a:gd name="T2" fmla="*/ 109 w 110"/>
                <a:gd name="T3" fmla="*/ 6 h 190"/>
                <a:gd name="T4" fmla="*/ 106 w 110"/>
                <a:gd name="T5" fmla="*/ 16 h 190"/>
                <a:gd name="T6" fmla="*/ 101 w 110"/>
                <a:gd name="T7" fmla="*/ 33 h 190"/>
                <a:gd name="T8" fmla="*/ 93 w 110"/>
                <a:gd name="T9" fmla="*/ 55 h 190"/>
                <a:gd name="T10" fmla="*/ 82 w 110"/>
                <a:gd name="T11" fmla="*/ 80 h 190"/>
                <a:gd name="T12" fmla="*/ 67 w 110"/>
                <a:gd name="T13" fmla="*/ 108 h 190"/>
                <a:gd name="T14" fmla="*/ 48 w 110"/>
                <a:gd name="T15" fmla="*/ 135 h 190"/>
                <a:gd name="T16" fmla="*/ 26 w 110"/>
                <a:gd name="T17" fmla="*/ 164 h 190"/>
                <a:gd name="T18" fmla="*/ 0 w 110"/>
                <a:gd name="T19" fmla="*/ 190 h 190"/>
                <a:gd name="T20" fmla="*/ 0 w 110"/>
                <a:gd name="T21" fmla="*/ 160 h 190"/>
                <a:gd name="T22" fmla="*/ 0 w 110"/>
                <a:gd name="T23" fmla="*/ 164 h 190"/>
                <a:gd name="T24" fmla="*/ 3 w 110"/>
                <a:gd name="T25" fmla="*/ 163 h 190"/>
                <a:gd name="T26" fmla="*/ 10 w 110"/>
                <a:gd name="T27" fmla="*/ 157 h 190"/>
                <a:gd name="T28" fmla="*/ 22 w 110"/>
                <a:gd name="T29" fmla="*/ 148 h 190"/>
                <a:gd name="T30" fmla="*/ 35 w 110"/>
                <a:gd name="T31" fmla="*/ 135 h 190"/>
                <a:gd name="T32" fmla="*/ 51 w 110"/>
                <a:gd name="T33" fmla="*/ 117 h 190"/>
                <a:gd name="T34" fmla="*/ 67 w 110"/>
                <a:gd name="T35" fmla="*/ 96 h 190"/>
                <a:gd name="T36" fmla="*/ 82 w 110"/>
                <a:gd name="T37" fmla="*/ 68 h 190"/>
                <a:gd name="T38" fmla="*/ 98 w 110"/>
                <a:gd name="T39" fmla="*/ 37 h 190"/>
                <a:gd name="T40" fmla="*/ 110 w 110"/>
                <a:gd name="T4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90">
                  <a:moveTo>
                    <a:pt x="110" y="0"/>
                  </a:moveTo>
                  <a:lnTo>
                    <a:pt x="109" y="6"/>
                  </a:lnTo>
                  <a:lnTo>
                    <a:pt x="106" y="16"/>
                  </a:lnTo>
                  <a:lnTo>
                    <a:pt x="101" y="33"/>
                  </a:lnTo>
                  <a:lnTo>
                    <a:pt x="93" y="55"/>
                  </a:lnTo>
                  <a:lnTo>
                    <a:pt x="82" y="80"/>
                  </a:lnTo>
                  <a:lnTo>
                    <a:pt x="67" y="108"/>
                  </a:lnTo>
                  <a:lnTo>
                    <a:pt x="48" y="135"/>
                  </a:lnTo>
                  <a:lnTo>
                    <a:pt x="26" y="164"/>
                  </a:lnTo>
                  <a:lnTo>
                    <a:pt x="0" y="190"/>
                  </a:lnTo>
                  <a:lnTo>
                    <a:pt x="0" y="160"/>
                  </a:lnTo>
                  <a:lnTo>
                    <a:pt x="0" y="164"/>
                  </a:lnTo>
                  <a:lnTo>
                    <a:pt x="3" y="163"/>
                  </a:lnTo>
                  <a:lnTo>
                    <a:pt x="10" y="157"/>
                  </a:lnTo>
                  <a:lnTo>
                    <a:pt x="22" y="148"/>
                  </a:lnTo>
                  <a:lnTo>
                    <a:pt x="35" y="135"/>
                  </a:lnTo>
                  <a:lnTo>
                    <a:pt x="51" y="117"/>
                  </a:lnTo>
                  <a:lnTo>
                    <a:pt x="67" y="96"/>
                  </a:lnTo>
                  <a:lnTo>
                    <a:pt x="82" y="68"/>
                  </a:lnTo>
                  <a:lnTo>
                    <a:pt x="98" y="37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2"/>
            <p:cNvSpPr>
              <a:spLocks/>
            </p:cNvSpPr>
            <p:nvPr/>
          </p:nvSpPr>
          <p:spPr bwMode="auto">
            <a:xfrm>
              <a:off x="8124826" y="1316038"/>
              <a:ext cx="179388" cy="157163"/>
            </a:xfrm>
            <a:custGeom>
              <a:avLst/>
              <a:gdLst>
                <a:gd name="T0" fmla="*/ 113 w 113"/>
                <a:gd name="T1" fmla="*/ 0 h 99"/>
                <a:gd name="T2" fmla="*/ 112 w 113"/>
                <a:gd name="T3" fmla="*/ 2 h 99"/>
                <a:gd name="T4" fmla="*/ 110 w 113"/>
                <a:gd name="T5" fmla="*/ 10 h 99"/>
                <a:gd name="T6" fmla="*/ 104 w 113"/>
                <a:gd name="T7" fmla="*/ 22 h 99"/>
                <a:gd name="T8" fmla="*/ 96 w 113"/>
                <a:gd name="T9" fmla="*/ 36 h 99"/>
                <a:gd name="T10" fmla="*/ 86 w 113"/>
                <a:gd name="T11" fmla="*/ 51 h 99"/>
                <a:gd name="T12" fmla="*/ 70 w 113"/>
                <a:gd name="T13" fmla="*/ 66 h 99"/>
                <a:gd name="T14" fmla="*/ 52 w 113"/>
                <a:gd name="T15" fmla="*/ 80 h 99"/>
                <a:gd name="T16" fmla="*/ 28 w 113"/>
                <a:gd name="T17" fmla="*/ 91 h 99"/>
                <a:gd name="T18" fmla="*/ 0 w 113"/>
                <a:gd name="T19" fmla="*/ 99 h 99"/>
                <a:gd name="T20" fmla="*/ 2 w 113"/>
                <a:gd name="T21" fmla="*/ 98 h 99"/>
                <a:gd name="T22" fmla="*/ 11 w 113"/>
                <a:gd name="T23" fmla="*/ 94 h 99"/>
                <a:gd name="T24" fmla="*/ 23 w 113"/>
                <a:gd name="T25" fmla="*/ 86 h 99"/>
                <a:gd name="T26" fmla="*/ 40 w 113"/>
                <a:gd name="T27" fmla="*/ 76 h 99"/>
                <a:gd name="T28" fmla="*/ 57 w 113"/>
                <a:gd name="T29" fmla="*/ 61 h 99"/>
                <a:gd name="T30" fmla="*/ 77 w 113"/>
                <a:gd name="T31" fmla="*/ 44 h 99"/>
                <a:gd name="T32" fmla="*/ 95 w 113"/>
                <a:gd name="T33" fmla="*/ 23 h 99"/>
                <a:gd name="T34" fmla="*/ 113 w 113"/>
                <a:gd name="T3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99">
                  <a:moveTo>
                    <a:pt x="113" y="0"/>
                  </a:moveTo>
                  <a:lnTo>
                    <a:pt x="112" y="2"/>
                  </a:lnTo>
                  <a:lnTo>
                    <a:pt x="110" y="10"/>
                  </a:lnTo>
                  <a:lnTo>
                    <a:pt x="104" y="22"/>
                  </a:lnTo>
                  <a:lnTo>
                    <a:pt x="96" y="36"/>
                  </a:lnTo>
                  <a:lnTo>
                    <a:pt x="86" y="51"/>
                  </a:lnTo>
                  <a:lnTo>
                    <a:pt x="70" y="66"/>
                  </a:lnTo>
                  <a:lnTo>
                    <a:pt x="52" y="80"/>
                  </a:lnTo>
                  <a:lnTo>
                    <a:pt x="28" y="91"/>
                  </a:lnTo>
                  <a:lnTo>
                    <a:pt x="0" y="99"/>
                  </a:lnTo>
                  <a:lnTo>
                    <a:pt x="2" y="98"/>
                  </a:lnTo>
                  <a:lnTo>
                    <a:pt x="11" y="94"/>
                  </a:lnTo>
                  <a:lnTo>
                    <a:pt x="23" y="86"/>
                  </a:lnTo>
                  <a:lnTo>
                    <a:pt x="40" y="76"/>
                  </a:lnTo>
                  <a:lnTo>
                    <a:pt x="57" y="61"/>
                  </a:lnTo>
                  <a:lnTo>
                    <a:pt x="77" y="44"/>
                  </a:lnTo>
                  <a:lnTo>
                    <a:pt x="95" y="2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7802564" y="1479550"/>
              <a:ext cx="244475" cy="249238"/>
            </a:xfrm>
            <a:custGeom>
              <a:avLst/>
              <a:gdLst>
                <a:gd name="T0" fmla="*/ 0 w 154"/>
                <a:gd name="T1" fmla="*/ 0 h 157"/>
                <a:gd name="T2" fmla="*/ 22 w 154"/>
                <a:gd name="T3" fmla="*/ 33 h 157"/>
                <a:gd name="T4" fmla="*/ 45 w 154"/>
                <a:gd name="T5" fmla="*/ 63 h 157"/>
                <a:gd name="T6" fmla="*/ 69 w 154"/>
                <a:gd name="T7" fmla="*/ 88 h 157"/>
                <a:gd name="T8" fmla="*/ 91 w 154"/>
                <a:gd name="T9" fmla="*/ 109 h 157"/>
                <a:gd name="T10" fmla="*/ 112 w 154"/>
                <a:gd name="T11" fmla="*/ 127 h 157"/>
                <a:gd name="T12" fmla="*/ 129 w 154"/>
                <a:gd name="T13" fmla="*/ 140 h 157"/>
                <a:gd name="T14" fmla="*/ 142 w 154"/>
                <a:gd name="T15" fmla="*/ 151 h 157"/>
                <a:gd name="T16" fmla="*/ 151 w 154"/>
                <a:gd name="T17" fmla="*/ 156 h 157"/>
                <a:gd name="T18" fmla="*/ 154 w 154"/>
                <a:gd name="T19" fmla="*/ 157 h 157"/>
                <a:gd name="T20" fmla="*/ 123 w 154"/>
                <a:gd name="T21" fmla="*/ 144 h 157"/>
                <a:gd name="T22" fmla="*/ 95 w 154"/>
                <a:gd name="T23" fmla="*/ 126 h 157"/>
                <a:gd name="T24" fmla="*/ 72 w 154"/>
                <a:gd name="T25" fmla="*/ 106 h 157"/>
                <a:gd name="T26" fmla="*/ 52 w 154"/>
                <a:gd name="T27" fmla="*/ 85 h 157"/>
                <a:gd name="T28" fmla="*/ 35 w 154"/>
                <a:gd name="T29" fmla="*/ 64 h 157"/>
                <a:gd name="T30" fmla="*/ 22 w 154"/>
                <a:gd name="T31" fmla="*/ 45 h 157"/>
                <a:gd name="T32" fmla="*/ 11 w 154"/>
                <a:gd name="T33" fmla="*/ 26 h 157"/>
                <a:gd name="T34" fmla="*/ 5 w 154"/>
                <a:gd name="T35" fmla="*/ 13 h 157"/>
                <a:gd name="T36" fmla="*/ 1 w 154"/>
                <a:gd name="T37" fmla="*/ 4 h 157"/>
                <a:gd name="T38" fmla="*/ 0 w 154"/>
                <a:gd name="T3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" h="157">
                  <a:moveTo>
                    <a:pt x="0" y="0"/>
                  </a:moveTo>
                  <a:lnTo>
                    <a:pt x="22" y="33"/>
                  </a:lnTo>
                  <a:lnTo>
                    <a:pt x="45" y="63"/>
                  </a:lnTo>
                  <a:lnTo>
                    <a:pt x="69" y="88"/>
                  </a:lnTo>
                  <a:lnTo>
                    <a:pt x="91" y="109"/>
                  </a:lnTo>
                  <a:lnTo>
                    <a:pt x="112" y="127"/>
                  </a:lnTo>
                  <a:lnTo>
                    <a:pt x="129" y="140"/>
                  </a:lnTo>
                  <a:lnTo>
                    <a:pt x="142" y="151"/>
                  </a:lnTo>
                  <a:lnTo>
                    <a:pt x="151" y="156"/>
                  </a:lnTo>
                  <a:lnTo>
                    <a:pt x="154" y="157"/>
                  </a:lnTo>
                  <a:lnTo>
                    <a:pt x="123" y="144"/>
                  </a:lnTo>
                  <a:lnTo>
                    <a:pt x="95" y="126"/>
                  </a:lnTo>
                  <a:lnTo>
                    <a:pt x="72" y="106"/>
                  </a:lnTo>
                  <a:lnTo>
                    <a:pt x="52" y="85"/>
                  </a:lnTo>
                  <a:lnTo>
                    <a:pt x="35" y="64"/>
                  </a:lnTo>
                  <a:lnTo>
                    <a:pt x="22" y="45"/>
                  </a:lnTo>
                  <a:lnTo>
                    <a:pt x="11" y="26"/>
                  </a:lnTo>
                  <a:lnTo>
                    <a:pt x="5" y="13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8139114" y="1897063"/>
              <a:ext cx="157163" cy="168275"/>
            </a:xfrm>
            <a:custGeom>
              <a:avLst/>
              <a:gdLst>
                <a:gd name="T0" fmla="*/ 99 w 99"/>
                <a:gd name="T1" fmla="*/ 0 h 106"/>
                <a:gd name="T2" fmla="*/ 99 w 99"/>
                <a:gd name="T3" fmla="*/ 4 h 106"/>
                <a:gd name="T4" fmla="*/ 95 w 99"/>
                <a:gd name="T5" fmla="*/ 12 h 106"/>
                <a:gd name="T6" fmla="*/ 90 w 99"/>
                <a:gd name="T7" fmla="*/ 25 h 106"/>
                <a:gd name="T8" fmla="*/ 82 w 99"/>
                <a:gd name="T9" fmla="*/ 41 h 106"/>
                <a:gd name="T10" fmla="*/ 72 w 99"/>
                <a:gd name="T11" fmla="*/ 56 h 106"/>
                <a:gd name="T12" fmla="*/ 59 w 99"/>
                <a:gd name="T13" fmla="*/ 74 h 106"/>
                <a:gd name="T14" fmla="*/ 42 w 99"/>
                <a:gd name="T15" fmla="*/ 88 h 106"/>
                <a:gd name="T16" fmla="*/ 22 w 99"/>
                <a:gd name="T17" fmla="*/ 100 h 106"/>
                <a:gd name="T18" fmla="*/ 0 w 99"/>
                <a:gd name="T19" fmla="*/ 106 h 106"/>
                <a:gd name="T20" fmla="*/ 2 w 99"/>
                <a:gd name="T21" fmla="*/ 105 h 106"/>
                <a:gd name="T22" fmla="*/ 10 w 99"/>
                <a:gd name="T23" fmla="*/ 101 h 106"/>
                <a:gd name="T24" fmla="*/ 22 w 99"/>
                <a:gd name="T25" fmla="*/ 92 h 106"/>
                <a:gd name="T26" fmla="*/ 38 w 99"/>
                <a:gd name="T27" fmla="*/ 79 h 106"/>
                <a:gd name="T28" fmla="*/ 56 w 99"/>
                <a:gd name="T29" fmla="*/ 59 h 106"/>
                <a:gd name="T30" fmla="*/ 77 w 99"/>
                <a:gd name="T31" fmla="*/ 33 h 106"/>
                <a:gd name="T32" fmla="*/ 99 w 99"/>
                <a:gd name="T3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9" h="106">
                  <a:moveTo>
                    <a:pt x="99" y="0"/>
                  </a:moveTo>
                  <a:lnTo>
                    <a:pt x="99" y="4"/>
                  </a:lnTo>
                  <a:lnTo>
                    <a:pt x="95" y="12"/>
                  </a:lnTo>
                  <a:lnTo>
                    <a:pt x="90" y="25"/>
                  </a:lnTo>
                  <a:lnTo>
                    <a:pt x="82" y="41"/>
                  </a:lnTo>
                  <a:lnTo>
                    <a:pt x="72" y="56"/>
                  </a:lnTo>
                  <a:lnTo>
                    <a:pt x="59" y="74"/>
                  </a:lnTo>
                  <a:lnTo>
                    <a:pt x="42" y="88"/>
                  </a:lnTo>
                  <a:lnTo>
                    <a:pt x="22" y="100"/>
                  </a:lnTo>
                  <a:lnTo>
                    <a:pt x="0" y="106"/>
                  </a:lnTo>
                  <a:lnTo>
                    <a:pt x="2" y="105"/>
                  </a:lnTo>
                  <a:lnTo>
                    <a:pt x="10" y="101"/>
                  </a:lnTo>
                  <a:lnTo>
                    <a:pt x="22" y="92"/>
                  </a:lnTo>
                  <a:lnTo>
                    <a:pt x="38" y="79"/>
                  </a:lnTo>
                  <a:lnTo>
                    <a:pt x="56" y="59"/>
                  </a:lnTo>
                  <a:lnTo>
                    <a:pt x="77" y="3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5"/>
            <p:cNvSpPr>
              <a:spLocks/>
            </p:cNvSpPr>
            <p:nvPr/>
          </p:nvSpPr>
          <p:spPr bwMode="auto">
            <a:xfrm>
              <a:off x="7926389" y="881063"/>
              <a:ext cx="158750" cy="173038"/>
            </a:xfrm>
            <a:custGeom>
              <a:avLst/>
              <a:gdLst>
                <a:gd name="T0" fmla="*/ 0 w 100"/>
                <a:gd name="T1" fmla="*/ 0 h 109"/>
                <a:gd name="T2" fmla="*/ 22 w 100"/>
                <a:gd name="T3" fmla="*/ 28 h 109"/>
                <a:gd name="T4" fmla="*/ 42 w 100"/>
                <a:gd name="T5" fmla="*/ 47 h 109"/>
                <a:gd name="T6" fmla="*/ 59 w 100"/>
                <a:gd name="T7" fmla="*/ 63 h 109"/>
                <a:gd name="T8" fmla="*/ 72 w 100"/>
                <a:gd name="T9" fmla="*/ 73 h 109"/>
                <a:gd name="T10" fmla="*/ 80 w 100"/>
                <a:gd name="T11" fmla="*/ 79 h 109"/>
                <a:gd name="T12" fmla="*/ 83 w 100"/>
                <a:gd name="T13" fmla="*/ 81 h 109"/>
                <a:gd name="T14" fmla="*/ 97 w 100"/>
                <a:gd name="T15" fmla="*/ 88 h 109"/>
                <a:gd name="T16" fmla="*/ 100 w 100"/>
                <a:gd name="T17" fmla="*/ 103 h 109"/>
                <a:gd name="T18" fmla="*/ 93 w 100"/>
                <a:gd name="T19" fmla="*/ 109 h 109"/>
                <a:gd name="T20" fmla="*/ 76 w 100"/>
                <a:gd name="T21" fmla="*/ 98 h 109"/>
                <a:gd name="T22" fmla="*/ 59 w 100"/>
                <a:gd name="T23" fmla="*/ 85 h 109"/>
                <a:gd name="T24" fmla="*/ 45 w 100"/>
                <a:gd name="T25" fmla="*/ 69 h 109"/>
                <a:gd name="T26" fmla="*/ 32 w 100"/>
                <a:gd name="T27" fmla="*/ 54 h 109"/>
                <a:gd name="T28" fmla="*/ 21 w 100"/>
                <a:gd name="T29" fmla="*/ 38 h 109"/>
                <a:gd name="T30" fmla="*/ 12 w 100"/>
                <a:gd name="T31" fmla="*/ 22 h 109"/>
                <a:gd name="T32" fmla="*/ 5 w 100"/>
                <a:gd name="T33" fmla="*/ 11 h 109"/>
                <a:gd name="T34" fmla="*/ 1 w 100"/>
                <a:gd name="T35" fmla="*/ 3 h 109"/>
                <a:gd name="T36" fmla="*/ 0 w 100"/>
                <a:gd name="T3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109">
                  <a:moveTo>
                    <a:pt x="0" y="0"/>
                  </a:moveTo>
                  <a:lnTo>
                    <a:pt x="22" y="28"/>
                  </a:lnTo>
                  <a:lnTo>
                    <a:pt x="42" y="47"/>
                  </a:lnTo>
                  <a:lnTo>
                    <a:pt x="59" y="63"/>
                  </a:lnTo>
                  <a:lnTo>
                    <a:pt x="72" y="73"/>
                  </a:lnTo>
                  <a:lnTo>
                    <a:pt x="80" y="79"/>
                  </a:lnTo>
                  <a:lnTo>
                    <a:pt x="83" y="81"/>
                  </a:lnTo>
                  <a:lnTo>
                    <a:pt x="97" y="88"/>
                  </a:lnTo>
                  <a:lnTo>
                    <a:pt x="100" y="103"/>
                  </a:lnTo>
                  <a:lnTo>
                    <a:pt x="93" y="109"/>
                  </a:lnTo>
                  <a:lnTo>
                    <a:pt x="76" y="98"/>
                  </a:lnTo>
                  <a:lnTo>
                    <a:pt x="59" y="85"/>
                  </a:lnTo>
                  <a:lnTo>
                    <a:pt x="45" y="69"/>
                  </a:lnTo>
                  <a:lnTo>
                    <a:pt x="32" y="54"/>
                  </a:lnTo>
                  <a:lnTo>
                    <a:pt x="21" y="38"/>
                  </a:lnTo>
                  <a:lnTo>
                    <a:pt x="12" y="22"/>
                  </a:lnTo>
                  <a:lnTo>
                    <a:pt x="5" y="11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"/>
            <p:cNvSpPr>
              <a:spLocks noEditPoints="1"/>
            </p:cNvSpPr>
            <p:nvPr/>
          </p:nvSpPr>
          <p:spPr bwMode="auto">
            <a:xfrm>
              <a:off x="7889876" y="976313"/>
              <a:ext cx="190500" cy="293688"/>
            </a:xfrm>
            <a:custGeom>
              <a:avLst/>
              <a:gdLst>
                <a:gd name="T0" fmla="*/ 120 w 120"/>
                <a:gd name="T1" fmla="*/ 181 h 185"/>
                <a:gd name="T2" fmla="*/ 120 w 120"/>
                <a:gd name="T3" fmla="*/ 182 h 185"/>
                <a:gd name="T4" fmla="*/ 120 w 120"/>
                <a:gd name="T5" fmla="*/ 185 h 185"/>
                <a:gd name="T6" fmla="*/ 120 w 120"/>
                <a:gd name="T7" fmla="*/ 181 h 185"/>
                <a:gd name="T8" fmla="*/ 0 w 120"/>
                <a:gd name="T9" fmla="*/ 0 h 185"/>
                <a:gd name="T10" fmla="*/ 15 w 120"/>
                <a:gd name="T11" fmla="*/ 23 h 185"/>
                <a:gd name="T12" fmla="*/ 32 w 120"/>
                <a:gd name="T13" fmla="*/ 45 h 185"/>
                <a:gd name="T14" fmla="*/ 51 w 120"/>
                <a:gd name="T15" fmla="*/ 64 h 185"/>
                <a:gd name="T16" fmla="*/ 68 w 120"/>
                <a:gd name="T17" fmla="*/ 83 h 185"/>
                <a:gd name="T18" fmla="*/ 83 w 120"/>
                <a:gd name="T19" fmla="*/ 98 h 185"/>
                <a:gd name="T20" fmla="*/ 96 w 120"/>
                <a:gd name="T21" fmla="*/ 112 h 185"/>
                <a:gd name="T22" fmla="*/ 107 w 120"/>
                <a:gd name="T23" fmla="*/ 122 h 185"/>
                <a:gd name="T24" fmla="*/ 114 w 120"/>
                <a:gd name="T25" fmla="*/ 127 h 185"/>
                <a:gd name="T26" fmla="*/ 116 w 120"/>
                <a:gd name="T27" fmla="*/ 130 h 185"/>
                <a:gd name="T28" fmla="*/ 120 w 120"/>
                <a:gd name="T29" fmla="*/ 181 h 185"/>
                <a:gd name="T30" fmla="*/ 117 w 120"/>
                <a:gd name="T31" fmla="*/ 172 h 185"/>
                <a:gd name="T32" fmla="*/ 112 w 120"/>
                <a:gd name="T33" fmla="*/ 157 h 185"/>
                <a:gd name="T34" fmla="*/ 102 w 120"/>
                <a:gd name="T35" fmla="*/ 140 h 185"/>
                <a:gd name="T36" fmla="*/ 85 w 120"/>
                <a:gd name="T37" fmla="*/ 121 h 185"/>
                <a:gd name="T38" fmla="*/ 72 w 120"/>
                <a:gd name="T39" fmla="*/ 108 h 185"/>
                <a:gd name="T40" fmla="*/ 58 w 120"/>
                <a:gd name="T41" fmla="*/ 92 h 185"/>
                <a:gd name="T42" fmla="*/ 45 w 120"/>
                <a:gd name="T43" fmla="*/ 75 h 185"/>
                <a:gd name="T44" fmla="*/ 34 w 120"/>
                <a:gd name="T45" fmla="*/ 57 h 185"/>
                <a:gd name="T46" fmla="*/ 22 w 120"/>
                <a:gd name="T47" fmla="*/ 40 h 185"/>
                <a:gd name="T48" fmla="*/ 13 w 120"/>
                <a:gd name="T49" fmla="*/ 24 h 185"/>
                <a:gd name="T50" fmla="*/ 6 w 120"/>
                <a:gd name="T51" fmla="*/ 12 h 185"/>
                <a:gd name="T52" fmla="*/ 1 w 120"/>
                <a:gd name="T53" fmla="*/ 3 h 185"/>
                <a:gd name="T54" fmla="*/ 0 w 120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0" h="185">
                  <a:moveTo>
                    <a:pt x="120" y="181"/>
                  </a:moveTo>
                  <a:lnTo>
                    <a:pt x="120" y="182"/>
                  </a:lnTo>
                  <a:lnTo>
                    <a:pt x="120" y="185"/>
                  </a:lnTo>
                  <a:lnTo>
                    <a:pt x="120" y="181"/>
                  </a:lnTo>
                  <a:close/>
                  <a:moveTo>
                    <a:pt x="0" y="0"/>
                  </a:moveTo>
                  <a:lnTo>
                    <a:pt x="15" y="23"/>
                  </a:lnTo>
                  <a:lnTo>
                    <a:pt x="32" y="45"/>
                  </a:lnTo>
                  <a:lnTo>
                    <a:pt x="51" y="64"/>
                  </a:lnTo>
                  <a:lnTo>
                    <a:pt x="68" y="83"/>
                  </a:lnTo>
                  <a:lnTo>
                    <a:pt x="83" y="98"/>
                  </a:lnTo>
                  <a:lnTo>
                    <a:pt x="96" y="112"/>
                  </a:lnTo>
                  <a:lnTo>
                    <a:pt x="107" y="122"/>
                  </a:lnTo>
                  <a:lnTo>
                    <a:pt x="114" y="127"/>
                  </a:lnTo>
                  <a:lnTo>
                    <a:pt x="116" y="130"/>
                  </a:lnTo>
                  <a:lnTo>
                    <a:pt x="120" y="181"/>
                  </a:lnTo>
                  <a:lnTo>
                    <a:pt x="117" y="172"/>
                  </a:lnTo>
                  <a:lnTo>
                    <a:pt x="112" y="157"/>
                  </a:lnTo>
                  <a:lnTo>
                    <a:pt x="102" y="140"/>
                  </a:lnTo>
                  <a:lnTo>
                    <a:pt x="85" y="121"/>
                  </a:lnTo>
                  <a:lnTo>
                    <a:pt x="72" y="108"/>
                  </a:lnTo>
                  <a:lnTo>
                    <a:pt x="58" y="92"/>
                  </a:lnTo>
                  <a:lnTo>
                    <a:pt x="45" y="75"/>
                  </a:lnTo>
                  <a:lnTo>
                    <a:pt x="34" y="57"/>
                  </a:lnTo>
                  <a:lnTo>
                    <a:pt x="22" y="40"/>
                  </a:lnTo>
                  <a:lnTo>
                    <a:pt x="13" y="24"/>
                  </a:lnTo>
                  <a:lnTo>
                    <a:pt x="6" y="12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7"/>
            <p:cNvSpPr>
              <a:spLocks/>
            </p:cNvSpPr>
            <p:nvPr/>
          </p:nvSpPr>
          <p:spPr bwMode="auto">
            <a:xfrm>
              <a:off x="7904164" y="720725"/>
              <a:ext cx="176213" cy="300038"/>
            </a:xfrm>
            <a:custGeom>
              <a:avLst/>
              <a:gdLst>
                <a:gd name="T0" fmla="*/ 0 w 111"/>
                <a:gd name="T1" fmla="*/ 0 h 189"/>
                <a:gd name="T2" fmla="*/ 13 w 111"/>
                <a:gd name="T3" fmla="*/ 37 h 189"/>
                <a:gd name="T4" fmla="*/ 27 w 111"/>
                <a:gd name="T5" fmla="*/ 68 h 189"/>
                <a:gd name="T6" fmla="*/ 43 w 111"/>
                <a:gd name="T7" fmla="*/ 95 h 189"/>
                <a:gd name="T8" fmla="*/ 59 w 111"/>
                <a:gd name="T9" fmla="*/ 117 h 189"/>
                <a:gd name="T10" fmla="*/ 74 w 111"/>
                <a:gd name="T11" fmla="*/ 134 h 189"/>
                <a:gd name="T12" fmla="*/ 89 w 111"/>
                <a:gd name="T13" fmla="*/ 147 h 189"/>
                <a:gd name="T14" fmla="*/ 99 w 111"/>
                <a:gd name="T15" fmla="*/ 156 h 189"/>
                <a:gd name="T16" fmla="*/ 107 w 111"/>
                <a:gd name="T17" fmla="*/ 161 h 189"/>
                <a:gd name="T18" fmla="*/ 110 w 111"/>
                <a:gd name="T19" fmla="*/ 164 h 189"/>
                <a:gd name="T20" fmla="*/ 110 w 111"/>
                <a:gd name="T21" fmla="*/ 159 h 189"/>
                <a:gd name="T22" fmla="*/ 111 w 111"/>
                <a:gd name="T23" fmla="*/ 189 h 189"/>
                <a:gd name="T24" fmla="*/ 84 w 111"/>
                <a:gd name="T25" fmla="*/ 163 h 189"/>
                <a:gd name="T26" fmla="*/ 61 w 111"/>
                <a:gd name="T27" fmla="*/ 135 h 189"/>
                <a:gd name="T28" fmla="*/ 43 w 111"/>
                <a:gd name="T29" fmla="*/ 106 h 189"/>
                <a:gd name="T30" fmla="*/ 29 w 111"/>
                <a:gd name="T31" fmla="*/ 79 h 189"/>
                <a:gd name="T32" fmla="*/ 17 w 111"/>
                <a:gd name="T33" fmla="*/ 54 h 189"/>
                <a:gd name="T34" fmla="*/ 9 w 111"/>
                <a:gd name="T35" fmla="*/ 33 h 189"/>
                <a:gd name="T36" fmla="*/ 4 w 111"/>
                <a:gd name="T37" fmla="*/ 15 h 189"/>
                <a:gd name="T38" fmla="*/ 1 w 111"/>
                <a:gd name="T39" fmla="*/ 4 h 189"/>
                <a:gd name="T40" fmla="*/ 0 w 111"/>
                <a:gd name="T4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189">
                  <a:moveTo>
                    <a:pt x="0" y="0"/>
                  </a:moveTo>
                  <a:lnTo>
                    <a:pt x="13" y="37"/>
                  </a:lnTo>
                  <a:lnTo>
                    <a:pt x="27" y="68"/>
                  </a:lnTo>
                  <a:lnTo>
                    <a:pt x="43" y="95"/>
                  </a:lnTo>
                  <a:lnTo>
                    <a:pt x="59" y="117"/>
                  </a:lnTo>
                  <a:lnTo>
                    <a:pt x="74" y="134"/>
                  </a:lnTo>
                  <a:lnTo>
                    <a:pt x="89" y="147"/>
                  </a:lnTo>
                  <a:lnTo>
                    <a:pt x="99" y="156"/>
                  </a:lnTo>
                  <a:lnTo>
                    <a:pt x="107" y="161"/>
                  </a:lnTo>
                  <a:lnTo>
                    <a:pt x="110" y="164"/>
                  </a:lnTo>
                  <a:lnTo>
                    <a:pt x="110" y="159"/>
                  </a:lnTo>
                  <a:lnTo>
                    <a:pt x="111" y="189"/>
                  </a:lnTo>
                  <a:lnTo>
                    <a:pt x="84" y="163"/>
                  </a:lnTo>
                  <a:lnTo>
                    <a:pt x="61" y="135"/>
                  </a:lnTo>
                  <a:lnTo>
                    <a:pt x="43" y="106"/>
                  </a:lnTo>
                  <a:lnTo>
                    <a:pt x="29" y="79"/>
                  </a:lnTo>
                  <a:lnTo>
                    <a:pt x="17" y="54"/>
                  </a:lnTo>
                  <a:lnTo>
                    <a:pt x="9" y="33"/>
                  </a:lnTo>
                  <a:lnTo>
                    <a:pt x="4" y="15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8"/>
            <p:cNvSpPr>
              <a:spLocks/>
            </p:cNvSpPr>
            <p:nvPr/>
          </p:nvSpPr>
          <p:spPr bwMode="auto">
            <a:xfrm>
              <a:off x="7859714" y="1117600"/>
              <a:ext cx="180975" cy="160338"/>
            </a:xfrm>
            <a:custGeom>
              <a:avLst/>
              <a:gdLst>
                <a:gd name="T0" fmla="*/ 0 w 114"/>
                <a:gd name="T1" fmla="*/ 0 h 101"/>
                <a:gd name="T2" fmla="*/ 19 w 114"/>
                <a:gd name="T3" fmla="*/ 25 h 101"/>
                <a:gd name="T4" fmla="*/ 37 w 114"/>
                <a:gd name="T5" fmla="*/ 46 h 101"/>
                <a:gd name="T6" fmla="*/ 57 w 114"/>
                <a:gd name="T7" fmla="*/ 63 h 101"/>
                <a:gd name="T8" fmla="*/ 75 w 114"/>
                <a:gd name="T9" fmla="*/ 76 h 101"/>
                <a:gd name="T10" fmla="*/ 91 w 114"/>
                <a:gd name="T11" fmla="*/ 88 h 101"/>
                <a:gd name="T12" fmla="*/ 104 w 114"/>
                <a:gd name="T13" fmla="*/ 95 h 101"/>
                <a:gd name="T14" fmla="*/ 112 w 114"/>
                <a:gd name="T15" fmla="*/ 100 h 101"/>
                <a:gd name="T16" fmla="*/ 114 w 114"/>
                <a:gd name="T17" fmla="*/ 101 h 101"/>
                <a:gd name="T18" fmla="*/ 87 w 114"/>
                <a:gd name="T19" fmla="*/ 93 h 101"/>
                <a:gd name="T20" fmla="*/ 63 w 114"/>
                <a:gd name="T21" fmla="*/ 81 h 101"/>
                <a:gd name="T22" fmla="*/ 43 w 114"/>
                <a:gd name="T23" fmla="*/ 67 h 101"/>
                <a:gd name="T24" fmla="*/ 29 w 114"/>
                <a:gd name="T25" fmla="*/ 53 h 101"/>
                <a:gd name="T26" fmla="*/ 17 w 114"/>
                <a:gd name="T27" fmla="*/ 37 h 101"/>
                <a:gd name="T28" fmla="*/ 9 w 114"/>
                <a:gd name="T29" fmla="*/ 23 h 101"/>
                <a:gd name="T30" fmla="*/ 4 w 114"/>
                <a:gd name="T31" fmla="*/ 11 h 101"/>
                <a:gd name="T32" fmla="*/ 2 w 114"/>
                <a:gd name="T33" fmla="*/ 4 h 101"/>
                <a:gd name="T34" fmla="*/ 0 w 114"/>
                <a:gd name="T35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4" h="101">
                  <a:moveTo>
                    <a:pt x="0" y="0"/>
                  </a:moveTo>
                  <a:lnTo>
                    <a:pt x="19" y="25"/>
                  </a:lnTo>
                  <a:lnTo>
                    <a:pt x="37" y="46"/>
                  </a:lnTo>
                  <a:lnTo>
                    <a:pt x="57" y="63"/>
                  </a:lnTo>
                  <a:lnTo>
                    <a:pt x="75" y="76"/>
                  </a:lnTo>
                  <a:lnTo>
                    <a:pt x="91" y="88"/>
                  </a:lnTo>
                  <a:lnTo>
                    <a:pt x="104" y="95"/>
                  </a:lnTo>
                  <a:lnTo>
                    <a:pt x="112" y="100"/>
                  </a:lnTo>
                  <a:lnTo>
                    <a:pt x="114" y="101"/>
                  </a:lnTo>
                  <a:lnTo>
                    <a:pt x="87" y="93"/>
                  </a:lnTo>
                  <a:lnTo>
                    <a:pt x="63" y="81"/>
                  </a:lnTo>
                  <a:lnTo>
                    <a:pt x="43" y="67"/>
                  </a:lnTo>
                  <a:lnTo>
                    <a:pt x="29" y="53"/>
                  </a:lnTo>
                  <a:lnTo>
                    <a:pt x="17" y="37"/>
                  </a:lnTo>
                  <a:lnTo>
                    <a:pt x="9" y="23"/>
                  </a:lnTo>
                  <a:lnTo>
                    <a:pt x="4" y="11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9"/>
            <p:cNvSpPr>
              <a:spLocks/>
            </p:cNvSpPr>
            <p:nvPr/>
          </p:nvSpPr>
          <p:spPr bwMode="auto">
            <a:xfrm>
              <a:off x="8118476" y="1282700"/>
              <a:ext cx="246063" cy="250825"/>
            </a:xfrm>
            <a:custGeom>
              <a:avLst/>
              <a:gdLst>
                <a:gd name="T0" fmla="*/ 155 w 155"/>
                <a:gd name="T1" fmla="*/ 0 h 158"/>
                <a:gd name="T2" fmla="*/ 154 w 155"/>
                <a:gd name="T3" fmla="*/ 4 h 158"/>
                <a:gd name="T4" fmla="*/ 150 w 155"/>
                <a:gd name="T5" fmla="*/ 13 h 158"/>
                <a:gd name="T6" fmla="*/ 142 w 155"/>
                <a:gd name="T7" fmla="*/ 27 h 158"/>
                <a:gd name="T8" fmla="*/ 133 w 155"/>
                <a:gd name="T9" fmla="*/ 44 h 158"/>
                <a:gd name="T10" fmla="*/ 119 w 155"/>
                <a:gd name="T11" fmla="*/ 64 h 158"/>
                <a:gd name="T12" fmla="*/ 103 w 155"/>
                <a:gd name="T13" fmla="*/ 85 h 158"/>
                <a:gd name="T14" fmla="*/ 82 w 155"/>
                <a:gd name="T15" fmla="*/ 106 h 158"/>
                <a:gd name="T16" fmla="*/ 59 w 155"/>
                <a:gd name="T17" fmla="*/ 125 h 158"/>
                <a:gd name="T18" fmla="*/ 31 w 155"/>
                <a:gd name="T19" fmla="*/ 144 h 158"/>
                <a:gd name="T20" fmla="*/ 0 w 155"/>
                <a:gd name="T21" fmla="*/ 158 h 158"/>
                <a:gd name="T22" fmla="*/ 4 w 155"/>
                <a:gd name="T23" fmla="*/ 155 h 158"/>
                <a:gd name="T24" fmla="*/ 11 w 155"/>
                <a:gd name="T25" fmla="*/ 150 h 158"/>
                <a:gd name="T26" fmla="*/ 25 w 155"/>
                <a:gd name="T27" fmla="*/ 141 h 158"/>
                <a:gd name="T28" fmla="*/ 43 w 155"/>
                <a:gd name="T29" fmla="*/ 127 h 158"/>
                <a:gd name="T30" fmla="*/ 62 w 155"/>
                <a:gd name="T31" fmla="*/ 110 h 158"/>
                <a:gd name="T32" fmla="*/ 85 w 155"/>
                <a:gd name="T33" fmla="*/ 89 h 158"/>
                <a:gd name="T34" fmla="*/ 108 w 155"/>
                <a:gd name="T35" fmla="*/ 63 h 158"/>
                <a:gd name="T36" fmla="*/ 132 w 155"/>
                <a:gd name="T37" fmla="*/ 34 h 158"/>
                <a:gd name="T38" fmla="*/ 155 w 155"/>
                <a:gd name="T3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5" h="158">
                  <a:moveTo>
                    <a:pt x="155" y="0"/>
                  </a:moveTo>
                  <a:lnTo>
                    <a:pt x="154" y="4"/>
                  </a:lnTo>
                  <a:lnTo>
                    <a:pt x="150" y="13"/>
                  </a:lnTo>
                  <a:lnTo>
                    <a:pt x="142" y="27"/>
                  </a:lnTo>
                  <a:lnTo>
                    <a:pt x="133" y="44"/>
                  </a:lnTo>
                  <a:lnTo>
                    <a:pt x="119" y="64"/>
                  </a:lnTo>
                  <a:lnTo>
                    <a:pt x="103" y="85"/>
                  </a:lnTo>
                  <a:lnTo>
                    <a:pt x="82" y="106"/>
                  </a:lnTo>
                  <a:lnTo>
                    <a:pt x="59" y="125"/>
                  </a:lnTo>
                  <a:lnTo>
                    <a:pt x="31" y="144"/>
                  </a:lnTo>
                  <a:lnTo>
                    <a:pt x="0" y="158"/>
                  </a:lnTo>
                  <a:lnTo>
                    <a:pt x="4" y="155"/>
                  </a:lnTo>
                  <a:lnTo>
                    <a:pt x="11" y="150"/>
                  </a:lnTo>
                  <a:lnTo>
                    <a:pt x="25" y="141"/>
                  </a:lnTo>
                  <a:lnTo>
                    <a:pt x="43" y="127"/>
                  </a:lnTo>
                  <a:lnTo>
                    <a:pt x="62" y="110"/>
                  </a:lnTo>
                  <a:lnTo>
                    <a:pt x="85" y="89"/>
                  </a:lnTo>
                  <a:lnTo>
                    <a:pt x="108" y="63"/>
                  </a:lnTo>
                  <a:lnTo>
                    <a:pt x="132" y="34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0"/>
            <p:cNvSpPr>
              <a:spLocks/>
            </p:cNvSpPr>
            <p:nvPr/>
          </p:nvSpPr>
          <p:spPr bwMode="auto">
            <a:xfrm>
              <a:off x="7867651" y="1701800"/>
              <a:ext cx="158750" cy="166688"/>
            </a:xfrm>
            <a:custGeom>
              <a:avLst/>
              <a:gdLst>
                <a:gd name="T0" fmla="*/ 0 w 100"/>
                <a:gd name="T1" fmla="*/ 0 h 105"/>
                <a:gd name="T2" fmla="*/ 23 w 100"/>
                <a:gd name="T3" fmla="*/ 33 h 105"/>
                <a:gd name="T4" fmla="*/ 44 w 100"/>
                <a:gd name="T5" fmla="*/ 58 h 105"/>
                <a:gd name="T6" fmla="*/ 62 w 100"/>
                <a:gd name="T7" fmla="*/ 77 h 105"/>
                <a:gd name="T8" fmla="*/ 78 w 100"/>
                <a:gd name="T9" fmla="*/ 90 h 105"/>
                <a:gd name="T10" fmla="*/ 90 w 100"/>
                <a:gd name="T11" fmla="*/ 100 h 105"/>
                <a:gd name="T12" fmla="*/ 97 w 100"/>
                <a:gd name="T13" fmla="*/ 104 h 105"/>
                <a:gd name="T14" fmla="*/ 100 w 100"/>
                <a:gd name="T15" fmla="*/ 105 h 105"/>
                <a:gd name="T16" fmla="*/ 78 w 100"/>
                <a:gd name="T17" fmla="*/ 98 h 105"/>
                <a:gd name="T18" fmla="*/ 58 w 100"/>
                <a:gd name="T19" fmla="*/ 87 h 105"/>
                <a:gd name="T20" fmla="*/ 42 w 100"/>
                <a:gd name="T21" fmla="*/ 72 h 105"/>
                <a:gd name="T22" fmla="*/ 28 w 100"/>
                <a:gd name="T23" fmla="*/ 56 h 105"/>
                <a:gd name="T24" fmla="*/ 17 w 100"/>
                <a:gd name="T25" fmla="*/ 39 h 105"/>
                <a:gd name="T26" fmla="*/ 10 w 100"/>
                <a:gd name="T27" fmla="*/ 24 h 105"/>
                <a:gd name="T28" fmla="*/ 4 w 100"/>
                <a:gd name="T29" fmla="*/ 12 h 105"/>
                <a:gd name="T30" fmla="*/ 2 w 100"/>
                <a:gd name="T31" fmla="*/ 3 h 105"/>
                <a:gd name="T32" fmla="*/ 0 w 100"/>
                <a:gd name="T3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5">
                  <a:moveTo>
                    <a:pt x="0" y="0"/>
                  </a:moveTo>
                  <a:lnTo>
                    <a:pt x="23" y="33"/>
                  </a:lnTo>
                  <a:lnTo>
                    <a:pt x="44" y="58"/>
                  </a:lnTo>
                  <a:lnTo>
                    <a:pt x="62" y="77"/>
                  </a:lnTo>
                  <a:lnTo>
                    <a:pt x="78" y="90"/>
                  </a:lnTo>
                  <a:lnTo>
                    <a:pt x="90" y="100"/>
                  </a:lnTo>
                  <a:lnTo>
                    <a:pt x="97" y="104"/>
                  </a:lnTo>
                  <a:lnTo>
                    <a:pt x="100" y="105"/>
                  </a:lnTo>
                  <a:lnTo>
                    <a:pt x="78" y="98"/>
                  </a:lnTo>
                  <a:lnTo>
                    <a:pt x="58" y="87"/>
                  </a:lnTo>
                  <a:lnTo>
                    <a:pt x="42" y="72"/>
                  </a:lnTo>
                  <a:lnTo>
                    <a:pt x="28" y="56"/>
                  </a:lnTo>
                  <a:lnTo>
                    <a:pt x="17" y="39"/>
                  </a:lnTo>
                  <a:lnTo>
                    <a:pt x="10" y="24"/>
                  </a:lnTo>
                  <a:lnTo>
                    <a:pt x="4" y="12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1"/>
            <p:cNvSpPr>
              <a:spLocks/>
            </p:cNvSpPr>
            <p:nvPr/>
          </p:nvSpPr>
          <p:spPr bwMode="auto">
            <a:xfrm>
              <a:off x="8040689" y="576263"/>
              <a:ext cx="80963" cy="2497138"/>
            </a:xfrm>
            <a:custGeom>
              <a:avLst/>
              <a:gdLst>
                <a:gd name="T0" fmla="*/ 24 w 51"/>
                <a:gd name="T1" fmla="*/ 4 h 1573"/>
                <a:gd name="T2" fmla="*/ 25 w 51"/>
                <a:gd name="T3" fmla="*/ 42 h 1573"/>
                <a:gd name="T4" fmla="*/ 26 w 51"/>
                <a:gd name="T5" fmla="*/ 111 h 1573"/>
                <a:gd name="T6" fmla="*/ 28 w 51"/>
                <a:gd name="T7" fmla="*/ 208 h 1573"/>
                <a:gd name="T8" fmla="*/ 30 w 51"/>
                <a:gd name="T9" fmla="*/ 326 h 1573"/>
                <a:gd name="T10" fmla="*/ 33 w 51"/>
                <a:gd name="T11" fmla="*/ 460 h 1573"/>
                <a:gd name="T12" fmla="*/ 36 w 51"/>
                <a:gd name="T13" fmla="*/ 606 h 1573"/>
                <a:gd name="T14" fmla="*/ 38 w 51"/>
                <a:gd name="T15" fmla="*/ 758 h 1573"/>
                <a:gd name="T16" fmla="*/ 41 w 51"/>
                <a:gd name="T17" fmla="*/ 909 h 1573"/>
                <a:gd name="T18" fmla="*/ 43 w 51"/>
                <a:gd name="T19" fmla="*/ 1056 h 1573"/>
                <a:gd name="T20" fmla="*/ 46 w 51"/>
                <a:gd name="T21" fmla="*/ 1194 h 1573"/>
                <a:gd name="T22" fmla="*/ 49 w 51"/>
                <a:gd name="T23" fmla="*/ 1315 h 1573"/>
                <a:gd name="T24" fmla="*/ 50 w 51"/>
                <a:gd name="T25" fmla="*/ 1416 h 1573"/>
                <a:gd name="T26" fmla="*/ 51 w 51"/>
                <a:gd name="T27" fmla="*/ 1492 h 1573"/>
                <a:gd name="T28" fmla="*/ 51 w 51"/>
                <a:gd name="T29" fmla="*/ 1536 h 1573"/>
                <a:gd name="T30" fmla="*/ 49 w 51"/>
                <a:gd name="T31" fmla="*/ 1557 h 1573"/>
                <a:gd name="T32" fmla="*/ 34 w 51"/>
                <a:gd name="T33" fmla="*/ 1571 h 1573"/>
                <a:gd name="T34" fmla="*/ 15 w 51"/>
                <a:gd name="T35" fmla="*/ 1573 h 1573"/>
                <a:gd name="T36" fmla="*/ 1 w 51"/>
                <a:gd name="T37" fmla="*/ 1565 h 1573"/>
                <a:gd name="T38" fmla="*/ 1 w 51"/>
                <a:gd name="T39" fmla="*/ 1552 h 1573"/>
                <a:gd name="T40" fmla="*/ 1 w 51"/>
                <a:gd name="T41" fmla="*/ 1510 h 1573"/>
                <a:gd name="T42" fmla="*/ 3 w 51"/>
                <a:gd name="T43" fmla="*/ 1437 h 1573"/>
                <a:gd name="T44" fmla="*/ 4 w 51"/>
                <a:gd name="T45" fmla="*/ 1336 h 1573"/>
                <a:gd name="T46" fmla="*/ 7 w 51"/>
                <a:gd name="T47" fmla="*/ 1213 h 1573"/>
                <a:gd name="T48" fmla="*/ 8 w 51"/>
                <a:gd name="T49" fmla="*/ 1076 h 1573"/>
                <a:gd name="T50" fmla="*/ 11 w 51"/>
                <a:gd name="T51" fmla="*/ 926 h 1573"/>
                <a:gd name="T52" fmla="*/ 13 w 51"/>
                <a:gd name="T53" fmla="*/ 772 h 1573"/>
                <a:gd name="T54" fmla="*/ 15 w 51"/>
                <a:gd name="T55" fmla="*/ 618 h 1573"/>
                <a:gd name="T56" fmla="*/ 17 w 51"/>
                <a:gd name="T57" fmla="*/ 470 h 1573"/>
                <a:gd name="T58" fmla="*/ 19 w 51"/>
                <a:gd name="T59" fmla="*/ 332 h 1573"/>
                <a:gd name="T60" fmla="*/ 21 w 51"/>
                <a:gd name="T61" fmla="*/ 212 h 1573"/>
                <a:gd name="T62" fmla="*/ 22 w 51"/>
                <a:gd name="T63" fmla="*/ 114 h 1573"/>
                <a:gd name="T64" fmla="*/ 22 w 51"/>
                <a:gd name="T65" fmla="*/ 43 h 1573"/>
                <a:gd name="T66" fmla="*/ 24 w 51"/>
                <a:gd name="T67" fmla="*/ 4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1573">
                  <a:moveTo>
                    <a:pt x="24" y="0"/>
                  </a:moveTo>
                  <a:lnTo>
                    <a:pt x="24" y="4"/>
                  </a:lnTo>
                  <a:lnTo>
                    <a:pt x="24" y="18"/>
                  </a:lnTo>
                  <a:lnTo>
                    <a:pt x="25" y="42"/>
                  </a:lnTo>
                  <a:lnTo>
                    <a:pt x="25" y="73"/>
                  </a:lnTo>
                  <a:lnTo>
                    <a:pt x="26" y="111"/>
                  </a:lnTo>
                  <a:lnTo>
                    <a:pt x="26" y="157"/>
                  </a:lnTo>
                  <a:lnTo>
                    <a:pt x="28" y="208"/>
                  </a:lnTo>
                  <a:lnTo>
                    <a:pt x="29" y="264"/>
                  </a:lnTo>
                  <a:lnTo>
                    <a:pt x="30" y="326"/>
                  </a:lnTo>
                  <a:lnTo>
                    <a:pt x="32" y="391"/>
                  </a:lnTo>
                  <a:lnTo>
                    <a:pt x="33" y="460"/>
                  </a:lnTo>
                  <a:lnTo>
                    <a:pt x="34" y="532"/>
                  </a:lnTo>
                  <a:lnTo>
                    <a:pt x="36" y="606"/>
                  </a:lnTo>
                  <a:lnTo>
                    <a:pt x="37" y="682"/>
                  </a:lnTo>
                  <a:lnTo>
                    <a:pt x="38" y="758"/>
                  </a:lnTo>
                  <a:lnTo>
                    <a:pt x="39" y="834"/>
                  </a:lnTo>
                  <a:lnTo>
                    <a:pt x="41" y="909"/>
                  </a:lnTo>
                  <a:lnTo>
                    <a:pt x="42" y="984"/>
                  </a:lnTo>
                  <a:lnTo>
                    <a:pt x="43" y="1056"/>
                  </a:lnTo>
                  <a:lnTo>
                    <a:pt x="45" y="1127"/>
                  </a:lnTo>
                  <a:lnTo>
                    <a:pt x="46" y="1194"/>
                  </a:lnTo>
                  <a:lnTo>
                    <a:pt x="47" y="1256"/>
                  </a:lnTo>
                  <a:lnTo>
                    <a:pt x="49" y="1315"/>
                  </a:lnTo>
                  <a:lnTo>
                    <a:pt x="49" y="1369"/>
                  </a:lnTo>
                  <a:lnTo>
                    <a:pt x="50" y="1416"/>
                  </a:lnTo>
                  <a:lnTo>
                    <a:pt x="51" y="1458"/>
                  </a:lnTo>
                  <a:lnTo>
                    <a:pt x="51" y="1492"/>
                  </a:lnTo>
                  <a:lnTo>
                    <a:pt x="51" y="1518"/>
                  </a:lnTo>
                  <a:lnTo>
                    <a:pt x="51" y="1536"/>
                  </a:lnTo>
                  <a:lnTo>
                    <a:pt x="51" y="1544"/>
                  </a:lnTo>
                  <a:lnTo>
                    <a:pt x="49" y="1557"/>
                  </a:lnTo>
                  <a:lnTo>
                    <a:pt x="42" y="1565"/>
                  </a:lnTo>
                  <a:lnTo>
                    <a:pt x="34" y="1571"/>
                  </a:lnTo>
                  <a:lnTo>
                    <a:pt x="24" y="1573"/>
                  </a:lnTo>
                  <a:lnTo>
                    <a:pt x="15" y="1573"/>
                  </a:lnTo>
                  <a:lnTo>
                    <a:pt x="7" y="1569"/>
                  </a:lnTo>
                  <a:lnTo>
                    <a:pt x="1" y="1565"/>
                  </a:lnTo>
                  <a:lnTo>
                    <a:pt x="0" y="1559"/>
                  </a:lnTo>
                  <a:lnTo>
                    <a:pt x="1" y="1552"/>
                  </a:lnTo>
                  <a:lnTo>
                    <a:pt x="1" y="1535"/>
                  </a:lnTo>
                  <a:lnTo>
                    <a:pt x="1" y="1510"/>
                  </a:lnTo>
                  <a:lnTo>
                    <a:pt x="3" y="1478"/>
                  </a:lnTo>
                  <a:lnTo>
                    <a:pt x="3" y="1437"/>
                  </a:lnTo>
                  <a:lnTo>
                    <a:pt x="4" y="1390"/>
                  </a:lnTo>
                  <a:lnTo>
                    <a:pt x="4" y="1336"/>
                  </a:lnTo>
                  <a:lnTo>
                    <a:pt x="5" y="1277"/>
                  </a:lnTo>
                  <a:lnTo>
                    <a:pt x="7" y="1213"/>
                  </a:lnTo>
                  <a:lnTo>
                    <a:pt x="8" y="1146"/>
                  </a:lnTo>
                  <a:lnTo>
                    <a:pt x="8" y="1076"/>
                  </a:lnTo>
                  <a:lnTo>
                    <a:pt x="9" y="1001"/>
                  </a:lnTo>
                  <a:lnTo>
                    <a:pt x="11" y="926"/>
                  </a:lnTo>
                  <a:lnTo>
                    <a:pt x="12" y="849"/>
                  </a:lnTo>
                  <a:lnTo>
                    <a:pt x="13" y="772"/>
                  </a:lnTo>
                  <a:lnTo>
                    <a:pt x="15" y="695"/>
                  </a:lnTo>
                  <a:lnTo>
                    <a:pt x="15" y="618"/>
                  </a:lnTo>
                  <a:lnTo>
                    <a:pt x="16" y="543"/>
                  </a:lnTo>
                  <a:lnTo>
                    <a:pt x="17" y="470"/>
                  </a:lnTo>
                  <a:lnTo>
                    <a:pt x="19" y="399"/>
                  </a:lnTo>
                  <a:lnTo>
                    <a:pt x="19" y="332"/>
                  </a:lnTo>
                  <a:lnTo>
                    <a:pt x="20" y="269"/>
                  </a:lnTo>
                  <a:lnTo>
                    <a:pt x="21" y="212"/>
                  </a:lnTo>
                  <a:lnTo>
                    <a:pt x="21" y="159"/>
                  </a:lnTo>
                  <a:lnTo>
                    <a:pt x="22" y="114"/>
                  </a:lnTo>
                  <a:lnTo>
                    <a:pt x="22" y="74"/>
                  </a:lnTo>
                  <a:lnTo>
                    <a:pt x="22" y="43"/>
                  </a:lnTo>
                  <a:lnTo>
                    <a:pt x="24" y="19"/>
                  </a:lnTo>
                  <a:lnTo>
                    <a:pt x="24" y="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矩形 70"/>
          <p:cNvSpPr/>
          <p:nvPr/>
        </p:nvSpPr>
        <p:spPr>
          <a:xfrm>
            <a:off x="4875018" y="5147904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8240150" y="0"/>
            <a:ext cx="0" cy="3623612"/>
          </a:xfrm>
          <a:prstGeom prst="line">
            <a:avLst/>
          </a:prstGeom>
          <a:ln>
            <a:solidFill>
              <a:schemeClr val="bg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组合 81"/>
          <p:cNvGrpSpPr/>
          <p:nvPr/>
        </p:nvGrpSpPr>
        <p:grpSpPr>
          <a:xfrm rot="11669043">
            <a:off x="6998331" y="4377677"/>
            <a:ext cx="636681" cy="1905699"/>
            <a:chOff x="3257551" y="49213"/>
            <a:chExt cx="1163638" cy="3482975"/>
          </a:xfrm>
          <a:solidFill>
            <a:schemeClr val="bg1">
              <a:lumMod val="85000"/>
              <a:alpha val="57000"/>
            </a:schemeClr>
          </a:solidFill>
        </p:grpSpPr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3257551" y="49213"/>
              <a:ext cx="1163638" cy="3143250"/>
            </a:xfrm>
            <a:custGeom>
              <a:avLst/>
              <a:gdLst>
                <a:gd name="T0" fmla="*/ 417 w 733"/>
                <a:gd name="T1" fmla="*/ 1836 h 1980"/>
                <a:gd name="T2" fmla="*/ 301 w 733"/>
                <a:gd name="T3" fmla="*/ 1827 h 1980"/>
                <a:gd name="T4" fmla="*/ 729 w 733"/>
                <a:gd name="T5" fmla="*/ 1557 h 1980"/>
                <a:gd name="T6" fmla="*/ 398 w 733"/>
                <a:gd name="T7" fmla="*/ 1624 h 1980"/>
                <a:gd name="T8" fmla="*/ 503 w 733"/>
                <a:gd name="T9" fmla="*/ 1512 h 1980"/>
                <a:gd name="T10" fmla="*/ 431 w 733"/>
                <a:gd name="T11" fmla="*/ 1654 h 1980"/>
                <a:gd name="T12" fmla="*/ 428 w 733"/>
                <a:gd name="T13" fmla="*/ 1537 h 1980"/>
                <a:gd name="T14" fmla="*/ 571 w 733"/>
                <a:gd name="T15" fmla="*/ 764 h 1980"/>
                <a:gd name="T16" fmla="*/ 200 w 733"/>
                <a:gd name="T17" fmla="*/ 182 h 1980"/>
                <a:gd name="T18" fmla="*/ 314 w 733"/>
                <a:gd name="T19" fmla="*/ 50 h 1980"/>
                <a:gd name="T20" fmla="*/ 243 w 733"/>
                <a:gd name="T21" fmla="*/ 224 h 1980"/>
                <a:gd name="T22" fmla="*/ 281 w 733"/>
                <a:gd name="T23" fmla="*/ 232 h 1980"/>
                <a:gd name="T24" fmla="*/ 378 w 733"/>
                <a:gd name="T25" fmla="*/ 154 h 1980"/>
                <a:gd name="T26" fmla="*/ 408 w 733"/>
                <a:gd name="T27" fmla="*/ 189 h 1980"/>
                <a:gd name="T28" fmla="*/ 314 w 733"/>
                <a:gd name="T29" fmla="*/ 366 h 1980"/>
                <a:gd name="T30" fmla="*/ 436 w 733"/>
                <a:gd name="T31" fmla="*/ 260 h 1980"/>
                <a:gd name="T32" fmla="*/ 489 w 733"/>
                <a:gd name="T33" fmla="*/ 281 h 1980"/>
                <a:gd name="T34" fmla="*/ 400 w 733"/>
                <a:gd name="T35" fmla="*/ 384 h 1980"/>
                <a:gd name="T36" fmla="*/ 452 w 733"/>
                <a:gd name="T37" fmla="*/ 385 h 1980"/>
                <a:gd name="T38" fmla="*/ 482 w 733"/>
                <a:gd name="T39" fmla="*/ 417 h 1980"/>
                <a:gd name="T40" fmla="*/ 509 w 733"/>
                <a:gd name="T41" fmla="*/ 449 h 1980"/>
                <a:gd name="T42" fmla="*/ 504 w 733"/>
                <a:gd name="T43" fmla="*/ 474 h 1980"/>
                <a:gd name="T44" fmla="*/ 548 w 733"/>
                <a:gd name="T45" fmla="*/ 512 h 1980"/>
                <a:gd name="T46" fmla="*/ 465 w 733"/>
                <a:gd name="T47" fmla="*/ 592 h 1980"/>
                <a:gd name="T48" fmla="*/ 428 w 733"/>
                <a:gd name="T49" fmla="*/ 658 h 1980"/>
                <a:gd name="T50" fmla="*/ 381 w 733"/>
                <a:gd name="T51" fmla="*/ 775 h 1980"/>
                <a:gd name="T52" fmla="*/ 539 w 733"/>
                <a:gd name="T53" fmla="*/ 621 h 1980"/>
                <a:gd name="T54" fmla="*/ 517 w 733"/>
                <a:gd name="T55" fmla="*/ 698 h 1980"/>
                <a:gd name="T56" fmla="*/ 552 w 733"/>
                <a:gd name="T57" fmla="*/ 711 h 1980"/>
                <a:gd name="T58" fmla="*/ 483 w 733"/>
                <a:gd name="T59" fmla="*/ 803 h 1980"/>
                <a:gd name="T60" fmla="*/ 548 w 733"/>
                <a:gd name="T61" fmla="*/ 779 h 1980"/>
                <a:gd name="T62" fmla="*/ 311 w 733"/>
                <a:gd name="T63" fmla="*/ 1244 h 1980"/>
                <a:gd name="T64" fmla="*/ 381 w 733"/>
                <a:gd name="T65" fmla="*/ 1129 h 1980"/>
                <a:gd name="T66" fmla="*/ 373 w 733"/>
                <a:gd name="T67" fmla="*/ 1197 h 1980"/>
                <a:gd name="T68" fmla="*/ 551 w 733"/>
                <a:gd name="T69" fmla="*/ 874 h 1980"/>
                <a:gd name="T70" fmla="*/ 472 w 733"/>
                <a:gd name="T71" fmla="*/ 1057 h 1980"/>
                <a:gd name="T72" fmla="*/ 365 w 733"/>
                <a:gd name="T73" fmla="*/ 1368 h 1980"/>
                <a:gd name="T74" fmla="*/ 398 w 733"/>
                <a:gd name="T75" fmla="*/ 1338 h 1980"/>
                <a:gd name="T76" fmla="*/ 452 w 733"/>
                <a:gd name="T77" fmla="*/ 1289 h 1980"/>
                <a:gd name="T78" fmla="*/ 458 w 733"/>
                <a:gd name="T79" fmla="*/ 1337 h 1980"/>
                <a:gd name="T80" fmla="*/ 615 w 733"/>
                <a:gd name="T81" fmla="*/ 1073 h 1980"/>
                <a:gd name="T82" fmla="*/ 520 w 733"/>
                <a:gd name="T83" fmla="*/ 1308 h 1980"/>
                <a:gd name="T84" fmla="*/ 505 w 733"/>
                <a:gd name="T85" fmla="*/ 1402 h 1980"/>
                <a:gd name="T86" fmla="*/ 543 w 733"/>
                <a:gd name="T87" fmla="*/ 1477 h 1980"/>
                <a:gd name="T88" fmla="*/ 546 w 733"/>
                <a:gd name="T89" fmla="*/ 1562 h 1980"/>
                <a:gd name="T90" fmla="*/ 467 w 733"/>
                <a:gd name="T91" fmla="*/ 1806 h 1980"/>
                <a:gd name="T92" fmla="*/ 133 w 733"/>
                <a:gd name="T93" fmla="*/ 1867 h 1980"/>
                <a:gd name="T94" fmla="*/ 180 w 733"/>
                <a:gd name="T95" fmla="*/ 1861 h 1980"/>
                <a:gd name="T96" fmla="*/ 167 w 733"/>
                <a:gd name="T97" fmla="*/ 1770 h 1980"/>
                <a:gd name="T98" fmla="*/ 1 w 733"/>
                <a:gd name="T99" fmla="*/ 1387 h 1980"/>
                <a:gd name="T100" fmla="*/ 56 w 733"/>
                <a:gd name="T101" fmla="*/ 1379 h 1980"/>
                <a:gd name="T102" fmla="*/ 49 w 733"/>
                <a:gd name="T103" fmla="*/ 1241 h 1980"/>
                <a:gd name="T104" fmla="*/ 42 w 733"/>
                <a:gd name="T105" fmla="*/ 1049 h 1980"/>
                <a:gd name="T106" fmla="*/ 65 w 733"/>
                <a:gd name="T107" fmla="*/ 1125 h 1980"/>
                <a:gd name="T108" fmla="*/ 64 w 733"/>
                <a:gd name="T109" fmla="*/ 1020 h 1980"/>
                <a:gd name="T110" fmla="*/ 85 w 733"/>
                <a:gd name="T111" fmla="*/ 993 h 1980"/>
                <a:gd name="T112" fmla="*/ 90 w 733"/>
                <a:gd name="T113" fmla="*/ 927 h 1980"/>
                <a:gd name="T114" fmla="*/ 42 w 733"/>
                <a:gd name="T115" fmla="*/ 518 h 1980"/>
                <a:gd name="T116" fmla="*/ 47 w 733"/>
                <a:gd name="T117" fmla="*/ 527 h 1980"/>
                <a:gd name="T118" fmla="*/ 102 w 733"/>
                <a:gd name="T119" fmla="*/ 723 h 1980"/>
                <a:gd name="T120" fmla="*/ 93 w 733"/>
                <a:gd name="T121" fmla="*/ 329 h 1980"/>
                <a:gd name="T122" fmla="*/ 124 w 733"/>
                <a:gd name="T123" fmla="*/ 209 h 1980"/>
                <a:gd name="T124" fmla="*/ 157 w 733"/>
                <a:gd name="T125" fmla="*/ 203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33" h="1980">
                  <a:moveTo>
                    <a:pt x="400" y="1862"/>
                  </a:moveTo>
                  <a:lnTo>
                    <a:pt x="393" y="1867"/>
                  </a:lnTo>
                  <a:lnTo>
                    <a:pt x="368" y="1884"/>
                  </a:lnTo>
                  <a:lnTo>
                    <a:pt x="345" y="1899"/>
                  </a:lnTo>
                  <a:lnTo>
                    <a:pt x="324" y="1912"/>
                  </a:lnTo>
                  <a:lnTo>
                    <a:pt x="307" y="1921"/>
                  </a:lnTo>
                  <a:lnTo>
                    <a:pt x="294" y="1929"/>
                  </a:lnTo>
                  <a:lnTo>
                    <a:pt x="285" y="1933"/>
                  </a:lnTo>
                  <a:lnTo>
                    <a:pt x="283" y="1934"/>
                  </a:lnTo>
                  <a:lnTo>
                    <a:pt x="311" y="1930"/>
                  </a:lnTo>
                  <a:lnTo>
                    <a:pt x="339" y="1920"/>
                  </a:lnTo>
                  <a:lnTo>
                    <a:pt x="364" y="1903"/>
                  </a:lnTo>
                  <a:lnTo>
                    <a:pt x="387" y="1879"/>
                  </a:lnTo>
                  <a:lnTo>
                    <a:pt x="400" y="1862"/>
                  </a:lnTo>
                  <a:close/>
                  <a:moveTo>
                    <a:pt x="457" y="1753"/>
                  </a:moveTo>
                  <a:lnTo>
                    <a:pt x="444" y="1761"/>
                  </a:lnTo>
                  <a:lnTo>
                    <a:pt x="415" y="1781"/>
                  </a:lnTo>
                  <a:lnTo>
                    <a:pt x="389" y="1802"/>
                  </a:lnTo>
                  <a:lnTo>
                    <a:pt x="368" y="1823"/>
                  </a:lnTo>
                  <a:lnTo>
                    <a:pt x="352" y="1841"/>
                  </a:lnTo>
                  <a:lnTo>
                    <a:pt x="339" y="1857"/>
                  </a:lnTo>
                  <a:lnTo>
                    <a:pt x="331" y="1870"/>
                  </a:lnTo>
                  <a:lnTo>
                    <a:pt x="326" y="1878"/>
                  </a:lnTo>
                  <a:lnTo>
                    <a:pt x="324" y="1880"/>
                  </a:lnTo>
                  <a:lnTo>
                    <a:pt x="368" y="1863"/>
                  </a:lnTo>
                  <a:lnTo>
                    <a:pt x="406" y="1844"/>
                  </a:lnTo>
                  <a:lnTo>
                    <a:pt x="417" y="1836"/>
                  </a:lnTo>
                  <a:lnTo>
                    <a:pt x="429" y="1816"/>
                  </a:lnTo>
                  <a:lnTo>
                    <a:pt x="448" y="1778"/>
                  </a:lnTo>
                  <a:lnTo>
                    <a:pt x="457" y="1753"/>
                  </a:lnTo>
                  <a:close/>
                  <a:moveTo>
                    <a:pt x="526" y="1721"/>
                  </a:moveTo>
                  <a:lnTo>
                    <a:pt x="520" y="1723"/>
                  </a:lnTo>
                  <a:lnTo>
                    <a:pt x="479" y="1742"/>
                  </a:lnTo>
                  <a:lnTo>
                    <a:pt x="475" y="1743"/>
                  </a:lnTo>
                  <a:lnTo>
                    <a:pt x="469" y="1764"/>
                  </a:lnTo>
                  <a:lnTo>
                    <a:pt x="457" y="1796"/>
                  </a:lnTo>
                  <a:lnTo>
                    <a:pt x="450" y="1811"/>
                  </a:lnTo>
                  <a:lnTo>
                    <a:pt x="466" y="1798"/>
                  </a:lnTo>
                  <a:lnTo>
                    <a:pt x="488" y="1776"/>
                  </a:lnTo>
                  <a:lnTo>
                    <a:pt x="507" y="1752"/>
                  </a:lnTo>
                  <a:lnTo>
                    <a:pt x="521" y="1731"/>
                  </a:lnTo>
                  <a:lnTo>
                    <a:pt x="526" y="1721"/>
                  </a:lnTo>
                  <a:close/>
                  <a:moveTo>
                    <a:pt x="509" y="1588"/>
                  </a:moveTo>
                  <a:lnTo>
                    <a:pt x="504" y="1592"/>
                  </a:lnTo>
                  <a:lnTo>
                    <a:pt x="480" y="1612"/>
                  </a:lnTo>
                  <a:lnTo>
                    <a:pt x="458" y="1635"/>
                  </a:lnTo>
                  <a:lnTo>
                    <a:pt x="436" y="1659"/>
                  </a:lnTo>
                  <a:lnTo>
                    <a:pt x="412" y="1685"/>
                  </a:lnTo>
                  <a:lnTo>
                    <a:pt x="391" y="1710"/>
                  </a:lnTo>
                  <a:lnTo>
                    <a:pt x="369" y="1736"/>
                  </a:lnTo>
                  <a:lnTo>
                    <a:pt x="349" y="1761"/>
                  </a:lnTo>
                  <a:lnTo>
                    <a:pt x="331" y="1786"/>
                  </a:lnTo>
                  <a:lnTo>
                    <a:pt x="315" y="1807"/>
                  </a:lnTo>
                  <a:lnTo>
                    <a:pt x="301" y="1827"/>
                  </a:lnTo>
                  <a:lnTo>
                    <a:pt x="289" y="1842"/>
                  </a:lnTo>
                  <a:lnTo>
                    <a:pt x="281" y="1855"/>
                  </a:lnTo>
                  <a:lnTo>
                    <a:pt x="276" y="1863"/>
                  </a:lnTo>
                  <a:lnTo>
                    <a:pt x="273" y="1866"/>
                  </a:lnTo>
                  <a:lnTo>
                    <a:pt x="289" y="1863"/>
                  </a:lnTo>
                  <a:lnTo>
                    <a:pt x="301" y="1858"/>
                  </a:lnTo>
                  <a:lnTo>
                    <a:pt x="311" y="1851"/>
                  </a:lnTo>
                  <a:lnTo>
                    <a:pt x="319" y="1846"/>
                  </a:lnTo>
                  <a:lnTo>
                    <a:pt x="322" y="1845"/>
                  </a:lnTo>
                  <a:lnTo>
                    <a:pt x="356" y="1811"/>
                  </a:lnTo>
                  <a:lnTo>
                    <a:pt x="390" y="1783"/>
                  </a:lnTo>
                  <a:lnTo>
                    <a:pt x="424" y="1761"/>
                  </a:lnTo>
                  <a:lnTo>
                    <a:pt x="455" y="1744"/>
                  </a:lnTo>
                  <a:lnTo>
                    <a:pt x="462" y="1742"/>
                  </a:lnTo>
                  <a:lnTo>
                    <a:pt x="465" y="1735"/>
                  </a:lnTo>
                  <a:lnTo>
                    <a:pt x="480" y="1690"/>
                  </a:lnTo>
                  <a:lnTo>
                    <a:pt x="495" y="1642"/>
                  </a:lnTo>
                  <a:lnTo>
                    <a:pt x="508" y="1591"/>
                  </a:lnTo>
                  <a:lnTo>
                    <a:pt x="509" y="1588"/>
                  </a:lnTo>
                  <a:close/>
                  <a:moveTo>
                    <a:pt x="656" y="1536"/>
                  </a:moveTo>
                  <a:lnTo>
                    <a:pt x="678" y="1539"/>
                  </a:lnTo>
                  <a:lnTo>
                    <a:pt x="698" y="1543"/>
                  </a:lnTo>
                  <a:lnTo>
                    <a:pt x="712" y="1548"/>
                  </a:lnTo>
                  <a:lnTo>
                    <a:pt x="724" y="1553"/>
                  </a:lnTo>
                  <a:lnTo>
                    <a:pt x="730" y="1557"/>
                  </a:lnTo>
                  <a:lnTo>
                    <a:pt x="733" y="1558"/>
                  </a:lnTo>
                  <a:lnTo>
                    <a:pt x="729" y="1557"/>
                  </a:lnTo>
                  <a:lnTo>
                    <a:pt x="720" y="1553"/>
                  </a:lnTo>
                  <a:lnTo>
                    <a:pt x="706" y="1548"/>
                  </a:lnTo>
                  <a:lnTo>
                    <a:pt x="686" y="1543"/>
                  </a:lnTo>
                  <a:lnTo>
                    <a:pt x="662" y="1540"/>
                  </a:lnTo>
                  <a:lnTo>
                    <a:pt x="634" y="1539"/>
                  </a:lnTo>
                  <a:lnTo>
                    <a:pt x="603" y="1543"/>
                  </a:lnTo>
                  <a:lnTo>
                    <a:pt x="571" y="1552"/>
                  </a:lnTo>
                  <a:lnTo>
                    <a:pt x="546" y="1562"/>
                  </a:lnTo>
                  <a:lnTo>
                    <a:pt x="546" y="1562"/>
                  </a:lnTo>
                  <a:lnTo>
                    <a:pt x="565" y="1553"/>
                  </a:lnTo>
                  <a:lnTo>
                    <a:pt x="600" y="1543"/>
                  </a:lnTo>
                  <a:lnTo>
                    <a:pt x="630" y="1537"/>
                  </a:lnTo>
                  <a:lnTo>
                    <a:pt x="656" y="1536"/>
                  </a:lnTo>
                  <a:close/>
                  <a:moveTo>
                    <a:pt x="483" y="1507"/>
                  </a:moveTo>
                  <a:lnTo>
                    <a:pt x="458" y="1524"/>
                  </a:lnTo>
                  <a:lnTo>
                    <a:pt x="433" y="1544"/>
                  </a:lnTo>
                  <a:lnTo>
                    <a:pt x="410" y="1566"/>
                  </a:lnTo>
                  <a:lnTo>
                    <a:pt x="389" y="1588"/>
                  </a:lnTo>
                  <a:lnTo>
                    <a:pt x="370" y="1612"/>
                  </a:lnTo>
                  <a:lnTo>
                    <a:pt x="355" y="1633"/>
                  </a:lnTo>
                  <a:lnTo>
                    <a:pt x="342" y="1652"/>
                  </a:lnTo>
                  <a:lnTo>
                    <a:pt x="331" y="1668"/>
                  </a:lnTo>
                  <a:lnTo>
                    <a:pt x="323" y="1681"/>
                  </a:lnTo>
                  <a:lnTo>
                    <a:pt x="318" y="1689"/>
                  </a:lnTo>
                  <a:lnTo>
                    <a:pt x="317" y="1693"/>
                  </a:lnTo>
                  <a:lnTo>
                    <a:pt x="360" y="1659"/>
                  </a:lnTo>
                  <a:lnTo>
                    <a:pt x="398" y="1624"/>
                  </a:lnTo>
                  <a:lnTo>
                    <a:pt x="431" y="1587"/>
                  </a:lnTo>
                  <a:lnTo>
                    <a:pt x="458" y="1550"/>
                  </a:lnTo>
                  <a:lnTo>
                    <a:pt x="480" y="1514"/>
                  </a:lnTo>
                  <a:lnTo>
                    <a:pt x="483" y="1507"/>
                  </a:lnTo>
                  <a:close/>
                  <a:moveTo>
                    <a:pt x="505" y="1497"/>
                  </a:moveTo>
                  <a:lnTo>
                    <a:pt x="496" y="1501"/>
                  </a:lnTo>
                  <a:lnTo>
                    <a:pt x="478" y="1533"/>
                  </a:lnTo>
                  <a:lnTo>
                    <a:pt x="453" y="1571"/>
                  </a:lnTo>
                  <a:lnTo>
                    <a:pt x="429" y="1603"/>
                  </a:lnTo>
                  <a:lnTo>
                    <a:pt x="407" y="1630"/>
                  </a:lnTo>
                  <a:lnTo>
                    <a:pt x="389" y="1652"/>
                  </a:lnTo>
                  <a:lnTo>
                    <a:pt x="373" y="1668"/>
                  </a:lnTo>
                  <a:lnTo>
                    <a:pt x="361" y="1680"/>
                  </a:lnTo>
                  <a:lnTo>
                    <a:pt x="355" y="1687"/>
                  </a:lnTo>
                  <a:lnTo>
                    <a:pt x="352" y="1689"/>
                  </a:lnTo>
                  <a:lnTo>
                    <a:pt x="393" y="1658"/>
                  </a:lnTo>
                  <a:lnTo>
                    <a:pt x="425" y="1626"/>
                  </a:lnTo>
                  <a:lnTo>
                    <a:pt x="452" y="1596"/>
                  </a:lnTo>
                  <a:lnTo>
                    <a:pt x="472" y="1567"/>
                  </a:lnTo>
                  <a:lnTo>
                    <a:pt x="487" y="1540"/>
                  </a:lnTo>
                  <a:lnTo>
                    <a:pt x="499" y="1515"/>
                  </a:lnTo>
                  <a:lnTo>
                    <a:pt x="505" y="1497"/>
                  </a:lnTo>
                  <a:close/>
                  <a:moveTo>
                    <a:pt x="551" y="1480"/>
                  </a:moveTo>
                  <a:lnTo>
                    <a:pt x="548" y="1480"/>
                  </a:lnTo>
                  <a:lnTo>
                    <a:pt x="516" y="1491"/>
                  </a:lnTo>
                  <a:lnTo>
                    <a:pt x="508" y="1495"/>
                  </a:lnTo>
                  <a:lnTo>
                    <a:pt x="503" y="1512"/>
                  </a:lnTo>
                  <a:lnTo>
                    <a:pt x="495" y="1536"/>
                  </a:lnTo>
                  <a:lnTo>
                    <a:pt x="482" y="1565"/>
                  </a:lnTo>
                  <a:lnTo>
                    <a:pt x="474" y="1579"/>
                  </a:lnTo>
                  <a:lnTo>
                    <a:pt x="463" y="1595"/>
                  </a:lnTo>
                  <a:lnTo>
                    <a:pt x="449" y="1613"/>
                  </a:lnTo>
                  <a:lnTo>
                    <a:pt x="433" y="1632"/>
                  </a:lnTo>
                  <a:lnTo>
                    <a:pt x="416" y="1652"/>
                  </a:lnTo>
                  <a:lnTo>
                    <a:pt x="398" y="1672"/>
                  </a:lnTo>
                  <a:lnTo>
                    <a:pt x="381" y="1692"/>
                  </a:lnTo>
                  <a:lnTo>
                    <a:pt x="362" y="1710"/>
                  </a:lnTo>
                  <a:lnTo>
                    <a:pt x="347" y="1727"/>
                  </a:lnTo>
                  <a:lnTo>
                    <a:pt x="331" y="1742"/>
                  </a:lnTo>
                  <a:lnTo>
                    <a:pt x="319" y="1755"/>
                  </a:lnTo>
                  <a:lnTo>
                    <a:pt x="309" y="1765"/>
                  </a:lnTo>
                  <a:lnTo>
                    <a:pt x="304" y="1770"/>
                  </a:lnTo>
                  <a:lnTo>
                    <a:pt x="301" y="1773"/>
                  </a:lnTo>
                  <a:lnTo>
                    <a:pt x="301" y="1773"/>
                  </a:lnTo>
                  <a:lnTo>
                    <a:pt x="304" y="1772"/>
                  </a:lnTo>
                  <a:lnTo>
                    <a:pt x="307" y="1769"/>
                  </a:lnTo>
                  <a:lnTo>
                    <a:pt x="313" y="1764"/>
                  </a:lnTo>
                  <a:lnTo>
                    <a:pt x="321" y="1757"/>
                  </a:lnTo>
                  <a:lnTo>
                    <a:pt x="331" y="1748"/>
                  </a:lnTo>
                  <a:lnTo>
                    <a:pt x="344" y="1736"/>
                  </a:lnTo>
                  <a:lnTo>
                    <a:pt x="360" y="1722"/>
                  </a:lnTo>
                  <a:lnTo>
                    <a:pt x="381" y="1702"/>
                  </a:lnTo>
                  <a:lnTo>
                    <a:pt x="403" y="1680"/>
                  </a:lnTo>
                  <a:lnTo>
                    <a:pt x="431" y="1654"/>
                  </a:lnTo>
                  <a:lnTo>
                    <a:pt x="462" y="1621"/>
                  </a:lnTo>
                  <a:lnTo>
                    <a:pt x="500" y="1590"/>
                  </a:lnTo>
                  <a:lnTo>
                    <a:pt x="510" y="1583"/>
                  </a:lnTo>
                  <a:lnTo>
                    <a:pt x="521" y="1548"/>
                  </a:lnTo>
                  <a:lnTo>
                    <a:pt x="534" y="1512"/>
                  </a:lnTo>
                  <a:lnTo>
                    <a:pt x="547" y="1485"/>
                  </a:lnTo>
                  <a:lnTo>
                    <a:pt x="551" y="1480"/>
                  </a:lnTo>
                  <a:close/>
                  <a:moveTo>
                    <a:pt x="512" y="1471"/>
                  </a:moveTo>
                  <a:lnTo>
                    <a:pt x="500" y="1494"/>
                  </a:lnTo>
                  <a:lnTo>
                    <a:pt x="507" y="1490"/>
                  </a:lnTo>
                  <a:lnTo>
                    <a:pt x="507" y="1490"/>
                  </a:lnTo>
                  <a:lnTo>
                    <a:pt x="509" y="1480"/>
                  </a:lnTo>
                  <a:lnTo>
                    <a:pt x="512" y="1471"/>
                  </a:lnTo>
                  <a:close/>
                  <a:moveTo>
                    <a:pt x="534" y="1388"/>
                  </a:moveTo>
                  <a:lnTo>
                    <a:pt x="520" y="1401"/>
                  </a:lnTo>
                  <a:lnTo>
                    <a:pt x="496" y="1421"/>
                  </a:lnTo>
                  <a:lnTo>
                    <a:pt x="467" y="1443"/>
                  </a:lnTo>
                  <a:lnTo>
                    <a:pt x="436" y="1471"/>
                  </a:lnTo>
                  <a:lnTo>
                    <a:pt x="412" y="1497"/>
                  </a:lnTo>
                  <a:lnTo>
                    <a:pt x="393" y="1522"/>
                  </a:lnTo>
                  <a:lnTo>
                    <a:pt x="379" y="1545"/>
                  </a:lnTo>
                  <a:lnTo>
                    <a:pt x="370" y="1565"/>
                  </a:lnTo>
                  <a:lnTo>
                    <a:pt x="365" y="1579"/>
                  </a:lnTo>
                  <a:lnTo>
                    <a:pt x="362" y="1590"/>
                  </a:lnTo>
                  <a:lnTo>
                    <a:pt x="361" y="1592"/>
                  </a:lnTo>
                  <a:lnTo>
                    <a:pt x="397" y="1562"/>
                  </a:lnTo>
                  <a:lnTo>
                    <a:pt x="428" y="1537"/>
                  </a:lnTo>
                  <a:lnTo>
                    <a:pt x="457" y="1518"/>
                  </a:lnTo>
                  <a:lnTo>
                    <a:pt x="483" y="1502"/>
                  </a:lnTo>
                  <a:lnTo>
                    <a:pt x="488" y="1499"/>
                  </a:lnTo>
                  <a:lnTo>
                    <a:pt x="499" y="1480"/>
                  </a:lnTo>
                  <a:lnTo>
                    <a:pt x="513" y="1448"/>
                  </a:lnTo>
                  <a:lnTo>
                    <a:pt x="525" y="1419"/>
                  </a:lnTo>
                  <a:lnTo>
                    <a:pt x="533" y="1396"/>
                  </a:lnTo>
                  <a:lnTo>
                    <a:pt x="534" y="1388"/>
                  </a:lnTo>
                  <a:close/>
                  <a:moveTo>
                    <a:pt x="596" y="1298"/>
                  </a:moveTo>
                  <a:lnTo>
                    <a:pt x="594" y="1300"/>
                  </a:lnTo>
                  <a:lnTo>
                    <a:pt x="593" y="1303"/>
                  </a:lnTo>
                  <a:lnTo>
                    <a:pt x="596" y="1298"/>
                  </a:lnTo>
                  <a:close/>
                  <a:moveTo>
                    <a:pt x="563" y="1192"/>
                  </a:moveTo>
                  <a:lnTo>
                    <a:pt x="563" y="1196"/>
                  </a:lnTo>
                  <a:lnTo>
                    <a:pt x="560" y="1207"/>
                  </a:lnTo>
                  <a:lnTo>
                    <a:pt x="560" y="1210"/>
                  </a:lnTo>
                  <a:lnTo>
                    <a:pt x="563" y="1192"/>
                  </a:lnTo>
                  <a:close/>
                  <a:moveTo>
                    <a:pt x="518" y="1059"/>
                  </a:moveTo>
                  <a:lnTo>
                    <a:pt x="517" y="1063"/>
                  </a:lnTo>
                  <a:lnTo>
                    <a:pt x="517" y="1062"/>
                  </a:lnTo>
                  <a:lnTo>
                    <a:pt x="518" y="1059"/>
                  </a:lnTo>
                  <a:close/>
                  <a:moveTo>
                    <a:pt x="527" y="1048"/>
                  </a:moveTo>
                  <a:lnTo>
                    <a:pt x="518" y="1059"/>
                  </a:lnTo>
                  <a:lnTo>
                    <a:pt x="521" y="1057"/>
                  </a:lnTo>
                  <a:lnTo>
                    <a:pt x="525" y="1050"/>
                  </a:lnTo>
                  <a:lnTo>
                    <a:pt x="527" y="1048"/>
                  </a:lnTo>
                  <a:close/>
                  <a:moveTo>
                    <a:pt x="571" y="764"/>
                  </a:moveTo>
                  <a:lnTo>
                    <a:pt x="569" y="765"/>
                  </a:lnTo>
                  <a:lnTo>
                    <a:pt x="569" y="765"/>
                  </a:lnTo>
                  <a:lnTo>
                    <a:pt x="571" y="764"/>
                  </a:lnTo>
                  <a:close/>
                  <a:moveTo>
                    <a:pt x="269" y="0"/>
                  </a:moveTo>
                  <a:lnTo>
                    <a:pt x="255" y="20"/>
                  </a:lnTo>
                  <a:lnTo>
                    <a:pt x="243" y="38"/>
                  </a:lnTo>
                  <a:lnTo>
                    <a:pt x="231" y="57"/>
                  </a:lnTo>
                  <a:lnTo>
                    <a:pt x="222" y="74"/>
                  </a:lnTo>
                  <a:lnTo>
                    <a:pt x="214" y="88"/>
                  </a:lnTo>
                  <a:lnTo>
                    <a:pt x="208" y="100"/>
                  </a:lnTo>
                  <a:lnTo>
                    <a:pt x="205" y="108"/>
                  </a:lnTo>
                  <a:lnTo>
                    <a:pt x="204" y="110"/>
                  </a:lnTo>
                  <a:lnTo>
                    <a:pt x="226" y="82"/>
                  </a:lnTo>
                  <a:lnTo>
                    <a:pt x="246" y="59"/>
                  </a:lnTo>
                  <a:lnTo>
                    <a:pt x="263" y="42"/>
                  </a:lnTo>
                  <a:lnTo>
                    <a:pt x="276" y="29"/>
                  </a:lnTo>
                  <a:lnTo>
                    <a:pt x="288" y="20"/>
                  </a:lnTo>
                  <a:lnTo>
                    <a:pt x="296" y="15"/>
                  </a:lnTo>
                  <a:lnTo>
                    <a:pt x="300" y="11"/>
                  </a:lnTo>
                  <a:lnTo>
                    <a:pt x="302" y="11"/>
                  </a:lnTo>
                  <a:lnTo>
                    <a:pt x="279" y="34"/>
                  </a:lnTo>
                  <a:lnTo>
                    <a:pt x="259" y="62"/>
                  </a:lnTo>
                  <a:lnTo>
                    <a:pt x="242" y="89"/>
                  </a:lnTo>
                  <a:lnTo>
                    <a:pt x="228" y="117"/>
                  </a:lnTo>
                  <a:lnTo>
                    <a:pt x="216" y="144"/>
                  </a:lnTo>
                  <a:lnTo>
                    <a:pt x="205" y="168"/>
                  </a:lnTo>
                  <a:lnTo>
                    <a:pt x="200" y="182"/>
                  </a:lnTo>
                  <a:lnTo>
                    <a:pt x="207" y="168"/>
                  </a:lnTo>
                  <a:lnTo>
                    <a:pt x="218" y="146"/>
                  </a:lnTo>
                  <a:lnTo>
                    <a:pt x="233" y="120"/>
                  </a:lnTo>
                  <a:lnTo>
                    <a:pt x="251" y="95"/>
                  </a:lnTo>
                  <a:lnTo>
                    <a:pt x="268" y="74"/>
                  </a:lnTo>
                  <a:lnTo>
                    <a:pt x="284" y="57"/>
                  </a:lnTo>
                  <a:lnTo>
                    <a:pt x="297" y="45"/>
                  </a:lnTo>
                  <a:lnTo>
                    <a:pt x="307" y="36"/>
                  </a:lnTo>
                  <a:lnTo>
                    <a:pt x="315" y="31"/>
                  </a:lnTo>
                  <a:lnTo>
                    <a:pt x="317" y="29"/>
                  </a:lnTo>
                  <a:lnTo>
                    <a:pt x="288" y="58"/>
                  </a:lnTo>
                  <a:lnTo>
                    <a:pt x="264" y="87"/>
                  </a:lnTo>
                  <a:lnTo>
                    <a:pt x="247" y="117"/>
                  </a:lnTo>
                  <a:lnTo>
                    <a:pt x="235" y="144"/>
                  </a:lnTo>
                  <a:lnTo>
                    <a:pt x="228" y="168"/>
                  </a:lnTo>
                  <a:lnTo>
                    <a:pt x="224" y="186"/>
                  </a:lnTo>
                  <a:lnTo>
                    <a:pt x="221" y="199"/>
                  </a:lnTo>
                  <a:lnTo>
                    <a:pt x="221" y="203"/>
                  </a:lnTo>
                  <a:lnTo>
                    <a:pt x="222" y="201"/>
                  </a:lnTo>
                  <a:lnTo>
                    <a:pt x="225" y="190"/>
                  </a:lnTo>
                  <a:lnTo>
                    <a:pt x="230" y="175"/>
                  </a:lnTo>
                  <a:lnTo>
                    <a:pt x="239" y="155"/>
                  </a:lnTo>
                  <a:lnTo>
                    <a:pt x="250" y="134"/>
                  </a:lnTo>
                  <a:lnTo>
                    <a:pt x="263" y="112"/>
                  </a:lnTo>
                  <a:lnTo>
                    <a:pt x="279" y="89"/>
                  </a:lnTo>
                  <a:lnTo>
                    <a:pt x="297" y="67"/>
                  </a:lnTo>
                  <a:lnTo>
                    <a:pt x="314" y="50"/>
                  </a:lnTo>
                  <a:lnTo>
                    <a:pt x="328" y="37"/>
                  </a:lnTo>
                  <a:lnTo>
                    <a:pt x="340" y="29"/>
                  </a:lnTo>
                  <a:lnTo>
                    <a:pt x="347" y="24"/>
                  </a:lnTo>
                  <a:lnTo>
                    <a:pt x="349" y="23"/>
                  </a:lnTo>
                  <a:lnTo>
                    <a:pt x="322" y="53"/>
                  </a:lnTo>
                  <a:lnTo>
                    <a:pt x="300" y="82"/>
                  </a:lnTo>
                  <a:lnTo>
                    <a:pt x="283" y="106"/>
                  </a:lnTo>
                  <a:lnTo>
                    <a:pt x="271" y="129"/>
                  </a:lnTo>
                  <a:lnTo>
                    <a:pt x="262" y="144"/>
                  </a:lnTo>
                  <a:lnTo>
                    <a:pt x="258" y="155"/>
                  </a:lnTo>
                  <a:lnTo>
                    <a:pt x="256" y="159"/>
                  </a:lnTo>
                  <a:lnTo>
                    <a:pt x="277" y="125"/>
                  </a:lnTo>
                  <a:lnTo>
                    <a:pt x="300" y="97"/>
                  </a:lnTo>
                  <a:lnTo>
                    <a:pt x="321" y="75"/>
                  </a:lnTo>
                  <a:lnTo>
                    <a:pt x="340" y="58"/>
                  </a:lnTo>
                  <a:lnTo>
                    <a:pt x="359" y="46"/>
                  </a:lnTo>
                  <a:lnTo>
                    <a:pt x="372" y="38"/>
                  </a:lnTo>
                  <a:lnTo>
                    <a:pt x="381" y="33"/>
                  </a:lnTo>
                  <a:lnTo>
                    <a:pt x="385" y="32"/>
                  </a:lnTo>
                  <a:lnTo>
                    <a:pt x="353" y="51"/>
                  </a:lnTo>
                  <a:lnTo>
                    <a:pt x="326" y="74"/>
                  </a:lnTo>
                  <a:lnTo>
                    <a:pt x="304" y="100"/>
                  </a:lnTo>
                  <a:lnTo>
                    <a:pt x="285" y="126"/>
                  </a:lnTo>
                  <a:lnTo>
                    <a:pt x="271" y="154"/>
                  </a:lnTo>
                  <a:lnTo>
                    <a:pt x="259" y="180"/>
                  </a:lnTo>
                  <a:lnTo>
                    <a:pt x="250" y="203"/>
                  </a:lnTo>
                  <a:lnTo>
                    <a:pt x="243" y="224"/>
                  </a:lnTo>
                  <a:lnTo>
                    <a:pt x="239" y="240"/>
                  </a:lnTo>
                  <a:lnTo>
                    <a:pt x="239" y="241"/>
                  </a:lnTo>
                  <a:lnTo>
                    <a:pt x="241" y="239"/>
                  </a:lnTo>
                  <a:lnTo>
                    <a:pt x="245" y="228"/>
                  </a:lnTo>
                  <a:lnTo>
                    <a:pt x="252" y="215"/>
                  </a:lnTo>
                  <a:lnTo>
                    <a:pt x="262" y="197"/>
                  </a:lnTo>
                  <a:lnTo>
                    <a:pt x="276" y="175"/>
                  </a:lnTo>
                  <a:lnTo>
                    <a:pt x="294" y="148"/>
                  </a:lnTo>
                  <a:lnTo>
                    <a:pt x="313" y="126"/>
                  </a:lnTo>
                  <a:lnTo>
                    <a:pt x="331" y="109"/>
                  </a:lnTo>
                  <a:lnTo>
                    <a:pt x="348" y="95"/>
                  </a:lnTo>
                  <a:lnTo>
                    <a:pt x="362" y="86"/>
                  </a:lnTo>
                  <a:lnTo>
                    <a:pt x="374" y="78"/>
                  </a:lnTo>
                  <a:lnTo>
                    <a:pt x="382" y="74"/>
                  </a:lnTo>
                  <a:lnTo>
                    <a:pt x="385" y="74"/>
                  </a:lnTo>
                  <a:lnTo>
                    <a:pt x="357" y="101"/>
                  </a:lnTo>
                  <a:lnTo>
                    <a:pt x="334" y="130"/>
                  </a:lnTo>
                  <a:lnTo>
                    <a:pt x="314" y="156"/>
                  </a:lnTo>
                  <a:lnTo>
                    <a:pt x="300" y="182"/>
                  </a:lnTo>
                  <a:lnTo>
                    <a:pt x="288" y="206"/>
                  </a:lnTo>
                  <a:lnTo>
                    <a:pt x="280" y="226"/>
                  </a:lnTo>
                  <a:lnTo>
                    <a:pt x="273" y="240"/>
                  </a:lnTo>
                  <a:lnTo>
                    <a:pt x="271" y="250"/>
                  </a:lnTo>
                  <a:lnTo>
                    <a:pt x="269" y="253"/>
                  </a:lnTo>
                  <a:lnTo>
                    <a:pt x="271" y="250"/>
                  </a:lnTo>
                  <a:lnTo>
                    <a:pt x="275" y="244"/>
                  </a:lnTo>
                  <a:lnTo>
                    <a:pt x="281" y="232"/>
                  </a:lnTo>
                  <a:lnTo>
                    <a:pt x="290" y="216"/>
                  </a:lnTo>
                  <a:lnTo>
                    <a:pt x="301" y="199"/>
                  </a:lnTo>
                  <a:lnTo>
                    <a:pt x="315" y="180"/>
                  </a:lnTo>
                  <a:lnTo>
                    <a:pt x="332" y="158"/>
                  </a:lnTo>
                  <a:lnTo>
                    <a:pt x="352" y="135"/>
                  </a:lnTo>
                  <a:lnTo>
                    <a:pt x="370" y="118"/>
                  </a:lnTo>
                  <a:lnTo>
                    <a:pt x="387" y="105"/>
                  </a:lnTo>
                  <a:lnTo>
                    <a:pt x="399" y="97"/>
                  </a:lnTo>
                  <a:lnTo>
                    <a:pt x="407" y="92"/>
                  </a:lnTo>
                  <a:lnTo>
                    <a:pt x="410" y="91"/>
                  </a:lnTo>
                  <a:lnTo>
                    <a:pt x="385" y="110"/>
                  </a:lnTo>
                  <a:lnTo>
                    <a:pt x="362" y="134"/>
                  </a:lnTo>
                  <a:lnTo>
                    <a:pt x="343" y="159"/>
                  </a:lnTo>
                  <a:lnTo>
                    <a:pt x="324" y="186"/>
                  </a:lnTo>
                  <a:lnTo>
                    <a:pt x="310" y="214"/>
                  </a:lnTo>
                  <a:lnTo>
                    <a:pt x="297" y="240"/>
                  </a:lnTo>
                  <a:lnTo>
                    <a:pt x="287" y="265"/>
                  </a:lnTo>
                  <a:lnTo>
                    <a:pt x="277" y="286"/>
                  </a:lnTo>
                  <a:lnTo>
                    <a:pt x="272" y="302"/>
                  </a:lnTo>
                  <a:lnTo>
                    <a:pt x="268" y="312"/>
                  </a:lnTo>
                  <a:lnTo>
                    <a:pt x="267" y="316"/>
                  </a:lnTo>
                  <a:lnTo>
                    <a:pt x="284" y="275"/>
                  </a:lnTo>
                  <a:lnTo>
                    <a:pt x="302" y="240"/>
                  </a:lnTo>
                  <a:lnTo>
                    <a:pt x="322" y="211"/>
                  </a:lnTo>
                  <a:lnTo>
                    <a:pt x="340" y="188"/>
                  </a:lnTo>
                  <a:lnTo>
                    <a:pt x="360" y="168"/>
                  </a:lnTo>
                  <a:lnTo>
                    <a:pt x="378" y="154"/>
                  </a:lnTo>
                  <a:lnTo>
                    <a:pt x="394" y="143"/>
                  </a:lnTo>
                  <a:lnTo>
                    <a:pt x="408" y="135"/>
                  </a:lnTo>
                  <a:lnTo>
                    <a:pt x="419" y="130"/>
                  </a:lnTo>
                  <a:lnTo>
                    <a:pt x="425" y="127"/>
                  </a:lnTo>
                  <a:lnTo>
                    <a:pt x="428" y="127"/>
                  </a:lnTo>
                  <a:lnTo>
                    <a:pt x="400" y="147"/>
                  </a:lnTo>
                  <a:lnTo>
                    <a:pt x="377" y="168"/>
                  </a:lnTo>
                  <a:lnTo>
                    <a:pt x="360" y="188"/>
                  </a:lnTo>
                  <a:lnTo>
                    <a:pt x="347" y="207"/>
                  </a:lnTo>
                  <a:lnTo>
                    <a:pt x="336" y="224"/>
                  </a:lnTo>
                  <a:lnTo>
                    <a:pt x="331" y="237"/>
                  </a:lnTo>
                  <a:lnTo>
                    <a:pt x="327" y="247"/>
                  </a:lnTo>
                  <a:lnTo>
                    <a:pt x="326" y="249"/>
                  </a:lnTo>
                  <a:lnTo>
                    <a:pt x="327" y="248"/>
                  </a:lnTo>
                  <a:lnTo>
                    <a:pt x="332" y="241"/>
                  </a:lnTo>
                  <a:lnTo>
                    <a:pt x="342" y="231"/>
                  </a:lnTo>
                  <a:lnTo>
                    <a:pt x="356" y="218"/>
                  </a:lnTo>
                  <a:lnTo>
                    <a:pt x="377" y="201"/>
                  </a:lnTo>
                  <a:lnTo>
                    <a:pt x="397" y="186"/>
                  </a:lnTo>
                  <a:lnTo>
                    <a:pt x="415" y="175"/>
                  </a:lnTo>
                  <a:lnTo>
                    <a:pt x="431" y="167"/>
                  </a:lnTo>
                  <a:lnTo>
                    <a:pt x="444" y="161"/>
                  </a:lnTo>
                  <a:lnTo>
                    <a:pt x="452" y="158"/>
                  </a:lnTo>
                  <a:lnTo>
                    <a:pt x="455" y="158"/>
                  </a:lnTo>
                  <a:lnTo>
                    <a:pt x="438" y="167"/>
                  </a:lnTo>
                  <a:lnTo>
                    <a:pt x="423" y="177"/>
                  </a:lnTo>
                  <a:lnTo>
                    <a:pt x="408" y="189"/>
                  </a:lnTo>
                  <a:lnTo>
                    <a:pt x="395" y="201"/>
                  </a:lnTo>
                  <a:lnTo>
                    <a:pt x="385" y="210"/>
                  </a:lnTo>
                  <a:lnTo>
                    <a:pt x="377" y="219"/>
                  </a:lnTo>
                  <a:lnTo>
                    <a:pt x="372" y="224"/>
                  </a:lnTo>
                  <a:lnTo>
                    <a:pt x="369" y="227"/>
                  </a:lnTo>
                  <a:lnTo>
                    <a:pt x="386" y="211"/>
                  </a:lnTo>
                  <a:lnTo>
                    <a:pt x="403" y="199"/>
                  </a:lnTo>
                  <a:lnTo>
                    <a:pt x="419" y="189"/>
                  </a:lnTo>
                  <a:lnTo>
                    <a:pt x="433" y="181"/>
                  </a:lnTo>
                  <a:lnTo>
                    <a:pt x="444" y="175"/>
                  </a:lnTo>
                  <a:lnTo>
                    <a:pt x="452" y="172"/>
                  </a:lnTo>
                  <a:lnTo>
                    <a:pt x="454" y="171"/>
                  </a:lnTo>
                  <a:lnTo>
                    <a:pt x="428" y="185"/>
                  </a:lnTo>
                  <a:lnTo>
                    <a:pt x="404" y="205"/>
                  </a:lnTo>
                  <a:lnTo>
                    <a:pt x="385" y="227"/>
                  </a:lnTo>
                  <a:lnTo>
                    <a:pt x="366" y="250"/>
                  </a:lnTo>
                  <a:lnTo>
                    <a:pt x="351" y="275"/>
                  </a:lnTo>
                  <a:lnTo>
                    <a:pt x="338" y="300"/>
                  </a:lnTo>
                  <a:lnTo>
                    <a:pt x="327" y="324"/>
                  </a:lnTo>
                  <a:lnTo>
                    <a:pt x="318" y="346"/>
                  </a:lnTo>
                  <a:lnTo>
                    <a:pt x="311" y="364"/>
                  </a:lnTo>
                  <a:lnTo>
                    <a:pt x="307" y="380"/>
                  </a:lnTo>
                  <a:lnTo>
                    <a:pt x="305" y="389"/>
                  </a:lnTo>
                  <a:lnTo>
                    <a:pt x="304" y="393"/>
                  </a:lnTo>
                  <a:lnTo>
                    <a:pt x="305" y="389"/>
                  </a:lnTo>
                  <a:lnTo>
                    <a:pt x="309" y="380"/>
                  </a:lnTo>
                  <a:lnTo>
                    <a:pt x="314" y="366"/>
                  </a:lnTo>
                  <a:lnTo>
                    <a:pt x="322" y="349"/>
                  </a:lnTo>
                  <a:lnTo>
                    <a:pt x="332" y="329"/>
                  </a:lnTo>
                  <a:lnTo>
                    <a:pt x="343" y="308"/>
                  </a:lnTo>
                  <a:lnTo>
                    <a:pt x="356" y="287"/>
                  </a:lnTo>
                  <a:lnTo>
                    <a:pt x="369" y="267"/>
                  </a:lnTo>
                  <a:lnTo>
                    <a:pt x="383" y="252"/>
                  </a:lnTo>
                  <a:lnTo>
                    <a:pt x="406" y="232"/>
                  </a:lnTo>
                  <a:lnTo>
                    <a:pt x="425" y="219"/>
                  </a:lnTo>
                  <a:lnTo>
                    <a:pt x="442" y="209"/>
                  </a:lnTo>
                  <a:lnTo>
                    <a:pt x="455" y="203"/>
                  </a:lnTo>
                  <a:lnTo>
                    <a:pt x="463" y="199"/>
                  </a:lnTo>
                  <a:lnTo>
                    <a:pt x="466" y="199"/>
                  </a:lnTo>
                  <a:lnTo>
                    <a:pt x="438" y="216"/>
                  </a:lnTo>
                  <a:lnTo>
                    <a:pt x="415" y="237"/>
                  </a:lnTo>
                  <a:lnTo>
                    <a:pt x="395" y="261"/>
                  </a:lnTo>
                  <a:lnTo>
                    <a:pt x="378" y="283"/>
                  </a:lnTo>
                  <a:lnTo>
                    <a:pt x="365" y="307"/>
                  </a:lnTo>
                  <a:lnTo>
                    <a:pt x="355" y="328"/>
                  </a:lnTo>
                  <a:lnTo>
                    <a:pt x="347" y="346"/>
                  </a:lnTo>
                  <a:lnTo>
                    <a:pt x="342" y="360"/>
                  </a:lnTo>
                  <a:lnTo>
                    <a:pt x="339" y="371"/>
                  </a:lnTo>
                  <a:lnTo>
                    <a:pt x="339" y="374"/>
                  </a:lnTo>
                  <a:lnTo>
                    <a:pt x="359" y="338"/>
                  </a:lnTo>
                  <a:lnTo>
                    <a:pt x="378" y="311"/>
                  </a:lnTo>
                  <a:lnTo>
                    <a:pt x="399" y="288"/>
                  </a:lnTo>
                  <a:lnTo>
                    <a:pt x="417" y="271"/>
                  </a:lnTo>
                  <a:lnTo>
                    <a:pt x="436" y="260"/>
                  </a:lnTo>
                  <a:lnTo>
                    <a:pt x="450" y="250"/>
                  </a:lnTo>
                  <a:lnTo>
                    <a:pt x="462" y="247"/>
                  </a:lnTo>
                  <a:lnTo>
                    <a:pt x="470" y="244"/>
                  </a:lnTo>
                  <a:lnTo>
                    <a:pt x="472" y="243"/>
                  </a:lnTo>
                  <a:lnTo>
                    <a:pt x="433" y="274"/>
                  </a:lnTo>
                  <a:lnTo>
                    <a:pt x="402" y="305"/>
                  </a:lnTo>
                  <a:lnTo>
                    <a:pt x="377" y="337"/>
                  </a:lnTo>
                  <a:lnTo>
                    <a:pt x="357" y="366"/>
                  </a:lnTo>
                  <a:lnTo>
                    <a:pt x="344" y="392"/>
                  </a:lnTo>
                  <a:lnTo>
                    <a:pt x="335" y="415"/>
                  </a:lnTo>
                  <a:lnTo>
                    <a:pt x="330" y="432"/>
                  </a:lnTo>
                  <a:lnTo>
                    <a:pt x="327" y="444"/>
                  </a:lnTo>
                  <a:lnTo>
                    <a:pt x="326" y="448"/>
                  </a:lnTo>
                  <a:lnTo>
                    <a:pt x="327" y="444"/>
                  </a:lnTo>
                  <a:lnTo>
                    <a:pt x="330" y="436"/>
                  </a:lnTo>
                  <a:lnTo>
                    <a:pt x="335" y="422"/>
                  </a:lnTo>
                  <a:lnTo>
                    <a:pt x="344" y="404"/>
                  </a:lnTo>
                  <a:lnTo>
                    <a:pt x="357" y="380"/>
                  </a:lnTo>
                  <a:lnTo>
                    <a:pt x="376" y="350"/>
                  </a:lnTo>
                  <a:lnTo>
                    <a:pt x="393" y="329"/>
                  </a:lnTo>
                  <a:lnTo>
                    <a:pt x="411" y="313"/>
                  </a:lnTo>
                  <a:lnTo>
                    <a:pt x="429" y="300"/>
                  </a:lnTo>
                  <a:lnTo>
                    <a:pt x="448" y="292"/>
                  </a:lnTo>
                  <a:lnTo>
                    <a:pt x="465" y="286"/>
                  </a:lnTo>
                  <a:lnTo>
                    <a:pt x="478" y="283"/>
                  </a:lnTo>
                  <a:lnTo>
                    <a:pt x="487" y="281"/>
                  </a:lnTo>
                  <a:lnTo>
                    <a:pt x="489" y="281"/>
                  </a:lnTo>
                  <a:lnTo>
                    <a:pt x="455" y="298"/>
                  </a:lnTo>
                  <a:lnTo>
                    <a:pt x="429" y="315"/>
                  </a:lnTo>
                  <a:lnTo>
                    <a:pt x="408" y="332"/>
                  </a:lnTo>
                  <a:lnTo>
                    <a:pt x="394" y="349"/>
                  </a:lnTo>
                  <a:lnTo>
                    <a:pt x="383" y="364"/>
                  </a:lnTo>
                  <a:lnTo>
                    <a:pt x="377" y="379"/>
                  </a:lnTo>
                  <a:lnTo>
                    <a:pt x="373" y="389"/>
                  </a:lnTo>
                  <a:lnTo>
                    <a:pt x="372" y="396"/>
                  </a:lnTo>
                  <a:lnTo>
                    <a:pt x="372" y="398"/>
                  </a:lnTo>
                  <a:lnTo>
                    <a:pt x="376" y="388"/>
                  </a:lnTo>
                  <a:lnTo>
                    <a:pt x="383" y="377"/>
                  </a:lnTo>
                  <a:lnTo>
                    <a:pt x="391" y="367"/>
                  </a:lnTo>
                  <a:lnTo>
                    <a:pt x="400" y="358"/>
                  </a:lnTo>
                  <a:lnTo>
                    <a:pt x="406" y="353"/>
                  </a:lnTo>
                  <a:lnTo>
                    <a:pt x="408" y="350"/>
                  </a:lnTo>
                  <a:lnTo>
                    <a:pt x="432" y="333"/>
                  </a:lnTo>
                  <a:lnTo>
                    <a:pt x="454" y="319"/>
                  </a:lnTo>
                  <a:lnTo>
                    <a:pt x="474" y="309"/>
                  </a:lnTo>
                  <a:lnTo>
                    <a:pt x="491" y="303"/>
                  </a:lnTo>
                  <a:lnTo>
                    <a:pt x="501" y="300"/>
                  </a:lnTo>
                  <a:lnTo>
                    <a:pt x="505" y="299"/>
                  </a:lnTo>
                  <a:lnTo>
                    <a:pt x="479" y="313"/>
                  </a:lnTo>
                  <a:lnTo>
                    <a:pt x="457" y="328"/>
                  </a:lnTo>
                  <a:lnTo>
                    <a:pt x="438" y="343"/>
                  </a:lnTo>
                  <a:lnTo>
                    <a:pt x="421" y="359"/>
                  </a:lnTo>
                  <a:lnTo>
                    <a:pt x="410" y="374"/>
                  </a:lnTo>
                  <a:lnTo>
                    <a:pt x="400" y="384"/>
                  </a:lnTo>
                  <a:lnTo>
                    <a:pt x="395" y="392"/>
                  </a:lnTo>
                  <a:lnTo>
                    <a:pt x="393" y="394"/>
                  </a:lnTo>
                  <a:lnTo>
                    <a:pt x="415" y="372"/>
                  </a:lnTo>
                  <a:lnTo>
                    <a:pt x="436" y="354"/>
                  </a:lnTo>
                  <a:lnTo>
                    <a:pt x="455" y="341"/>
                  </a:lnTo>
                  <a:lnTo>
                    <a:pt x="474" y="330"/>
                  </a:lnTo>
                  <a:lnTo>
                    <a:pt x="487" y="325"/>
                  </a:lnTo>
                  <a:lnTo>
                    <a:pt x="496" y="321"/>
                  </a:lnTo>
                  <a:lnTo>
                    <a:pt x="500" y="320"/>
                  </a:lnTo>
                  <a:lnTo>
                    <a:pt x="467" y="342"/>
                  </a:lnTo>
                  <a:lnTo>
                    <a:pt x="440" y="366"/>
                  </a:lnTo>
                  <a:lnTo>
                    <a:pt x="417" y="391"/>
                  </a:lnTo>
                  <a:lnTo>
                    <a:pt x="400" y="415"/>
                  </a:lnTo>
                  <a:lnTo>
                    <a:pt x="387" y="438"/>
                  </a:lnTo>
                  <a:lnTo>
                    <a:pt x="377" y="457"/>
                  </a:lnTo>
                  <a:lnTo>
                    <a:pt x="370" y="473"/>
                  </a:lnTo>
                  <a:lnTo>
                    <a:pt x="366" y="483"/>
                  </a:lnTo>
                  <a:lnTo>
                    <a:pt x="365" y="487"/>
                  </a:lnTo>
                  <a:lnTo>
                    <a:pt x="366" y="486"/>
                  </a:lnTo>
                  <a:lnTo>
                    <a:pt x="368" y="482"/>
                  </a:lnTo>
                  <a:lnTo>
                    <a:pt x="373" y="474"/>
                  </a:lnTo>
                  <a:lnTo>
                    <a:pt x="379" y="464"/>
                  </a:lnTo>
                  <a:lnTo>
                    <a:pt x="391" y="448"/>
                  </a:lnTo>
                  <a:lnTo>
                    <a:pt x="406" y="428"/>
                  </a:lnTo>
                  <a:lnTo>
                    <a:pt x="420" y="411"/>
                  </a:lnTo>
                  <a:lnTo>
                    <a:pt x="436" y="397"/>
                  </a:lnTo>
                  <a:lnTo>
                    <a:pt x="452" y="385"/>
                  </a:lnTo>
                  <a:lnTo>
                    <a:pt x="467" y="375"/>
                  </a:lnTo>
                  <a:lnTo>
                    <a:pt x="482" y="366"/>
                  </a:lnTo>
                  <a:lnTo>
                    <a:pt x="493" y="359"/>
                  </a:lnTo>
                  <a:lnTo>
                    <a:pt x="501" y="355"/>
                  </a:lnTo>
                  <a:lnTo>
                    <a:pt x="504" y="354"/>
                  </a:lnTo>
                  <a:lnTo>
                    <a:pt x="475" y="375"/>
                  </a:lnTo>
                  <a:lnTo>
                    <a:pt x="450" y="398"/>
                  </a:lnTo>
                  <a:lnTo>
                    <a:pt x="429" y="421"/>
                  </a:lnTo>
                  <a:lnTo>
                    <a:pt x="411" y="443"/>
                  </a:lnTo>
                  <a:lnTo>
                    <a:pt x="397" y="464"/>
                  </a:lnTo>
                  <a:lnTo>
                    <a:pt x="385" y="482"/>
                  </a:lnTo>
                  <a:lnTo>
                    <a:pt x="377" y="497"/>
                  </a:lnTo>
                  <a:lnTo>
                    <a:pt x="372" y="506"/>
                  </a:lnTo>
                  <a:lnTo>
                    <a:pt x="370" y="510"/>
                  </a:lnTo>
                  <a:lnTo>
                    <a:pt x="373" y="507"/>
                  </a:lnTo>
                  <a:lnTo>
                    <a:pt x="379" y="499"/>
                  </a:lnTo>
                  <a:lnTo>
                    <a:pt x="391" y="487"/>
                  </a:lnTo>
                  <a:lnTo>
                    <a:pt x="406" y="472"/>
                  </a:lnTo>
                  <a:lnTo>
                    <a:pt x="425" y="452"/>
                  </a:lnTo>
                  <a:lnTo>
                    <a:pt x="442" y="439"/>
                  </a:lnTo>
                  <a:lnTo>
                    <a:pt x="459" y="426"/>
                  </a:lnTo>
                  <a:lnTo>
                    <a:pt x="476" y="415"/>
                  </a:lnTo>
                  <a:lnTo>
                    <a:pt x="491" y="408"/>
                  </a:lnTo>
                  <a:lnTo>
                    <a:pt x="503" y="401"/>
                  </a:lnTo>
                  <a:lnTo>
                    <a:pt x="512" y="397"/>
                  </a:lnTo>
                  <a:lnTo>
                    <a:pt x="514" y="396"/>
                  </a:lnTo>
                  <a:lnTo>
                    <a:pt x="482" y="417"/>
                  </a:lnTo>
                  <a:lnTo>
                    <a:pt x="452" y="440"/>
                  </a:lnTo>
                  <a:lnTo>
                    <a:pt x="425" y="468"/>
                  </a:lnTo>
                  <a:lnTo>
                    <a:pt x="400" y="497"/>
                  </a:lnTo>
                  <a:lnTo>
                    <a:pt x="378" y="528"/>
                  </a:lnTo>
                  <a:lnTo>
                    <a:pt x="359" y="558"/>
                  </a:lnTo>
                  <a:lnTo>
                    <a:pt x="343" y="590"/>
                  </a:lnTo>
                  <a:lnTo>
                    <a:pt x="328" y="618"/>
                  </a:lnTo>
                  <a:lnTo>
                    <a:pt x="315" y="646"/>
                  </a:lnTo>
                  <a:lnTo>
                    <a:pt x="306" y="669"/>
                  </a:lnTo>
                  <a:lnTo>
                    <a:pt x="298" y="690"/>
                  </a:lnTo>
                  <a:lnTo>
                    <a:pt x="293" y="705"/>
                  </a:lnTo>
                  <a:lnTo>
                    <a:pt x="290" y="715"/>
                  </a:lnTo>
                  <a:lnTo>
                    <a:pt x="289" y="719"/>
                  </a:lnTo>
                  <a:lnTo>
                    <a:pt x="290" y="716"/>
                  </a:lnTo>
                  <a:lnTo>
                    <a:pt x="293" y="709"/>
                  </a:lnTo>
                  <a:lnTo>
                    <a:pt x="298" y="697"/>
                  </a:lnTo>
                  <a:lnTo>
                    <a:pt x="306" y="680"/>
                  </a:lnTo>
                  <a:lnTo>
                    <a:pt x="318" y="658"/>
                  </a:lnTo>
                  <a:lnTo>
                    <a:pt x="334" y="631"/>
                  </a:lnTo>
                  <a:lnTo>
                    <a:pt x="352" y="600"/>
                  </a:lnTo>
                  <a:lnTo>
                    <a:pt x="376" y="562"/>
                  </a:lnTo>
                  <a:lnTo>
                    <a:pt x="402" y="528"/>
                  </a:lnTo>
                  <a:lnTo>
                    <a:pt x="428" y="500"/>
                  </a:lnTo>
                  <a:lnTo>
                    <a:pt x="453" y="480"/>
                  </a:lnTo>
                  <a:lnTo>
                    <a:pt x="475" y="465"/>
                  </a:lnTo>
                  <a:lnTo>
                    <a:pt x="495" y="455"/>
                  </a:lnTo>
                  <a:lnTo>
                    <a:pt x="509" y="449"/>
                  </a:lnTo>
                  <a:lnTo>
                    <a:pt x="520" y="447"/>
                  </a:lnTo>
                  <a:lnTo>
                    <a:pt x="522" y="446"/>
                  </a:lnTo>
                  <a:lnTo>
                    <a:pt x="496" y="456"/>
                  </a:lnTo>
                  <a:lnTo>
                    <a:pt x="471" y="472"/>
                  </a:lnTo>
                  <a:lnTo>
                    <a:pt x="448" y="490"/>
                  </a:lnTo>
                  <a:lnTo>
                    <a:pt x="427" y="512"/>
                  </a:lnTo>
                  <a:lnTo>
                    <a:pt x="408" y="536"/>
                  </a:lnTo>
                  <a:lnTo>
                    <a:pt x="390" y="559"/>
                  </a:lnTo>
                  <a:lnTo>
                    <a:pt x="376" y="584"/>
                  </a:lnTo>
                  <a:lnTo>
                    <a:pt x="362" y="607"/>
                  </a:lnTo>
                  <a:lnTo>
                    <a:pt x="351" y="627"/>
                  </a:lnTo>
                  <a:lnTo>
                    <a:pt x="343" y="646"/>
                  </a:lnTo>
                  <a:lnTo>
                    <a:pt x="336" y="659"/>
                  </a:lnTo>
                  <a:lnTo>
                    <a:pt x="332" y="668"/>
                  </a:lnTo>
                  <a:lnTo>
                    <a:pt x="331" y="672"/>
                  </a:lnTo>
                  <a:lnTo>
                    <a:pt x="332" y="669"/>
                  </a:lnTo>
                  <a:lnTo>
                    <a:pt x="336" y="660"/>
                  </a:lnTo>
                  <a:lnTo>
                    <a:pt x="343" y="647"/>
                  </a:lnTo>
                  <a:lnTo>
                    <a:pt x="352" y="630"/>
                  </a:lnTo>
                  <a:lnTo>
                    <a:pt x="365" y="610"/>
                  </a:lnTo>
                  <a:lnTo>
                    <a:pt x="379" y="588"/>
                  </a:lnTo>
                  <a:lnTo>
                    <a:pt x="397" y="565"/>
                  </a:lnTo>
                  <a:lnTo>
                    <a:pt x="415" y="540"/>
                  </a:lnTo>
                  <a:lnTo>
                    <a:pt x="440" y="515"/>
                  </a:lnTo>
                  <a:lnTo>
                    <a:pt x="463" y="497"/>
                  </a:lnTo>
                  <a:lnTo>
                    <a:pt x="486" y="483"/>
                  </a:lnTo>
                  <a:lnTo>
                    <a:pt x="504" y="474"/>
                  </a:lnTo>
                  <a:lnTo>
                    <a:pt x="520" y="469"/>
                  </a:lnTo>
                  <a:lnTo>
                    <a:pt x="530" y="466"/>
                  </a:lnTo>
                  <a:lnTo>
                    <a:pt x="533" y="465"/>
                  </a:lnTo>
                  <a:lnTo>
                    <a:pt x="507" y="478"/>
                  </a:lnTo>
                  <a:lnTo>
                    <a:pt x="482" y="494"/>
                  </a:lnTo>
                  <a:lnTo>
                    <a:pt x="461" y="512"/>
                  </a:lnTo>
                  <a:lnTo>
                    <a:pt x="441" y="532"/>
                  </a:lnTo>
                  <a:lnTo>
                    <a:pt x="424" y="553"/>
                  </a:lnTo>
                  <a:lnTo>
                    <a:pt x="410" y="572"/>
                  </a:lnTo>
                  <a:lnTo>
                    <a:pt x="397" y="591"/>
                  </a:lnTo>
                  <a:lnTo>
                    <a:pt x="387" y="607"/>
                  </a:lnTo>
                  <a:lnTo>
                    <a:pt x="381" y="620"/>
                  </a:lnTo>
                  <a:lnTo>
                    <a:pt x="377" y="627"/>
                  </a:lnTo>
                  <a:lnTo>
                    <a:pt x="376" y="630"/>
                  </a:lnTo>
                  <a:lnTo>
                    <a:pt x="377" y="627"/>
                  </a:lnTo>
                  <a:lnTo>
                    <a:pt x="382" y="621"/>
                  </a:lnTo>
                  <a:lnTo>
                    <a:pt x="390" y="610"/>
                  </a:lnTo>
                  <a:lnTo>
                    <a:pt x="400" y="597"/>
                  </a:lnTo>
                  <a:lnTo>
                    <a:pt x="412" y="583"/>
                  </a:lnTo>
                  <a:lnTo>
                    <a:pt x="428" y="567"/>
                  </a:lnTo>
                  <a:lnTo>
                    <a:pt x="445" y="553"/>
                  </a:lnTo>
                  <a:lnTo>
                    <a:pt x="463" y="540"/>
                  </a:lnTo>
                  <a:lnTo>
                    <a:pt x="488" y="527"/>
                  </a:lnTo>
                  <a:lnTo>
                    <a:pt x="509" y="519"/>
                  </a:lnTo>
                  <a:lnTo>
                    <a:pt x="527" y="514"/>
                  </a:lnTo>
                  <a:lnTo>
                    <a:pt x="539" y="512"/>
                  </a:lnTo>
                  <a:lnTo>
                    <a:pt x="548" y="512"/>
                  </a:lnTo>
                  <a:lnTo>
                    <a:pt x="551" y="512"/>
                  </a:lnTo>
                  <a:lnTo>
                    <a:pt x="522" y="519"/>
                  </a:lnTo>
                  <a:lnTo>
                    <a:pt x="496" y="531"/>
                  </a:lnTo>
                  <a:lnTo>
                    <a:pt x="472" y="545"/>
                  </a:lnTo>
                  <a:lnTo>
                    <a:pt x="450" y="563"/>
                  </a:lnTo>
                  <a:lnTo>
                    <a:pt x="431" y="583"/>
                  </a:lnTo>
                  <a:lnTo>
                    <a:pt x="414" y="603"/>
                  </a:lnTo>
                  <a:lnTo>
                    <a:pt x="399" y="624"/>
                  </a:lnTo>
                  <a:lnTo>
                    <a:pt x="386" y="642"/>
                  </a:lnTo>
                  <a:lnTo>
                    <a:pt x="377" y="658"/>
                  </a:lnTo>
                  <a:lnTo>
                    <a:pt x="370" y="671"/>
                  </a:lnTo>
                  <a:lnTo>
                    <a:pt x="365" y="680"/>
                  </a:lnTo>
                  <a:lnTo>
                    <a:pt x="364" y="682"/>
                  </a:lnTo>
                  <a:lnTo>
                    <a:pt x="365" y="680"/>
                  </a:lnTo>
                  <a:lnTo>
                    <a:pt x="370" y="673"/>
                  </a:lnTo>
                  <a:lnTo>
                    <a:pt x="377" y="663"/>
                  </a:lnTo>
                  <a:lnTo>
                    <a:pt x="389" y="648"/>
                  </a:lnTo>
                  <a:lnTo>
                    <a:pt x="404" y="631"/>
                  </a:lnTo>
                  <a:lnTo>
                    <a:pt x="424" y="613"/>
                  </a:lnTo>
                  <a:lnTo>
                    <a:pt x="446" y="595"/>
                  </a:lnTo>
                  <a:lnTo>
                    <a:pt x="467" y="582"/>
                  </a:lnTo>
                  <a:lnTo>
                    <a:pt x="486" y="571"/>
                  </a:lnTo>
                  <a:lnTo>
                    <a:pt x="500" y="563"/>
                  </a:lnTo>
                  <a:lnTo>
                    <a:pt x="510" y="559"/>
                  </a:lnTo>
                  <a:lnTo>
                    <a:pt x="513" y="558"/>
                  </a:lnTo>
                  <a:lnTo>
                    <a:pt x="488" y="574"/>
                  </a:lnTo>
                  <a:lnTo>
                    <a:pt x="465" y="592"/>
                  </a:lnTo>
                  <a:lnTo>
                    <a:pt x="442" y="613"/>
                  </a:lnTo>
                  <a:lnTo>
                    <a:pt x="423" y="634"/>
                  </a:lnTo>
                  <a:lnTo>
                    <a:pt x="406" y="656"/>
                  </a:lnTo>
                  <a:lnTo>
                    <a:pt x="390" y="679"/>
                  </a:lnTo>
                  <a:lnTo>
                    <a:pt x="378" y="698"/>
                  </a:lnTo>
                  <a:lnTo>
                    <a:pt x="368" y="715"/>
                  </a:lnTo>
                  <a:lnTo>
                    <a:pt x="360" y="728"/>
                  </a:lnTo>
                  <a:lnTo>
                    <a:pt x="356" y="736"/>
                  </a:lnTo>
                  <a:lnTo>
                    <a:pt x="355" y="740"/>
                  </a:lnTo>
                  <a:lnTo>
                    <a:pt x="356" y="737"/>
                  </a:lnTo>
                  <a:lnTo>
                    <a:pt x="361" y="730"/>
                  </a:lnTo>
                  <a:lnTo>
                    <a:pt x="369" y="718"/>
                  </a:lnTo>
                  <a:lnTo>
                    <a:pt x="378" y="705"/>
                  </a:lnTo>
                  <a:lnTo>
                    <a:pt x="390" y="689"/>
                  </a:lnTo>
                  <a:lnTo>
                    <a:pt x="402" y="673"/>
                  </a:lnTo>
                  <a:lnTo>
                    <a:pt x="415" y="659"/>
                  </a:lnTo>
                  <a:lnTo>
                    <a:pt x="427" y="646"/>
                  </a:lnTo>
                  <a:lnTo>
                    <a:pt x="440" y="634"/>
                  </a:lnTo>
                  <a:lnTo>
                    <a:pt x="457" y="622"/>
                  </a:lnTo>
                  <a:lnTo>
                    <a:pt x="475" y="612"/>
                  </a:lnTo>
                  <a:lnTo>
                    <a:pt x="492" y="604"/>
                  </a:lnTo>
                  <a:lnTo>
                    <a:pt x="507" y="599"/>
                  </a:lnTo>
                  <a:lnTo>
                    <a:pt x="516" y="595"/>
                  </a:lnTo>
                  <a:lnTo>
                    <a:pt x="520" y="593"/>
                  </a:lnTo>
                  <a:lnTo>
                    <a:pt x="483" y="612"/>
                  </a:lnTo>
                  <a:lnTo>
                    <a:pt x="453" y="634"/>
                  </a:lnTo>
                  <a:lnTo>
                    <a:pt x="428" y="658"/>
                  </a:lnTo>
                  <a:lnTo>
                    <a:pt x="406" y="682"/>
                  </a:lnTo>
                  <a:lnTo>
                    <a:pt x="389" y="707"/>
                  </a:lnTo>
                  <a:lnTo>
                    <a:pt x="376" y="731"/>
                  </a:lnTo>
                  <a:lnTo>
                    <a:pt x="365" y="753"/>
                  </a:lnTo>
                  <a:lnTo>
                    <a:pt x="357" y="773"/>
                  </a:lnTo>
                  <a:lnTo>
                    <a:pt x="352" y="787"/>
                  </a:lnTo>
                  <a:lnTo>
                    <a:pt x="349" y="798"/>
                  </a:lnTo>
                  <a:lnTo>
                    <a:pt x="349" y="800"/>
                  </a:lnTo>
                  <a:lnTo>
                    <a:pt x="360" y="773"/>
                  </a:lnTo>
                  <a:lnTo>
                    <a:pt x="376" y="745"/>
                  </a:lnTo>
                  <a:lnTo>
                    <a:pt x="393" y="719"/>
                  </a:lnTo>
                  <a:lnTo>
                    <a:pt x="412" y="696"/>
                  </a:lnTo>
                  <a:lnTo>
                    <a:pt x="432" y="673"/>
                  </a:lnTo>
                  <a:lnTo>
                    <a:pt x="450" y="655"/>
                  </a:lnTo>
                  <a:lnTo>
                    <a:pt x="469" y="641"/>
                  </a:lnTo>
                  <a:lnTo>
                    <a:pt x="483" y="629"/>
                  </a:lnTo>
                  <a:lnTo>
                    <a:pt x="495" y="621"/>
                  </a:lnTo>
                  <a:lnTo>
                    <a:pt x="514" y="612"/>
                  </a:lnTo>
                  <a:lnTo>
                    <a:pt x="527" y="607"/>
                  </a:lnTo>
                  <a:lnTo>
                    <a:pt x="535" y="604"/>
                  </a:lnTo>
                  <a:lnTo>
                    <a:pt x="539" y="604"/>
                  </a:lnTo>
                  <a:lnTo>
                    <a:pt x="507" y="625"/>
                  </a:lnTo>
                  <a:lnTo>
                    <a:pt x="476" y="651"/>
                  </a:lnTo>
                  <a:lnTo>
                    <a:pt x="450" y="679"/>
                  </a:lnTo>
                  <a:lnTo>
                    <a:pt x="424" y="710"/>
                  </a:lnTo>
                  <a:lnTo>
                    <a:pt x="402" y="743"/>
                  </a:lnTo>
                  <a:lnTo>
                    <a:pt x="381" y="775"/>
                  </a:lnTo>
                  <a:lnTo>
                    <a:pt x="362" y="809"/>
                  </a:lnTo>
                  <a:lnTo>
                    <a:pt x="347" y="842"/>
                  </a:lnTo>
                  <a:lnTo>
                    <a:pt x="332" y="872"/>
                  </a:lnTo>
                  <a:lnTo>
                    <a:pt x="321" y="901"/>
                  </a:lnTo>
                  <a:lnTo>
                    <a:pt x="311" y="926"/>
                  </a:lnTo>
                  <a:lnTo>
                    <a:pt x="305" y="947"/>
                  </a:lnTo>
                  <a:lnTo>
                    <a:pt x="300" y="963"/>
                  </a:lnTo>
                  <a:lnTo>
                    <a:pt x="296" y="972"/>
                  </a:lnTo>
                  <a:lnTo>
                    <a:pt x="294" y="976"/>
                  </a:lnTo>
                  <a:lnTo>
                    <a:pt x="297" y="973"/>
                  </a:lnTo>
                  <a:lnTo>
                    <a:pt x="301" y="963"/>
                  </a:lnTo>
                  <a:lnTo>
                    <a:pt x="309" y="948"/>
                  </a:lnTo>
                  <a:lnTo>
                    <a:pt x="319" y="930"/>
                  </a:lnTo>
                  <a:lnTo>
                    <a:pt x="331" y="908"/>
                  </a:lnTo>
                  <a:lnTo>
                    <a:pt x="345" y="881"/>
                  </a:lnTo>
                  <a:lnTo>
                    <a:pt x="360" y="855"/>
                  </a:lnTo>
                  <a:lnTo>
                    <a:pt x="376" y="826"/>
                  </a:lnTo>
                  <a:lnTo>
                    <a:pt x="393" y="798"/>
                  </a:lnTo>
                  <a:lnTo>
                    <a:pt x="408" y="770"/>
                  </a:lnTo>
                  <a:lnTo>
                    <a:pt x="425" y="744"/>
                  </a:lnTo>
                  <a:lnTo>
                    <a:pt x="441" y="720"/>
                  </a:lnTo>
                  <a:lnTo>
                    <a:pt x="463" y="690"/>
                  </a:lnTo>
                  <a:lnTo>
                    <a:pt x="483" y="665"/>
                  </a:lnTo>
                  <a:lnTo>
                    <a:pt x="501" y="648"/>
                  </a:lnTo>
                  <a:lnTo>
                    <a:pt x="517" y="635"/>
                  </a:lnTo>
                  <a:lnTo>
                    <a:pt x="530" y="626"/>
                  </a:lnTo>
                  <a:lnTo>
                    <a:pt x="539" y="621"/>
                  </a:lnTo>
                  <a:lnTo>
                    <a:pt x="546" y="618"/>
                  </a:lnTo>
                  <a:lnTo>
                    <a:pt x="548" y="618"/>
                  </a:lnTo>
                  <a:lnTo>
                    <a:pt x="527" y="637"/>
                  </a:lnTo>
                  <a:lnTo>
                    <a:pt x="509" y="654"/>
                  </a:lnTo>
                  <a:lnTo>
                    <a:pt x="496" y="669"/>
                  </a:lnTo>
                  <a:lnTo>
                    <a:pt x="487" y="681"/>
                  </a:lnTo>
                  <a:lnTo>
                    <a:pt x="480" y="690"/>
                  </a:lnTo>
                  <a:lnTo>
                    <a:pt x="479" y="693"/>
                  </a:lnTo>
                  <a:lnTo>
                    <a:pt x="493" y="685"/>
                  </a:lnTo>
                  <a:lnTo>
                    <a:pt x="509" y="679"/>
                  </a:lnTo>
                  <a:lnTo>
                    <a:pt x="524" y="673"/>
                  </a:lnTo>
                  <a:lnTo>
                    <a:pt x="535" y="669"/>
                  </a:lnTo>
                  <a:lnTo>
                    <a:pt x="543" y="668"/>
                  </a:lnTo>
                  <a:lnTo>
                    <a:pt x="546" y="667"/>
                  </a:lnTo>
                  <a:lnTo>
                    <a:pt x="514" y="684"/>
                  </a:lnTo>
                  <a:lnTo>
                    <a:pt x="488" y="702"/>
                  </a:lnTo>
                  <a:lnTo>
                    <a:pt x="469" y="719"/>
                  </a:lnTo>
                  <a:lnTo>
                    <a:pt x="454" y="735"/>
                  </a:lnTo>
                  <a:lnTo>
                    <a:pt x="444" y="748"/>
                  </a:lnTo>
                  <a:lnTo>
                    <a:pt x="438" y="756"/>
                  </a:lnTo>
                  <a:lnTo>
                    <a:pt x="436" y="760"/>
                  </a:lnTo>
                  <a:lnTo>
                    <a:pt x="450" y="745"/>
                  </a:lnTo>
                  <a:lnTo>
                    <a:pt x="466" y="732"/>
                  </a:lnTo>
                  <a:lnTo>
                    <a:pt x="482" y="720"/>
                  </a:lnTo>
                  <a:lnTo>
                    <a:pt x="496" y="710"/>
                  </a:lnTo>
                  <a:lnTo>
                    <a:pt x="509" y="703"/>
                  </a:lnTo>
                  <a:lnTo>
                    <a:pt x="517" y="698"/>
                  </a:lnTo>
                  <a:lnTo>
                    <a:pt x="520" y="697"/>
                  </a:lnTo>
                  <a:lnTo>
                    <a:pt x="492" y="718"/>
                  </a:lnTo>
                  <a:lnTo>
                    <a:pt x="467" y="743"/>
                  </a:lnTo>
                  <a:lnTo>
                    <a:pt x="442" y="773"/>
                  </a:lnTo>
                  <a:lnTo>
                    <a:pt x="420" y="804"/>
                  </a:lnTo>
                  <a:lnTo>
                    <a:pt x="399" y="840"/>
                  </a:lnTo>
                  <a:lnTo>
                    <a:pt x="379" y="875"/>
                  </a:lnTo>
                  <a:lnTo>
                    <a:pt x="362" y="910"/>
                  </a:lnTo>
                  <a:lnTo>
                    <a:pt x="347" y="944"/>
                  </a:lnTo>
                  <a:lnTo>
                    <a:pt x="334" y="977"/>
                  </a:lnTo>
                  <a:lnTo>
                    <a:pt x="322" y="1008"/>
                  </a:lnTo>
                  <a:lnTo>
                    <a:pt x="311" y="1035"/>
                  </a:lnTo>
                  <a:lnTo>
                    <a:pt x="310" y="1041"/>
                  </a:lnTo>
                  <a:lnTo>
                    <a:pt x="317" y="1024"/>
                  </a:lnTo>
                  <a:lnTo>
                    <a:pt x="327" y="998"/>
                  </a:lnTo>
                  <a:lnTo>
                    <a:pt x="342" y="968"/>
                  </a:lnTo>
                  <a:lnTo>
                    <a:pt x="359" y="932"/>
                  </a:lnTo>
                  <a:lnTo>
                    <a:pt x="379" y="891"/>
                  </a:lnTo>
                  <a:lnTo>
                    <a:pt x="404" y="846"/>
                  </a:lnTo>
                  <a:lnTo>
                    <a:pt x="432" y="809"/>
                  </a:lnTo>
                  <a:lnTo>
                    <a:pt x="458" y="779"/>
                  </a:lnTo>
                  <a:lnTo>
                    <a:pt x="482" y="756"/>
                  </a:lnTo>
                  <a:lnTo>
                    <a:pt x="505" y="739"/>
                  </a:lnTo>
                  <a:lnTo>
                    <a:pt x="524" y="726"/>
                  </a:lnTo>
                  <a:lnTo>
                    <a:pt x="539" y="718"/>
                  </a:lnTo>
                  <a:lnTo>
                    <a:pt x="548" y="713"/>
                  </a:lnTo>
                  <a:lnTo>
                    <a:pt x="552" y="711"/>
                  </a:lnTo>
                  <a:lnTo>
                    <a:pt x="518" y="734"/>
                  </a:lnTo>
                  <a:lnTo>
                    <a:pt x="488" y="761"/>
                  </a:lnTo>
                  <a:lnTo>
                    <a:pt x="462" y="790"/>
                  </a:lnTo>
                  <a:lnTo>
                    <a:pt x="437" y="821"/>
                  </a:lnTo>
                  <a:lnTo>
                    <a:pt x="416" y="854"/>
                  </a:lnTo>
                  <a:lnTo>
                    <a:pt x="398" y="887"/>
                  </a:lnTo>
                  <a:lnTo>
                    <a:pt x="382" y="919"/>
                  </a:lnTo>
                  <a:lnTo>
                    <a:pt x="369" y="951"/>
                  </a:lnTo>
                  <a:lnTo>
                    <a:pt x="357" y="980"/>
                  </a:lnTo>
                  <a:lnTo>
                    <a:pt x="349" y="1004"/>
                  </a:lnTo>
                  <a:lnTo>
                    <a:pt x="343" y="1027"/>
                  </a:lnTo>
                  <a:lnTo>
                    <a:pt x="338" y="1042"/>
                  </a:lnTo>
                  <a:lnTo>
                    <a:pt x="335" y="1053"/>
                  </a:lnTo>
                  <a:lnTo>
                    <a:pt x="334" y="1057"/>
                  </a:lnTo>
                  <a:lnTo>
                    <a:pt x="335" y="1053"/>
                  </a:lnTo>
                  <a:lnTo>
                    <a:pt x="339" y="1044"/>
                  </a:lnTo>
                  <a:lnTo>
                    <a:pt x="345" y="1028"/>
                  </a:lnTo>
                  <a:lnTo>
                    <a:pt x="353" y="1008"/>
                  </a:lnTo>
                  <a:lnTo>
                    <a:pt x="362" y="986"/>
                  </a:lnTo>
                  <a:lnTo>
                    <a:pt x="373" y="961"/>
                  </a:lnTo>
                  <a:lnTo>
                    <a:pt x="386" y="936"/>
                  </a:lnTo>
                  <a:lnTo>
                    <a:pt x="399" y="910"/>
                  </a:lnTo>
                  <a:lnTo>
                    <a:pt x="412" y="885"/>
                  </a:lnTo>
                  <a:lnTo>
                    <a:pt x="427" y="863"/>
                  </a:lnTo>
                  <a:lnTo>
                    <a:pt x="442" y="843"/>
                  </a:lnTo>
                  <a:lnTo>
                    <a:pt x="463" y="821"/>
                  </a:lnTo>
                  <a:lnTo>
                    <a:pt x="483" y="803"/>
                  </a:lnTo>
                  <a:lnTo>
                    <a:pt x="503" y="787"/>
                  </a:lnTo>
                  <a:lnTo>
                    <a:pt x="521" y="774"/>
                  </a:lnTo>
                  <a:lnTo>
                    <a:pt x="535" y="765"/>
                  </a:lnTo>
                  <a:lnTo>
                    <a:pt x="547" y="758"/>
                  </a:lnTo>
                  <a:lnTo>
                    <a:pt x="555" y="754"/>
                  </a:lnTo>
                  <a:lnTo>
                    <a:pt x="558" y="753"/>
                  </a:lnTo>
                  <a:lnTo>
                    <a:pt x="525" y="777"/>
                  </a:lnTo>
                  <a:lnTo>
                    <a:pt x="495" y="803"/>
                  </a:lnTo>
                  <a:lnTo>
                    <a:pt x="469" y="832"/>
                  </a:lnTo>
                  <a:lnTo>
                    <a:pt x="446" y="862"/>
                  </a:lnTo>
                  <a:lnTo>
                    <a:pt x="425" y="893"/>
                  </a:lnTo>
                  <a:lnTo>
                    <a:pt x="408" y="923"/>
                  </a:lnTo>
                  <a:lnTo>
                    <a:pt x="394" y="951"/>
                  </a:lnTo>
                  <a:lnTo>
                    <a:pt x="382" y="978"/>
                  </a:lnTo>
                  <a:lnTo>
                    <a:pt x="373" y="1002"/>
                  </a:lnTo>
                  <a:lnTo>
                    <a:pt x="365" y="1022"/>
                  </a:lnTo>
                  <a:lnTo>
                    <a:pt x="361" y="1037"/>
                  </a:lnTo>
                  <a:lnTo>
                    <a:pt x="359" y="1046"/>
                  </a:lnTo>
                  <a:lnTo>
                    <a:pt x="357" y="1050"/>
                  </a:lnTo>
                  <a:lnTo>
                    <a:pt x="385" y="993"/>
                  </a:lnTo>
                  <a:lnTo>
                    <a:pt x="412" y="943"/>
                  </a:lnTo>
                  <a:lnTo>
                    <a:pt x="440" y="900"/>
                  </a:lnTo>
                  <a:lnTo>
                    <a:pt x="466" y="864"/>
                  </a:lnTo>
                  <a:lnTo>
                    <a:pt x="491" y="834"/>
                  </a:lnTo>
                  <a:lnTo>
                    <a:pt x="513" y="811"/>
                  </a:lnTo>
                  <a:lnTo>
                    <a:pt x="533" y="794"/>
                  </a:lnTo>
                  <a:lnTo>
                    <a:pt x="548" y="779"/>
                  </a:lnTo>
                  <a:lnTo>
                    <a:pt x="560" y="771"/>
                  </a:lnTo>
                  <a:lnTo>
                    <a:pt x="568" y="766"/>
                  </a:lnTo>
                  <a:lnTo>
                    <a:pt x="569" y="765"/>
                  </a:lnTo>
                  <a:lnTo>
                    <a:pt x="565" y="768"/>
                  </a:lnTo>
                  <a:lnTo>
                    <a:pt x="558" y="773"/>
                  </a:lnTo>
                  <a:lnTo>
                    <a:pt x="547" y="782"/>
                  </a:lnTo>
                  <a:lnTo>
                    <a:pt x="535" y="794"/>
                  </a:lnTo>
                  <a:lnTo>
                    <a:pt x="520" y="809"/>
                  </a:lnTo>
                  <a:lnTo>
                    <a:pt x="503" y="830"/>
                  </a:lnTo>
                  <a:lnTo>
                    <a:pt x="483" y="857"/>
                  </a:lnTo>
                  <a:lnTo>
                    <a:pt x="461" y="888"/>
                  </a:lnTo>
                  <a:lnTo>
                    <a:pt x="436" y="926"/>
                  </a:lnTo>
                  <a:lnTo>
                    <a:pt x="420" y="955"/>
                  </a:lnTo>
                  <a:lnTo>
                    <a:pt x="404" y="987"/>
                  </a:lnTo>
                  <a:lnTo>
                    <a:pt x="389" y="1022"/>
                  </a:lnTo>
                  <a:lnTo>
                    <a:pt x="373" y="1058"/>
                  </a:lnTo>
                  <a:lnTo>
                    <a:pt x="360" y="1095"/>
                  </a:lnTo>
                  <a:lnTo>
                    <a:pt x="345" y="1133"/>
                  </a:lnTo>
                  <a:lnTo>
                    <a:pt x="334" y="1169"/>
                  </a:lnTo>
                  <a:lnTo>
                    <a:pt x="322" y="1203"/>
                  </a:lnTo>
                  <a:lnTo>
                    <a:pt x="311" y="1236"/>
                  </a:lnTo>
                  <a:lnTo>
                    <a:pt x="304" y="1266"/>
                  </a:lnTo>
                  <a:lnTo>
                    <a:pt x="296" y="1292"/>
                  </a:lnTo>
                  <a:lnTo>
                    <a:pt x="294" y="1296"/>
                  </a:lnTo>
                  <a:lnTo>
                    <a:pt x="294" y="1296"/>
                  </a:lnTo>
                  <a:lnTo>
                    <a:pt x="302" y="1273"/>
                  </a:lnTo>
                  <a:lnTo>
                    <a:pt x="311" y="1244"/>
                  </a:lnTo>
                  <a:lnTo>
                    <a:pt x="323" y="1210"/>
                  </a:lnTo>
                  <a:lnTo>
                    <a:pt x="339" y="1171"/>
                  </a:lnTo>
                  <a:lnTo>
                    <a:pt x="356" y="1125"/>
                  </a:lnTo>
                  <a:lnTo>
                    <a:pt x="377" y="1074"/>
                  </a:lnTo>
                  <a:lnTo>
                    <a:pt x="399" y="1022"/>
                  </a:lnTo>
                  <a:lnTo>
                    <a:pt x="423" y="974"/>
                  </a:lnTo>
                  <a:lnTo>
                    <a:pt x="446" y="934"/>
                  </a:lnTo>
                  <a:lnTo>
                    <a:pt x="469" y="898"/>
                  </a:lnTo>
                  <a:lnTo>
                    <a:pt x="489" y="867"/>
                  </a:lnTo>
                  <a:lnTo>
                    <a:pt x="508" y="842"/>
                  </a:lnTo>
                  <a:lnTo>
                    <a:pt x="525" y="823"/>
                  </a:lnTo>
                  <a:lnTo>
                    <a:pt x="539" y="807"/>
                  </a:lnTo>
                  <a:lnTo>
                    <a:pt x="551" y="795"/>
                  </a:lnTo>
                  <a:lnTo>
                    <a:pt x="558" y="788"/>
                  </a:lnTo>
                  <a:lnTo>
                    <a:pt x="560" y="787"/>
                  </a:lnTo>
                  <a:lnTo>
                    <a:pt x="525" y="826"/>
                  </a:lnTo>
                  <a:lnTo>
                    <a:pt x="496" y="867"/>
                  </a:lnTo>
                  <a:lnTo>
                    <a:pt x="470" y="908"/>
                  </a:lnTo>
                  <a:lnTo>
                    <a:pt x="449" y="946"/>
                  </a:lnTo>
                  <a:lnTo>
                    <a:pt x="431" y="984"/>
                  </a:lnTo>
                  <a:lnTo>
                    <a:pt x="415" y="1018"/>
                  </a:lnTo>
                  <a:lnTo>
                    <a:pt x="404" y="1048"/>
                  </a:lnTo>
                  <a:lnTo>
                    <a:pt x="395" y="1075"/>
                  </a:lnTo>
                  <a:lnTo>
                    <a:pt x="389" y="1097"/>
                  </a:lnTo>
                  <a:lnTo>
                    <a:pt x="385" y="1114"/>
                  </a:lnTo>
                  <a:lnTo>
                    <a:pt x="382" y="1125"/>
                  </a:lnTo>
                  <a:lnTo>
                    <a:pt x="381" y="1129"/>
                  </a:lnTo>
                  <a:lnTo>
                    <a:pt x="402" y="1086"/>
                  </a:lnTo>
                  <a:lnTo>
                    <a:pt x="421" y="1044"/>
                  </a:lnTo>
                  <a:lnTo>
                    <a:pt x="442" y="1003"/>
                  </a:lnTo>
                  <a:lnTo>
                    <a:pt x="462" y="967"/>
                  </a:lnTo>
                  <a:lnTo>
                    <a:pt x="482" y="931"/>
                  </a:lnTo>
                  <a:lnTo>
                    <a:pt x="499" y="900"/>
                  </a:lnTo>
                  <a:lnTo>
                    <a:pt x="516" y="872"/>
                  </a:lnTo>
                  <a:lnTo>
                    <a:pt x="529" y="849"/>
                  </a:lnTo>
                  <a:lnTo>
                    <a:pt x="541" y="830"/>
                  </a:lnTo>
                  <a:lnTo>
                    <a:pt x="550" y="816"/>
                  </a:lnTo>
                  <a:lnTo>
                    <a:pt x="555" y="807"/>
                  </a:lnTo>
                  <a:lnTo>
                    <a:pt x="556" y="804"/>
                  </a:lnTo>
                  <a:lnTo>
                    <a:pt x="555" y="807"/>
                  </a:lnTo>
                  <a:lnTo>
                    <a:pt x="550" y="816"/>
                  </a:lnTo>
                  <a:lnTo>
                    <a:pt x="543" y="832"/>
                  </a:lnTo>
                  <a:lnTo>
                    <a:pt x="533" y="850"/>
                  </a:lnTo>
                  <a:lnTo>
                    <a:pt x="521" y="874"/>
                  </a:lnTo>
                  <a:lnTo>
                    <a:pt x="507" y="901"/>
                  </a:lnTo>
                  <a:lnTo>
                    <a:pt x="492" y="930"/>
                  </a:lnTo>
                  <a:lnTo>
                    <a:pt x="476" y="963"/>
                  </a:lnTo>
                  <a:lnTo>
                    <a:pt x="459" y="995"/>
                  </a:lnTo>
                  <a:lnTo>
                    <a:pt x="442" y="1029"/>
                  </a:lnTo>
                  <a:lnTo>
                    <a:pt x="427" y="1065"/>
                  </a:lnTo>
                  <a:lnTo>
                    <a:pt x="414" y="1094"/>
                  </a:lnTo>
                  <a:lnTo>
                    <a:pt x="400" y="1126"/>
                  </a:lnTo>
                  <a:lnTo>
                    <a:pt x="386" y="1162"/>
                  </a:lnTo>
                  <a:lnTo>
                    <a:pt x="373" y="1197"/>
                  </a:lnTo>
                  <a:lnTo>
                    <a:pt x="360" y="1234"/>
                  </a:lnTo>
                  <a:lnTo>
                    <a:pt x="347" y="1270"/>
                  </a:lnTo>
                  <a:lnTo>
                    <a:pt x="334" y="1306"/>
                  </a:lnTo>
                  <a:lnTo>
                    <a:pt x="322" y="1340"/>
                  </a:lnTo>
                  <a:lnTo>
                    <a:pt x="311" y="1370"/>
                  </a:lnTo>
                  <a:lnTo>
                    <a:pt x="302" y="1397"/>
                  </a:lnTo>
                  <a:lnTo>
                    <a:pt x="296" y="1419"/>
                  </a:lnTo>
                  <a:lnTo>
                    <a:pt x="290" y="1436"/>
                  </a:lnTo>
                  <a:lnTo>
                    <a:pt x="289" y="1439"/>
                  </a:lnTo>
                  <a:lnTo>
                    <a:pt x="289" y="1438"/>
                  </a:lnTo>
                  <a:lnTo>
                    <a:pt x="293" y="1426"/>
                  </a:lnTo>
                  <a:lnTo>
                    <a:pt x="298" y="1412"/>
                  </a:lnTo>
                  <a:lnTo>
                    <a:pt x="306" y="1391"/>
                  </a:lnTo>
                  <a:lnTo>
                    <a:pt x="315" y="1367"/>
                  </a:lnTo>
                  <a:lnTo>
                    <a:pt x="326" y="1337"/>
                  </a:lnTo>
                  <a:lnTo>
                    <a:pt x="339" y="1303"/>
                  </a:lnTo>
                  <a:lnTo>
                    <a:pt x="356" y="1262"/>
                  </a:lnTo>
                  <a:lnTo>
                    <a:pt x="374" y="1217"/>
                  </a:lnTo>
                  <a:lnTo>
                    <a:pt x="395" y="1163"/>
                  </a:lnTo>
                  <a:lnTo>
                    <a:pt x="421" y="1101"/>
                  </a:lnTo>
                  <a:lnTo>
                    <a:pt x="448" y="1046"/>
                  </a:lnTo>
                  <a:lnTo>
                    <a:pt x="471" y="1001"/>
                  </a:lnTo>
                  <a:lnTo>
                    <a:pt x="492" y="961"/>
                  </a:lnTo>
                  <a:lnTo>
                    <a:pt x="512" y="930"/>
                  </a:lnTo>
                  <a:lnTo>
                    <a:pt x="527" y="905"/>
                  </a:lnTo>
                  <a:lnTo>
                    <a:pt x="541" y="887"/>
                  </a:lnTo>
                  <a:lnTo>
                    <a:pt x="551" y="874"/>
                  </a:lnTo>
                  <a:lnTo>
                    <a:pt x="556" y="866"/>
                  </a:lnTo>
                  <a:lnTo>
                    <a:pt x="559" y="863"/>
                  </a:lnTo>
                  <a:lnTo>
                    <a:pt x="542" y="892"/>
                  </a:lnTo>
                  <a:lnTo>
                    <a:pt x="525" y="919"/>
                  </a:lnTo>
                  <a:lnTo>
                    <a:pt x="510" y="947"/>
                  </a:lnTo>
                  <a:lnTo>
                    <a:pt x="496" y="973"/>
                  </a:lnTo>
                  <a:lnTo>
                    <a:pt x="486" y="997"/>
                  </a:lnTo>
                  <a:lnTo>
                    <a:pt x="475" y="1019"/>
                  </a:lnTo>
                  <a:lnTo>
                    <a:pt x="467" y="1036"/>
                  </a:lnTo>
                  <a:lnTo>
                    <a:pt x="462" y="1050"/>
                  </a:lnTo>
                  <a:lnTo>
                    <a:pt x="458" y="1059"/>
                  </a:lnTo>
                  <a:lnTo>
                    <a:pt x="457" y="1062"/>
                  </a:lnTo>
                  <a:lnTo>
                    <a:pt x="465" y="1046"/>
                  </a:lnTo>
                  <a:lnTo>
                    <a:pt x="475" y="1029"/>
                  </a:lnTo>
                  <a:lnTo>
                    <a:pt x="487" y="1012"/>
                  </a:lnTo>
                  <a:lnTo>
                    <a:pt x="499" y="994"/>
                  </a:lnTo>
                  <a:lnTo>
                    <a:pt x="510" y="977"/>
                  </a:lnTo>
                  <a:lnTo>
                    <a:pt x="521" y="963"/>
                  </a:lnTo>
                  <a:lnTo>
                    <a:pt x="531" y="948"/>
                  </a:lnTo>
                  <a:lnTo>
                    <a:pt x="539" y="938"/>
                  </a:lnTo>
                  <a:lnTo>
                    <a:pt x="544" y="931"/>
                  </a:lnTo>
                  <a:lnTo>
                    <a:pt x="546" y="929"/>
                  </a:lnTo>
                  <a:lnTo>
                    <a:pt x="527" y="957"/>
                  </a:lnTo>
                  <a:lnTo>
                    <a:pt x="510" y="985"/>
                  </a:lnTo>
                  <a:lnTo>
                    <a:pt x="496" y="1011"/>
                  </a:lnTo>
                  <a:lnTo>
                    <a:pt x="483" y="1036"/>
                  </a:lnTo>
                  <a:lnTo>
                    <a:pt x="472" y="1057"/>
                  </a:lnTo>
                  <a:lnTo>
                    <a:pt x="465" y="1075"/>
                  </a:lnTo>
                  <a:lnTo>
                    <a:pt x="459" y="1090"/>
                  </a:lnTo>
                  <a:lnTo>
                    <a:pt x="455" y="1099"/>
                  </a:lnTo>
                  <a:lnTo>
                    <a:pt x="454" y="1101"/>
                  </a:lnTo>
                  <a:lnTo>
                    <a:pt x="467" y="1082"/>
                  </a:lnTo>
                  <a:lnTo>
                    <a:pt x="482" y="1062"/>
                  </a:lnTo>
                  <a:lnTo>
                    <a:pt x="495" y="1042"/>
                  </a:lnTo>
                  <a:lnTo>
                    <a:pt x="508" y="1025"/>
                  </a:lnTo>
                  <a:lnTo>
                    <a:pt x="518" y="1010"/>
                  </a:lnTo>
                  <a:lnTo>
                    <a:pt x="527" y="999"/>
                  </a:lnTo>
                  <a:lnTo>
                    <a:pt x="533" y="991"/>
                  </a:lnTo>
                  <a:lnTo>
                    <a:pt x="535" y="989"/>
                  </a:lnTo>
                  <a:lnTo>
                    <a:pt x="520" y="1011"/>
                  </a:lnTo>
                  <a:lnTo>
                    <a:pt x="504" y="1037"/>
                  </a:lnTo>
                  <a:lnTo>
                    <a:pt x="488" y="1067"/>
                  </a:lnTo>
                  <a:lnTo>
                    <a:pt x="471" y="1099"/>
                  </a:lnTo>
                  <a:lnTo>
                    <a:pt x="457" y="1133"/>
                  </a:lnTo>
                  <a:lnTo>
                    <a:pt x="441" y="1167"/>
                  </a:lnTo>
                  <a:lnTo>
                    <a:pt x="428" y="1201"/>
                  </a:lnTo>
                  <a:lnTo>
                    <a:pt x="415" y="1234"/>
                  </a:lnTo>
                  <a:lnTo>
                    <a:pt x="402" y="1264"/>
                  </a:lnTo>
                  <a:lnTo>
                    <a:pt x="391" y="1292"/>
                  </a:lnTo>
                  <a:lnTo>
                    <a:pt x="382" y="1317"/>
                  </a:lnTo>
                  <a:lnTo>
                    <a:pt x="374" y="1338"/>
                  </a:lnTo>
                  <a:lnTo>
                    <a:pt x="369" y="1355"/>
                  </a:lnTo>
                  <a:lnTo>
                    <a:pt x="365" y="1364"/>
                  </a:lnTo>
                  <a:lnTo>
                    <a:pt x="365" y="1368"/>
                  </a:lnTo>
                  <a:lnTo>
                    <a:pt x="366" y="1366"/>
                  </a:lnTo>
                  <a:lnTo>
                    <a:pt x="370" y="1357"/>
                  </a:lnTo>
                  <a:lnTo>
                    <a:pt x="376" y="1344"/>
                  </a:lnTo>
                  <a:lnTo>
                    <a:pt x="383" y="1327"/>
                  </a:lnTo>
                  <a:lnTo>
                    <a:pt x="393" y="1306"/>
                  </a:lnTo>
                  <a:lnTo>
                    <a:pt x="403" y="1283"/>
                  </a:lnTo>
                  <a:lnTo>
                    <a:pt x="414" y="1258"/>
                  </a:lnTo>
                  <a:lnTo>
                    <a:pt x="424" y="1235"/>
                  </a:lnTo>
                  <a:lnTo>
                    <a:pt x="436" y="1210"/>
                  </a:lnTo>
                  <a:lnTo>
                    <a:pt x="446" y="1188"/>
                  </a:lnTo>
                  <a:lnTo>
                    <a:pt x="457" y="1163"/>
                  </a:lnTo>
                  <a:lnTo>
                    <a:pt x="470" y="1141"/>
                  </a:lnTo>
                  <a:lnTo>
                    <a:pt x="482" y="1118"/>
                  </a:lnTo>
                  <a:lnTo>
                    <a:pt x="493" y="1099"/>
                  </a:lnTo>
                  <a:lnTo>
                    <a:pt x="504" y="1082"/>
                  </a:lnTo>
                  <a:lnTo>
                    <a:pt x="513" y="1067"/>
                  </a:lnTo>
                  <a:lnTo>
                    <a:pt x="517" y="1063"/>
                  </a:lnTo>
                  <a:lnTo>
                    <a:pt x="507" y="1082"/>
                  </a:lnTo>
                  <a:lnTo>
                    <a:pt x="493" y="1105"/>
                  </a:lnTo>
                  <a:lnTo>
                    <a:pt x="482" y="1131"/>
                  </a:lnTo>
                  <a:lnTo>
                    <a:pt x="469" y="1160"/>
                  </a:lnTo>
                  <a:lnTo>
                    <a:pt x="455" y="1190"/>
                  </a:lnTo>
                  <a:lnTo>
                    <a:pt x="444" y="1222"/>
                  </a:lnTo>
                  <a:lnTo>
                    <a:pt x="431" y="1252"/>
                  </a:lnTo>
                  <a:lnTo>
                    <a:pt x="419" y="1283"/>
                  </a:lnTo>
                  <a:lnTo>
                    <a:pt x="408" y="1312"/>
                  </a:lnTo>
                  <a:lnTo>
                    <a:pt x="398" y="1338"/>
                  </a:lnTo>
                  <a:lnTo>
                    <a:pt x="390" y="1362"/>
                  </a:lnTo>
                  <a:lnTo>
                    <a:pt x="382" y="1382"/>
                  </a:lnTo>
                  <a:lnTo>
                    <a:pt x="377" y="1397"/>
                  </a:lnTo>
                  <a:lnTo>
                    <a:pt x="374" y="1406"/>
                  </a:lnTo>
                  <a:lnTo>
                    <a:pt x="373" y="1409"/>
                  </a:lnTo>
                  <a:lnTo>
                    <a:pt x="389" y="1391"/>
                  </a:lnTo>
                  <a:lnTo>
                    <a:pt x="403" y="1366"/>
                  </a:lnTo>
                  <a:lnTo>
                    <a:pt x="417" y="1334"/>
                  </a:lnTo>
                  <a:lnTo>
                    <a:pt x="432" y="1302"/>
                  </a:lnTo>
                  <a:lnTo>
                    <a:pt x="444" y="1266"/>
                  </a:lnTo>
                  <a:lnTo>
                    <a:pt x="455" y="1232"/>
                  </a:lnTo>
                  <a:lnTo>
                    <a:pt x="466" y="1202"/>
                  </a:lnTo>
                  <a:lnTo>
                    <a:pt x="475" y="1179"/>
                  </a:lnTo>
                  <a:lnTo>
                    <a:pt x="486" y="1155"/>
                  </a:lnTo>
                  <a:lnTo>
                    <a:pt x="497" y="1135"/>
                  </a:lnTo>
                  <a:lnTo>
                    <a:pt x="510" y="1117"/>
                  </a:lnTo>
                  <a:lnTo>
                    <a:pt x="521" y="1103"/>
                  </a:lnTo>
                  <a:lnTo>
                    <a:pt x="530" y="1091"/>
                  </a:lnTo>
                  <a:lnTo>
                    <a:pt x="537" y="1084"/>
                  </a:lnTo>
                  <a:lnTo>
                    <a:pt x="538" y="1082"/>
                  </a:lnTo>
                  <a:lnTo>
                    <a:pt x="522" y="1101"/>
                  </a:lnTo>
                  <a:lnTo>
                    <a:pt x="507" y="1128"/>
                  </a:lnTo>
                  <a:lnTo>
                    <a:pt x="493" y="1159"/>
                  </a:lnTo>
                  <a:lnTo>
                    <a:pt x="480" y="1196"/>
                  </a:lnTo>
                  <a:lnTo>
                    <a:pt x="469" y="1239"/>
                  </a:lnTo>
                  <a:lnTo>
                    <a:pt x="461" y="1264"/>
                  </a:lnTo>
                  <a:lnTo>
                    <a:pt x="452" y="1289"/>
                  </a:lnTo>
                  <a:lnTo>
                    <a:pt x="441" y="1313"/>
                  </a:lnTo>
                  <a:lnTo>
                    <a:pt x="431" y="1334"/>
                  </a:lnTo>
                  <a:lnTo>
                    <a:pt x="421" y="1354"/>
                  </a:lnTo>
                  <a:lnTo>
                    <a:pt x="412" y="1371"/>
                  </a:lnTo>
                  <a:lnTo>
                    <a:pt x="404" y="1384"/>
                  </a:lnTo>
                  <a:lnTo>
                    <a:pt x="400" y="1392"/>
                  </a:lnTo>
                  <a:lnTo>
                    <a:pt x="398" y="1395"/>
                  </a:lnTo>
                  <a:lnTo>
                    <a:pt x="423" y="1367"/>
                  </a:lnTo>
                  <a:lnTo>
                    <a:pt x="444" y="1337"/>
                  </a:lnTo>
                  <a:lnTo>
                    <a:pt x="459" y="1307"/>
                  </a:lnTo>
                  <a:lnTo>
                    <a:pt x="472" y="1277"/>
                  </a:lnTo>
                  <a:lnTo>
                    <a:pt x="482" y="1249"/>
                  </a:lnTo>
                  <a:lnTo>
                    <a:pt x="488" y="1223"/>
                  </a:lnTo>
                  <a:lnTo>
                    <a:pt x="493" y="1201"/>
                  </a:lnTo>
                  <a:lnTo>
                    <a:pt x="496" y="1184"/>
                  </a:lnTo>
                  <a:lnTo>
                    <a:pt x="497" y="1172"/>
                  </a:lnTo>
                  <a:lnTo>
                    <a:pt x="497" y="1168"/>
                  </a:lnTo>
                  <a:lnTo>
                    <a:pt x="497" y="1172"/>
                  </a:lnTo>
                  <a:lnTo>
                    <a:pt x="496" y="1183"/>
                  </a:lnTo>
                  <a:lnTo>
                    <a:pt x="495" y="1198"/>
                  </a:lnTo>
                  <a:lnTo>
                    <a:pt x="493" y="1217"/>
                  </a:lnTo>
                  <a:lnTo>
                    <a:pt x="491" y="1239"/>
                  </a:lnTo>
                  <a:lnTo>
                    <a:pt x="487" y="1261"/>
                  </a:lnTo>
                  <a:lnTo>
                    <a:pt x="482" y="1282"/>
                  </a:lnTo>
                  <a:lnTo>
                    <a:pt x="475" y="1302"/>
                  </a:lnTo>
                  <a:lnTo>
                    <a:pt x="467" y="1319"/>
                  </a:lnTo>
                  <a:lnTo>
                    <a:pt x="458" y="1337"/>
                  </a:lnTo>
                  <a:lnTo>
                    <a:pt x="449" y="1354"/>
                  </a:lnTo>
                  <a:lnTo>
                    <a:pt x="438" y="1370"/>
                  </a:lnTo>
                  <a:lnTo>
                    <a:pt x="428" y="1384"/>
                  </a:lnTo>
                  <a:lnTo>
                    <a:pt x="420" y="1397"/>
                  </a:lnTo>
                  <a:lnTo>
                    <a:pt x="412" y="1406"/>
                  </a:lnTo>
                  <a:lnTo>
                    <a:pt x="408" y="1413"/>
                  </a:lnTo>
                  <a:lnTo>
                    <a:pt x="407" y="1416"/>
                  </a:lnTo>
                  <a:lnTo>
                    <a:pt x="469" y="1350"/>
                  </a:lnTo>
                  <a:lnTo>
                    <a:pt x="489" y="1321"/>
                  </a:lnTo>
                  <a:lnTo>
                    <a:pt x="507" y="1296"/>
                  </a:lnTo>
                  <a:lnTo>
                    <a:pt x="520" y="1275"/>
                  </a:lnTo>
                  <a:lnTo>
                    <a:pt x="530" y="1256"/>
                  </a:lnTo>
                  <a:lnTo>
                    <a:pt x="537" y="1240"/>
                  </a:lnTo>
                  <a:lnTo>
                    <a:pt x="542" y="1227"/>
                  </a:lnTo>
                  <a:lnTo>
                    <a:pt x="544" y="1214"/>
                  </a:lnTo>
                  <a:lnTo>
                    <a:pt x="546" y="1203"/>
                  </a:lnTo>
                  <a:lnTo>
                    <a:pt x="547" y="1193"/>
                  </a:lnTo>
                  <a:lnTo>
                    <a:pt x="547" y="1183"/>
                  </a:lnTo>
                  <a:lnTo>
                    <a:pt x="547" y="1172"/>
                  </a:lnTo>
                  <a:lnTo>
                    <a:pt x="547" y="1160"/>
                  </a:lnTo>
                  <a:lnTo>
                    <a:pt x="548" y="1148"/>
                  </a:lnTo>
                  <a:lnTo>
                    <a:pt x="554" y="1129"/>
                  </a:lnTo>
                  <a:lnTo>
                    <a:pt x="564" y="1112"/>
                  </a:lnTo>
                  <a:lnTo>
                    <a:pt x="577" y="1097"/>
                  </a:lnTo>
                  <a:lnTo>
                    <a:pt x="590" y="1087"/>
                  </a:lnTo>
                  <a:lnTo>
                    <a:pt x="603" y="1079"/>
                  </a:lnTo>
                  <a:lnTo>
                    <a:pt x="615" y="1073"/>
                  </a:lnTo>
                  <a:lnTo>
                    <a:pt x="623" y="1070"/>
                  </a:lnTo>
                  <a:lnTo>
                    <a:pt x="626" y="1069"/>
                  </a:lnTo>
                  <a:lnTo>
                    <a:pt x="624" y="1070"/>
                  </a:lnTo>
                  <a:lnTo>
                    <a:pt x="618" y="1073"/>
                  </a:lnTo>
                  <a:lnTo>
                    <a:pt x="610" y="1076"/>
                  </a:lnTo>
                  <a:lnTo>
                    <a:pt x="600" y="1084"/>
                  </a:lnTo>
                  <a:lnTo>
                    <a:pt x="589" y="1094"/>
                  </a:lnTo>
                  <a:lnTo>
                    <a:pt x="579" y="1105"/>
                  </a:lnTo>
                  <a:lnTo>
                    <a:pt x="568" y="1121"/>
                  </a:lnTo>
                  <a:lnTo>
                    <a:pt x="560" y="1139"/>
                  </a:lnTo>
                  <a:lnTo>
                    <a:pt x="555" y="1162"/>
                  </a:lnTo>
                  <a:lnTo>
                    <a:pt x="554" y="1188"/>
                  </a:lnTo>
                  <a:lnTo>
                    <a:pt x="552" y="1211"/>
                  </a:lnTo>
                  <a:lnTo>
                    <a:pt x="547" y="1235"/>
                  </a:lnTo>
                  <a:lnTo>
                    <a:pt x="538" y="1260"/>
                  </a:lnTo>
                  <a:lnTo>
                    <a:pt x="526" y="1283"/>
                  </a:lnTo>
                  <a:lnTo>
                    <a:pt x="513" y="1307"/>
                  </a:lnTo>
                  <a:lnTo>
                    <a:pt x="499" y="1329"/>
                  </a:lnTo>
                  <a:lnTo>
                    <a:pt x="484" y="1349"/>
                  </a:lnTo>
                  <a:lnTo>
                    <a:pt x="471" y="1366"/>
                  </a:lnTo>
                  <a:lnTo>
                    <a:pt x="459" y="1380"/>
                  </a:lnTo>
                  <a:lnTo>
                    <a:pt x="450" y="1391"/>
                  </a:lnTo>
                  <a:lnTo>
                    <a:pt x="444" y="1399"/>
                  </a:lnTo>
                  <a:lnTo>
                    <a:pt x="441" y="1400"/>
                  </a:lnTo>
                  <a:lnTo>
                    <a:pt x="474" y="1371"/>
                  </a:lnTo>
                  <a:lnTo>
                    <a:pt x="500" y="1340"/>
                  </a:lnTo>
                  <a:lnTo>
                    <a:pt x="520" y="1308"/>
                  </a:lnTo>
                  <a:lnTo>
                    <a:pt x="535" y="1278"/>
                  </a:lnTo>
                  <a:lnTo>
                    <a:pt x="547" y="1251"/>
                  </a:lnTo>
                  <a:lnTo>
                    <a:pt x="555" y="1227"/>
                  </a:lnTo>
                  <a:lnTo>
                    <a:pt x="560" y="1210"/>
                  </a:lnTo>
                  <a:lnTo>
                    <a:pt x="555" y="1235"/>
                  </a:lnTo>
                  <a:lnTo>
                    <a:pt x="543" y="1273"/>
                  </a:lnTo>
                  <a:lnTo>
                    <a:pt x="529" y="1306"/>
                  </a:lnTo>
                  <a:lnTo>
                    <a:pt x="512" y="1334"/>
                  </a:lnTo>
                  <a:lnTo>
                    <a:pt x="495" y="1359"/>
                  </a:lnTo>
                  <a:lnTo>
                    <a:pt x="476" y="1379"/>
                  </a:lnTo>
                  <a:lnTo>
                    <a:pt x="459" y="1395"/>
                  </a:lnTo>
                  <a:lnTo>
                    <a:pt x="445" y="1409"/>
                  </a:lnTo>
                  <a:lnTo>
                    <a:pt x="429" y="1425"/>
                  </a:lnTo>
                  <a:lnTo>
                    <a:pt x="416" y="1440"/>
                  </a:lnTo>
                  <a:lnTo>
                    <a:pt x="404" y="1456"/>
                  </a:lnTo>
                  <a:lnTo>
                    <a:pt x="394" y="1469"/>
                  </a:lnTo>
                  <a:lnTo>
                    <a:pt x="386" y="1481"/>
                  </a:lnTo>
                  <a:lnTo>
                    <a:pt x="381" y="1488"/>
                  </a:lnTo>
                  <a:lnTo>
                    <a:pt x="379" y="1491"/>
                  </a:lnTo>
                  <a:lnTo>
                    <a:pt x="385" y="1485"/>
                  </a:lnTo>
                  <a:lnTo>
                    <a:pt x="393" y="1480"/>
                  </a:lnTo>
                  <a:lnTo>
                    <a:pt x="403" y="1472"/>
                  </a:lnTo>
                  <a:lnTo>
                    <a:pt x="416" y="1463"/>
                  </a:lnTo>
                  <a:lnTo>
                    <a:pt x="432" y="1452"/>
                  </a:lnTo>
                  <a:lnTo>
                    <a:pt x="453" y="1439"/>
                  </a:lnTo>
                  <a:lnTo>
                    <a:pt x="476" y="1422"/>
                  </a:lnTo>
                  <a:lnTo>
                    <a:pt x="505" y="1402"/>
                  </a:lnTo>
                  <a:lnTo>
                    <a:pt x="535" y="1379"/>
                  </a:lnTo>
                  <a:lnTo>
                    <a:pt x="538" y="1378"/>
                  </a:lnTo>
                  <a:lnTo>
                    <a:pt x="541" y="1367"/>
                  </a:lnTo>
                  <a:lnTo>
                    <a:pt x="541" y="1363"/>
                  </a:lnTo>
                  <a:lnTo>
                    <a:pt x="541" y="1366"/>
                  </a:lnTo>
                  <a:lnTo>
                    <a:pt x="541" y="1372"/>
                  </a:lnTo>
                  <a:lnTo>
                    <a:pt x="541" y="1375"/>
                  </a:lnTo>
                  <a:lnTo>
                    <a:pt x="559" y="1357"/>
                  </a:lnTo>
                  <a:lnTo>
                    <a:pt x="575" y="1337"/>
                  </a:lnTo>
                  <a:lnTo>
                    <a:pt x="585" y="1321"/>
                  </a:lnTo>
                  <a:lnTo>
                    <a:pt x="592" y="1308"/>
                  </a:lnTo>
                  <a:lnTo>
                    <a:pt x="593" y="1303"/>
                  </a:lnTo>
                  <a:lnTo>
                    <a:pt x="590" y="1312"/>
                  </a:lnTo>
                  <a:lnTo>
                    <a:pt x="585" y="1327"/>
                  </a:lnTo>
                  <a:lnTo>
                    <a:pt x="577" y="1341"/>
                  </a:lnTo>
                  <a:lnTo>
                    <a:pt x="567" y="1354"/>
                  </a:lnTo>
                  <a:lnTo>
                    <a:pt x="555" y="1368"/>
                  </a:lnTo>
                  <a:lnTo>
                    <a:pt x="539" y="1383"/>
                  </a:lnTo>
                  <a:lnTo>
                    <a:pt x="537" y="1397"/>
                  </a:lnTo>
                  <a:lnTo>
                    <a:pt x="533" y="1417"/>
                  </a:lnTo>
                  <a:lnTo>
                    <a:pt x="525" y="1440"/>
                  </a:lnTo>
                  <a:lnTo>
                    <a:pt x="513" y="1468"/>
                  </a:lnTo>
                  <a:lnTo>
                    <a:pt x="512" y="1469"/>
                  </a:lnTo>
                  <a:lnTo>
                    <a:pt x="510" y="1478"/>
                  </a:lnTo>
                  <a:lnTo>
                    <a:pt x="509" y="1489"/>
                  </a:lnTo>
                  <a:lnTo>
                    <a:pt x="526" y="1482"/>
                  </a:lnTo>
                  <a:lnTo>
                    <a:pt x="543" y="1477"/>
                  </a:lnTo>
                  <a:lnTo>
                    <a:pt x="554" y="1476"/>
                  </a:lnTo>
                  <a:lnTo>
                    <a:pt x="562" y="1463"/>
                  </a:lnTo>
                  <a:lnTo>
                    <a:pt x="576" y="1447"/>
                  </a:lnTo>
                  <a:lnTo>
                    <a:pt x="589" y="1436"/>
                  </a:lnTo>
                  <a:lnTo>
                    <a:pt x="601" y="1429"/>
                  </a:lnTo>
                  <a:lnTo>
                    <a:pt x="611" y="1425"/>
                  </a:lnTo>
                  <a:lnTo>
                    <a:pt x="620" y="1422"/>
                  </a:lnTo>
                  <a:lnTo>
                    <a:pt x="628" y="1422"/>
                  </a:lnTo>
                  <a:lnTo>
                    <a:pt x="632" y="1422"/>
                  </a:lnTo>
                  <a:lnTo>
                    <a:pt x="634" y="1422"/>
                  </a:lnTo>
                  <a:lnTo>
                    <a:pt x="610" y="1427"/>
                  </a:lnTo>
                  <a:lnTo>
                    <a:pt x="590" y="1438"/>
                  </a:lnTo>
                  <a:lnTo>
                    <a:pt x="572" y="1454"/>
                  </a:lnTo>
                  <a:lnTo>
                    <a:pt x="558" y="1474"/>
                  </a:lnTo>
                  <a:lnTo>
                    <a:pt x="556" y="1474"/>
                  </a:lnTo>
                  <a:lnTo>
                    <a:pt x="558" y="1474"/>
                  </a:lnTo>
                  <a:lnTo>
                    <a:pt x="568" y="1473"/>
                  </a:lnTo>
                  <a:lnTo>
                    <a:pt x="576" y="1473"/>
                  </a:lnTo>
                  <a:lnTo>
                    <a:pt x="581" y="1474"/>
                  </a:lnTo>
                  <a:lnTo>
                    <a:pt x="582" y="1474"/>
                  </a:lnTo>
                  <a:lnTo>
                    <a:pt x="555" y="1478"/>
                  </a:lnTo>
                  <a:lnTo>
                    <a:pt x="544" y="1498"/>
                  </a:lnTo>
                  <a:lnTo>
                    <a:pt x="533" y="1527"/>
                  </a:lnTo>
                  <a:lnTo>
                    <a:pt x="524" y="1557"/>
                  </a:lnTo>
                  <a:lnTo>
                    <a:pt x="517" y="1578"/>
                  </a:lnTo>
                  <a:lnTo>
                    <a:pt x="535" y="1566"/>
                  </a:lnTo>
                  <a:lnTo>
                    <a:pt x="546" y="1562"/>
                  </a:lnTo>
                  <a:lnTo>
                    <a:pt x="525" y="1575"/>
                  </a:lnTo>
                  <a:lnTo>
                    <a:pt x="517" y="1582"/>
                  </a:lnTo>
                  <a:lnTo>
                    <a:pt x="514" y="1590"/>
                  </a:lnTo>
                  <a:lnTo>
                    <a:pt x="507" y="1624"/>
                  </a:lnTo>
                  <a:lnTo>
                    <a:pt x="497" y="1659"/>
                  </a:lnTo>
                  <a:lnTo>
                    <a:pt x="489" y="1694"/>
                  </a:lnTo>
                  <a:lnTo>
                    <a:pt x="479" y="1730"/>
                  </a:lnTo>
                  <a:lnTo>
                    <a:pt x="478" y="1734"/>
                  </a:lnTo>
                  <a:lnTo>
                    <a:pt x="486" y="1731"/>
                  </a:lnTo>
                  <a:lnTo>
                    <a:pt x="512" y="1722"/>
                  </a:lnTo>
                  <a:lnTo>
                    <a:pt x="529" y="1717"/>
                  </a:lnTo>
                  <a:lnTo>
                    <a:pt x="531" y="1711"/>
                  </a:lnTo>
                  <a:lnTo>
                    <a:pt x="539" y="1694"/>
                  </a:lnTo>
                  <a:lnTo>
                    <a:pt x="544" y="1681"/>
                  </a:lnTo>
                  <a:lnTo>
                    <a:pt x="547" y="1673"/>
                  </a:lnTo>
                  <a:lnTo>
                    <a:pt x="548" y="1671"/>
                  </a:lnTo>
                  <a:lnTo>
                    <a:pt x="541" y="1700"/>
                  </a:lnTo>
                  <a:lnTo>
                    <a:pt x="534" y="1715"/>
                  </a:lnTo>
                  <a:lnTo>
                    <a:pt x="534" y="1715"/>
                  </a:lnTo>
                  <a:lnTo>
                    <a:pt x="551" y="1711"/>
                  </a:lnTo>
                  <a:lnTo>
                    <a:pt x="562" y="1709"/>
                  </a:lnTo>
                  <a:lnTo>
                    <a:pt x="565" y="1709"/>
                  </a:lnTo>
                  <a:lnTo>
                    <a:pt x="531" y="1719"/>
                  </a:lnTo>
                  <a:lnTo>
                    <a:pt x="527" y="1728"/>
                  </a:lnTo>
                  <a:lnTo>
                    <a:pt x="510" y="1756"/>
                  </a:lnTo>
                  <a:lnTo>
                    <a:pt x="489" y="1781"/>
                  </a:lnTo>
                  <a:lnTo>
                    <a:pt x="467" y="1806"/>
                  </a:lnTo>
                  <a:lnTo>
                    <a:pt x="442" y="1828"/>
                  </a:lnTo>
                  <a:lnTo>
                    <a:pt x="442" y="1829"/>
                  </a:lnTo>
                  <a:lnTo>
                    <a:pt x="423" y="1862"/>
                  </a:lnTo>
                  <a:lnTo>
                    <a:pt x="399" y="1892"/>
                  </a:lnTo>
                  <a:lnTo>
                    <a:pt x="377" y="1916"/>
                  </a:lnTo>
                  <a:lnTo>
                    <a:pt x="353" y="1934"/>
                  </a:lnTo>
                  <a:lnTo>
                    <a:pt x="331" y="1947"/>
                  </a:lnTo>
                  <a:lnTo>
                    <a:pt x="310" y="1958"/>
                  </a:lnTo>
                  <a:lnTo>
                    <a:pt x="292" y="1964"/>
                  </a:lnTo>
                  <a:lnTo>
                    <a:pt x="276" y="1968"/>
                  </a:lnTo>
                  <a:lnTo>
                    <a:pt x="263" y="1969"/>
                  </a:lnTo>
                  <a:lnTo>
                    <a:pt x="255" y="1971"/>
                  </a:lnTo>
                  <a:lnTo>
                    <a:pt x="252" y="1971"/>
                  </a:lnTo>
                  <a:lnTo>
                    <a:pt x="229" y="1980"/>
                  </a:lnTo>
                  <a:lnTo>
                    <a:pt x="205" y="1969"/>
                  </a:lnTo>
                  <a:lnTo>
                    <a:pt x="183" y="1956"/>
                  </a:lnTo>
                  <a:lnTo>
                    <a:pt x="163" y="1939"/>
                  </a:lnTo>
                  <a:lnTo>
                    <a:pt x="149" y="1921"/>
                  </a:lnTo>
                  <a:lnTo>
                    <a:pt x="139" y="1901"/>
                  </a:lnTo>
                  <a:lnTo>
                    <a:pt x="131" y="1883"/>
                  </a:lnTo>
                  <a:lnTo>
                    <a:pt x="125" y="1866"/>
                  </a:lnTo>
                  <a:lnTo>
                    <a:pt x="121" y="1853"/>
                  </a:lnTo>
                  <a:lnTo>
                    <a:pt x="120" y="1844"/>
                  </a:lnTo>
                  <a:lnTo>
                    <a:pt x="120" y="1840"/>
                  </a:lnTo>
                  <a:lnTo>
                    <a:pt x="120" y="1844"/>
                  </a:lnTo>
                  <a:lnTo>
                    <a:pt x="125" y="1853"/>
                  </a:lnTo>
                  <a:lnTo>
                    <a:pt x="133" y="1867"/>
                  </a:lnTo>
                  <a:lnTo>
                    <a:pt x="146" y="1883"/>
                  </a:lnTo>
                  <a:lnTo>
                    <a:pt x="156" y="1891"/>
                  </a:lnTo>
                  <a:lnTo>
                    <a:pt x="162" y="1896"/>
                  </a:lnTo>
                  <a:lnTo>
                    <a:pt x="166" y="1899"/>
                  </a:lnTo>
                  <a:lnTo>
                    <a:pt x="167" y="1899"/>
                  </a:lnTo>
                  <a:lnTo>
                    <a:pt x="169" y="1899"/>
                  </a:lnTo>
                  <a:lnTo>
                    <a:pt x="169" y="1899"/>
                  </a:lnTo>
                  <a:lnTo>
                    <a:pt x="149" y="1868"/>
                  </a:lnTo>
                  <a:lnTo>
                    <a:pt x="135" y="1840"/>
                  </a:lnTo>
                  <a:lnTo>
                    <a:pt x="125" y="1812"/>
                  </a:lnTo>
                  <a:lnTo>
                    <a:pt x="119" y="1787"/>
                  </a:lnTo>
                  <a:lnTo>
                    <a:pt x="116" y="1766"/>
                  </a:lnTo>
                  <a:lnTo>
                    <a:pt x="115" y="1751"/>
                  </a:lnTo>
                  <a:lnTo>
                    <a:pt x="116" y="1740"/>
                  </a:lnTo>
                  <a:lnTo>
                    <a:pt x="116" y="1736"/>
                  </a:lnTo>
                  <a:lnTo>
                    <a:pt x="118" y="1749"/>
                  </a:lnTo>
                  <a:lnTo>
                    <a:pt x="121" y="1759"/>
                  </a:lnTo>
                  <a:lnTo>
                    <a:pt x="128" y="1768"/>
                  </a:lnTo>
                  <a:lnTo>
                    <a:pt x="136" y="1776"/>
                  </a:lnTo>
                  <a:lnTo>
                    <a:pt x="144" y="1785"/>
                  </a:lnTo>
                  <a:lnTo>
                    <a:pt x="153" y="1796"/>
                  </a:lnTo>
                  <a:lnTo>
                    <a:pt x="161" y="1811"/>
                  </a:lnTo>
                  <a:lnTo>
                    <a:pt x="167" y="1825"/>
                  </a:lnTo>
                  <a:lnTo>
                    <a:pt x="173" y="1840"/>
                  </a:lnTo>
                  <a:lnTo>
                    <a:pt x="176" y="1850"/>
                  </a:lnTo>
                  <a:lnTo>
                    <a:pt x="179" y="1858"/>
                  </a:lnTo>
                  <a:lnTo>
                    <a:pt x="180" y="1861"/>
                  </a:lnTo>
                  <a:lnTo>
                    <a:pt x="179" y="1857"/>
                  </a:lnTo>
                  <a:lnTo>
                    <a:pt x="178" y="1848"/>
                  </a:lnTo>
                  <a:lnTo>
                    <a:pt x="174" y="1832"/>
                  </a:lnTo>
                  <a:lnTo>
                    <a:pt x="169" y="1814"/>
                  </a:lnTo>
                  <a:lnTo>
                    <a:pt x="161" y="1793"/>
                  </a:lnTo>
                  <a:lnTo>
                    <a:pt x="153" y="1770"/>
                  </a:lnTo>
                  <a:lnTo>
                    <a:pt x="142" y="1749"/>
                  </a:lnTo>
                  <a:lnTo>
                    <a:pt x="129" y="1731"/>
                  </a:lnTo>
                  <a:lnTo>
                    <a:pt x="116" y="1715"/>
                  </a:lnTo>
                  <a:lnTo>
                    <a:pt x="101" y="1698"/>
                  </a:lnTo>
                  <a:lnTo>
                    <a:pt x="89" y="1680"/>
                  </a:lnTo>
                  <a:lnTo>
                    <a:pt x="78" y="1660"/>
                  </a:lnTo>
                  <a:lnTo>
                    <a:pt x="70" y="1642"/>
                  </a:lnTo>
                  <a:lnTo>
                    <a:pt x="65" y="1625"/>
                  </a:lnTo>
                  <a:lnTo>
                    <a:pt x="63" y="1612"/>
                  </a:lnTo>
                  <a:lnTo>
                    <a:pt x="60" y="1603"/>
                  </a:lnTo>
                  <a:lnTo>
                    <a:pt x="60" y="1599"/>
                  </a:lnTo>
                  <a:lnTo>
                    <a:pt x="66" y="1622"/>
                  </a:lnTo>
                  <a:lnTo>
                    <a:pt x="78" y="1645"/>
                  </a:lnTo>
                  <a:lnTo>
                    <a:pt x="95" y="1666"/>
                  </a:lnTo>
                  <a:lnTo>
                    <a:pt x="112" y="1684"/>
                  </a:lnTo>
                  <a:lnTo>
                    <a:pt x="129" y="1700"/>
                  </a:lnTo>
                  <a:lnTo>
                    <a:pt x="140" y="1713"/>
                  </a:lnTo>
                  <a:lnTo>
                    <a:pt x="149" y="1727"/>
                  </a:lnTo>
                  <a:lnTo>
                    <a:pt x="157" y="1743"/>
                  </a:lnTo>
                  <a:lnTo>
                    <a:pt x="163" y="1757"/>
                  </a:lnTo>
                  <a:lnTo>
                    <a:pt x="167" y="1770"/>
                  </a:lnTo>
                  <a:lnTo>
                    <a:pt x="170" y="1778"/>
                  </a:lnTo>
                  <a:lnTo>
                    <a:pt x="171" y="1781"/>
                  </a:lnTo>
                  <a:lnTo>
                    <a:pt x="171" y="1781"/>
                  </a:lnTo>
                  <a:lnTo>
                    <a:pt x="173" y="1779"/>
                  </a:lnTo>
                  <a:lnTo>
                    <a:pt x="174" y="1778"/>
                  </a:lnTo>
                  <a:lnTo>
                    <a:pt x="175" y="1774"/>
                  </a:lnTo>
                  <a:lnTo>
                    <a:pt x="175" y="1769"/>
                  </a:lnTo>
                  <a:lnTo>
                    <a:pt x="174" y="1761"/>
                  </a:lnTo>
                  <a:lnTo>
                    <a:pt x="170" y="1752"/>
                  </a:lnTo>
                  <a:lnTo>
                    <a:pt x="165" y="1739"/>
                  </a:lnTo>
                  <a:lnTo>
                    <a:pt x="157" y="1723"/>
                  </a:lnTo>
                  <a:lnTo>
                    <a:pt x="146" y="1704"/>
                  </a:lnTo>
                  <a:lnTo>
                    <a:pt x="131" y="1680"/>
                  </a:lnTo>
                  <a:lnTo>
                    <a:pt x="112" y="1652"/>
                  </a:lnTo>
                  <a:lnTo>
                    <a:pt x="87" y="1620"/>
                  </a:lnTo>
                  <a:lnTo>
                    <a:pt x="60" y="1579"/>
                  </a:lnTo>
                  <a:lnTo>
                    <a:pt x="39" y="1543"/>
                  </a:lnTo>
                  <a:lnTo>
                    <a:pt x="23" y="1507"/>
                  </a:lnTo>
                  <a:lnTo>
                    <a:pt x="13" y="1474"/>
                  </a:lnTo>
                  <a:lnTo>
                    <a:pt x="5" y="1446"/>
                  </a:lnTo>
                  <a:lnTo>
                    <a:pt x="1" y="1419"/>
                  </a:lnTo>
                  <a:lnTo>
                    <a:pt x="0" y="1399"/>
                  </a:lnTo>
                  <a:lnTo>
                    <a:pt x="1" y="1382"/>
                  </a:lnTo>
                  <a:lnTo>
                    <a:pt x="2" y="1368"/>
                  </a:lnTo>
                  <a:lnTo>
                    <a:pt x="4" y="1361"/>
                  </a:lnTo>
                  <a:lnTo>
                    <a:pt x="4" y="1358"/>
                  </a:lnTo>
                  <a:lnTo>
                    <a:pt x="1" y="1387"/>
                  </a:lnTo>
                  <a:lnTo>
                    <a:pt x="4" y="1417"/>
                  </a:lnTo>
                  <a:lnTo>
                    <a:pt x="11" y="1448"/>
                  </a:lnTo>
                  <a:lnTo>
                    <a:pt x="22" y="1480"/>
                  </a:lnTo>
                  <a:lnTo>
                    <a:pt x="36" y="1508"/>
                  </a:lnTo>
                  <a:lnTo>
                    <a:pt x="52" y="1536"/>
                  </a:lnTo>
                  <a:lnTo>
                    <a:pt x="69" y="1560"/>
                  </a:lnTo>
                  <a:lnTo>
                    <a:pt x="85" y="1578"/>
                  </a:lnTo>
                  <a:lnTo>
                    <a:pt x="99" y="1596"/>
                  </a:lnTo>
                  <a:lnTo>
                    <a:pt x="112" y="1616"/>
                  </a:lnTo>
                  <a:lnTo>
                    <a:pt x="124" y="1633"/>
                  </a:lnTo>
                  <a:lnTo>
                    <a:pt x="133" y="1647"/>
                  </a:lnTo>
                  <a:lnTo>
                    <a:pt x="141" y="1659"/>
                  </a:lnTo>
                  <a:lnTo>
                    <a:pt x="145" y="1667"/>
                  </a:lnTo>
                  <a:lnTo>
                    <a:pt x="146" y="1670"/>
                  </a:lnTo>
                  <a:lnTo>
                    <a:pt x="146" y="1658"/>
                  </a:lnTo>
                  <a:lnTo>
                    <a:pt x="142" y="1642"/>
                  </a:lnTo>
                  <a:lnTo>
                    <a:pt x="137" y="1621"/>
                  </a:lnTo>
                  <a:lnTo>
                    <a:pt x="129" y="1599"/>
                  </a:lnTo>
                  <a:lnTo>
                    <a:pt x="121" y="1574"/>
                  </a:lnTo>
                  <a:lnTo>
                    <a:pt x="111" y="1549"/>
                  </a:lnTo>
                  <a:lnTo>
                    <a:pt x="102" y="1524"/>
                  </a:lnTo>
                  <a:lnTo>
                    <a:pt x="93" y="1502"/>
                  </a:lnTo>
                  <a:lnTo>
                    <a:pt x="84" y="1481"/>
                  </a:lnTo>
                  <a:lnTo>
                    <a:pt x="73" y="1455"/>
                  </a:lnTo>
                  <a:lnTo>
                    <a:pt x="66" y="1429"/>
                  </a:lnTo>
                  <a:lnTo>
                    <a:pt x="60" y="1402"/>
                  </a:lnTo>
                  <a:lnTo>
                    <a:pt x="56" y="1379"/>
                  </a:lnTo>
                  <a:lnTo>
                    <a:pt x="55" y="1361"/>
                  </a:lnTo>
                  <a:lnTo>
                    <a:pt x="53" y="1347"/>
                  </a:lnTo>
                  <a:lnTo>
                    <a:pt x="52" y="1344"/>
                  </a:lnTo>
                  <a:lnTo>
                    <a:pt x="53" y="1346"/>
                  </a:lnTo>
                  <a:lnTo>
                    <a:pt x="55" y="1355"/>
                  </a:lnTo>
                  <a:lnTo>
                    <a:pt x="57" y="1368"/>
                  </a:lnTo>
                  <a:lnTo>
                    <a:pt x="63" y="1383"/>
                  </a:lnTo>
                  <a:lnTo>
                    <a:pt x="68" y="1400"/>
                  </a:lnTo>
                  <a:lnTo>
                    <a:pt x="74" y="1417"/>
                  </a:lnTo>
                  <a:lnTo>
                    <a:pt x="82" y="1433"/>
                  </a:lnTo>
                  <a:lnTo>
                    <a:pt x="91" y="1448"/>
                  </a:lnTo>
                  <a:lnTo>
                    <a:pt x="101" y="1463"/>
                  </a:lnTo>
                  <a:lnTo>
                    <a:pt x="110" y="1477"/>
                  </a:lnTo>
                  <a:lnTo>
                    <a:pt x="118" y="1489"/>
                  </a:lnTo>
                  <a:lnTo>
                    <a:pt x="123" y="1497"/>
                  </a:lnTo>
                  <a:lnTo>
                    <a:pt x="124" y="1499"/>
                  </a:lnTo>
                  <a:lnTo>
                    <a:pt x="110" y="1474"/>
                  </a:lnTo>
                  <a:lnTo>
                    <a:pt x="95" y="1446"/>
                  </a:lnTo>
                  <a:lnTo>
                    <a:pt x="82" y="1416"/>
                  </a:lnTo>
                  <a:lnTo>
                    <a:pt x="72" y="1385"/>
                  </a:lnTo>
                  <a:lnTo>
                    <a:pt x="63" y="1357"/>
                  </a:lnTo>
                  <a:lnTo>
                    <a:pt x="55" y="1330"/>
                  </a:lnTo>
                  <a:lnTo>
                    <a:pt x="51" y="1310"/>
                  </a:lnTo>
                  <a:lnTo>
                    <a:pt x="48" y="1289"/>
                  </a:lnTo>
                  <a:lnTo>
                    <a:pt x="47" y="1270"/>
                  </a:lnTo>
                  <a:lnTo>
                    <a:pt x="48" y="1255"/>
                  </a:lnTo>
                  <a:lnTo>
                    <a:pt x="49" y="1241"/>
                  </a:lnTo>
                  <a:lnTo>
                    <a:pt x="51" y="1234"/>
                  </a:lnTo>
                  <a:lnTo>
                    <a:pt x="52" y="1230"/>
                  </a:lnTo>
                  <a:lnTo>
                    <a:pt x="52" y="1234"/>
                  </a:lnTo>
                  <a:lnTo>
                    <a:pt x="53" y="1243"/>
                  </a:lnTo>
                  <a:lnTo>
                    <a:pt x="55" y="1255"/>
                  </a:lnTo>
                  <a:lnTo>
                    <a:pt x="59" y="1269"/>
                  </a:lnTo>
                  <a:lnTo>
                    <a:pt x="63" y="1283"/>
                  </a:lnTo>
                  <a:lnTo>
                    <a:pt x="70" y="1296"/>
                  </a:lnTo>
                  <a:lnTo>
                    <a:pt x="78" y="1311"/>
                  </a:lnTo>
                  <a:lnTo>
                    <a:pt x="84" y="1327"/>
                  </a:lnTo>
                  <a:lnTo>
                    <a:pt x="87" y="1340"/>
                  </a:lnTo>
                  <a:lnTo>
                    <a:pt x="89" y="1349"/>
                  </a:lnTo>
                  <a:lnTo>
                    <a:pt x="90" y="1351"/>
                  </a:lnTo>
                  <a:lnTo>
                    <a:pt x="89" y="1333"/>
                  </a:lnTo>
                  <a:lnTo>
                    <a:pt x="84" y="1311"/>
                  </a:lnTo>
                  <a:lnTo>
                    <a:pt x="76" y="1285"/>
                  </a:lnTo>
                  <a:lnTo>
                    <a:pt x="66" y="1257"/>
                  </a:lnTo>
                  <a:lnTo>
                    <a:pt x="56" y="1228"/>
                  </a:lnTo>
                  <a:lnTo>
                    <a:pt x="47" y="1198"/>
                  </a:lnTo>
                  <a:lnTo>
                    <a:pt x="39" y="1169"/>
                  </a:lnTo>
                  <a:lnTo>
                    <a:pt x="32" y="1142"/>
                  </a:lnTo>
                  <a:lnTo>
                    <a:pt x="31" y="1116"/>
                  </a:lnTo>
                  <a:lnTo>
                    <a:pt x="32" y="1094"/>
                  </a:lnTo>
                  <a:lnTo>
                    <a:pt x="35" y="1075"/>
                  </a:lnTo>
                  <a:lnTo>
                    <a:pt x="38" y="1061"/>
                  </a:lnTo>
                  <a:lnTo>
                    <a:pt x="40" y="1053"/>
                  </a:lnTo>
                  <a:lnTo>
                    <a:pt x="42" y="1049"/>
                  </a:lnTo>
                  <a:lnTo>
                    <a:pt x="42" y="1053"/>
                  </a:lnTo>
                  <a:lnTo>
                    <a:pt x="42" y="1061"/>
                  </a:lnTo>
                  <a:lnTo>
                    <a:pt x="43" y="1073"/>
                  </a:lnTo>
                  <a:lnTo>
                    <a:pt x="44" y="1087"/>
                  </a:lnTo>
                  <a:lnTo>
                    <a:pt x="46" y="1101"/>
                  </a:lnTo>
                  <a:lnTo>
                    <a:pt x="48" y="1116"/>
                  </a:lnTo>
                  <a:lnTo>
                    <a:pt x="52" y="1135"/>
                  </a:lnTo>
                  <a:lnTo>
                    <a:pt x="59" y="1156"/>
                  </a:lnTo>
                  <a:lnTo>
                    <a:pt x="66" y="1180"/>
                  </a:lnTo>
                  <a:lnTo>
                    <a:pt x="76" y="1203"/>
                  </a:lnTo>
                  <a:lnTo>
                    <a:pt x="84" y="1226"/>
                  </a:lnTo>
                  <a:lnTo>
                    <a:pt x="91" y="1245"/>
                  </a:lnTo>
                  <a:lnTo>
                    <a:pt x="97" y="1268"/>
                  </a:lnTo>
                  <a:lnTo>
                    <a:pt x="103" y="1290"/>
                  </a:lnTo>
                  <a:lnTo>
                    <a:pt x="107" y="1310"/>
                  </a:lnTo>
                  <a:lnTo>
                    <a:pt x="111" y="1327"/>
                  </a:lnTo>
                  <a:lnTo>
                    <a:pt x="114" y="1337"/>
                  </a:lnTo>
                  <a:lnTo>
                    <a:pt x="114" y="1341"/>
                  </a:lnTo>
                  <a:lnTo>
                    <a:pt x="116" y="1332"/>
                  </a:lnTo>
                  <a:lnTo>
                    <a:pt x="115" y="1316"/>
                  </a:lnTo>
                  <a:lnTo>
                    <a:pt x="111" y="1295"/>
                  </a:lnTo>
                  <a:lnTo>
                    <a:pt x="106" y="1270"/>
                  </a:lnTo>
                  <a:lnTo>
                    <a:pt x="99" y="1244"/>
                  </a:lnTo>
                  <a:lnTo>
                    <a:pt x="90" y="1214"/>
                  </a:lnTo>
                  <a:lnTo>
                    <a:pt x="82" y="1184"/>
                  </a:lnTo>
                  <a:lnTo>
                    <a:pt x="73" y="1154"/>
                  </a:lnTo>
                  <a:lnTo>
                    <a:pt x="65" y="1125"/>
                  </a:lnTo>
                  <a:lnTo>
                    <a:pt x="57" y="1097"/>
                  </a:lnTo>
                  <a:lnTo>
                    <a:pt x="51" y="1074"/>
                  </a:lnTo>
                  <a:lnTo>
                    <a:pt x="46" y="1053"/>
                  </a:lnTo>
                  <a:lnTo>
                    <a:pt x="40" y="1023"/>
                  </a:lnTo>
                  <a:lnTo>
                    <a:pt x="38" y="998"/>
                  </a:lnTo>
                  <a:lnTo>
                    <a:pt x="36" y="976"/>
                  </a:lnTo>
                  <a:lnTo>
                    <a:pt x="36" y="960"/>
                  </a:lnTo>
                  <a:lnTo>
                    <a:pt x="36" y="951"/>
                  </a:lnTo>
                  <a:lnTo>
                    <a:pt x="36" y="948"/>
                  </a:lnTo>
                  <a:lnTo>
                    <a:pt x="36" y="953"/>
                  </a:lnTo>
                  <a:lnTo>
                    <a:pt x="38" y="976"/>
                  </a:lnTo>
                  <a:lnTo>
                    <a:pt x="44" y="997"/>
                  </a:lnTo>
                  <a:lnTo>
                    <a:pt x="52" y="1022"/>
                  </a:lnTo>
                  <a:lnTo>
                    <a:pt x="55" y="1033"/>
                  </a:lnTo>
                  <a:lnTo>
                    <a:pt x="59" y="1048"/>
                  </a:lnTo>
                  <a:lnTo>
                    <a:pt x="64" y="1063"/>
                  </a:lnTo>
                  <a:lnTo>
                    <a:pt x="68" y="1079"/>
                  </a:lnTo>
                  <a:lnTo>
                    <a:pt x="72" y="1095"/>
                  </a:lnTo>
                  <a:lnTo>
                    <a:pt x="76" y="1107"/>
                  </a:lnTo>
                  <a:lnTo>
                    <a:pt x="77" y="1114"/>
                  </a:lnTo>
                  <a:lnTo>
                    <a:pt x="78" y="1118"/>
                  </a:lnTo>
                  <a:lnTo>
                    <a:pt x="78" y="1114"/>
                  </a:lnTo>
                  <a:lnTo>
                    <a:pt x="78" y="1103"/>
                  </a:lnTo>
                  <a:lnTo>
                    <a:pt x="77" y="1084"/>
                  </a:lnTo>
                  <a:lnTo>
                    <a:pt x="74" y="1059"/>
                  </a:lnTo>
                  <a:lnTo>
                    <a:pt x="70" y="1041"/>
                  </a:lnTo>
                  <a:lnTo>
                    <a:pt x="64" y="1020"/>
                  </a:lnTo>
                  <a:lnTo>
                    <a:pt x="55" y="998"/>
                  </a:lnTo>
                  <a:lnTo>
                    <a:pt x="47" y="974"/>
                  </a:lnTo>
                  <a:lnTo>
                    <a:pt x="38" y="951"/>
                  </a:lnTo>
                  <a:lnTo>
                    <a:pt x="32" y="929"/>
                  </a:lnTo>
                  <a:lnTo>
                    <a:pt x="29" y="909"/>
                  </a:lnTo>
                  <a:lnTo>
                    <a:pt x="26" y="887"/>
                  </a:lnTo>
                  <a:lnTo>
                    <a:pt x="25" y="864"/>
                  </a:lnTo>
                  <a:lnTo>
                    <a:pt x="26" y="842"/>
                  </a:lnTo>
                  <a:lnTo>
                    <a:pt x="27" y="823"/>
                  </a:lnTo>
                  <a:lnTo>
                    <a:pt x="29" y="807"/>
                  </a:lnTo>
                  <a:lnTo>
                    <a:pt x="30" y="796"/>
                  </a:lnTo>
                  <a:lnTo>
                    <a:pt x="30" y="792"/>
                  </a:lnTo>
                  <a:lnTo>
                    <a:pt x="29" y="815"/>
                  </a:lnTo>
                  <a:lnTo>
                    <a:pt x="30" y="842"/>
                  </a:lnTo>
                  <a:lnTo>
                    <a:pt x="35" y="871"/>
                  </a:lnTo>
                  <a:lnTo>
                    <a:pt x="43" y="901"/>
                  </a:lnTo>
                  <a:lnTo>
                    <a:pt x="52" y="931"/>
                  </a:lnTo>
                  <a:lnTo>
                    <a:pt x="63" y="959"/>
                  </a:lnTo>
                  <a:lnTo>
                    <a:pt x="72" y="985"/>
                  </a:lnTo>
                  <a:lnTo>
                    <a:pt x="80" y="1008"/>
                  </a:lnTo>
                  <a:lnTo>
                    <a:pt x="86" y="1028"/>
                  </a:lnTo>
                  <a:lnTo>
                    <a:pt x="90" y="1044"/>
                  </a:lnTo>
                  <a:lnTo>
                    <a:pt x="91" y="1053"/>
                  </a:lnTo>
                  <a:lnTo>
                    <a:pt x="93" y="1057"/>
                  </a:lnTo>
                  <a:lnTo>
                    <a:pt x="93" y="1040"/>
                  </a:lnTo>
                  <a:lnTo>
                    <a:pt x="89" y="1019"/>
                  </a:lnTo>
                  <a:lnTo>
                    <a:pt x="85" y="993"/>
                  </a:lnTo>
                  <a:lnTo>
                    <a:pt x="78" y="965"/>
                  </a:lnTo>
                  <a:lnTo>
                    <a:pt x="70" y="934"/>
                  </a:lnTo>
                  <a:lnTo>
                    <a:pt x="63" y="902"/>
                  </a:lnTo>
                  <a:lnTo>
                    <a:pt x="55" y="871"/>
                  </a:lnTo>
                  <a:lnTo>
                    <a:pt x="47" y="840"/>
                  </a:lnTo>
                  <a:lnTo>
                    <a:pt x="40" y="809"/>
                  </a:lnTo>
                  <a:lnTo>
                    <a:pt x="35" y="783"/>
                  </a:lnTo>
                  <a:lnTo>
                    <a:pt x="31" y="760"/>
                  </a:lnTo>
                  <a:lnTo>
                    <a:pt x="27" y="730"/>
                  </a:lnTo>
                  <a:lnTo>
                    <a:pt x="27" y="705"/>
                  </a:lnTo>
                  <a:lnTo>
                    <a:pt x="29" y="686"/>
                  </a:lnTo>
                  <a:lnTo>
                    <a:pt x="31" y="671"/>
                  </a:lnTo>
                  <a:lnTo>
                    <a:pt x="32" y="662"/>
                  </a:lnTo>
                  <a:lnTo>
                    <a:pt x="35" y="655"/>
                  </a:lnTo>
                  <a:lnTo>
                    <a:pt x="35" y="654"/>
                  </a:lnTo>
                  <a:lnTo>
                    <a:pt x="31" y="671"/>
                  </a:lnTo>
                  <a:lnTo>
                    <a:pt x="31" y="692"/>
                  </a:lnTo>
                  <a:lnTo>
                    <a:pt x="34" y="715"/>
                  </a:lnTo>
                  <a:lnTo>
                    <a:pt x="39" y="739"/>
                  </a:lnTo>
                  <a:lnTo>
                    <a:pt x="46" y="764"/>
                  </a:lnTo>
                  <a:lnTo>
                    <a:pt x="53" y="788"/>
                  </a:lnTo>
                  <a:lnTo>
                    <a:pt x="61" y="811"/>
                  </a:lnTo>
                  <a:lnTo>
                    <a:pt x="65" y="828"/>
                  </a:lnTo>
                  <a:lnTo>
                    <a:pt x="72" y="849"/>
                  </a:lnTo>
                  <a:lnTo>
                    <a:pt x="78" y="874"/>
                  </a:lnTo>
                  <a:lnTo>
                    <a:pt x="84" y="900"/>
                  </a:lnTo>
                  <a:lnTo>
                    <a:pt x="90" y="927"/>
                  </a:lnTo>
                  <a:lnTo>
                    <a:pt x="97" y="953"/>
                  </a:lnTo>
                  <a:lnTo>
                    <a:pt x="102" y="978"/>
                  </a:lnTo>
                  <a:lnTo>
                    <a:pt x="107" y="999"/>
                  </a:lnTo>
                  <a:lnTo>
                    <a:pt x="110" y="1016"/>
                  </a:lnTo>
                  <a:lnTo>
                    <a:pt x="112" y="1028"/>
                  </a:lnTo>
                  <a:lnTo>
                    <a:pt x="114" y="1032"/>
                  </a:lnTo>
                  <a:lnTo>
                    <a:pt x="112" y="1028"/>
                  </a:lnTo>
                  <a:lnTo>
                    <a:pt x="111" y="1016"/>
                  </a:lnTo>
                  <a:lnTo>
                    <a:pt x="108" y="999"/>
                  </a:lnTo>
                  <a:lnTo>
                    <a:pt x="106" y="978"/>
                  </a:lnTo>
                  <a:lnTo>
                    <a:pt x="102" y="952"/>
                  </a:lnTo>
                  <a:lnTo>
                    <a:pt x="97" y="925"/>
                  </a:lnTo>
                  <a:lnTo>
                    <a:pt x="91" y="896"/>
                  </a:lnTo>
                  <a:lnTo>
                    <a:pt x="86" y="868"/>
                  </a:lnTo>
                  <a:lnTo>
                    <a:pt x="80" y="841"/>
                  </a:lnTo>
                  <a:lnTo>
                    <a:pt x="74" y="816"/>
                  </a:lnTo>
                  <a:lnTo>
                    <a:pt x="68" y="796"/>
                  </a:lnTo>
                  <a:lnTo>
                    <a:pt x="57" y="761"/>
                  </a:lnTo>
                  <a:lnTo>
                    <a:pt x="49" y="723"/>
                  </a:lnTo>
                  <a:lnTo>
                    <a:pt x="43" y="685"/>
                  </a:lnTo>
                  <a:lnTo>
                    <a:pt x="39" y="647"/>
                  </a:lnTo>
                  <a:lnTo>
                    <a:pt x="36" y="613"/>
                  </a:lnTo>
                  <a:lnTo>
                    <a:pt x="36" y="584"/>
                  </a:lnTo>
                  <a:lnTo>
                    <a:pt x="38" y="557"/>
                  </a:lnTo>
                  <a:lnTo>
                    <a:pt x="39" y="537"/>
                  </a:lnTo>
                  <a:lnTo>
                    <a:pt x="40" y="524"/>
                  </a:lnTo>
                  <a:lnTo>
                    <a:pt x="42" y="518"/>
                  </a:lnTo>
                  <a:lnTo>
                    <a:pt x="43" y="516"/>
                  </a:lnTo>
                  <a:lnTo>
                    <a:pt x="43" y="519"/>
                  </a:lnTo>
                  <a:lnTo>
                    <a:pt x="44" y="527"/>
                  </a:lnTo>
                  <a:lnTo>
                    <a:pt x="44" y="540"/>
                  </a:lnTo>
                  <a:lnTo>
                    <a:pt x="46" y="557"/>
                  </a:lnTo>
                  <a:lnTo>
                    <a:pt x="46" y="576"/>
                  </a:lnTo>
                  <a:lnTo>
                    <a:pt x="47" y="588"/>
                  </a:lnTo>
                  <a:lnTo>
                    <a:pt x="49" y="604"/>
                  </a:lnTo>
                  <a:lnTo>
                    <a:pt x="55" y="625"/>
                  </a:lnTo>
                  <a:lnTo>
                    <a:pt x="59" y="647"/>
                  </a:lnTo>
                  <a:lnTo>
                    <a:pt x="65" y="669"/>
                  </a:lnTo>
                  <a:lnTo>
                    <a:pt x="70" y="693"/>
                  </a:lnTo>
                  <a:lnTo>
                    <a:pt x="76" y="714"/>
                  </a:lnTo>
                  <a:lnTo>
                    <a:pt x="81" y="734"/>
                  </a:lnTo>
                  <a:lnTo>
                    <a:pt x="85" y="748"/>
                  </a:lnTo>
                  <a:lnTo>
                    <a:pt x="87" y="758"/>
                  </a:lnTo>
                  <a:lnTo>
                    <a:pt x="89" y="761"/>
                  </a:lnTo>
                  <a:lnTo>
                    <a:pt x="87" y="757"/>
                  </a:lnTo>
                  <a:lnTo>
                    <a:pt x="85" y="747"/>
                  </a:lnTo>
                  <a:lnTo>
                    <a:pt x="81" y="731"/>
                  </a:lnTo>
                  <a:lnTo>
                    <a:pt x="76" y="709"/>
                  </a:lnTo>
                  <a:lnTo>
                    <a:pt x="70" y="682"/>
                  </a:lnTo>
                  <a:lnTo>
                    <a:pt x="65" y="654"/>
                  </a:lnTo>
                  <a:lnTo>
                    <a:pt x="60" y="624"/>
                  </a:lnTo>
                  <a:lnTo>
                    <a:pt x="55" y="591"/>
                  </a:lnTo>
                  <a:lnTo>
                    <a:pt x="49" y="559"/>
                  </a:lnTo>
                  <a:lnTo>
                    <a:pt x="47" y="527"/>
                  </a:lnTo>
                  <a:lnTo>
                    <a:pt x="46" y="498"/>
                  </a:lnTo>
                  <a:lnTo>
                    <a:pt x="46" y="461"/>
                  </a:lnTo>
                  <a:lnTo>
                    <a:pt x="49" y="431"/>
                  </a:lnTo>
                  <a:lnTo>
                    <a:pt x="53" y="408"/>
                  </a:lnTo>
                  <a:lnTo>
                    <a:pt x="60" y="389"/>
                  </a:lnTo>
                  <a:lnTo>
                    <a:pt x="65" y="375"/>
                  </a:lnTo>
                  <a:lnTo>
                    <a:pt x="70" y="366"/>
                  </a:lnTo>
                  <a:lnTo>
                    <a:pt x="74" y="360"/>
                  </a:lnTo>
                  <a:lnTo>
                    <a:pt x="76" y="359"/>
                  </a:lnTo>
                  <a:lnTo>
                    <a:pt x="74" y="359"/>
                  </a:lnTo>
                  <a:lnTo>
                    <a:pt x="73" y="363"/>
                  </a:lnTo>
                  <a:lnTo>
                    <a:pt x="70" y="371"/>
                  </a:lnTo>
                  <a:lnTo>
                    <a:pt x="66" y="383"/>
                  </a:lnTo>
                  <a:lnTo>
                    <a:pt x="63" y="400"/>
                  </a:lnTo>
                  <a:lnTo>
                    <a:pt x="59" y="423"/>
                  </a:lnTo>
                  <a:lnTo>
                    <a:pt x="55" y="453"/>
                  </a:lnTo>
                  <a:lnTo>
                    <a:pt x="53" y="474"/>
                  </a:lnTo>
                  <a:lnTo>
                    <a:pt x="55" y="499"/>
                  </a:lnTo>
                  <a:lnTo>
                    <a:pt x="57" y="527"/>
                  </a:lnTo>
                  <a:lnTo>
                    <a:pt x="63" y="555"/>
                  </a:lnTo>
                  <a:lnTo>
                    <a:pt x="68" y="584"/>
                  </a:lnTo>
                  <a:lnTo>
                    <a:pt x="74" y="614"/>
                  </a:lnTo>
                  <a:lnTo>
                    <a:pt x="81" y="643"/>
                  </a:lnTo>
                  <a:lnTo>
                    <a:pt x="87" y="669"/>
                  </a:lnTo>
                  <a:lnTo>
                    <a:pt x="94" y="694"/>
                  </a:lnTo>
                  <a:lnTo>
                    <a:pt x="101" y="714"/>
                  </a:lnTo>
                  <a:lnTo>
                    <a:pt x="102" y="723"/>
                  </a:lnTo>
                  <a:lnTo>
                    <a:pt x="101" y="716"/>
                  </a:lnTo>
                  <a:lnTo>
                    <a:pt x="97" y="697"/>
                  </a:lnTo>
                  <a:lnTo>
                    <a:pt x="91" y="669"/>
                  </a:lnTo>
                  <a:lnTo>
                    <a:pt x="86" y="637"/>
                  </a:lnTo>
                  <a:lnTo>
                    <a:pt x="81" y="597"/>
                  </a:lnTo>
                  <a:lnTo>
                    <a:pt x="78" y="553"/>
                  </a:lnTo>
                  <a:lnTo>
                    <a:pt x="76" y="500"/>
                  </a:lnTo>
                  <a:lnTo>
                    <a:pt x="74" y="442"/>
                  </a:lnTo>
                  <a:lnTo>
                    <a:pt x="76" y="389"/>
                  </a:lnTo>
                  <a:lnTo>
                    <a:pt x="78" y="345"/>
                  </a:lnTo>
                  <a:lnTo>
                    <a:pt x="82" y="307"/>
                  </a:lnTo>
                  <a:lnTo>
                    <a:pt x="87" y="275"/>
                  </a:lnTo>
                  <a:lnTo>
                    <a:pt x="93" y="250"/>
                  </a:lnTo>
                  <a:lnTo>
                    <a:pt x="98" y="230"/>
                  </a:lnTo>
                  <a:lnTo>
                    <a:pt x="103" y="215"/>
                  </a:lnTo>
                  <a:lnTo>
                    <a:pt x="108" y="203"/>
                  </a:lnTo>
                  <a:lnTo>
                    <a:pt x="112" y="197"/>
                  </a:lnTo>
                  <a:lnTo>
                    <a:pt x="115" y="193"/>
                  </a:lnTo>
                  <a:lnTo>
                    <a:pt x="115" y="192"/>
                  </a:lnTo>
                  <a:lnTo>
                    <a:pt x="115" y="194"/>
                  </a:lnTo>
                  <a:lnTo>
                    <a:pt x="112" y="203"/>
                  </a:lnTo>
                  <a:lnTo>
                    <a:pt x="108" y="218"/>
                  </a:lnTo>
                  <a:lnTo>
                    <a:pt x="104" y="236"/>
                  </a:lnTo>
                  <a:lnTo>
                    <a:pt x="101" y="257"/>
                  </a:lnTo>
                  <a:lnTo>
                    <a:pt x="97" y="281"/>
                  </a:lnTo>
                  <a:lnTo>
                    <a:pt x="94" y="304"/>
                  </a:lnTo>
                  <a:lnTo>
                    <a:pt x="93" y="329"/>
                  </a:lnTo>
                  <a:lnTo>
                    <a:pt x="94" y="349"/>
                  </a:lnTo>
                  <a:lnTo>
                    <a:pt x="94" y="374"/>
                  </a:lnTo>
                  <a:lnTo>
                    <a:pt x="97" y="401"/>
                  </a:lnTo>
                  <a:lnTo>
                    <a:pt x="98" y="431"/>
                  </a:lnTo>
                  <a:lnTo>
                    <a:pt x="101" y="461"/>
                  </a:lnTo>
                  <a:lnTo>
                    <a:pt x="103" y="490"/>
                  </a:lnTo>
                  <a:lnTo>
                    <a:pt x="104" y="498"/>
                  </a:lnTo>
                  <a:lnTo>
                    <a:pt x="103" y="485"/>
                  </a:lnTo>
                  <a:lnTo>
                    <a:pt x="102" y="444"/>
                  </a:lnTo>
                  <a:lnTo>
                    <a:pt x="101" y="396"/>
                  </a:lnTo>
                  <a:lnTo>
                    <a:pt x="102" y="338"/>
                  </a:lnTo>
                  <a:lnTo>
                    <a:pt x="103" y="292"/>
                  </a:lnTo>
                  <a:lnTo>
                    <a:pt x="107" y="254"/>
                  </a:lnTo>
                  <a:lnTo>
                    <a:pt x="112" y="222"/>
                  </a:lnTo>
                  <a:lnTo>
                    <a:pt x="118" y="195"/>
                  </a:lnTo>
                  <a:lnTo>
                    <a:pt x="124" y="176"/>
                  </a:lnTo>
                  <a:lnTo>
                    <a:pt x="131" y="160"/>
                  </a:lnTo>
                  <a:lnTo>
                    <a:pt x="136" y="148"/>
                  </a:lnTo>
                  <a:lnTo>
                    <a:pt x="141" y="140"/>
                  </a:lnTo>
                  <a:lnTo>
                    <a:pt x="144" y="137"/>
                  </a:lnTo>
                  <a:lnTo>
                    <a:pt x="145" y="135"/>
                  </a:lnTo>
                  <a:lnTo>
                    <a:pt x="144" y="137"/>
                  </a:lnTo>
                  <a:lnTo>
                    <a:pt x="141" y="143"/>
                  </a:lnTo>
                  <a:lnTo>
                    <a:pt x="136" y="152"/>
                  </a:lnTo>
                  <a:lnTo>
                    <a:pt x="132" y="167"/>
                  </a:lnTo>
                  <a:lnTo>
                    <a:pt x="128" y="185"/>
                  </a:lnTo>
                  <a:lnTo>
                    <a:pt x="124" y="209"/>
                  </a:lnTo>
                  <a:lnTo>
                    <a:pt x="123" y="237"/>
                  </a:lnTo>
                  <a:lnTo>
                    <a:pt x="123" y="262"/>
                  </a:lnTo>
                  <a:lnTo>
                    <a:pt x="124" y="288"/>
                  </a:lnTo>
                  <a:lnTo>
                    <a:pt x="125" y="315"/>
                  </a:lnTo>
                  <a:lnTo>
                    <a:pt x="128" y="338"/>
                  </a:lnTo>
                  <a:lnTo>
                    <a:pt x="131" y="362"/>
                  </a:lnTo>
                  <a:lnTo>
                    <a:pt x="131" y="363"/>
                  </a:lnTo>
                  <a:lnTo>
                    <a:pt x="129" y="339"/>
                  </a:lnTo>
                  <a:lnTo>
                    <a:pt x="129" y="309"/>
                  </a:lnTo>
                  <a:lnTo>
                    <a:pt x="131" y="274"/>
                  </a:lnTo>
                  <a:lnTo>
                    <a:pt x="135" y="232"/>
                  </a:lnTo>
                  <a:lnTo>
                    <a:pt x="141" y="192"/>
                  </a:lnTo>
                  <a:lnTo>
                    <a:pt x="149" y="158"/>
                  </a:lnTo>
                  <a:lnTo>
                    <a:pt x="158" y="130"/>
                  </a:lnTo>
                  <a:lnTo>
                    <a:pt x="166" y="109"/>
                  </a:lnTo>
                  <a:lnTo>
                    <a:pt x="174" y="93"/>
                  </a:lnTo>
                  <a:lnTo>
                    <a:pt x="180" y="83"/>
                  </a:lnTo>
                  <a:lnTo>
                    <a:pt x="186" y="76"/>
                  </a:lnTo>
                  <a:lnTo>
                    <a:pt x="187" y="75"/>
                  </a:lnTo>
                  <a:lnTo>
                    <a:pt x="174" y="105"/>
                  </a:lnTo>
                  <a:lnTo>
                    <a:pt x="165" y="131"/>
                  </a:lnTo>
                  <a:lnTo>
                    <a:pt x="159" y="154"/>
                  </a:lnTo>
                  <a:lnTo>
                    <a:pt x="157" y="172"/>
                  </a:lnTo>
                  <a:lnTo>
                    <a:pt x="156" y="186"/>
                  </a:lnTo>
                  <a:lnTo>
                    <a:pt x="157" y="195"/>
                  </a:lnTo>
                  <a:lnTo>
                    <a:pt x="157" y="202"/>
                  </a:lnTo>
                  <a:lnTo>
                    <a:pt x="157" y="203"/>
                  </a:lnTo>
                  <a:lnTo>
                    <a:pt x="162" y="167"/>
                  </a:lnTo>
                  <a:lnTo>
                    <a:pt x="170" y="134"/>
                  </a:lnTo>
                  <a:lnTo>
                    <a:pt x="182" y="105"/>
                  </a:lnTo>
                  <a:lnTo>
                    <a:pt x="195" y="80"/>
                  </a:lnTo>
                  <a:lnTo>
                    <a:pt x="209" y="58"/>
                  </a:lnTo>
                  <a:lnTo>
                    <a:pt x="224" y="40"/>
                  </a:lnTo>
                  <a:lnTo>
                    <a:pt x="238" y="25"/>
                  </a:lnTo>
                  <a:lnTo>
                    <a:pt x="251" y="15"/>
                  </a:lnTo>
                  <a:lnTo>
                    <a:pt x="260" y="7"/>
                  </a:lnTo>
                  <a:lnTo>
                    <a:pt x="267" y="2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"/>
            <p:cNvSpPr>
              <a:spLocks/>
            </p:cNvSpPr>
            <p:nvPr/>
          </p:nvSpPr>
          <p:spPr bwMode="auto">
            <a:xfrm>
              <a:off x="3487739" y="490538"/>
              <a:ext cx="195263" cy="381000"/>
            </a:xfrm>
            <a:custGeom>
              <a:avLst/>
              <a:gdLst>
                <a:gd name="T0" fmla="*/ 123 w 123"/>
                <a:gd name="T1" fmla="*/ 0 h 240"/>
                <a:gd name="T2" fmla="*/ 121 w 123"/>
                <a:gd name="T3" fmla="*/ 3 h 240"/>
                <a:gd name="T4" fmla="*/ 115 w 123"/>
                <a:gd name="T5" fmla="*/ 10 h 240"/>
                <a:gd name="T6" fmla="*/ 107 w 123"/>
                <a:gd name="T7" fmla="*/ 22 h 240"/>
                <a:gd name="T8" fmla="*/ 98 w 123"/>
                <a:gd name="T9" fmla="*/ 38 h 240"/>
                <a:gd name="T10" fmla="*/ 86 w 123"/>
                <a:gd name="T11" fmla="*/ 56 h 240"/>
                <a:gd name="T12" fmla="*/ 75 w 123"/>
                <a:gd name="T13" fmla="*/ 77 h 240"/>
                <a:gd name="T14" fmla="*/ 62 w 123"/>
                <a:gd name="T15" fmla="*/ 99 h 240"/>
                <a:gd name="T16" fmla="*/ 49 w 123"/>
                <a:gd name="T17" fmla="*/ 123 h 240"/>
                <a:gd name="T18" fmla="*/ 37 w 123"/>
                <a:gd name="T19" fmla="*/ 145 h 240"/>
                <a:gd name="T20" fmla="*/ 25 w 123"/>
                <a:gd name="T21" fmla="*/ 168 h 240"/>
                <a:gd name="T22" fmla="*/ 16 w 123"/>
                <a:gd name="T23" fmla="*/ 187 h 240"/>
                <a:gd name="T24" fmla="*/ 9 w 123"/>
                <a:gd name="T25" fmla="*/ 205 h 240"/>
                <a:gd name="T26" fmla="*/ 5 w 123"/>
                <a:gd name="T27" fmla="*/ 220 h 240"/>
                <a:gd name="T28" fmla="*/ 3 w 123"/>
                <a:gd name="T29" fmla="*/ 233 h 240"/>
                <a:gd name="T30" fmla="*/ 1 w 123"/>
                <a:gd name="T31" fmla="*/ 240 h 240"/>
                <a:gd name="T32" fmla="*/ 0 w 123"/>
                <a:gd name="T33" fmla="*/ 240 h 240"/>
                <a:gd name="T34" fmla="*/ 1 w 123"/>
                <a:gd name="T35" fmla="*/ 234 h 240"/>
                <a:gd name="T36" fmla="*/ 3 w 123"/>
                <a:gd name="T37" fmla="*/ 226 h 240"/>
                <a:gd name="T38" fmla="*/ 4 w 123"/>
                <a:gd name="T39" fmla="*/ 217 h 240"/>
                <a:gd name="T40" fmla="*/ 5 w 123"/>
                <a:gd name="T41" fmla="*/ 208 h 240"/>
                <a:gd name="T42" fmla="*/ 7 w 123"/>
                <a:gd name="T43" fmla="*/ 200 h 240"/>
                <a:gd name="T44" fmla="*/ 8 w 123"/>
                <a:gd name="T45" fmla="*/ 194 h 240"/>
                <a:gd name="T46" fmla="*/ 8 w 123"/>
                <a:gd name="T47" fmla="*/ 191 h 240"/>
                <a:gd name="T48" fmla="*/ 9 w 123"/>
                <a:gd name="T49" fmla="*/ 188 h 240"/>
                <a:gd name="T50" fmla="*/ 13 w 123"/>
                <a:gd name="T51" fmla="*/ 179 h 240"/>
                <a:gd name="T52" fmla="*/ 18 w 123"/>
                <a:gd name="T53" fmla="*/ 166 h 240"/>
                <a:gd name="T54" fmla="*/ 26 w 123"/>
                <a:gd name="T55" fmla="*/ 149 h 240"/>
                <a:gd name="T56" fmla="*/ 37 w 123"/>
                <a:gd name="T57" fmla="*/ 130 h 240"/>
                <a:gd name="T58" fmla="*/ 49 w 123"/>
                <a:gd name="T59" fmla="*/ 107 h 240"/>
                <a:gd name="T60" fmla="*/ 62 w 123"/>
                <a:gd name="T61" fmla="*/ 85 h 240"/>
                <a:gd name="T62" fmla="*/ 77 w 123"/>
                <a:gd name="T63" fmla="*/ 61 h 240"/>
                <a:gd name="T64" fmla="*/ 93 w 123"/>
                <a:gd name="T65" fmla="*/ 41 h 240"/>
                <a:gd name="T66" fmla="*/ 104 w 123"/>
                <a:gd name="T67" fmla="*/ 26 h 240"/>
                <a:gd name="T68" fmla="*/ 111 w 123"/>
                <a:gd name="T69" fmla="*/ 14 h 240"/>
                <a:gd name="T70" fmla="*/ 117 w 123"/>
                <a:gd name="T71" fmla="*/ 8 h 240"/>
                <a:gd name="T72" fmla="*/ 121 w 123"/>
                <a:gd name="T73" fmla="*/ 3 h 240"/>
                <a:gd name="T74" fmla="*/ 122 w 123"/>
                <a:gd name="T75" fmla="*/ 1 h 240"/>
                <a:gd name="T76" fmla="*/ 122 w 123"/>
                <a:gd name="T77" fmla="*/ 0 h 240"/>
                <a:gd name="T78" fmla="*/ 123 w 123"/>
                <a:gd name="T7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" h="240">
                  <a:moveTo>
                    <a:pt x="123" y="0"/>
                  </a:moveTo>
                  <a:lnTo>
                    <a:pt x="121" y="3"/>
                  </a:lnTo>
                  <a:lnTo>
                    <a:pt x="115" y="10"/>
                  </a:lnTo>
                  <a:lnTo>
                    <a:pt x="107" y="22"/>
                  </a:lnTo>
                  <a:lnTo>
                    <a:pt x="98" y="38"/>
                  </a:lnTo>
                  <a:lnTo>
                    <a:pt x="86" y="56"/>
                  </a:lnTo>
                  <a:lnTo>
                    <a:pt x="75" y="77"/>
                  </a:lnTo>
                  <a:lnTo>
                    <a:pt x="62" y="99"/>
                  </a:lnTo>
                  <a:lnTo>
                    <a:pt x="49" y="123"/>
                  </a:lnTo>
                  <a:lnTo>
                    <a:pt x="37" y="145"/>
                  </a:lnTo>
                  <a:lnTo>
                    <a:pt x="25" y="168"/>
                  </a:lnTo>
                  <a:lnTo>
                    <a:pt x="16" y="187"/>
                  </a:lnTo>
                  <a:lnTo>
                    <a:pt x="9" y="205"/>
                  </a:lnTo>
                  <a:lnTo>
                    <a:pt x="5" y="220"/>
                  </a:lnTo>
                  <a:lnTo>
                    <a:pt x="3" y="233"/>
                  </a:lnTo>
                  <a:lnTo>
                    <a:pt x="1" y="240"/>
                  </a:lnTo>
                  <a:lnTo>
                    <a:pt x="0" y="240"/>
                  </a:lnTo>
                  <a:lnTo>
                    <a:pt x="1" y="234"/>
                  </a:lnTo>
                  <a:lnTo>
                    <a:pt x="3" y="226"/>
                  </a:lnTo>
                  <a:lnTo>
                    <a:pt x="4" y="217"/>
                  </a:lnTo>
                  <a:lnTo>
                    <a:pt x="5" y="208"/>
                  </a:lnTo>
                  <a:lnTo>
                    <a:pt x="7" y="200"/>
                  </a:lnTo>
                  <a:lnTo>
                    <a:pt x="8" y="194"/>
                  </a:lnTo>
                  <a:lnTo>
                    <a:pt x="8" y="191"/>
                  </a:lnTo>
                  <a:lnTo>
                    <a:pt x="9" y="188"/>
                  </a:lnTo>
                  <a:lnTo>
                    <a:pt x="13" y="179"/>
                  </a:lnTo>
                  <a:lnTo>
                    <a:pt x="18" y="166"/>
                  </a:lnTo>
                  <a:lnTo>
                    <a:pt x="26" y="149"/>
                  </a:lnTo>
                  <a:lnTo>
                    <a:pt x="37" y="130"/>
                  </a:lnTo>
                  <a:lnTo>
                    <a:pt x="49" y="107"/>
                  </a:lnTo>
                  <a:lnTo>
                    <a:pt x="62" y="85"/>
                  </a:lnTo>
                  <a:lnTo>
                    <a:pt x="77" y="61"/>
                  </a:lnTo>
                  <a:lnTo>
                    <a:pt x="93" y="41"/>
                  </a:lnTo>
                  <a:lnTo>
                    <a:pt x="104" y="26"/>
                  </a:lnTo>
                  <a:lnTo>
                    <a:pt x="111" y="14"/>
                  </a:lnTo>
                  <a:lnTo>
                    <a:pt x="117" y="8"/>
                  </a:lnTo>
                  <a:lnTo>
                    <a:pt x="121" y="3"/>
                  </a:lnTo>
                  <a:lnTo>
                    <a:pt x="122" y="1"/>
                  </a:lnTo>
                  <a:lnTo>
                    <a:pt x="122" y="0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3489326" y="671513"/>
              <a:ext cx="177800" cy="274638"/>
            </a:xfrm>
            <a:custGeom>
              <a:avLst/>
              <a:gdLst>
                <a:gd name="T0" fmla="*/ 112 w 112"/>
                <a:gd name="T1" fmla="*/ 0 h 173"/>
                <a:gd name="T2" fmla="*/ 109 w 112"/>
                <a:gd name="T3" fmla="*/ 1 h 173"/>
                <a:gd name="T4" fmla="*/ 103 w 112"/>
                <a:gd name="T5" fmla="*/ 5 h 173"/>
                <a:gd name="T6" fmla="*/ 92 w 112"/>
                <a:gd name="T7" fmla="*/ 12 h 173"/>
                <a:gd name="T8" fmla="*/ 79 w 112"/>
                <a:gd name="T9" fmla="*/ 22 h 173"/>
                <a:gd name="T10" fmla="*/ 65 w 112"/>
                <a:gd name="T11" fmla="*/ 36 h 173"/>
                <a:gd name="T12" fmla="*/ 50 w 112"/>
                <a:gd name="T13" fmla="*/ 55 h 173"/>
                <a:gd name="T14" fmla="*/ 34 w 112"/>
                <a:gd name="T15" fmla="*/ 77 h 173"/>
                <a:gd name="T16" fmla="*/ 21 w 112"/>
                <a:gd name="T17" fmla="*/ 103 h 173"/>
                <a:gd name="T18" fmla="*/ 8 w 112"/>
                <a:gd name="T19" fmla="*/ 136 h 173"/>
                <a:gd name="T20" fmla="*/ 0 w 112"/>
                <a:gd name="T21" fmla="*/ 173 h 173"/>
                <a:gd name="T22" fmla="*/ 0 w 112"/>
                <a:gd name="T23" fmla="*/ 124 h 173"/>
                <a:gd name="T24" fmla="*/ 2 w 112"/>
                <a:gd name="T25" fmla="*/ 120 h 173"/>
                <a:gd name="T26" fmla="*/ 4 w 112"/>
                <a:gd name="T27" fmla="*/ 112 h 173"/>
                <a:gd name="T28" fmla="*/ 10 w 112"/>
                <a:gd name="T29" fmla="*/ 101 h 173"/>
                <a:gd name="T30" fmla="*/ 17 w 112"/>
                <a:gd name="T31" fmla="*/ 85 h 173"/>
                <a:gd name="T32" fmla="*/ 29 w 112"/>
                <a:gd name="T33" fmla="*/ 68 h 173"/>
                <a:gd name="T34" fmla="*/ 44 w 112"/>
                <a:gd name="T35" fmla="*/ 50 h 173"/>
                <a:gd name="T36" fmla="*/ 59 w 112"/>
                <a:gd name="T37" fmla="*/ 34 h 173"/>
                <a:gd name="T38" fmla="*/ 75 w 112"/>
                <a:gd name="T39" fmla="*/ 21 h 173"/>
                <a:gd name="T40" fmla="*/ 89 w 112"/>
                <a:gd name="T41" fmla="*/ 12 h 173"/>
                <a:gd name="T42" fmla="*/ 101 w 112"/>
                <a:gd name="T43" fmla="*/ 5 h 173"/>
                <a:gd name="T44" fmla="*/ 109 w 112"/>
                <a:gd name="T45" fmla="*/ 1 h 173"/>
                <a:gd name="T46" fmla="*/ 112 w 112"/>
                <a:gd name="T4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" h="173">
                  <a:moveTo>
                    <a:pt x="112" y="0"/>
                  </a:moveTo>
                  <a:lnTo>
                    <a:pt x="109" y="1"/>
                  </a:lnTo>
                  <a:lnTo>
                    <a:pt x="103" y="5"/>
                  </a:lnTo>
                  <a:lnTo>
                    <a:pt x="92" y="12"/>
                  </a:lnTo>
                  <a:lnTo>
                    <a:pt x="79" y="22"/>
                  </a:lnTo>
                  <a:lnTo>
                    <a:pt x="65" y="36"/>
                  </a:lnTo>
                  <a:lnTo>
                    <a:pt x="50" y="55"/>
                  </a:lnTo>
                  <a:lnTo>
                    <a:pt x="34" y="77"/>
                  </a:lnTo>
                  <a:lnTo>
                    <a:pt x="21" y="103"/>
                  </a:lnTo>
                  <a:lnTo>
                    <a:pt x="8" y="136"/>
                  </a:lnTo>
                  <a:lnTo>
                    <a:pt x="0" y="173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2"/>
                  </a:lnTo>
                  <a:lnTo>
                    <a:pt x="10" y="101"/>
                  </a:lnTo>
                  <a:lnTo>
                    <a:pt x="17" y="85"/>
                  </a:lnTo>
                  <a:lnTo>
                    <a:pt x="29" y="68"/>
                  </a:lnTo>
                  <a:lnTo>
                    <a:pt x="44" y="50"/>
                  </a:lnTo>
                  <a:lnTo>
                    <a:pt x="59" y="34"/>
                  </a:lnTo>
                  <a:lnTo>
                    <a:pt x="75" y="21"/>
                  </a:lnTo>
                  <a:lnTo>
                    <a:pt x="89" y="12"/>
                  </a:lnTo>
                  <a:lnTo>
                    <a:pt x="101" y="5"/>
                  </a:lnTo>
                  <a:lnTo>
                    <a:pt x="109" y="1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"/>
            <p:cNvSpPr>
              <a:spLocks/>
            </p:cNvSpPr>
            <p:nvPr/>
          </p:nvSpPr>
          <p:spPr bwMode="auto">
            <a:xfrm>
              <a:off x="3495676" y="582613"/>
              <a:ext cx="107950" cy="211138"/>
            </a:xfrm>
            <a:custGeom>
              <a:avLst/>
              <a:gdLst>
                <a:gd name="T0" fmla="*/ 68 w 68"/>
                <a:gd name="T1" fmla="*/ 0 h 133"/>
                <a:gd name="T2" fmla="*/ 66 w 68"/>
                <a:gd name="T3" fmla="*/ 2 h 133"/>
                <a:gd name="T4" fmla="*/ 61 w 68"/>
                <a:gd name="T5" fmla="*/ 10 h 133"/>
                <a:gd name="T6" fmla="*/ 51 w 68"/>
                <a:gd name="T7" fmla="*/ 23 h 133"/>
                <a:gd name="T8" fmla="*/ 41 w 68"/>
                <a:gd name="T9" fmla="*/ 39 h 133"/>
                <a:gd name="T10" fmla="*/ 30 w 68"/>
                <a:gd name="T11" fmla="*/ 58 h 133"/>
                <a:gd name="T12" fmla="*/ 20 w 68"/>
                <a:gd name="T13" fmla="*/ 82 h 133"/>
                <a:gd name="T14" fmla="*/ 11 w 68"/>
                <a:gd name="T15" fmla="*/ 107 h 133"/>
                <a:gd name="T16" fmla="*/ 3 w 68"/>
                <a:gd name="T17" fmla="*/ 133 h 133"/>
                <a:gd name="T18" fmla="*/ 0 w 68"/>
                <a:gd name="T19" fmla="*/ 103 h 133"/>
                <a:gd name="T20" fmla="*/ 0 w 68"/>
                <a:gd name="T21" fmla="*/ 100 h 133"/>
                <a:gd name="T22" fmla="*/ 2 w 68"/>
                <a:gd name="T23" fmla="*/ 92 h 133"/>
                <a:gd name="T24" fmla="*/ 6 w 68"/>
                <a:gd name="T25" fmla="*/ 81 h 133"/>
                <a:gd name="T26" fmla="*/ 13 w 68"/>
                <a:gd name="T27" fmla="*/ 65 h 133"/>
                <a:gd name="T28" fmla="*/ 23 w 68"/>
                <a:gd name="T29" fmla="*/ 45 h 133"/>
                <a:gd name="T30" fmla="*/ 36 w 68"/>
                <a:gd name="T31" fmla="*/ 27 h 133"/>
                <a:gd name="T32" fmla="*/ 47 w 68"/>
                <a:gd name="T33" fmla="*/ 14 h 133"/>
                <a:gd name="T34" fmla="*/ 58 w 68"/>
                <a:gd name="T35" fmla="*/ 6 h 133"/>
                <a:gd name="T36" fmla="*/ 66 w 68"/>
                <a:gd name="T37" fmla="*/ 1 h 133"/>
                <a:gd name="T38" fmla="*/ 68 w 68"/>
                <a:gd name="T3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133">
                  <a:moveTo>
                    <a:pt x="68" y="0"/>
                  </a:moveTo>
                  <a:lnTo>
                    <a:pt x="66" y="2"/>
                  </a:lnTo>
                  <a:lnTo>
                    <a:pt x="61" y="10"/>
                  </a:lnTo>
                  <a:lnTo>
                    <a:pt x="51" y="23"/>
                  </a:lnTo>
                  <a:lnTo>
                    <a:pt x="41" y="39"/>
                  </a:lnTo>
                  <a:lnTo>
                    <a:pt x="30" y="58"/>
                  </a:lnTo>
                  <a:lnTo>
                    <a:pt x="20" y="82"/>
                  </a:lnTo>
                  <a:lnTo>
                    <a:pt x="11" y="107"/>
                  </a:lnTo>
                  <a:lnTo>
                    <a:pt x="3" y="133"/>
                  </a:lnTo>
                  <a:lnTo>
                    <a:pt x="0" y="103"/>
                  </a:lnTo>
                  <a:lnTo>
                    <a:pt x="0" y="100"/>
                  </a:lnTo>
                  <a:lnTo>
                    <a:pt x="2" y="92"/>
                  </a:lnTo>
                  <a:lnTo>
                    <a:pt x="6" y="81"/>
                  </a:lnTo>
                  <a:lnTo>
                    <a:pt x="13" y="65"/>
                  </a:lnTo>
                  <a:lnTo>
                    <a:pt x="23" y="45"/>
                  </a:lnTo>
                  <a:lnTo>
                    <a:pt x="36" y="27"/>
                  </a:lnTo>
                  <a:lnTo>
                    <a:pt x="47" y="14"/>
                  </a:lnTo>
                  <a:lnTo>
                    <a:pt x="58" y="6"/>
                  </a:lnTo>
                  <a:lnTo>
                    <a:pt x="66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3486151" y="820738"/>
              <a:ext cx="114300" cy="187325"/>
            </a:xfrm>
            <a:custGeom>
              <a:avLst/>
              <a:gdLst>
                <a:gd name="T0" fmla="*/ 72 w 72"/>
                <a:gd name="T1" fmla="*/ 0 h 118"/>
                <a:gd name="T2" fmla="*/ 69 w 72"/>
                <a:gd name="T3" fmla="*/ 1 h 118"/>
                <a:gd name="T4" fmla="*/ 64 w 72"/>
                <a:gd name="T5" fmla="*/ 4 h 118"/>
                <a:gd name="T6" fmla="*/ 56 w 72"/>
                <a:gd name="T7" fmla="*/ 11 h 118"/>
                <a:gd name="T8" fmla="*/ 46 w 72"/>
                <a:gd name="T9" fmla="*/ 18 h 118"/>
                <a:gd name="T10" fmla="*/ 35 w 72"/>
                <a:gd name="T11" fmla="*/ 32 h 118"/>
                <a:gd name="T12" fmla="*/ 25 w 72"/>
                <a:gd name="T13" fmla="*/ 46 h 118"/>
                <a:gd name="T14" fmla="*/ 15 w 72"/>
                <a:gd name="T15" fmla="*/ 66 h 118"/>
                <a:gd name="T16" fmla="*/ 8 w 72"/>
                <a:gd name="T17" fmla="*/ 89 h 118"/>
                <a:gd name="T18" fmla="*/ 2 w 72"/>
                <a:gd name="T19" fmla="*/ 118 h 118"/>
                <a:gd name="T20" fmla="*/ 0 w 72"/>
                <a:gd name="T21" fmla="*/ 83 h 118"/>
                <a:gd name="T22" fmla="*/ 0 w 72"/>
                <a:gd name="T23" fmla="*/ 80 h 118"/>
                <a:gd name="T24" fmla="*/ 1 w 72"/>
                <a:gd name="T25" fmla="*/ 73 h 118"/>
                <a:gd name="T26" fmla="*/ 4 w 72"/>
                <a:gd name="T27" fmla="*/ 63 h 118"/>
                <a:gd name="T28" fmla="*/ 10 w 72"/>
                <a:gd name="T29" fmla="*/ 51 h 118"/>
                <a:gd name="T30" fmla="*/ 19 w 72"/>
                <a:gd name="T31" fmla="*/ 37 h 118"/>
                <a:gd name="T32" fmla="*/ 31 w 72"/>
                <a:gd name="T33" fmla="*/ 24 h 118"/>
                <a:gd name="T34" fmla="*/ 48 w 72"/>
                <a:gd name="T35" fmla="*/ 11 h 118"/>
                <a:gd name="T36" fmla="*/ 72 w 72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118">
                  <a:moveTo>
                    <a:pt x="72" y="0"/>
                  </a:moveTo>
                  <a:lnTo>
                    <a:pt x="69" y="1"/>
                  </a:lnTo>
                  <a:lnTo>
                    <a:pt x="64" y="4"/>
                  </a:lnTo>
                  <a:lnTo>
                    <a:pt x="56" y="11"/>
                  </a:lnTo>
                  <a:lnTo>
                    <a:pt x="46" y="18"/>
                  </a:lnTo>
                  <a:lnTo>
                    <a:pt x="35" y="32"/>
                  </a:lnTo>
                  <a:lnTo>
                    <a:pt x="25" y="46"/>
                  </a:lnTo>
                  <a:lnTo>
                    <a:pt x="15" y="66"/>
                  </a:lnTo>
                  <a:lnTo>
                    <a:pt x="8" y="89"/>
                  </a:lnTo>
                  <a:lnTo>
                    <a:pt x="2" y="118"/>
                  </a:lnTo>
                  <a:lnTo>
                    <a:pt x="0" y="83"/>
                  </a:lnTo>
                  <a:lnTo>
                    <a:pt x="0" y="80"/>
                  </a:lnTo>
                  <a:lnTo>
                    <a:pt x="1" y="73"/>
                  </a:lnTo>
                  <a:lnTo>
                    <a:pt x="4" y="63"/>
                  </a:lnTo>
                  <a:lnTo>
                    <a:pt x="10" y="51"/>
                  </a:lnTo>
                  <a:lnTo>
                    <a:pt x="19" y="37"/>
                  </a:lnTo>
                  <a:lnTo>
                    <a:pt x="31" y="24"/>
                  </a:lnTo>
                  <a:lnTo>
                    <a:pt x="48" y="1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3444876" y="754063"/>
              <a:ext cx="34925" cy="68263"/>
            </a:xfrm>
            <a:custGeom>
              <a:avLst/>
              <a:gdLst>
                <a:gd name="T0" fmla="*/ 0 w 22"/>
                <a:gd name="T1" fmla="*/ 0 h 43"/>
                <a:gd name="T2" fmla="*/ 3 w 22"/>
                <a:gd name="T3" fmla="*/ 13 h 43"/>
                <a:gd name="T4" fmla="*/ 9 w 22"/>
                <a:gd name="T5" fmla="*/ 24 h 43"/>
                <a:gd name="T6" fmla="*/ 15 w 22"/>
                <a:gd name="T7" fmla="*/ 32 h 43"/>
                <a:gd name="T8" fmla="*/ 19 w 22"/>
                <a:gd name="T9" fmla="*/ 37 h 43"/>
                <a:gd name="T10" fmla="*/ 22 w 22"/>
                <a:gd name="T11" fmla="*/ 39 h 43"/>
                <a:gd name="T12" fmla="*/ 15 w 22"/>
                <a:gd name="T13" fmla="*/ 43 h 43"/>
                <a:gd name="T14" fmla="*/ 10 w 22"/>
                <a:gd name="T15" fmla="*/ 34 h 43"/>
                <a:gd name="T16" fmla="*/ 6 w 22"/>
                <a:gd name="T17" fmla="*/ 24 h 43"/>
                <a:gd name="T18" fmla="*/ 2 w 22"/>
                <a:gd name="T19" fmla="*/ 12 h 43"/>
                <a:gd name="T20" fmla="*/ 1 w 22"/>
                <a:gd name="T21" fmla="*/ 4 h 43"/>
                <a:gd name="T22" fmla="*/ 0 w 22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43">
                  <a:moveTo>
                    <a:pt x="0" y="0"/>
                  </a:moveTo>
                  <a:lnTo>
                    <a:pt x="3" y="13"/>
                  </a:lnTo>
                  <a:lnTo>
                    <a:pt x="9" y="24"/>
                  </a:lnTo>
                  <a:lnTo>
                    <a:pt x="15" y="32"/>
                  </a:lnTo>
                  <a:lnTo>
                    <a:pt x="19" y="37"/>
                  </a:lnTo>
                  <a:lnTo>
                    <a:pt x="22" y="39"/>
                  </a:lnTo>
                  <a:lnTo>
                    <a:pt x="15" y="43"/>
                  </a:lnTo>
                  <a:lnTo>
                    <a:pt x="10" y="34"/>
                  </a:lnTo>
                  <a:lnTo>
                    <a:pt x="6" y="24"/>
                  </a:lnTo>
                  <a:lnTo>
                    <a:pt x="2" y="12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3427414" y="1001713"/>
              <a:ext cx="38100" cy="101600"/>
            </a:xfrm>
            <a:custGeom>
              <a:avLst/>
              <a:gdLst>
                <a:gd name="T0" fmla="*/ 0 w 24"/>
                <a:gd name="T1" fmla="*/ 0 h 64"/>
                <a:gd name="T2" fmla="*/ 5 w 24"/>
                <a:gd name="T3" fmla="*/ 24 h 64"/>
                <a:gd name="T4" fmla="*/ 11 w 24"/>
                <a:gd name="T5" fmla="*/ 41 h 64"/>
                <a:gd name="T6" fmla="*/ 16 w 24"/>
                <a:gd name="T7" fmla="*/ 52 h 64"/>
                <a:gd name="T8" fmla="*/ 20 w 24"/>
                <a:gd name="T9" fmla="*/ 59 h 64"/>
                <a:gd name="T10" fmla="*/ 24 w 24"/>
                <a:gd name="T11" fmla="*/ 62 h 64"/>
                <a:gd name="T12" fmla="*/ 24 w 24"/>
                <a:gd name="T13" fmla="*/ 63 h 64"/>
                <a:gd name="T14" fmla="*/ 16 w 24"/>
                <a:gd name="T15" fmla="*/ 64 h 64"/>
                <a:gd name="T16" fmla="*/ 12 w 24"/>
                <a:gd name="T17" fmla="*/ 52 h 64"/>
                <a:gd name="T18" fmla="*/ 8 w 24"/>
                <a:gd name="T19" fmla="*/ 38 h 64"/>
                <a:gd name="T20" fmla="*/ 4 w 24"/>
                <a:gd name="T21" fmla="*/ 25 h 64"/>
                <a:gd name="T22" fmla="*/ 3 w 24"/>
                <a:gd name="T23" fmla="*/ 12 h 64"/>
                <a:gd name="T24" fmla="*/ 0 w 24"/>
                <a:gd name="T25" fmla="*/ 3 h 64"/>
                <a:gd name="T26" fmla="*/ 0 w 24"/>
                <a:gd name="T2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64">
                  <a:moveTo>
                    <a:pt x="0" y="0"/>
                  </a:moveTo>
                  <a:lnTo>
                    <a:pt x="5" y="24"/>
                  </a:lnTo>
                  <a:lnTo>
                    <a:pt x="11" y="41"/>
                  </a:lnTo>
                  <a:lnTo>
                    <a:pt x="16" y="52"/>
                  </a:lnTo>
                  <a:lnTo>
                    <a:pt x="20" y="59"/>
                  </a:lnTo>
                  <a:lnTo>
                    <a:pt x="24" y="62"/>
                  </a:lnTo>
                  <a:lnTo>
                    <a:pt x="24" y="63"/>
                  </a:lnTo>
                  <a:lnTo>
                    <a:pt x="16" y="64"/>
                  </a:lnTo>
                  <a:lnTo>
                    <a:pt x="12" y="52"/>
                  </a:lnTo>
                  <a:lnTo>
                    <a:pt x="8" y="38"/>
                  </a:lnTo>
                  <a:lnTo>
                    <a:pt x="4" y="25"/>
                  </a:lnTo>
                  <a:lnTo>
                    <a:pt x="3" y="12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3478214" y="828675"/>
              <a:ext cx="261938" cy="403225"/>
            </a:xfrm>
            <a:custGeom>
              <a:avLst/>
              <a:gdLst>
                <a:gd name="T0" fmla="*/ 165 w 165"/>
                <a:gd name="T1" fmla="*/ 0 h 254"/>
                <a:gd name="T2" fmla="*/ 162 w 165"/>
                <a:gd name="T3" fmla="*/ 3 h 254"/>
                <a:gd name="T4" fmla="*/ 154 w 165"/>
                <a:gd name="T5" fmla="*/ 8 h 254"/>
                <a:gd name="T6" fmla="*/ 142 w 165"/>
                <a:gd name="T7" fmla="*/ 17 h 254"/>
                <a:gd name="T8" fmla="*/ 128 w 165"/>
                <a:gd name="T9" fmla="*/ 30 h 254"/>
                <a:gd name="T10" fmla="*/ 110 w 165"/>
                <a:gd name="T11" fmla="*/ 46 h 254"/>
                <a:gd name="T12" fmla="*/ 91 w 165"/>
                <a:gd name="T13" fmla="*/ 66 h 254"/>
                <a:gd name="T14" fmla="*/ 73 w 165"/>
                <a:gd name="T15" fmla="*/ 89 h 254"/>
                <a:gd name="T16" fmla="*/ 53 w 165"/>
                <a:gd name="T17" fmla="*/ 116 h 254"/>
                <a:gd name="T18" fmla="*/ 36 w 165"/>
                <a:gd name="T19" fmla="*/ 146 h 254"/>
                <a:gd name="T20" fmla="*/ 20 w 165"/>
                <a:gd name="T21" fmla="*/ 178 h 254"/>
                <a:gd name="T22" fmla="*/ 9 w 165"/>
                <a:gd name="T23" fmla="*/ 215 h 254"/>
                <a:gd name="T24" fmla="*/ 0 w 165"/>
                <a:gd name="T25" fmla="*/ 254 h 254"/>
                <a:gd name="T26" fmla="*/ 3 w 165"/>
                <a:gd name="T27" fmla="*/ 222 h 254"/>
                <a:gd name="T28" fmla="*/ 5 w 165"/>
                <a:gd name="T29" fmla="*/ 218 h 254"/>
                <a:gd name="T30" fmla="*/ 6 w 165"/>
                <a:gd name="T31" fmla="*/ 207 h 254"/>
                <a:gd name="T32" fmla="*/ 11 w 165"/>
                <a:gd name="T33" fmla="*/ 191 h 254"/>
                <a:gd name="T34" fmla="*/ 18 w 165"/>
                <a:gd name="T35" fmla="*/ 173 h 254"/>
                <a:gd name="T36" fmla="*/ 27 w 165"/>
                <a:gd name="T37" fmla="*/ 151 h 254"/>
                <a:gd name="T38" fmla="*/ 40 w 165"/>
                <a:gd name="T39" fmla="*/ 127 h 254"/>
                <a:gd name="T40" fmla="*/ 55 w 165"/>
                <a:gd name="T41" fmla="*/ 102 h 254"/>
                <a:gd name="T42" fmla="*/ 73 w 165"/>
                <a:gd name="T43" fmla="*/ 79 h 254"/>
                <a:gd name="T44" fmla="*/ 99 w 165"/>
                <a:gd name="T45" fmla="*/ 53 h 254"/>
                <a:gd name="T46" fmla="*/ 121 w 165"/>
                <a:gd name="T47" fmla="*/ 32 h 254"/>
                <a:gd name="T48" fmla="*/ 140 w 165"/>
                <a:gd name="T49" fmla="*/ 17 h 254"/>
                <a:gd name="T50" fmla="*/ 153 w 165"/>
                <a:gd name="T51" fmla="*/ 7 h 254"/>
                <a:gd name="T52" fmla="*/ 161 w 165"/>
                <a:gd name="T53" fmla="*/ 2 h 254"/>
                <a:gd name="T54" fmla="*/ 165 w 165"/>
                <a:gd name="T5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" h="254">
                  <a:moveTo>
                    <a:pt x="165" y="0"/>
                  </a:moveTo>
                  <a:lnTo>
                    <a:pt x="162" y="3"/>
                  </a:lnTo>
                  <a:lnTo>
                    <a:pt x="154" y="8"/>
                  </a:lnTo>
                  <a:lnTo>
                    <a:pt x="142" y="17"/>
                  </a:lnTo>
                  <a:lnTo>
                    <a:pt x="128" y="30"/>
                  </a:lnTo>
                  <a:lnTo>
                    <a:pt x="110" y="46"/>
                  </a:lnTo>
                  <a:lnTo>
                    <a:pt x="91" y="66"/>
                  </a:lnTo>
                  <a:lnTo>
                    <a:pt x="73" y="89"/>
                  </a:lnTo>
                  <a:lnTo>
                    <a:pt x="53" y="116"/>
                  </a:lnTo>
                  <a:lnTo>
                    <a:pt x="36" y="146"/>
                  </a:lnTo>
                  <a:lnTo>
                    <a:pt x="20" y="178"/>
                  </a:lnTo>
                  <a:lnTo>
                    <a:pt x="9" y="215"/>
                  </a:lnTo>
                  <a:lnTo>
                    <a:pt x="0" y="254"/>
                  </a:lnTo>
                  <a:lnTo>
                    <a:pt x="3" y="222"/>
                  </a:lnTo>
                  <a:lnTo>
                    <a:pt x="5" y="218"/>
                  </a:lnTo>
                  <a:lnTo>
                    <a:pt x="6" y="207"/>
                  </a:lnTo>
                  <a:lnTo>
                    <a:pt x="11" y="191"/>
                  </a:lnTo>
                  <a:lnTo>
                    <a:pt x="18" y="173"/>
                  </a:lnTo>
                  <a:lnTo>
                    <a:pt x="27" y="151"/>
                  </a:lnTo>
                  <a:lnTo>
                    <a:pt x="40" y="127"/>
                  </a:lnTo>
                  <a:lnTo>
                    <a:pt x="55" y="102"/>
                  </a:lnTo>
                  <a:lnTo>
                    <a:pt x="73" y="79"/>
                  </a:lnTo>
                  <a:lnTo>
                    <a:pt x="99" y="53"/>
                  </a:lnTo>
                  <a:lnTo>
                    <a:pt x="121" y="32"/>
                  </a:lnTo>
                  <a:lnTo>
                    <a:pt x="140" y="17"/>
                  </a:lnTo>
                  <a:lnTo>
                    <a:pt x="153" y="7"/>
                  </a:lnTo>
                  <a:lnTo>
                    <a:pt x="161" y="2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3475039" y="1039813"/>
              <a:ext cx="104775" cy="238125"/>
            </a:xfrm>
            <a:custGeom>
              <a:avLst/>
              <a:gdLst>
                <a:gd name="T0" fmla="*/ 66 w 66"/>
                <a:gd name="T1" fmla="*/ 0 h 150"/>
                <a:gd name="T2" fmla="*/ 47 w 66"/>
                <a:gd name="T3" fmla="*/ 27 h 150"/>
                <a:gd name="T4" fmla="*/ 32 w 66"/>
                <a:gd name="T5" fmla="*/ 53 h 150"/>
                <a:gd name="T6" fmla="*/ 21 w 66"/>
                <a:gd name="T7" fmla="*/ 79 h 150"/>
                <a:gd name="T8" fmla="*/ 12 w 66"/>
                <a:gd name="T9" fmla="*/ 102 h 150"/>
                <a:gd name="T10" fmla="*/ 7 w 66"/>
                <a:gd name="T11" fmla="*/ 121 h 150"/>
                <a:gd name="T12" fmla="*/ 3 w 66"/>
                <a:gd name="T13" fmla="*/ 137 h 150"/>
                <a:gd name="T14" fmla="*/ 0 w 66"/>
                <a:gd name="T15" fmla="*/ 146 h 150"/>
                <a:gd name="T16" fmla="*/ 0 w 66"/>
                <a:gd name="T17" fmla="*/ 150 h 150"/>
                <a:gd name="T18" fmla="*/ 0 w 66"/>
                <a:gd name="T19" fmla="*/ 117 h 150"/>
                <a:gd name="T20" fmla="*/ 8 w 66"/>
                <a:gd name="T21" fmla="*/ 94 h 150"/>
                <a:gd name="T22" fmla="*/ 17 w 66"/>
                <a:gd name="T23" fmla="*/ 72 h 150"/>
                <a:gd name="T24" fmla="*/ 28 w 66"/>
                <a:gd name="T25" fmla="*/ 52 h 150"/>
                <a:gd name="T26" fmla="*/ 39 w 66"/>
                <a:gd name="T27" fmla="*/ 34 h 150"/>
                <a:gd name="T28" fmla="*/ 49 w 66"/>
                <a:gd name="T29" fmla="*/ 19 h 150"/>
                <a:gd name="T30" fmla="*/ 58 w 66"/>
                <a:gd name="T31" fmla="*/ 9 h 150"/>
                <a:gd name="T32" fmla="*/ 63 w 66"/>
                <a:gd name="T33" fmla="*/ 2 h 150"/>
                <a:gd name="T34" fmla="*/ 66 w 66"/>
                <a:gd name="T3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50">
                  <a:moveTo>
                    <a:pt x="66" y="0"/>
                  </a:moveTo>
                  <a:lnTo>
                    <a:pt x="47" y="27"/>
                  </a:lnTo>
                  <a:lnTo>
                    <a:pt x="32" y="53"/>
                  </a:lnTo>
                  <a:lnTo>
                    <a:pt x="21" y="79"/>
                  </a:lnTo>
                  <a:lnTo>
                    <a:pt x="12" y="102"/>
                  </a:lnTo>
                  <a:lnTo>
                    <a:pt x="7" y="121"/>
                  </a:lnTo>
                  <a:lnTo>
                    <a:pt x="3" y="137"/>
                  </a:lnTo>
                  <a:lnTo>
                    <a:pt x="0" y="146"/>
                  </a:lnTo>
                  <a:lnTo>
                    <a:pt x="0" y="150"/>
                  </a:lnTo>
                  <a:lnTo>
                    <a:pt x="0" y="117"/>
                  </a:lnTo>
                  <a:lnTo>
                    <a:pt x="8" y="94"/>
                  </a:lnTo>
                  <a:lnTo>
                    <a:pt x="17" y="72"/>
                  </a:lnTo>
                  <a:lnTo>
                    <a:pt x="28" y="52"/>
                  </a:lnTo>
                  <a:lnTo>
                    <a:pt x="39" y="34"/>
                  </a:lnTo>
                  <a:lnTo>
                    <a:pt x="49" y="19"/>
                  </a:lnTo>
                  <a:lnTo>
                    <a:pt x="58" y="9"/>
                  </a:lnTo>
                  <a:lnTo>
                    <a:pt x="63" y="2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3462339" y="981075"/>
              <a:ext cx="96838" cy="184150"/>
            </a:xfrm>
            <a:custGeom>
              <a:avLst/>
              <a:gdLst>
                <a:gd name="T0" fmla="*/ 61 w 61"/>
                <a:gd name="T1" fmla="*/ 0 h 116"/>
                <a:gd name="T2" fmla="*/ 42 w 61"/>
                <a:gd name="T3" fmla="*/ 23 h 116"/>
                <a:gd name="T4" fmla="*/ 28 w 61"/>
                <a:gd name="T5" fmla="*/ 48 h 116"/>
                <a:gd name="T6" fmla="*/ 16 w 61"/>
                <a:gd name="T7" fmla="*/ 69 h 116"/>
                <a:gd name="T8" fmla="*/ 8 w 61"/>
                <a:gd name="T9" fmla="*/ 89 h 116"/>
                <a:gd name="T10" fmla="*/ 3 w 61"/>
                <a:gd name="T11" fmla="*/ 103 h 116"/>
                <a:gd name="T12" fmla="*/ 0 w 61"/>
                <a:gd name="T13" fmla="*/ 112 h 116"/>
                <a:gd name="T14" fmla="*/ 0 w 61"/>
                <a:gd name="T15" fmla="*/ 116 h 116"/>
                <a:gd name="T16" fmla="*/ 13 w 61"/>
                <a:gd name="T17" fmla="*/ 57 h 116"/>
                <a:gd name="T18" fmla="*/ 24 w 61"/>
                <a:gd name="T19" fmla="*/ 42 h 116"/>
                <a:gd name="T20" fmla="*/ 34 w 61"/>
                <a:gd name="T21" fmla="*/ 27 h 116"/>
                <a:gd name="T22" fmla="*/ 44 w 61"/>
                <a:gd name="T23" fmla="*/ 16 h 116"/>
                <a:gd name="T24" fmla="*/ 53 w 61"/>
                <a:gd name="T25" fmla="*/ 6 h 116"/>
                <a:gd name="T26" fmla="*/ 58 w 61"/>
                <a:gd name="T27" fmla="*/ 1 h 116"/>
                <a:gd name="T28" fmla="*/ 61 w 61"/>
                <a:gd name="T2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116">
                  <a:moveTo>
                    <a:pt x="61" y="0"/>
                  </a:moveTo>
                  <a:lnTo>
                    <a:pt x="42" y="23"/>
                  </a:lnTo>
                  <a:lnTo>
                    <a:pt x="28" y="48"/>
                  </a:lnTo>
                  <a:lnTo>
                    <a:pt x="16" y="69"/>
                  </a:lnTo>
                  <a:lnTo>
                    <a:pt x="8" y="89"/>
                  </a:lnTo>
                  <a:lnTo>
                    <a:pt x="3" y="103"/>
                  </a:lnTo>
                  <a:lnTo>
                    <a:pt x="0" y="112"/>
                  </a:lnTo>
                  <a:lnTo>
                    <a:pt x="0" y="116"/>
                  </a:lnTo>
                  <a:lnTo>
                    <a:pt x="13" y="57"/>
                  </a:lnTo>
                  <a:lnTo>
                    <a:pt x="24" y="42"/>
                  </a:lnTo>
                  <a:lnTo>
                    <a:pt x="34" y="27"/>
                  </a:lnTo>
                  <a:lnTo>
                    <a:pt x="44" y="16"/>
                  </a:lnTo>
                  <a:lnTo>
                    <a:pt x="53" y="6"/>
                  </a:lnTo>
                  <a:lnTo>
                    <a:pt x="58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3475039" y="1141413"/>
              <a:ext cx="87313" cy="157163"/>
            </a:xfrm>
            <a:custGeom>
              <a:avLst/>
              <a:gdLst>
                <a:gd name="T0" fmla="*/ 55 w 55"/>
                <a:gd name="T1" fmla="*/ 0 h 99"/>
                <a:gd name="T2" fmla="*/ 53 w 55"/>
                <a:gd name="T3" fmla="*/ 2 h 99"/>
                <a:gd name="T4" fmla="*/ 47 w 55"/>
                <a:gd name="T5" fmla="*/ 9 h 99"/>
                <a:gd name="T6" fmla="*/ 41 w 55"/>
                <a:gd name="T7" fmla="*/ 19 h 99"/>
                <a:gd name="T8" fmla="*/ 32 w 55"/>
                <a:gd name="T9" fmla="*/ 32 h 99"/>
                <a:gd name="T10" fmla="*/ 22 w 55"/>
                <a:gd name="T11" fmla="*/ 48 h 99"/>
                <a:gd name="T12" fmla="*/ 15 w 55"/>
                <a:gd name="T13" fmla="*/ 64 h 99"/>
                <a:gd name="T14" fmla="*/ 8 w 55"/>
                <a:gd name="T15" fmla="*/ 82 h 99"/>
                <a:gd name="T16" fmla="*/ 3 w 55"/>
                <a:gd name="T17" fmla="*/ 99 h 99"/>
                <a:gd name="T18" fmla="*/ 0 w 55"/>
                <a:gd name="T19" fmla="*/ 76 h 99"/>
                <a:gd name="T20" fmla="*/ 0 w 55"/>
                <a:gd name="T21" fmla="*/ 74 h 99"/>
                <a:gd name="T22" fmla="*/ 2 w 55"/>
                <a:gd name="T23" fmla="*/ 70 h 99"/>
                <a:gd name="T24" fmla="*/ 3 w 55"/>
                <a:gd name="T25" fmla="*/ 65 h 99"/>
                <a:gd name="T26" fmla="*/ 7 w 55"/>
                <a:gd name="T27" fmla="*/ 57 h 99"/>
                <a:gd name="T28" fmla="*/ 12 w 55"/>
                <a:gd name="T29" fmla="*/ 47 h 99"/>
                <a:gd name="T30" fmla="*/ 22 w 55"/>
                <a:gd name="T31" fmla="*/ 34 h 99"/>
                <a:gd name="T32" fmla="*/ 36 w 55"/>
                <a:gd name="T33" fmla="*/ 18 h 99"/>
                <a:gd name="T34" fmla="*/ 55 w 55"/>
                <a:gd name="T3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99">
                  <a:moveTo>
                    <a:pt x="55" y="0"/>
                  </a:moveTo>
                  <a:lnTo>
                    <a:pt x="53" y="2"/>
                  </a:lnTo>
                  <a:lnTo>
                    <a:pt x="47" y="9"/>
                  </a:lnTo>
                  <a:lnTo>
                    <a:pt x="41" y="19"/>
                  </a:lnTo>
                  <a:lnTo>
                    <a:pt x="32" y="32"/>
                  </a:lnTo>
                  <a:lnTo>
                    <a:pt x="22" y="48"/>
                  </a:lnTo>
                  <a:lnTo>
                    <a:pt x="15" y="64"/>
                  </a:lnTo>
                  <a:lnTo>
                    <a:pt x="8" y="82"/>
                  </a:lnTo>
                  <a:lnTo>
                    <a:pt x="3" y="99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3" y="65"/>
                  </a:lnTo>
                  <a:lnTo>
                    <a:pt x="7" y="57"/>
                  </a:lnTo>
                  <a:lnTo>
                    <a:pt x="12" y="47"/>
                  </a:lnTo>
                  <a:lnTo>
                    <a:pt x="22" y="34"/>
                  </a:lnTo>
                  <a:lnTo>
                    <a:pt x="36" y="18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3478214" y="1273175"/>
              <a:ext cx="111125" cy="265113"/>
            </a:xfrm>
            <a:custGeom>
              <a:avLst/>
              <a:gdLst>
                <a:gd name="T0" fmla="*/ 70 w 70"/>
                <a:gd name="T1" fmla="*/ 0 h 167"/>
                <a:gd name="T2" fmla="*/ 69 w 70"/>
                <a:gd name="T3" fmla="*/ 3 h 167"/>
                <a:gd name="T4" fmla="*/ 64 w 70"/>
                <a:gd name="T5" fmla="*/ 11 h 167"/>
                <a:gd name="T6" fmla="*/ 57 w 70"/>
                <a:gd name="T7" fmla="*/ 21 h 167"/>
                <a:gd name="T8" fmla="*/ 49 w 70"/>
                <a:gd name="T9" fmla="*/ 37 h 167"/>
                <a:gd name="T10" fmla="*/ 39 w 70"/>
                <a:gd name="T11" fmla="*/ 54 h 167"/>
                <a:gd name="T12" fmla="*/ 30 w 70"/>
                <a:gd name="T13" fmla="*/ 75 h 167"/>
                <a:gd name="T14" fmla="*/ 20 w 70"/>
                <a:gd name="T15" fmla="*/ 96 h 167"/>
                <a:gd name="T16" fmla="*/ 13 w 70"/>
                <a:gd name="T17" fmla="*/ 120 h 167"/>
                <a:gd name="T18" fmla="*/ 7 w 70"/>
                <a:gd name="T19" fmla="*/ 143 h 167"/>
                <a:gd name="T20" fmla="*/ 3 w 70"/>
                <a:gd name="T21" fmla="*/ 167 h 167"/>
                <a:gd name="T22" fmla="*/ 0 w 70"/>
                <a:gd name="T23" fmla="*/ 131 h 167"/>
                <a:gd name="T24" fmla="*/ 1 w 70"/>
                <a:gd name="T25" fmla="*/ 129 h 167"/>
                <a:gd name="T26" fmla="*/ 2 w 70"/>
                <a:gd name="T27" fmla="*/ 120 h 167"/>
                <a:gd name="T28" fmla="*/ 7 w 70"/>
                <a:gd name="T29" fmla="*/ 105 h 167"/>
                <a:gd name="T30" fmla="*/ 14 w 70"/>
                <a:gd name="T31" fmla="*/ 87 h 167"/>
                <a:gd name="T32" fmla="*/ 23 w 70"/>
                <a:gd name="T33" fmla="*/ 67 h 167"/>
                <a:gd name="T34" fmla="*/ 35 w 70"/>
                <a:gd name="T35" fmla="*/ 45 h 167"/>
                <a:gd name="T36" fmla="*/ 51 w 70"/>
                <a:gd name="T37" fmla="*/ 23 h 167"/>
                <a:gd name="T38" fmla="*/ 70 w 70"/>
                <a:gd name="T3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167">
                  <a:moveTo>
                    <a:pt x="70" y="0"/>
                  </a:moveTo>
                  <a:lnTo>
                    <a:pt x="69" y="3"/>
                  </a:lnTo>
                  <a:lnTo>
                    <a:pt x="64" y="11"/>
                  </a:lnTo>
                  <a:lnTo>
                    <a:pt x="57" y="21"/>
                  </a:lnTo>
                  <a:lnTo>
                    <a:pt x="49" y="37"/>
                  </a:lnTo>
                  <a:lnTo>
                    <a:pt x="39" y="54"/>
                  </a:lnTo>
                  <a:lnTo>
                    <a:pt x="30" y="75"/>
                  </a:lnTo>
                  <a:lnTo>
                    <a:pt x="20" y="96"/>
                  </a:lnTo>
                  <a:lnTo>
                    <a:pt x="13" y="120"/>
                  </a:lnTo>
                  <a:lnTo>
                    <a:pt x="7" y="143"/>
                  </a:lnTo>
                  <a:lnTo>
                    <a:pt x="3" y="167"/>
                  </a:lnTo>
                  <a:lnTo>
                    <a:pt x="0" y="131"/>
                  </a:lnTo>
                  <a:lnTo>
                    <a:pt x="1" y="129"/>
                  </a:lnTo>
                  <a:lnTo>
                    <a:pt x="2" y="120"/>
                  </a:lnTo>
                  <a:lnTo>
                    <a:pt x="7" y="105"/>
                  </a:lnTo>
                  <a:lnTo>
                    <a:pt x="14" y="87"/>
                  </a:lnTo>
                  <a:lnTo>
                    <a:pt x="23" y="67"/>
                  </a:lnTo>
                  <a:lnTo>
                    <a:pt x="35" y="45"/>
                  </a:lnTo>
                  <a:lnTo>
                    <a:pt x="51" y="23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3481389" y="1371600"/>
              <a:ext cx="111125" cy="284163"/>
            </a:xfrm>
            <a:custGeom>
              <a:avLst/>
              <a:gdLst>
                <a:gd name="T0" fmla="*/ 70 w 70"/>
                <a:gd name="T1" fmla="*/ 0 h 179"/>
                <a:gd name="T2" fmla="*/ 67 w 70"/>
                <a:gd name="T3" fmla="*/ 3 h 179"/>
                <a:gd name="T4" fmla="*/ 62 w 70"/>
                <a:gd name="T5" fmla="*/ 12 h 179"/>
                <a:gd name="T6" fmla="*/ 53 w 70"/>
                <a:gd name="T7" fmla="*/ 24 h 179"/>
                <a:gd name="T8" fmla="*/ 42 w 70"/>
                <a:gd name="T9" fmla="*/ 42 h 179"/>
                <a:gd name="T10" fmla="*/ 32 w 70"/>
                <a:gd name="T11" fmla="*/ 63 h 179"/>
                <a:gd name="T12" fmla="*/ 21 w 70"/>
                <a:gd name="T13" fmla="*/ 88 h 179"/>
                <a:gd name="T14" fmla="*/ 12 w 70"/>
                <a:gd name="T15" fmla="*/ 115 h 179"/>
                <a:gd name="T16" fmla="*/ 5 w 70"/>
                <a:gd name="T17" fmla="*/ 145 h 179"/>
                <a:gd name="T18" fmla="*/ 3 w 70"/>
                <a:gd name="T19" fmla="*/ 179 h 179"/>
                <a:gd name="T20" fmla="*/ 0 w 70"/>
                <a:gd name="T21" fmla="*/ 126 h 179"/>
                <a:gd name="T22" fmla="*/ 1 w 70"/>
                <a:gd name="T23" fmla="*/ 122 h 179"/>
                <a:gd name="T24" fmla="*/ 3 w 70"/>
                <a:gd name="T25" fmla="*/ 114 h 179"/>
                <a:gd name="T26" fmla="*/ 7 w 70"/>
                <a:gd name="T27" fmla="*/ 101 h 179"/>
                <a:gd name="T28" fmla="*/ 12 w 70"/>
                <a:gd name="T29" fmla="*/ 85 h 179"/>
                <a:gd name="T30" fmla="*/ 20 w 70"/>
                <a:gd name="T31" fmla="*/ 67 h 179"/>
                <a:gd name="T32" fmla="*/ 30 w 70"/>
                <a:gd name="T33" fmla="*/ 47 h 179"/>
                <a:gd name="T34" fmla="*/ 43 w 70"/>
                <a:gd name="T35" fmla="*/ 27 h 179"/>
                <a:gd name="T36" fmla="*/ 54 w 70"/>
                <a:gd name="T37" fmla="*/ 14 h 179"/>
                <a:gd name="T38" fmla="*/ 63 w 70"/>
                <a:gd name="T39" fmla="*/ 5 h 179"/>
                <a:gd name="T40" fmla="*/ 68 w 70"/>
                <a:gd name="T41" fmla="*/ 1 h 179"/>
                <a:gd name="T42" fmla="*/ 70 w 70"/>
                <a:gd name="T4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179">
                  <a:moveTo>
                    <a:pt x="70" y="0"/>
                  </a:moveTo>
                  <a:lnTo>
                    <a:pt x="67" y="3"/>
                  </a:lnTo>
                  <a:lnTo>
                    <a:pt x="62" y="12"/>
                  </a:lnTo>
                  <a:lnTo>
                    <a:pt x="53" y="24"/>
                  </a:lnTo>
                  <a:lnTo>
                    <a:pt x="42" y="42"/>
                  </a:lnTo>
                  <a:lnTo>
                    <a:pt x="32" y="63"/>
                  </a:lnTo>
                  <a:lnTo>
                    <a:pt x="21" y="88"/>
                  </a:lnTo>
                  <a:lnTo>
                    <a:pt x="12" y="115"/>
                  </a:lnTo>
                  <a:lnTo>
                    <a:pt x="5" y="145"/>
                  </a:lnTo>
                  <a:lnTo>
                    <a:pt x="3" y="179"/>
                  </a:lnTo>
                  <a:lnTo>
                    <a:pt x="0" y="126"/>
                  </a:lnTo>
                  <a:lnTo>
                    <a:pt x="1" y="122"/>
                  </a:lnTo>
                  <a:lnTo>
                    <a:pt x="3" y="114"/>
                  </a:lnTo>
                  <a:lnTo>
                    <a:pt x="7" y="101"/>
                  </a:lnTo>
                  <a:lnTo>
                    <a:pt x="12" y="85"/>
                  </a:lnTo>
                  <a:lnTo>
                    <a:pt x="20" y="67"/>
                  </a:lnTo>
                  <a:lnTo>
                    <a:pt x="30" y="47"/>
                  </a:lnTo>
                  <a:lnTo>
                    <a:pt x="43" y="27"/>
                  </a:lnTo>
                  <a:lnTo>
                    <a:pt x="54" y="14"/>
                  </a:lnTo>
                  <a:lnTo>
                    <a:pt x="63" y="5"/>
                  </a:lnTo>
                  <a:lnTo>
                    <a:pt x="68" y="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3429001" y="1808163"/>
              <a:ext cx="49213" cy="85725"/>
            </a:xfrm>
            <a:custGeom>
              <a:avLst/>
              <a:gdLst>
                <a:gd name="T0" fmla="*/ 0 w 31"/>
                <a:gd name="T1" fmla="*/ 0 h 54"/>
                <a:gd name="T2" fmla="*/ 7 w 31"/>
                <a:gd name="T3" fmla="*/ 13 h 54"/>
                <a:gd name="T4" fmla="*/ 15 w 31"/>
                <a:gd name="T5" fmla="*/ 23 h 54"/>
                <a:gd name="T6" fmla="*/ 23 w 31"/>
                <a:gd name="T7" fmla="*/ 33 h 54"/>
                <a:gd name="T8" fmla="*/ 28 w 31"/>
                <a:gd name="T9" fmla="*/ 39 h 54"/>
                <a:gd name="T10" fmla="*/ 31 w 31"/>
                <a:gd name="T11" fmla="*/ 40 h 54"/>
                <a:gd name="T12" fmla="*/ 29 w 31"/>
                <a:gd name="T13" fmla="*/ 54 h 54"/>
                <a:gd name="T14" fmla="*/ 19 w 31"/>
                <a:gd name="T15" fmla="*/ 40 h 54"/>
                <a:gd name="T16" fmla="*/ 11 w 31"/>
                <a:gd name="T17" fmla="*/ 26 h 54"/>
                <a:gd name="T18" fmla="*/ 6 w 31"/>
                <a:gd name="T19" fmla="*/ 13 h 54"/>
                <a:gd name="T20" fmla="*/ 2 w 31"/>
                <a:gd name="T21" fmla="*/ 4 h 54"/>
                <a:gd name="T22" fmla="*/ 0 w 31"/>
                <a:gd name="T2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54">
                  <a:moveTo>
                    <a:pt x="0" y="0"/>
                  </a:moveTo>
                  <a:lnTo>
                    <a:pt x="7" y="13"/>
                  </a:lnTo>
                  <a:lnTo>
                    <a:pt x="15" y="23"/>
                  </a:lnTo>
                  <a:lnTo>
                    <a:pt x="23" y="33"/>
                  </a:lnTo>
                  <a:lnTo>
                    <a:pt x="28" y="39"/>
                  </a:lnTo>
                  <a:lnTo>
                    <a:pt x="31" y="40"/>
                  </a:lnTo>
                  <a:lnTo>
                    <a:pt x="29" y="54"/>
                  </a:lnTo>
                  <a:lnTo>
                    <a:pt x="19" y="40"/>
                  </a:lnTo>
                  <a:lnTo>
                    <a:pt x="11" y="26"/>
                  </a:lnTo>
                  <a:lnTo>
                    <a:pt x="6" y="13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3482976" y="1571625"/>
              <a:ext cx="90488" cy="217488"/>
            </a:xfrm>
            <a:custGeom>
              <a:avLst/>
              <a:gdLst>
                <a:gd name="T0" fmla="*/ 57 w 57"/>
                <a:gd name="T1" fmla="*/ 0 h 137"/>
                <a:gd name="T2" fmla="*/ 54 w 57"/>
                <a:gd name="T3" fmla="*/ 2 h 137"/>
                <a:gd name="T4" fmla="*/ 49 w 57"/>
                <a:gd name="T5" fmla="*/ 10 h 137"/>
                <a:gd name="T6" fmla="*/ 41 w 57"/>
                <a:gd name="T7" fmla="*/ 23 h 137"/>
                <a:gd name="T8" fmla="*/ 32 w 57"/>
                <a:gd name="T9" fmla="*/ 39 h 137"/>
                <a:gd name="T10" fmla="*/ 23 w 57"/>
                <a:gd name="T11" fmla="*/ 60 h 137"/>
                <a:gd name="T12" fmla="*/ 15 w 57"/>
                <a:gd name="T13" fmla="*/ 83 h 137"/>
                <a:gd name="T14" fmla="*/ 10 w 57"/>
                <a:gd name="T15" fmla="*/ 110 h 137"/>
                <a:gd name="T16" fmla="*/ 7 w 57"/>
                <a:gd name="T17" fmla="*/ 137 h 137"/>
                <a:gd name="T18" fmla="*/ 0 w 57"/>
                <a:gd name="T19" fmla="*/ 117 h 137"/>
                <a:gd name="T20" fmla="*/ 0 w 57"/>
                <a:gd name="T21" fmla="*/ 114 h 137"/>
                <a:gd name="T22" fmla="*/ 2 w 57"/>
                <a:gd name="T23" fmla="*/ 103 h 137"/>
                <a:gd name="T24" fmla="*/ 4 w 57"/>
                <a:gd name="T25" fmla="*/ 87 h 137"/>
                <a:gd name="T26" fmla="*/ 11 w 57"/>
                <a:gd name="T27" fmla="*/ 68 h 137"/>
                <a:gd name="T28" fmla="*/ 20 w 57"/>
                <a:gd name="T29" fmla="*/ 45 h 137"/>
                <a:gd name="T30" fmla="*/ 36 w 57"/>
                <a:gd name="T31" fmla="*/ 22 h 137"/>
                <a:gd name="T32" fmla="*/ 57 w 5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137">
                  <a:moveTo>
                    <a:pt x="57" y="0"/>
                  </a:moveTo>
                  <a:lnTo>
                    <a:pt x="54" y="2"/>
                  </a:lnTo>
                  <a:lnTo>
                    <a:pt x="49" y="10"/>
                  </a:lnTo>
                  <a:lnTo>
                    <a:pt x="41" y="23"/>
                  </a:lnTo>
                  <a:lnTo>
                    <a:pt x="32" y="39"/>
                  </a:lnTo>
                  <a:lnTo>
                    <a:pt x="23" y="60"/>
                  </a:lnTo>
                  <a:lnTo>
                    <a:pt x="15" y="83"/>
                  </a:lnTo>
                  <a:lnTo>
                    <a:pt x="10" y="110"/>
                  </a:lnTo>
                  <a:lnTo>
                    <a:pt x="7" y="137"/>
                  </a:lnTo>
                  <a:lnTo>
                    <a:pt x="0" y="117"/>
                  </a:lnTo>
                  <a:lnTo>
                    <a:pt x="0" y="114"/>
                  </a:lnTo>
                  <a:lnTo>
                    <a:pt x="2" y="103"/>
                  </a:lnTo>
                  <a:lnTo>
                    <a:pt x="4" y="87"/>
                  </a:lnTo>
                  <a:lnTo>
                    <a:pt x="11" y="68"/>
                  </a:lnTo>
                  <a:lnTo>
                    <a:pt x="20" y="45"/>
                  </a:lnTo>
                  <a:lnTo>
                    <a:pt x="36" y="22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1"/>
            <p:cNvSpPr>
              <a:spLocks/>
            </p:cNvSpPr>
            <p:nvPr/>
          </p:nvSpPr>
          <p:spPr bwMode="auto">
            <a:xfrm>
              <a:off x="3514726" y="1895475"/>
              <a:ext cx="68263" cy="303213"/>
            </a:xfrm>
            <a:custGeom>
              <a:avLst/>
              <a:gdLst>
                <a:gd name="T0" fmla="*/ 43 w 43"/>
                <a:gd name="T1" fmla="*/ 0 h 191"/>
                <a:gd name="T2" fmla="*/ 42 w 43"/>
                <a:gd name="T3" fmla="*/ 3 h 191"/>
                <a:gd name="T4" fmla="*/ 38 w 43"/>
                <a:gd name="T5" fmla="*/ 10 h 191"/>
                <a:gd name="T6" fmla="*/ 32 w 43"/>
                <a:gd name="T7" fmla="*/ 23 h 191"/>
                <a:gd name="T8" fmla="*/ 25 w 43"/>
                <a:gd name="T9" fmla="*/ 40 h 191"/>
                <a:gd name="T10" fmla="*/ 18 w 43"/>
                <a:gd name="T11" fmla="*/ 63 h 191"/>
                <a:gd name="T12" fmla="*/ 12 w 43"/>
                <a:gd name="T13" fmla="*/ 89 h 191"/>
                <a:gd name="T14" fmla="*/ 8 w 43"/>
                <a:gd name="T15" fmla="*/ 119 h 191"/>
                <a:gd name="T16" fmla="*/ 5 w 43"/>
                <a:gd name="T17" fmla="*/ 153 h 191"/>
                <a:gd name="T18" fmla="*/ 7 w 43"/>
                <a:gd name="T19" fmla="*/ 191 h 191"/>
                <a:gd name="T20" fmla="*/ 0 w 43"/>
                <a:gd name="T21" fmla="*/ 173 h 191"/>
                <a:gd name="T22" fmla="*/ 0 w 43"/>
                <a:gd name="T23" fmla="*/ 169 h 191"/>
                <a:gd name="T24" fmla="*/ 0 w 43"/>
                <a:gd name="T25" fmla="*/ 158 h 191"/>
                <a:gd name="T26" fmla="*/ 0 w 43"/>
                <a:gd name="T27" fmla="*/ 143 h 191"/>
                <a:gd name="T28" fmla="*/ 0 w 43"/>
                <a:gd name="T29" fmla="*/ 123 h 191"/>
                <a:gd name="T30" fmla="*/ 4 w 43"/>
                <a:gd name="T31" fmla="*/ 99 h 191"/>
                <a:gd name="T32" fmla="*/ 8 w 43"/>
                <a:gd name="T33" fmla="*/ 75 h 191"/>
                <a:gd name="T34" fmla="*/ 16 w 43"/>
                <a:gd name="T35" fmla="*/ 48 h 191"/>
                <a:gd name="T36" fmla="*/ 28 w 43"/>
                <a:gd name="T37" fmla="*/ 23 h 191"/>
                <a:gd name="T38" fmla="*/ 43 w 43"/>
                <a:gd name="T3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191">
                  <a:moveTo>
                    <a:pt x="43" y="0"/>
                  </a:moveTo>
                  <a:lnTo>
                    <a:pt x="42" y="3"/>
                  </a:lnTo>
                  <a:lnTo>
                    <a:pt x="38" y="10"/>
                  </a:lnTo>
                  <a:lnTo>
                    <a:pt x="32" y="23"/>
                  </a:lnTo>
                  <a:lnTo>
                    <a:pt x="25" y="40"/>
                  </a:lnTo>
                  <a:lnTo>
                    <a:pt x="18" y="63"/>
                  </a:lnTo>
                  <a:lnTo>
                    <a:pt x="12" y="89"/>
                  </a:lnTo>
                  <a:lnTo>
                    <a:pt x="8" y="119"/>
                  </a:lnTo>
                  <a:lnTo>
                    <a:pt x="5" y="153"/>
                  </a:lnTo>
                  <a:lnTo>
                    <a:pt x="7" y="191"/>
                  </a:lnTo>
                  <a:lnTo>
                    <a:pt x="0" y="173"/>
                  </a:lnTo>
                  <a:lnTo>
                    <a:pt x="0" y="169"/>
                  </a:lnTo>
                  <a:lnTo>
                    <a:pt x="0" y="158"/>
                  </a:lnTo>
                  <a:lnTo>
                    <a:pt x="0" y="143"/>
                  </a:lnTo>
                  <a:lnTo>
                    <a:pt x="0" y="123"/>
                  </a:lnTo>
                  <a:lnTo>
                    <a:pt x="4" y="99"/>
                  </a:lnTo>
                  <a:lnTo>
                    <a:pt x="8" y="75"/>
                  </a:lnTo>
                  <a:lnTo>
                    <a:pt x="16" y="48"/>
                  </a:lnTo>
                  <a:lnTo>
                    <a:pt x="28" y="23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2"/>
            <p:cNvSpPr>
              <a:spLocks/>
            </p:cNvSpPr>
            <p:nvPr/>
          </p:nvSpPr>
          <p:spPr bwMode="auto">
            <a:xfrm>
              <a:off x="3444876" y="461963"/>
              <a:ext cx="300038" cy="3070225"/>
            </a:xfrm>
            <a:custGeom>
              <a:avLst/>
              <a:gdLst>
                <a:gd name="T0" fmla="*/ 43 w 189"/>
                <a:gd name="T1" fmla="*/ 116 h 1934"/>
                <a:gd name="T2" fmla="*/ 28 w 189"/>
                <a:gd name="T3" fmla="*/ 347 h 1934"/>
                <a:gd name="T4" fmla="*/ 24 w 189"/>
                <a:gd name="T5" fmla="*/ 568 h 1934"/>
                <a:gd name="T6" fmla="*/ 30 w 189"/>
                <a:gd name="T7" fmla="*/ 780 h 1934"/>
                <a:gd name="T8" fmla="*/ 41 w 189"/>
                <a:gd name="T9" fmla="*/ 980 h 1934"/>
                <a:gd name="T10" fmla="*/ 60 w 189"/>
                <a:gd name="T11" fmla="*/ 1166 h 1934"/>
                <a:gd name="T12" fmla="*/ 82 w 189"/>
                <a:gd name="T13" fmla="*/ 1335 h 1934"/>
                <a:gd name="T14" fmla="*/ 106 w 189"/>
                <a:gd name="T15" fmla="*/ 1485 h 1934"/>
                <a:gd name="T16" fmla="*/ 129 w 189"/>
                <a:gd name="T17" fmla="*/ 1615 h 1934"/>
                <a:gd name="T18" fmla="*/ 151 w 189"/>
                <a:gd name="T19" fmla="*/ 1722 h 1934"/>
                <a:gd name="T20" fmla="*/ 170 w 189"/>
                <a:gd name="T21" fmla="*/ 1805 h 1934"/>
                <a:gd name="T22" fmla="*/ 184 w 189"/>
                <a:gd name="T23" fmla="*/ 1860 h 1934"/>
                <a:gd name="T24" fmla="*/ 189 w 189"/>
                <a:gd name="T25" fmla="*/ 1886 h 1934"/>
                <a:gd name="T26" fmla="*/ 186 w 189"/>
                <a:gd name="T27" fmla="*/ 1912 h 1934"/>
                <a:gd name="T28" fmla="*/ 170 w 189"/>
                <a:gd name="T29" fmla="*/ 1927 h 1934"/>
                <a:gd name="T30" fmla="*/ 153 w 189"/>
                <a:gd name="T31" fmla="*/ 1933 h 1934"/>
                <a:gd name="T32" fmla="*/ 145 w 189"/>
                <a:gd name="T33" fmla="*/ 1934 h 1934"/>
                <a:gd name="T34" fmla="*/ 99 w 189"/>
                <a:gd name="T35" fmla="*/ 1646 h 1934"/>
                <a:gd name="T36" fmla="*/ 64 w 189"/>
                <a:gd name="T37" fmla="*/ 1386 h 1934"/>
                <a:gd name="T38" fmla="*/ 38 w 189"/>
                <a:gd name="T39" fmla="*/ 1154 h 1934"/>
                <a:gd name="T40" fmla="*/ 18 w 189"/>
                <a:gd name="T41" fmla="*/ 947 h 1934"/>
                <a:gd name="T42" fmla="*/ 6 w 189"/>
                <a:gd name="T43" fmla="*/ 765 h 1934"/>
                <a:gd name="T44" fmla="*/ 1 w 189"/>
                <a:gd name="T45" fmla="*/ 606 h 1934"/>
                <a:gd name="T46" fmla="*/ 0 w 189"/>
                <a:gd name="T47" fmla="*/ 468 h 1934"/>
                <a:gd name="T48" fmla="*/ 3 w 189"/>
                <a:gd name="T49" fmla="*/ 352 h 1934"/>
                <a:gd name="T50" fmla="*/ 9 w 189"/>
                <a:gd name="T51" fmla="*/ 255 h 1934"/>
                <a:gd name="T52" fmla="*/ 18 w 189"/>
                <a:gd name="T53" fmla="*/ 175 h 1934"/>
                <a:gd name="T54" fmla="*/ 27 w 189"/>
                <a:gd name="T55" fmla="*/ 112 h 1934"/>
                <a:gd name="T56" fmla="*/ 36 w 189"/>
                <a:gd name="T57" fmla="*/ 65 h 1934"/>
                <a:gd name="T58" fmla="*/ 44 w 189"/>
                <a:gd name="T59" fmla="*/ 31 h 1934"/>
                <a:gd name="T60" fmla="*/ 51 w 189"/>
                <a:gd name="T61" fmla="*/ 10 h 1934"/>
                <a:gd name="T62" fmla="*/ 55 w 189"/>
                <a:gd name="T63" fmla="*/ 0 h 1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9" h="1934">
                  <a:moveTo>
                    <a:pt x="55" y="0"/>
                  </a:moveTo>
                  <a:lnTo>
                    <a:pt x="43" y="116"/>
                  </a:lnTo>
                  <a:lnTo>
                    <a:pt x="34" y="233"/>
                  </a:lnTo>
                  <a:lnTo>
                    <a:pt x="28" y="347"/>
                  </a:lnTo>
                  <a:lnTo>
                    <a:pt x="24" y="458"/>
                  </a:lnTo>
                  <a:lnTo>
                    <a:pt x="24" y="568"/>
                  </a:lnTo>
                  <a:lnTo>
                    <a:pt x="26" y="675"/>
                  </a:lnTo>
                  <a:lnTo>
                    <a:pt x="30" y="780"/>
                  </a:lnTo>
                  <a:lnTo>
                    <a:pt x="35" y="882"/>
                  </a:lnTo>
                  <a:lnTo>
                    <a:pt x="41" y="980"/>
                  </a:lnTo>
                  <a:lnTo>
                    <a:pt x="51" y="1074"/>
                  </a:lnTo>
                  <a:lnTo>
                    <a:pt x="60" y="1166"/>
                  </a:lnTo>
                  <a:lnTo>
                    <a:pt x="70" y="1252"/>
                  </a:lnTo>
                  <a:lnTo>
                    <a:pt x="82" y="1335"/>
                  </a:lnTo>
                  <a:lnTo>
                    <a:pt x="94" y="1412"/>
                  </a:lnTo>
                  <a:lnTo>
                    <a:pt x="106" y="1485"/>
                  </a:lnTo>
                  <a:lnTo>
                    <a:pt x="117" y="1552"/>
                  </a:lnTo>
                  <a:lnTo>
                    <a:pt x="129" y="1615"/>
                  </a:lnTo>
                  <a:lnTo>
                    <a:pt x="141" y="1671"/>
                  </a:lnTo>
                  <a:lnTo>
                    <a:pt x="151" y="1722"/>
                  </a:lnTo>
                  <a:lnTo>
                    <a:pt x="162" y="1767"/>
                  </a:lnTo>
                  <a:lnTo>
                    <a:pt x="170" y="1805"/>
                  </a:lnTo>
                  <a:lnTo>
                    <a:pt x="178" y="1835"/>
                  </a:lnTo>
                  <a:lnTo>
                    <a:pt x="184" y="1860"/>
                  </a:lnTo>
                  <a:lnTo>
                    <a:pt x="188" y="1877"/>
                  </a:lnTo>
                  <a:lnTo>
                    <a:pt x="189" y="1886"/>
                  </a:lnTo>
                  <a:lnTo>
                    <a:pt x="189" y="1900"/>
                  </a:lnTo>
                  <a:lnTo>
                    <a:pt x="186" y="1912"/>
                  </a:lnTo>
                  <a:lnTo>
                    <a:pt x="179" y="1920"/>
                  </a:lnTo>
                  <a:lnTo>
                    <a:pt x="170" y="1927"/>
                  </a:lnTo>
                  <a:lnTo>
                    <a:pt x="161" y="1931"/>
                  </a:lnTo>
                  <a:lnTo>
                    <a:pt x="153" y="1933"/>
                  </a:lnTo>
                  <a:lnTo>
                    <a:pt x="148" y="1934"/>
                  </a:lnTo>
                  <a:lnTo>
                    <a:pt x="145" y="1934"/>
                  </a:lnTo>
                  <a:lnTo>
                    <a:pt x="121" y="1787"/>
                  </a:lnTo>
                  <a:lnTo>
                    <a:pt x="99" y="1646"/>
                  </a:lnTo>
                  <a:lnTo>
                    <a:pt x="81" y="1513"/>
                  </a:lnTo>
                  <a:lnTo>
                    <a:pt x="64" y="1386"/>
                  </a:lnTo>
                  <a:lnTo>
                    <a:pt x="49" y="1267"/>
                  </a:lnTo>
                  <a:lnTo>
                    <a:pt x="38" y="1154"/>
                  </a:lnTo>
                  <a:lnTo>
                    <a:pt x="27" y="1047"/>
                  </a:lnTo>
                  <a:lnTo>
                    <a:pt x="18" y="947"/>
                  </a:lnTo>
                  <a:lnTo>
                    <a:pt x="11" y="853"/>
                  </a:lnTo>
                  <a:lnTo>
                    <a:pt x="6" y="765"/>
                  </a:lnTo>
                  <a:lnTo>
                    <a:pt x="3" y="683"/>
                  </a:lnTo>
                  <a:lnTo>
                    <a:pt x="1" y="606"/>
                  </a:lnTo>
                  <a:lnTo>
                    <a:pt x="0" y="535"/>
                  </a:lnTo>
                  <a:lnTo>
                    <a:pt x="0" y="468"/>
                  </a:lnTo>
                  <a:lnTo>
                    <a:pt x="1" y="408"/>
                  </a:lnTo>
                  <a:lnTo>
                    <a:pt x="3" y="352"/>
                  </a:lnTo>
                  <a:lnTo>
                    <a:pt x="6" y="301"/>
                  </a:lnTo>
                  <a:lnTo>
                    <a:pt x="9" y="255"/>
                  </a:lnTo>
                  <a:lnTo>
                    <a:pt x="13" y="213"/>
                  </a:lnTo>
                  <a:lnTo>
                    <a:pt x="18" y="175"/>
                  </a:lnTo>
                  <a:lnTo>
                    <a:pt x="22" y="142"/>
                  </a:lnTo>
                  <a:lnTo>
                    <a:pt x="27" y="112"/>
                  </a:lnTo>
                  <a:lnTo>
                    <a:pt x="31" y="87"/>
                  </a:lnTo>
                  <a:lnTo>
                    <a:pt x="36" y="65"/>
                  </a:lnTo>
                  <a:lnTo>
                    <a:pt x="40" y="47"/>
                  </a:lnTo>
                  <a:lnTo>
                    <a:pt x="44" y="31"/>
                  </a:lnTo>
                  <a:lnTo>
                    <a:pt x="48" y="19"/>
                  </a:lnTo>
                  <a:lnTo>
                    <a:pt x="51" y="10"/>
                  </a:lnTo>
                  <a:lnTo>
                    <a:pt x="53" y="4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矩形 100"/>
          <p:cNvSpPr/>
          <p:nvPr/>
        </p:nvSpPr>
        <p:spPr>
          <a:xfrm>
            <a:off x="8766462" y="4534291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8975874" y="-752076"/>
            <a:ext cx="0" cy="3623612"/>
          </a:xfrm>
          <a:prstGeom prst="line">
            <a:avLst/>
          </a:prstGeom>
          <a:ln>
            <a:solidFill>
              <a:schemeClr val="bg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/>
          <p:nvPr/>
        </p:nvGrpSpPr>
        <p:grpSpPr>
          <a:xfrm rot="5400000">
            <a:off x="9066825" y="2892994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70000"/>
            </a:schemeClr>
          </a:solidFill>
        </p:grpSpPr>
        <p:sp>
          <p:nvSpPr>
            <p:cNvPr id="104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7"/>
            <p:cNvSpPr>
              <a:spLocks/>
            </p:cNvSpPr>
            <p:nvPr/>
          </p:nvSpPr>
          <p:spPr bwMode="auto">
            <a:xfrm>
              <a:off x="4448176" y="482600"/>
              <a:ext cx="1763713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矩形 118"/>
          <p:cNvSpPr/>
          <p:nvPr/>
        </p:nvSpPr>
        <p:spPr>
          <a:xfrm>
            <a:off x="9899310" y="2582300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86150" y="3030065"/>
            <a:ext cx="5809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想做好的人去敲门，那爱人者看见门开着。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The one who wants to do good knocks at the door, the one who loves sees the door </a:t>
            </a:r>
            <a:r>
              <a:rPr lang="en-US" altLang="zh-CN" dirty="0" err="1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opern</a:t>
            </a:r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.</a:t>
            </a:r>
          </a:p>
        </p:txBody>
      </p:sp>
      <p:sp>
        <p:nvSpPr>
          <p:cNvPr id="80" name="L 形 79"/>
          <p:cNvSpPr/>
          <p:nvPr/>
        </p:nvSpPr>
        <p:spPr>
          <a:xfrm rot="5400000">
            <a:off x="356660" y="2716508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 rot="13970946">
            <a:off x="7071212" y="-2448640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64000"/>
            </a:schemeClr>
          </a:solidFill>
        </p:grpSpPr>
        <p:sp>
          <p:nvSpPr>
            <p:cNvPr id="100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 rot="6020991" flipH="1">
            <a:off x="-432150" y="-1673005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127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 rot="5400000">
            <a:off x="5986273" y="-1502158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135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 rot="5400000" flipV="1">
            <a:off x="9426562" y="-1964490"/>
            <a:ext cx="983700" cy="1222463"/>
            <a:chOff x="4448177" y="173038"/>
            <a:chExt cx="2289175" cy="2844801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151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7"/>
            <p:cNvSpPr>
              <a:spLocks/>
            </p:cNvSpPr>
            <p:nvPr/>
          </p:nvSpPr>
          <p:spPr bwMode="auto">
            <a:xfrm>
              <a:off x="4448177" y="482601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 rot="13970946">
            <a:off x="12517518" y="395248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67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4099221"/>
      </p:ext>
    </p:extLst>
  </p:cSld>
  <p:clrMapOvr>
    <a:masterClrMapping/>
  </p:clrMapOvr>
  <p:transition spd="slow" advTm="20443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6.25E-7 -4.81481E-6 C 0.05221 0.24352 0.1487 0.40579 0.15781 0.73195 C 0.13763 0.97038 0.16328 1.07223 0.30195 1.2301 " pathEditMode="relative" rAng="0" ptsTypes="AAA">
                                      <p:cBhvr>
                                        <p:cTn id="6" dur="72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61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3.7037E-7 C 0.07422 0.40255 -0.56289 0.86875 -0.53164 1.24028 C -0.55742 1.26736 -0.63737 1.33148 -0.6625 1.35926 " pathEditMode="relative" rAng="0" ptsTypes="AAA">
                                      <p:cBhvr>
                                        <p:cTn id="20" dur="4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679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7.40741E-7 C 0.03529 0.13264 -0.04818 0.35602 0.10625 0.39583 C 0.24089 0.48333 0.25247 0.78194 0.38542 0.84745 C 0.52005 0.90185 0.60898 1.11944 0.72083 1.25555 " pathEditMode="relative" rAng="0" ptsTypes="AAAA">
                                      <p:cBhvr>
                                        <p:cTn id="28" dur="42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3594 0.12129 C -0.04987 0.76666 -0.39713 0.90926 -0.5776 1.30324 " pathEditMode="relative" rAng="0" ptsTypes="AA">
                                      <p:cBhvr>
                                        <p:cTn id="30" dur="62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590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85185E-6 C -0.12331 0.675 -0.55026 0.83912 -0.87917 0.97014 " pathEditMode="relative" rAng="0" ptsTypes="AA">
                                      <p:cBhvr>
                                        <p:cTn id="44" dur="29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32" y="4849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120000">
                                      <p:cBhvr>
                                        <p:cTn id="77" dur="5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1060" fill="hold">
                                          <p:stCondLst>
                                            <p:cond delay="10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1060" fill="hold">
                                          <p:stCondLst>
                                            <p:cond delay="21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1060" fill="hold">
                                          <p:stCondLst>
                                            <p:cond delay="31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1060" fill="hold">
                                          <p:stCondLst>
                                            <p:cond delay="42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1" presetClass="entr" presetSubtype="0" fill="hold" grpId="0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15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65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1" presetClass="entr" presetSubtype="0" fill="hold" grpId="0" nodeType="withEffect">
                                  <p:stCondLst>
                                    <p:cond delay="14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6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65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1" presetClass="entr" presetSubtype="0" fill="hold" grpId="0" nodeType="withEffect">
                                  <p:stCondLst>
                                    <p:cond delay="33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8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8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53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1" presetClass="entr" presetSubtype="0" fill="hold" grpId="0" nodeType="withEffect">
                                  <p:stCondLst>
                                    <p:cond delay="61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/>
      <p:bldP spid="71" grpId="0"/>
      <p:bldP spid="101" grpId="0"/>
      <p:bldP spid="119" grpId="0"/>
      <p:bldP spid="79" grpId="0"/>
      <p:bldP spid="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496300">
            <a:off x="250579" y="-760499"/>
            <a:ext cx="10166032" cy="5617905"/>
          </a:xfrm>
          <a:custGeom>
            <a:avLst/>
            <a:gdLst>
              <a:gd name="connsiteX0" fmla="*/ 8245365 w 8245365"/>
              <a:gd name="connsiteY0" fmla="*/ 0 h 4887311"/>
              <a:gd name="connsiteX1" fmla="*/ 6117020 w 8245365"/>
              <a:gd name="connsiteY1" fmla="*/ 1907628 h 4887311"/>
              <a:gd name="connsiteX2" fmla="*/ 0 w 8245365"/>
              <a:gd name="connsiteY2" fmla="*/ 4887311 h 4887311"/>
              <a:gd name="connsiteX0" fmla="*/ 8403020 w 8403020"/>
              <a:gd name="connsiteY0" fmla="*/ 0 h 4934608"/>
              <a:gd name="connsiteX1" fmla="*/ 6274675 w 8403020"/>
              <a:gd name="connsiteY1" fmla="*/ 1907628 h 4934608"/>
              <a:gd name="connsiteX2" fmla="*/ 0 w 8403020"/>
              <a:gd name="connsiteY2" fmla="*/ 4934608 h 4934608"/>
              <a:gd name="connsiteX0" fmla="*/ 8403020 w 8403020"/>
              <a:gd name="connsiteY0" fmla="*/ 0 h 4934608"/>
              <a:gd name="connsiteX1" fmla="*/ 0 w 8403020"/>
              <a:gd name="connsiteY1" fmla="*/ 4934608 h 4934608"/>
              <a:gd name="connsiteX0" fmla="*/ 8403020 w 8403020"/>
              <a:gd name="connsiteY0" fmla="*/ 0 h 4934608"/>
              <a:gd name="connsiteX1" fmla="*/ 0 w 8403020"/>
              <a:gd name="connsiteY1" fmla="*/ 4934608 h 4934608"/>
              <a:gd name="connsiteX0" fmla="*/ 8403020 w 8403020"/>
              <a:gd name="connsiteY0" fmla="*/ 0 h 4934608"/>
              <a:gd name="connsiteX1" fmla="*/ 0 w 8403020"/>
              <a:gd name="connsiteY1" fmla="*/ 4934608 h 4934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03020" h="4934608">
                <a:moveTo>
                  <a:pt x="8403020" y="0"/>
                </a:moveTo>
                <a:cubicBezTo>
                  <a:pt x="6847489" y="2669627"/>
                  <a:pt x="3557752" y="4456387"/>
                  <a:pt x="0" y="4934608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9015914" y="665563"/>
            <a:ext cx="1158240" cy="1158240"/>
            <a:chOff x="8955984" y="665563"/>
            <a:chExt cx="1158240" cy="1158240"/>
          </a:xfrm>
        </p:grpSpPr>
        <p:sp>
          <p:nvSpPr>
            <p:cNvPr id="9" name="椭圆 8"/>
            <p:cNvSpPr/>
            <p:nvPr/>
          </p:nvSpPr>
          <p:spPr>
            <a:xfrm>
              <a:off x="8955984" y="665563"/>
              <a:ext cx="1158240" cy="1158240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9285509" y="877740"/>
              <a:ext cx="568388" cy="722634"/>
              <a:chOff x="3290888" y="533400"/>
              <a:chExt cx="427038" cy="542925"/>
            </a:xfrm>
          </p:grpSpPr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290888" y="533400"/>
                <a:ext cx="427038" cy="542925"/>
              </a:xfrm>
              <a:custGeom>
                <a:avLst/>
                <a:gdLst>
                  <a:gd name="T0" fmla="*/ 108 w 152"/>
                  <a:gd name="T1" fmla="*/ 161 h 193"/>
                  <a:gd name="T2" fmla="*/ 68 w 152"/>
                  <a:gd name="T3" fmla="*/ 161 h 193"/>
                  <a:gd name="T4" fmla="*/ 68 w 152"/>
                  <a:gd name="T5" fmla="*/ 145 h 193"/>
                  <a:gd name="T6" fmla="*/ 121 w 152"/>
                  <a:gd name="T7" fmla="*/ 122 h 193"/>
                  <a:gd name="T8" fmla="*/ 130 w 152"/>
                  <a:gd name="T9" fmla="*/ 19 h 193"/>
                  <a:gd name="T10" fmla="*/ 130 w 152"/>
                  <a:gd name="T11" fmla="*/ 18 h 193"/>
                  <a:gd name="T12" fmla="*/ 130 w 152"/>
                  <a:gd name="T13" fmla="*/ 18 h 193"/>
                  <a:gd name="T14" fmla="*/ 128 w 152"/>
                  <a:gd name="T15" fmla="*/ 14 h 193"/>
                  <a:gd name="T16" fmla="*/ 130 w 152"/>
                  <a:gd name="T17" fmla="*/ 10 h 193"/>
                  <a:gd name="T18" fmla="*/ 137 w 152"/>
                  <a:gd name="T19" fmla="*/ 10 h 193"/>
                  <a:gd name="T20" fmla="*/ 143 w 152"/>
                  <a:gd name="T21" fmla="*/ 10 h 193"/>
                  <a:gd name="T22" fmla="*/ 143 w 152"/>
                  <a:gd name="T23" fmla="*/ 5 h 193"/>
                  <a:gd name="T24" fmla="*/ 124 w 152"/>
                  <a:gd name="T25" fmla="*/ 5 h 193"/>
                  <a:gd name="T26" fmla="*/ 120 w 152"/>
                  <a:gd name="T27" fmla="*/ 14 h 193"/>
                  <a:gd name="T28" fmla="*/ 124 w 152"/>
                  <a:gd name="T29" fmla="*/ 23 h 193"/>
                  <a:gd name="T30" fmla="*/ 124 w 152"/>
                  <a:gd name="T31" fmla="*/ 23 h 193"/>
                  <a:gd name="T32" fmla="*/ 115 w 152"/>
                  <a:gd name="T33" fmla="*/ 116 h 193"/>
                  <a:gd name="T34" fmla="*/ 23 w 152"/>
                  <a:gd name="T35" fmla="*/ 124 h 193"/>
                  <a:gd name="T36" fmla="*/ 23 w 152"/>
                  <a:gd name="T37" fmla="*/ 124 h 193"/>
                  <a:gd name="T38" fmla="*/ 4 w 152"/>
                  <a:gd name="T39" fmla="*/ 125 h 193"/>
                  <a:gd name="T40" fmla="*/ 0 w 152"/>
                  <a:gd name="T41" fmla="*/ 134 h 193"/>
                  <a:gd name="T42" fmla="*/ 4 w 152"/>
                  <a:gd name="T43" fmla="*/ 144 h 193"/>
                  <a:gd name="T44" fmla="*/ 7 w 152"/>
                  <a:gd name="T45" fmla="*/ 145 h 193"/>
                  <a:gd name="T46" fmla="*/ 10 w 152"/>
                  <a:gd name="T47" fmla="*/ 144 h 193"/>
                  <a:gd name="T48" fmla="*/ 10 w 152"/>
                  <a:gd name="T49" fmla="*/ 138 h 193"/>
                  <a:gd name="T50" fmla="*/ 8 w 152"/>
                  <a:gd name="T51" fmla="*/ 134 h 193"/>
                  <a:gd name="T52" fmla="*/ 10 w 152"/>
                  <a:gd name="T53" fmla="*/ 130 h 193"/>
                  <a:gd name="T54" fmla="*/ 18 w 152"/>
                  <a:gd name="T55" fmla="*/ 130 h 193"/>
                  <a:gd name="T56" fmla="*/ 18 w 152"/>
                  <a:gd name="T57" fmla="*/ 131 h 193"/>
                  <a:gd name="T58" fmla="*/ 18 w 152"/>
                  <a:gd name="T59" fmla="*/ 131 h 193"/>
                  <a:gd name="T60" fmla="*/ 60 w 152"/>
                  <a:gd name="T61" fmla="*/ 145 h 193"/>
                  <a:gd name="T62" fmla="*/ 60 w 152"/>
                  <a:gd name="T63" fmla="*/ 161 h 193"/>
                  <a:gd name="T64" fmla="*/ 20 w 152"/>
                  <a:gd name="T65" fmla="*/ 161 h 193"/>
                  <a:gd name="T66" fmla="*/ 0 w 152"/>
                  <a:gd name="T67" fmla="*/ 181 h 193"/>
                  <a:gd name="T68" fmla="*/ 0 w 152"/>
                  <a:gd name="T69" fmla="*/ 189 h 193"/>
                  <a:gd name="T70" fmla="*/ 4 w 152"/>
                  <a:gd name="T71" fmla="*/ 193 h 193"/>
                  <a:gd name="T72" fmla="*/ 124 w 152"/>
                  <a:gd name="T73" fmla="*/ 193 h 193"/>
                  <a:gd name="T74" fmla="*/ 128 w 152"/>
                  <a:gd name="T75" fmla="*/ 189 h 193"/>
                  <a:gd name="T76" fmla="*/ 128 w 152"/>
                  <a:gd name="T77" fmla="*/ 181 h 193"/>
                  <a:gd name="T78" fmla="*/ 108 w 152"/>
                  <a:gd name="T79" fmla="*/ 161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2" h="193">
                    <a:moveTo>
                      <a:pt x="108" y="161"/>
                    </a:moveTo>
                    <a:cubicBezTo>
                      <a:pt x="68" y="161"/>
                      <a:pt x="68" y="161"/>
                      <a:pt x="68" y="161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88" y="144"/>
                      <a:pt x="107" y="136"/>
                      <a:pt x="121" y="122"/>
                    </a:cubicBezTo>
                    <a:cubicBezTo>
                      <a:pt x="148" y="94"/>
                      <a:pt x="152" y="50"/>
                      <a:pt x="130" y="19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30" y="18"/>
                      <a:pt x="130" y="18"/>
                      <a:pt x="130" y="18"/>
                    </a:cubicBezTo>
                    <a:cubicBezTo>
                      <a:pt x="129" y="17"/>
                      <a:pt x="128" y="16"/>
                      <a:pt x="128" y="14"/>
                    </a:cubicBezTo>
                    <a:cubicBezTo>
                      <a:pt x="128" y="13"/>
                      <a:pt x="129" y="11"/>
                      <a:pt x="130" y="10"/>
                    </a:cubicBezTo>
                    <a:cubicBezTo>
                      <a:pt x="132" y="8"/>
                      <a:pt x="135" y="8"/>
                      <a:pt x="137" y="10"/>
                    </a:cubicBezTo>
                    <a:cubicBezTo>
                      <a:pt x="139" y="12"/>
                      <a:pt x="141" y="12"/>
                      <a:pt x="143" y="10"/>
                    </a:cubicBezTo>
                    <a:cubicBezTo>
                      <a:pt x="144" y="9"/>
                      <a:pt x="144" y="6"/>
                      <a:pt x="143" y="5"/>
                    </a:cubicBezTo>
                    <a:cubicBezTo>
                      <a:pt x="138" y="0"/>
                      <a:pt x="129" y="0"/>
                      <a:pt x="124" y="5"/>
                    </a:cubicBezTo>
                    <a:cubicBezTo>
                      <a:pt x="121" y="7"/>
                      <a:pt x="120" y="11"/>
                      <a:pt x="120" y="14"/>
                    </a:cubicBezTo>
                    <a:cubicBezTo>
                      <a:pt x="120" y="18"/>
                      <a:pt x="121" y="21"/>
                      <a:pt x="124" y="23"/>
                    </a:cubicBezTo>
                    <a:cubicBezTo>
                      <a:pt x="124" y="23"/>
                      <a:pt x="124" y="23"/>
                      <a:pt x="124" y="23"/>
                    </a:cubicBezTo>
                    <a:cubicBezTo>
                      <a:pt x="143" y="52"/>
                      <a:pt x="140" y="92"/>
                      <a:pt x="115" y="116"/>
                    </a:cubicBezTo>
                    <a:cubicBezTo>
                      <a:pt x="91" y="140"/>
                      <a:pt x="51" y="14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17" y="120"/>
                      <a:pt x="9" y="120"/>
                      <a:pt x="4" y="125"/>
                    </a:cubicBezTo>
                    <a:cubicBezTo>
                      <a:pt x="2" y="127"/>
                      <a:pt x="0" y="131"/>
                      <a:pt x="0" y="134"/>
                    </a:cubicBezTo>
                    <a:cubicBezTo>
                      <a:pt x="0" y="138"/>
                      <a:pt x="2" y="141"/>
                      <a:pt x="4" y="144"/>
                    </a:cubicBezTo>
                    <a:cubicBezTo>
                      <a:pt x="5" y="144"/>
                      <a:pt x="6" y="145"/>
                      <a:pt x="7" y="145"/>
                    </a:cubicBezTo>
                    <a:cubicBezTo>
                      <a:pt x="8" y="145"/>
                      <a:pt x="9" y="144"/>
                      <a:pt x="10" y="144"/>
                    </a:cubicBezTo>
                    <a:cubicBezTo>
                      <a:pt x="11" y="142"/>
                      <a:pt x="11" y="140"/>
                      <a:pt x="10" y="138"/>
                    </a:cubicBezTo>
                    <a:cubicBezTo>
                      <a:pt x="9" y="137"/>
                      <a:pt x="8" y="136"/>
                      <a:pt x="8" y="134"/>
                    </a:cubicBezTo>
                    <a:cubicBezTo>
                      <a:pt x="8" y="133"/>
                      <a:pt x="9" y="131"/>
                      <a:pt x="10" y="130"/>
                    </a:cubicBezTo>
                    <a:cubicBezTo>
                      <a:pt x="12" y="128"/>
                      <a:pt x="15" y="128"/>
                      <a:pt x="18" y="130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18" y="131"/>
                      <a:pt x="18" y="131"/>
                      <a:pt x="18" y="131"/>
                    </a:cubicBezTo>
                    <a:cubicBezTo>
                      <a:pt x="31" y="140"/>
                      <a:pt x="45" y="144"/>
                      <a:pt x="60" y="145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20" y="161"/>
                      <a:pt x="20" y="161"/>
                      <a:pt x="20" y="161"/>
                    </a:cubicBezTo>
                    <a:cubicBezTo>
                      <a:pt x="9" y="161"/>
                      <a:pt x="0" y="170"/>
                      <a:pt x="0" y="181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191"/>
                      <a:pt x="2" y="193"/>
                      <a:pt x="4" y="193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7" y="193"/>
                      <a:pt x="128" y="191"/>
                      <a:pt x="128" y="189"/>
                    </a:cubicBezTo>
                    <a:cubicBezTo>
                      <a:pt x="128" y="181"/>
                      <a:pt x="128" y="181"/>
                      <a:pt x="128" y="181"/>
                    </a:cubicBezTo>
                    <a:cubicBezTo>
                      <a:pt x="128" y="170"/>
                      <a:pt x="119" y="161"/>
                      <a:pt x="108" y="1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>
                <a:spLocks noEditPoints="1"/>
              </p:cNvSpPr>
              <p:nvPr/>
            </p:nvSpPr>
            <p:spPr bwMode="auto">
              <a:xfrm>
                <a:off x="3290888" y="536575"/>
                <a:ext cx="358775" cy="357188"/>
              </a:xfrm>
              <a:custGeom>
                <a:avLst/>
                <a:gdLst>
                  <a:gd name="T0" fmla="*/ 64 w 128"/>
                  <a:gd name="T1" fmla="*/ 127 h 127"/>
                  <a:gd name="T2" fmla="*/ 128 w 128"/>
                  <a:gd name="T3" fmla="*/ 64 h 127"/>
                  <a:gd name="T4" fmla="*/ 64 w 128"/>
                  <a:gd name="T5" fmla="*/ 0 h 127"/>
                  <a:gd name="T6" fmla="*/ 0 w 128"/>
                  <a:gd name="T7" fmla="*/ 64 h 127"/>
                  <a:gd name="T8" fmla="*/ 64 w 128"/>
                  <a:gd name="T9" fmla="*/ 127 h 127"/>
                  <a:gd name="T10" fmla="*/ 64 w 128"/>
                  <a:gd name="T11" fmla="*/ 24 h 127"/>
                  <a:gd name="T12" fmla="*/ 68 w 128"/>
                  <a:gd name="T13" fmla="*/ 28 h 127"/>
                  <a:gd name="T14" fmla="*/ 64 w 128"/>
                  <a:gd name="T15" fmla="*/ 32 h 127"/>
                  <a:gd name="T16" fmla="*/ 28 w 128"/>
                  <a:gd name="T17" fmla="*/ 68 h 127"/>
                  <a:gd name="T18" fmla="*/ 24 w 128"/>
                  <a:gd name="T19" fmla="*/ 72 h 127"/>
                  <a:gd name="T20" fmla="*/ 20 w 128"/>
                  <a:gd name="T21" fmla="*/ 68 h 127"/>
                  <a:gd name="T22" fmla="*/ 64 w 128"/>
                  <a:gd name="T23" fmla="*/ 2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27">
                    <a:moveTo>
                      <a:pt x="64" y="127"/>
                    </a:moveTo>
                    <a:cubicBezTo>
                      <a:pt x="99" y="127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24"/>
                    </a:moveTo>
                    <a:cubicBezTo>
                      <a:pt x="66" y="24"/>
                      <a:pt x="68" y="26"/>
                      <a:pt x="68" y="28"/>
                    </a:cubicBezTo>
                    <a:cubicBezTo>
                      <a:pt x="68" y="30"/>
                      <a:pt x="66" y="32"/>
                      <a:pt x="64" y="32"/>
                    </a:cubicBezTo>
                    <a:cubicBezTo>
                      <a:pt x="44" y="32"/>
                      <a:pt x="28" y="48"/>
                      <a:pt x="28" y="68"/>
                    </a:cubicBezTo>
                    <a:cubicBezTo>
                      <a:pt x="28" y="70"/>
                      <a:pt x="27" y="72"/>
                      <a:pt x="24" y="72"/>
                    </a:cubicBezTo>
                    <a:cubicBezTo>
                      <a:pt x="22" y="72"/>
                      <a:pt x="20" y="70"/>
                      <a:pt x="20" y="68"/>
                    </a:cubicBezTo>
                    <a:cubicBezTo>
                      <a:pt x="20" y="44"/>
                      <a:pt x="40" y="24"/>
                      <a:pt x="6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6944208" y="1953475"/>
            <a:ext cx="1158240" cy="1158240"/>
            <a:chOff x="6706087" y="1904844"/>
            <a:chExt cx="1158240" cy="1158240"/>
          </a:xfrm>
        </p:grpSpPr>
        <p:sp>
          <p:nvSpPr>
            <p:cNvPr id="40" name="椭圆 39"/>
            <p:cNvSpPr/>
            <p:nvPr/>
          </p:nvSpPr>
          <p:spPr>
            <a:xfrm>
              <a:off x="6706087" y="1904844"/>
              <a:ext cx="1158240" cy="1158240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967327" y="2177128"/>
              <a:ext cx="635760" cy="580351"/>
              <a:chOff x="5699489" y="4404931"/>
              <a:chExt cx="477656" cy="436026"/>
            </a:xfrm>
          </p:grpSpPr>
          <p:sp>
            <p:nvSpPr>
              <p:cNvPr id="30" name="Freeform 204"/>
              <p:cNvSpPr>
                <a:spLocks/>
              </p:cNvSpPr>
              <p:nvPr/>
            </p:nvSpPr>
            <p:spPr bwMode="auto">
              <a:xfrm>
                <a:off x="5699489" y="4653619"/>
                <a:ext cx="477656" cy="187338"/>
              </a:xfrm>
              <a:custGeom>
                <a:avLst/>
                <a:gdLst>
                  <a:gd name="T0" fmla="*/ 0 w 184"/>
                  <a:gd name="T1" fmla="*/ 0 h 72"/>
                  <a:gd name="T2" fmla="*/ 184 w 184"/>
                  <a:gd name="T3" fmla="*/ 0 h 72"/>
                  <a:gd name="T4" fmla="*/ 184 w 184"/>
                  <a:gd name="T5" fmla="*/ 56 h 72"/>
                  <a:gd name="T6" fmla="*/ 168 w 184"/>
                  <a:gd name="T7" fmla="*/ 72 h 72"/>
                  <a:gd name="T8" fmla="*/ 16 w 184"/>
                  <a:gd name="T9" fmla="*/ 72 h 72"/>
                  <a:gd name="T10" fmla="*/ 0 w 184"/>
                  <a:gd name="T11" fmla="*/ 56 h 72"/>
                  <a:gd name="T12" fmla="*/ 0 w 184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72">
                    <a:moveTo>
                      <a:pt x="0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56"/>
                      <a:pt x="184" y="56"/>
                      <a:pt x="184" y="56"/>
                    </a:cubicBezTo>
                    <a:cubicBezTo>
                      <a:pt x="184" y="65"/>
                      <a:pt x="177" y="72"/>
                      <a:pt x="168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7" y="72"/>
                      <a:pt x="0" y="65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5"/>
              <p:cNvSpPr>
                <a:spLocks/>
              </p:cNvSpPr>
              <p:nvPr/>
            </p:nvSpPr>
            <p:spPr bwMode="auto">
              <a:xfrm>
                <a:off x="5699489" y="4488192"/>
                <a:ext cx="477656" cy="165427"/>
              </a:xfrm>
              <a:custGeom>
                <a:avLst/>
                <a:gdLst>
                  <a:gd name="T0" fmla="*/ 0 w 436"/>
                  <a:gd name="T1" fmla="*/ 151 h 151"/>
                  <a:gd name="T2" fmla="*/ 0 w 436"/>
                  <a:gd name="T3" fmla="*/ 0 h 151"/>
                  <a:gd name="T4" fmla="*/ 436 w 436"/>
                  <a:gd name="T5" fmla="*/ 0 h 151"/>
                  <a:gd name="T6" fmla="*/ 436 w 436"/>
                  <a:gd name="T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6" h="151">
                    <a:moveTo>
                      <a:pt x="0" y="151"/>
                    </a:moveTo>
                    <a:lnTo>
                      <a:pt x="0" y="0"/>
                    </a:lnTo>
                    <a:lnTo>
                      <a:pt x="436" y="0"/>
                    </a:lnTo>
                    <a:lnTo>
                      <a:pt x="436" y="151"/>
                    </a:ln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6"/>
              <p:cNvSpPr>
                <a:spLocks/>
              </p:cNvSpPr>
              <p:nvPr/>
            </p:nvSpPr>
            <p:spPr bwMode="auto">
              <a:xfrm>
                <a:off x="5803565" y="4425746"/>
                <a:ext cx="82166" cy="62446"/>
              </a:xfrm>
              <a:custGeom>
                <a:avLst/>
                <a:gdLst>
                  <a:gd name="T0" fmla="*/ 32 w 32"/>
                  <a:gd name="T1" fmla="*/ 0 h 24"/>
                  <a:gd name="T2" fmla="*/ 24 w 32"/>
                  <a:gd name="T3" fmla="*/ 0 h 24"/>
                  <a:gd name="T4" fmla="*/ 16 w 32"/>
                  <a:gd name="T5" fmla="*/ 8 h 24"/>
                  <a:gd name="T6" fmla="*/ 16 w 32"/>
                  <a:gd name="T7" fmla="*/ 16 h 24"/>
                  <a:gd name="T8" fmla="*/ 0 w 32"/>
                  <a:gd name="T9" fmla="*/ 16 h 24"/>
                  <a:gd name="T10" fmla="*/ 0 w 32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07"/>
              <p:cNvSpPr>
                <a:spLocks noChangeArrowheads="1"/>
              </p:cNvSpPr>
              <p:nvPr/>
            </p:nvSpPr>
            <p:spPr bwMode="auto">
              <a:xfrm>
                <a:off x="5885731" y="4404931"/>
                <a:ext cx="104076" cy="41631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8"/>
              <p:cNvSpPr>
                <a:spLocks/>
              </p:cNvSpPr>
              <p:nvPr/>
            </p:nvSpPr>
            <p:spPr bwMode="auto">
              <a:xfrm>
                <a:off x="5989807" y="4425746"/>
                <a:ext cx="83261" cy="62446"/>
              </a:xfrm>
              <a:custGeom>
                <a:avLst/>
                <a:gdLst>
                  <a:gd name="T0" fmla="*/ 0 w 32"/>
                  <a:gd name="T1" fmla="*/ 0 h 24"/>
                  <a:gd name="T2" fmla="*/ 8 w 32"/>
                  <a:gd name="T3" fmla="*/ 0 h 24"/>
                  <a:gd name="T4" fmla="*/ 16 w 32"/>
                  <a:gd name="T5" fmla="*/ 8 h 24"/>
                  <a:gd name="T6" fmla="*/ 16 w 32"/>
                  <a:gd name="T7" fmla="*/ 16 h 24"/>
                  <a:gd name="T8" fmla="*/ 32 w 32"/>
                  <a:gd name="T9" fmla="*/ 16 h 24"/>
                  <a:gd name="T10" fmla="*/ 32 w 32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13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4"/>
                      <a:pt x="32" y="24"/>
                      <a:pt x="32" y="24"/>
                    </a:cubicBez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09"/>
              <p:cNvSpPr>
                <a:spLocks noChangeArrowheads="1"/>
              </p:cNvSpPr>
              <p:nvPr/>
            </p:nvSpPr>
            <p:spPr bwMode="auto">
              <a:xfrm>
                <a:off x="5803565" y="4611988"/>
                <a:ext cx="62446" cy="104076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210"/>
              <p:cNvSpPr>
                <a:spLocks noChangeArrowheads="1"/>
              </p:cNvSpPr>
              <p:nvPr/>
            </p:nvSpPr>
            <p:spPr bwMode="auto">
              <a:xfrm>
                <a:off x="6010623" y="4611988"/>
                <a:ext cx="62446" cy="104076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531717" y="2810228"/>
            <a:ext cx="1158240" cy="1158240"/>
            <a:chOff x="4456279" y="2810228"/>
            <a:chExt cx="1158240" cy="1158240"/>
          </a:xfrm>
        </p:grpSpPr>
        <p:sp>
          <p:nvSpPr>
            <p:cNvPr id="42" name="椭圆 41"/>
            <p:cNvSpPr/>
            <p:nvPr/>
          </p:nvSpPr>
          <p:spPr>
            <a:xfrm>
              <a:off x="4456279" y="2810228"/>
              <a:ext cx="1158240" cy="1158240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676195" y="3021919"/>
              <a:ext cx="718408" cy="718408"/>
              <a:chOff x="4549775" y="1862138"/>
              <a:chExt cx="539750" cy="539750"/>
            </a:xfrm>
          </p:grpSpPr>
          <p:sp>
            <p:nvSpPr>
              <p:cNvPr id="38" name="Freeform 33"/>
              <p:cNvSpPr>
                <a:spLocks/>
              </p:cNvSpPr>
              <p:nvPr/>
            </p:nvSpPr>
            <p:spPr bwMode="auto">
              <a:xfrm>
                <a:off x="4549775" y="1862138"/>
                <a:ext cx="539750" cy="269875"/>
              </a:xfrm>
              <a:custGeom>
                <a:avLst/>
                <a:gdLst>
                  <a:gd name="T0" fmla="*/ 188 w 192"/>
                  <a:gd name="T1" fmla="*/ 32 h 96"/>
                  <a:gd name="T2" fmla="*/ 132 w 192"/>
                  <a:gd name="T3" fmla="*/ 32 h 96"/>
                  <a:gd name="T4" fmla="*/ 136 w 192"/>
                  <a:gd name="T5" fmla="*/ 20 h 96"/>
                  <a:gd name="T6" fmla="*/ 116 w 192"/>
                  <a:gd name="T7" fmla="*/ 0 h 96"/>
                  <a:gd name="T8" fmla="*/ 96 w 192"/>
                  <a:gd name="T9" fmla="*/ 20 h 96"/>
                  <a:gd name="T10" fmla="*/ 100 w 192"/>
                  <a:gd name="T11" fmla="*/ 32 h 96"/>
                  <a:gd name="T12" fmla="*/ 92 w 192"/>
                  <a:gd name="T13" fmla="*/ 32 h 96"/>
                  <a:gd name="T14" fmla="*/ 96 w 192"/>
                  <a:gd name="T15" fmla="*/ 20 h 96"/>
                  <a:gd name="T16" fmla="*/ 76 w 192"/>
                  <a:gd name="T17" fmla="*/ 0 h 96"/>
                  <a:gd name="T18" fmla="*/ 56 w 192"/>
                  <a:gd name="T19" fmla="*/ 20 h 96"/>
                  <a:gd name="T20" fmla="*/ 60 w 192"/>
                  <a:gd name="T21" fmla="*/ 32 h 96"/>
                  <a:gd name="T22" fmla="*/ 4 w 192"/>
                  <a:gd name="T23" fmla="*/ 32 h 96"/>
                  <a:gd name="T24" fmla="*/ 0 w 192"/>
                  <a:gd name="T25" fmla="*/ 36 h 96"/>
                  <a:gd name="T26" fmla="*/ 0 w 192"/>
                  <a:gd name="T27" fmla="*/ 92 h 96"/>
                  <a:gd name="T28" fmla="*/ 4 w 192"/>
                  <a:gd name="T29" fmla="*/ 96 h 96"/>
                  <a:gd name="T30" fmla="*/ 16 w 192"/>
                  <a:gd name="T31" fmla="*/ 96 h 96"/>
                  <a:gd name="T32" fmla="*/ 24 w 192"/>
                  <a:gd name="T33" fmla="*/ 96 h 96"/>
                  <a:gd name="T34" fmla="*/ 80 w 192"/>
                  <a:gd name="T35" fmla="*/ 96 h 96"/>
                  <a:gd name="T36" fmla="*/ 88 w 192"/>
                  <a:gd name="T37" fmla="*/ 96 h 96"/>
                  <a:gd name="T38" fmla="*/ 88 w 192"/>
                  <a:gd name="T39" fmla="*/ 88 h 96"/>
                  <a:gd name="T40" fmla="*/ 88 w 192"/>
                  <a:gd name="T41" fmla="*/ 40 h 96"/>
                  <a:gd name="T42" fmla="*/ 104 w 192"/>
                  <a:gd name="T43" fmla="*/ 40 h 96"/>
                  <a:gd name="T44" fmla="*/ 104 w 192"/>
                  <a:gd name="T45" fmla="*/ 88 h 96"/>
                  <a:gd name="T46" fmla="*/ 104 w 192"/>
                  <a:gd name="T47" fmla="*/ 96 h 96"/>
                  <a:gd name="T48" fmla="*/ 112 w 192"/>
                  <a:gd name="T49" fmla="*/ 96 h 96"/>
                  <a:gd name="T50" fmla="*/ 168 w 192"/>
                  <a:gd name="T51" fmla="*/ 96 h 96"/>
                  <a:gd name="T52" fmla="*/ 176 w 192"/>
                  <a:gd name="T53" fmla="*/ 96 h 96"/>
                  <a:gd name="T54" fmla="*/ 188 w 192"/>
                  <a:gd name="T55" fmla="*/ 96 h 96"/>
                  <a:gd name="T56" fmla="*/ 192 w 192"/>
                  <a:gd name="T57" fmla="*/ 92 h 96"/>
                  <a:gd name="T58" fmla="*/ 192 w 192"/>
                  <a:gd name="T59" fmla="*/ 36 h 96"/>
                  <a:gd name="T60" fmla="*/ 188 w 192"/>
                  <a:gd name="T61" fmla="*/ 3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2" h="96">
                    <a:moveTo>
                      <a:pt x="188" y="32"/>
                    </a:moveTo>
                    <a:cubicBezTo>
                      <a:pt x="132" y="32"/>
                      <a:pt x="132" y="32"/>
                      <a:pt x="132" y="32"/>
                    </a:cubicBezTo>
                    <a:cubicBezTo>
                      <a:pt x="135" y="29"/>
                      <a:pt x="136" y="24"/>
                      <a:pt x="136" y="20"/>
                    </a:cubicBezTo>
                    <a:cubicBezTo>
                      <a:pt x="136" y="9"/>
                      <a:pt x="127" y="0"/>
                      <a:pt x="116" y="0"/>
                    </a:cubicBezTo>
                    <a:cubicBezTo>
                      <a:pt x="105" y="0"/>
                      <a:pt x="96" y="9"/>
                      <a:pt x="96" y="20"/>
                    </a:cubicBezTo>
                    <a:cubicBezTo>
                      <a:pt x="96" y="24"/>
                      <a:pt x="98" y="29"/>
                      <a:pt x="100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5" y="29"/>
                      <a:pt x="96" y="24"/>
                      <a:pt x="96" y="20"/>
                    </a:cubicBezTo>
                    <a:cubicBezTo>
                      <a:pt x="96" y="9"/>
                      <a:pt x="87" y="0"/>
                      <a:pt x="76" y="0"/>
                    </a:cubicBezTo>
                    <a:cubicBezTo>
                      <a:pt x="65" y="0"/>
                      <a:pt x="56" y="9"/>
                      <a:pt x="56" y="20"/>
                    </a:cubicBezTo>
                    <a:cubicBezTo>
                      <a:pt x="56" y="24"/>
                      <a:pt x="58" y="29"/>
                      <a:pt x="60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4"/>
                      <a:pt x="2" y="96"/>
                      <a:pt x="4" y="96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24" y="96"/>
                      <a:pt x="24" y="96"/>
                      <a:pt x="24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8" y="96"/>
                      <a:pt x="88" y="96"/>
                      <a:pt x="88" y="96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40"/>
                      <a:pt x="88" y="40"/>
                      <a:pt x="88" y="40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4" y="88"/>
                      <a:pt x="104" y="88"/>
                      <a:pt x="104" y="88"/>
                    </a:cubicBezTo>
                    <a:cubicBezTo>
                      <a:pt x="104" y="96"/>
                      <a:pt x="104" y="96"/>
                      <a:pt x="104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76" y="96"/>
                      <a:pt x="176" y="96"/>
                      <a:pt x="176" y="96"/>
                    </a:cubicBezTo>
                    <a:cubicBezTo>
                      <a:pt x="188" y="96"/>
                      <a:pt x="188" y="96"/>
                      <a:pt x="188" y="96"/>
                    </a:cubicBezTo>
                    <a:cubicBezTo>
                      <a:pt x="190" y="96"/>
                      <a:pt x="192" y="94"/>
                      <a:pt x="192" y="92"/>
                    </a:cubicBezTo>
                    <a:cubicBezTo>
                      <a:pt x="192" y="36"/>
                      <a:pt x="192" y="36"/>
                      <a:pt x="192" y="36"/>
                    </a:cubicBezTo>
                    <a:cubicBezTo>
                      <a:pt x="192" y="34"/>
                      <a:pt x="190" y="32"/>
                      <a:pt x="188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>
                <a:spLocks noEditPoints="1"/>
              </p:cNvSpPr>
              <p:nvPr/>
            </p:nvSpPr>
            <p:spPr bwMode="auto">
              <a:xfrm>
                <a:off x="4594225" y="2155825"/>
                <a:ext cx="450850" cy="246063"/>
              </a:xfrm>
              <a:custGeom>
                <a:avLst/>
                <a:gdLst>
                  <a:gd name="T0" fmla="*/ 96 w 160"/>
                  <a:gd name="T1" fmla="*/ 0 h 88"/>
                  <a:gd name="T2" fmla="*/ 88 w 160"/>
                  <a:gd name="T3" fmla="*/ 0 h 88"/>
                  <a:gd name="T4" fmla="*/ 88 w 160"/>
                  <a:gd name="T5" fmla="*/ 80 h 88"/>
                  <a:gd name="T6" fmla="*/ 72 w 160"/>
                  <a:gd name="T7" fmla="*/ 80 h 88"/>
                  <a:gd name="T8" fmla="*/ 72 w 160"/>
                  <a:gd name="T9" fmla="*/ 0 h 88"/>
                  <a:gd name="T10" fmla="*/ 64 w 160"/>
                  <a:gd name="T11" fmla="*/ 0 h 88"/>
                  <a:gd name="T12" fmla="*/ 8 w 160"/>
                  <a:gd name="T13" fmla="*/ 0 h 88"/>
                  <a:gd name="T14" fmla="*/ 0 w 160"/>
                  <a:gd name="T15" fmla="*/ 0 h 88"/>
                  <a:gd name="T16" fmla="*/ 0 w 160"/>
                  <a:gd name="T17" fmla="*/ 84 h 88"/>
                  <a:gd name="T18" fmla="*/ 4 w 160"/>
                  <a:gd name="T19" fmla="*/ 88 h 88"/>
                  <a:gd name="T20" fmla="*/ 68 w 160"/>
                  <a:gd name="T21" fmla="*/ 88 h 88"/>
                  <a:gd name="T22" fmla="*/ 156 w 160"/>
                  <a:gd name="T23" fmla="*/ 88 h 88"/>
                  <a:gd name="T24" fmla="*/ 160 w 160"/>
                  <a:gd name="T25" fmla="*/ 84 h 88"/>
                  <a:gd name="T26" fmla="*/ 160 w 160"/>
                  <a:gd name="T27" fmla="*/ 0 h 88"/>
                  <a:gd name="T28" fmla="*/ 152 w 160"/>
                  <a:gd name="T29" fmla="*/ 0 h 88"/>
                  <a:gd name="T30" fmla="*/ 96 w 160"/>
                  <a:gd name="T31" fmla="*/ 0 h 88"/>
                  <a:gd name="T32" fmla="*/ 96 w 160"/>
                  <a:gd name="T33" fmla="*/ 80 h 88"/>
                  <a:gd name="T34" fmla="*/ 96 w 160"/>
                  <a:gd name="T35" fmla="*/ 80 h 88"/>
                  <a:gd name="T36" fmla="*/ 96 w 160"/>
                  <a:gd name="T37" fmla="*/ 76 h 88"/>
                  <a:gd name="T38" fmla="*/ 96 w 160"/>
                  <a:gd name="T39" fmla="*/ 8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0" h="88">
                    <a:moveTo>
                      <a:pt x="96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6"/>
                      <a:pt x="2" y="88"/>
                      <a:pt x="4" y="88"/>
                    </a:cubicBezTo>
                    <a:cubicBezTo>
                      <a:pt x="68" y="88"/>
                      <a:pt x="68" y="88"/>
                      <a:pt x="68" y="88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8" y="88"/>
                      <a:pt x="160" y="86"/>
                      <a:pt x="160" y="84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52" y="0"/>
                      <a:pt x="152" y="0"/>
                      <a:pt x="152" y="0"/>
                    </a:cubicBezTo>
                    <a:lnTo>
                      <a:pt x="96" y="0"/>
                    </a:lnTo>
                    <a:close/>
                    <a:moveTo>
                      <a:pt x="96" y="80"/>
                    </a:move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9"/>
                      <a:pt x="96" y="77"/>
                      <a:pt x="96" y="76"/>
                    </a:cubicBezTo>
                    <a:lnTo>
                      <a:pt x="96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-100659" y="0"/>
            <a:ext cx="8403020" cy="5035925"/>
            <a:chOff x="-100659" y="0"/>
            <a:chExt cx="8403020" cy="5035925"/>
          </a:xfrm>
        </p:grpSpPr>
        <p:sp>
          <p:nvSpPr>
            <p:cNvPr id="3" name="任意多边形 2"/>
            <p:cNvSpPr/>
            <p:nvPr/>
          </p:nvSpPr>
          <p:spPr>
            <a:xfrm>
              <a:off x="-100659" y="0"/>
              <a:ext cx="8403020" cy="4934608"/>
            </a:xfrm>
            <a:custGeom>
              <a:avLst/>
              <a:gdLst>
                <a:gd name="connsiteX0" fmla="*/ 8245365 w 8245365"/>
                <a:gd name="connsiteY0" fmla="*/ 0 h 4887311"/>
                <a:gd name="connsiteX1" fmla="*/ 6117020 w 8245365"/>
                <a:gd name="connsiteY1" fmla="*/ 1907628 h 4887311"/>
                <a:gd name="connsiteX2" fmla="*/ 0 w 8245365"/>
                <a:gd name="connsiteY2" fmla="*/ 4887311 h 4887311"/>
                <a:gd name="connsiteX0" fmla="*/ 8403020 w 8403020"/>
                <a:gd name="connsiteY0" fmla="*/ 0 h 4934608"/>
                <a:gd name="connsiteX1" fmla="*/ 6274675 w 8403020"/>
                <a:gd name="connsiteY1" fmla="*/ 1907628 h 4934608"/>
                <a:gd name="connsiteX2" fmla="*/ 0 w 8403020"/>
                <a:gd name="connsiteY2" fmla="*/ 4934608 h 4934608"/>
                <a:gd name="connsiteX0" fmla="*/ 8403020 w 8403020"/>
                <a:gd name="connsiteY0" fmla="*/ 0 h 4934608"/>
                <a:gd name="connsiteX1" fmla="*/ 0 w 8403020"/>
                <a:gd name="connsiteY1" fmla="*/ 4934608 h 4934608"/>
                <a:gd name="connsiteX0" fmla="*/ 8403020 w 8403020"/>
                <a:gd name="connsiteY0" fmla="*/ 0 h 4934608"/>
                <a:gd name="connsiteX1" fmla="*/ 0 w 8403020"/>
                <a:gd name="connsiteY1" fmla="*/ 4934608 h 4934608"/>
                <a:gd name="connsiteX0" fmla="*/ 8403020 w 8403020"/>
                <a:gd name="connsiteY0" fmla="*/ 0 h 4934608"/>
                <a:gd name="connsiteX1" fmla="*/ 0 w 8403020"/>
                <a:gd name="connsiteY1" fmla="*/ 4934608 h 493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03020" h="4934608">
                  <a:moveTo>
                    <a:pt x="8403020" y="0"/>
                  </a:moveTo>
                  <a:cubicBezTo>
                    <a:pt x="6847489" y="2669627"/>
                    <a:pt x="3557752" y="4456387"/>
                    <a:pt x="0" y="4934608"/>
                  </a:cubicBez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713931" y="502596"/>
              <a:ext cx="329525" cy="329955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6758582" y="1593468"/>
              <a:ext cx="329525" cy="32995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477472" y="2641132"/>
              <a:ext cx="329525" cy="329955"/>
            </a:xfrm>
            <a:prstGeom prst="ellipse">
              <a:avLst/>
            </a:prstGeom>
            <a:solidFill>
              <a:schemeClr val="bg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698624" y="3663009"/>
              <a:ext cx="329525" cy="329955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3415" y="4310311"/>
              <a:ext cx="329525" cy="329955"/>
            </a:xfrm>
            <a:prstGeom prst="ellipse">
              <a:avLst/>
            </a:prstGeom>
            <a:solidFill>
              <a:schemeClr val="bg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12519" y="4705970"/>
              <a:ext cx="329525" cy="329955"/>
            </a:xfrm>
            <a:prstGeom prst="ellips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21376" y="3389348"/>
            <a:ext cx="1158240" cy="1158240"/>
            <a:chOff x="1899208" y="3434324"/>
            <a:chExt cx="1158240" cy="1158240"/>
          </a:xfrm>
        </p:grpSpPr>
        <p:sp>
          <p:nvSpPr>
            <p:cNvPr id="44" name="椭圆 43"/>
            <p:cNvSpPr/>
            <p:nvPr/>
          </p:nvSpPr>
          <p:spPr>
            <a:xfrm>
              <a:off x="1899208" y="3434324"/>
              <a:ext cx="1158240" cy="1158240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119124" y="3728193"/>
              <a:ext cx="718408" cy="570502"/>
              <a:chOff x="1895475" y="3244850"/>
              <a:chExt cx="539750" cy="428626"/>
            </a:xfrm>
          </p:grpSpPr>
          <p:sp>
            <p:nvSpPr>
              <p:cNvPr id="21" name="Freeform 37"/>
              <p:cNvSpPr>
                <a:spLocks/>
              </p:cNvSpPr>
              <p:nvPr/>
            </p:nvSpPr>
            <p:spPr bwMode="auto">
              <a:xfrm>
                <a:off x="2359025" y="3492500"/>
                <a:ext cx="76200" cy="157163"/>
              </a:xfrm>
              <a:custGeom>
                <a:avLst/>
                <a:gdLst>
                  <a:gd name="T0" fmla="*/ 0 w 27"/>
                  <a:gd name="T1" fmla="*/ 56 h 56"/>
                  <a:gd name="T2" fmla="*/ 23 w 27"/>
                  <a:gd name="T3" fmla="*/ 56 h 56"/>
                  <a:gd name="T4" fmla="*/ 27 w 27"/>
                  <a:gd name="T5" fmla="*/ 52 h 56"/>
                  <a:gd name="T6" fmla="*/ 27 w 27"/>
                  <a:gd name="T7" fmla="*/ 0 h 56"/>
                  <a:gd name="T8" fmla="*/ 0 w 2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6">
                    <a:moveTo>
                      <a:pt x="0" y="56"/>
                    </a:moveTo>
                    <a:cubicBezTo>
                      <a:pt x="23" y="56"/>
                      <a:pt x="23" y="56"/>
                      <a:pt x="23" y="56"/>
                    </a:cubicBezTo>
                    <a:cubicBezTo>
                      <a:pt x="25" y="56"/>
                      <a:pt x="27" y="54"/>
                      <a:pt x="27" y="5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2"/>
                      <a:pt x="17" y="43"/>
                      <a:pt x="0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8"/>
              <p:cNvSpPr>
                <a:spLocks noEditPoints="1"/>
              </p:cNvSpPr>
              <p:nvPr/>
            </p:nvSpPr>
            <p:spPr bwMode="auto">
              <a:xfrm>
                <a:off x="1895475" y="3244850"/>
                <a:ext cx="539750" cy="404813"/>
              </a:xfrm>
              <a:custGeom>
                <a:avLst/>
                <a:gdLst>
                  <a:gd name="T0" fmla="*/ 188 w 192"/>
                  <a:gd name="T1" fmla="*/ 24 h 144"/>
                  <a:gd name="T2" fmla="*/ 167 w 192"/>
                  <a:gd name="T3" fmla="*/ 24 h 144"/>
                  <a:gd name="T4" fmla="*/ 156 w 192"/>
                  <a:gd name="T5" fmla="*/ 2 h 144"/>
                  <a:gd name="T6" fmla="*/ 152 w 192"/>
                  <a:gd name="T7" fmla="*/ 0 h 144"/>
                  <a:gd name="T8" fmla="*/ 88 w 192"/>
                  <a:gd name="T9" fmla="*/ 0 h 144"/>
                  <a:gd name="T10" fmla="*/ 85 w 192"/>
                  <a:gd name="T11" fmla="*/ 2 h 144"/>
                  <a:gd name="T12" fmla="*/ 74 w 192"/>
                  <a:gd name="T13" fmla="*/ 24 h 144"/>
                  <a:gd name="T14" fmla="*/ 64 w 192"/>
                  <a:gd name="T15" fmla="*/ 24 h 144"/>
                  <a:gd name="T16" fmla="*/ 64 w 192"/>
                  <a:gd name="T17" fmla="*/ 24 h 144"/>
                  <a:gd name="T18" fmla="*/ 56 w 192"/>
                  <a:gd name="T19" fmla="*/ 24 h 144"/>
                  <a:gd name="T20" fmla="*/ 56 w 192"/>
                  <a:gd name="T21" fmla="*/ 24 h 144"/>
                  <a:gd name="T22" fmla="*/ 24 w 192"/>
                  <a:gd name="T23" fmla="*/ 24 h 144"/>
                  <a:gd name="T24" fmla="*/ 24 w 192"/>
                  <a:gd name="T25" fmla="*/ 24 h 144"/>
                  <a:gd name="T26" fmla="*/ 16 w 192"/>
                  <a:gd name="T27" fmla="*/ 24 h 144"/>
                  <a:gd name="T28" fmla="*/ 16 w 192"/>
                  <a:gd name="T29" fmla="*/ 24 h 144"/>
                  <a:gd name="T30" fmla="*/ 4 w 192"/>
                  <a:gd name="T31" fmla="*/ 24 h 144"/>
                  <a:gd name="T32" fmla="*/ 0 w 192"/>
                  <a:gd name="T33" fmla="*/ 28 h 144"/>
                  <a:gd name="T34" fmla="*/ 0 w 192"/>
                  <a:gd name="T35" fmla="*/ 140 h 144"/>
                  <a:gd name="T36" fmla="*/ 4 w 192"/>
                  <a:gd name="T37" fmla="*/ 144 h 144"/>
                  <a:gd name="T38" fmla="*/ 75 w 192"/>
                  <a:gd name="T39" fmla="*/ 144 h 144"/>
                  <a:gd name="T40" fmla="*/ 48 w 192"/>
                  <a:gd name="T41" fmla="*/ 88 h 144"/>
                  <a:gd name="T42" fmla="*/ 120 w 192"/>
                  <a:gd name="T43" fmla="*/ 16 h 144"/>
                  <a:gd name="T44" fmla="*/ 192 w 192"/>
                  <a:gd name="T45" fmla="*/ 88 h 144"/>
                  <a:gd name="T46" fmla="*/ 192 w 192"/>
                  <a:gd name="T47" fmla="*/ 28 h 144"/>
                  <a:gd name="T48" fmla="*/ 188 w 192"/>
                  <a:gd name="T49" fmla="*/ 24 h 144"/>
                  <a:gd name="T50" fmla="*/ 36 w 192"/>
                  <a:gd name="T51" fmla="*/ 56 h 144"/>
                  <a:gd name="T52" fmla="*/ 20 w 192"/>
                  <a:gd name="T53" fmla="*/ 56 h 144"/>
                  <a:gd name="T54" fmla="*/ 16 w 192"/>
                  <a:gd name="T55" fmla="*/ 52 h 144"/>
                  <a:gd name="T56" fmla="*/ 20 w 192"/>
                  <a:gd name="T57" fmla="*/ 48 h 144"/>
                  <a:gd name="T58" fmla="*/ 36 w 192"/>
                  <a:gd name="T59" fmla="*/ 48 h 144"/>
                  <a:gd name="T60" fmla="*/ 40 w 192"/>
                  <a:gd name="T61" fmla="*/ 52 h 144"/>
                  <a:gd name="T62" fmla="*/ 36 w 192"/>
                  <a:gd name="T63" fmla="*/ 5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2" h="144">
                    <a:moveTo>
                      <a:pt x="188" y="24"/>
                    </a:moveTo>
                    <a:cubicBezTo>
                      <a:pt x="167" y="24"/>
                      <a:pt x="167" y="24"/>
                      <a:pt x="167" y="2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5" y="1"/>
                      <a:pt x="154" y="0"/>
                      <a:pt x="152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7" y="0"/>
                      <a:pt x="85" y="1"/>
                      <a:pt x="85" y="2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2"/>
                      <a:pt x="2" y="144"/>
                      <a:pt x="4" y="144"/>
                    </a:cubicBezTo>
                    <a:cubicBezTo>
                      <a:pt x="75" y="144"/>
                      <a:pt x="75" y="144"/>
                      <a:pt x="75" y="144"/>
                    </a:cubicBezTo>
                    <a:cubicBezTo>
                      <a:pt x="59" y="131"/>
                      <a:pt x="48" y="110"/>
                      <a:pt x="48" y="88"/>
                    </a:cubicBezTo>
                    <a:cubicBezTo>
                      <a:pt x="48" y="48"/>
                      <a:pt x="80" y="16"/>
                      <a:pt x="120" y="16"/>
                    </a:cubicBezTo>
                    <a:cubicBezTo>
                      <a:pt x="160" y="16"/>
                      <a:pt x="192" y="48"/>
                      <a:pt x="192" y="88"/>
                    </a:cubicBezTo>
                    <a:cubicBezTo>
                      <a:pt x="192" y="28"/>
                      <a:pt x="192" y="28"/>
                      <a:pt x="192" y="28"/>
                    </a:cubicBezTo>
                    <a:cubicBezTo>
                      <a:pt x="192" y="26"/>
                      <a:pt x="190" y="24"/>
                      <a:pt x="188" y="24"/>
                    </a:cubicBezTo>
                    <a:close/>
                    <a:moveTo>
                      <a:pt x="36" y="56"/>
                    </a:moveTo>
                    <a:cubicBezTo>
                      <a:pt x="20" y="56"/>
                      <a:pt x="20" y="56"/>
                      <a:pt x="20" y="56"/>
                    </a:cubicBezTo>
                    <a:cubicBezTo>
                      <a:pt x="18" y="56"/>
                      <a:pt x="16" y="54"/>
                      <a:pt x="16" y="52"/>
                    </a:cubicBezTo>
                    <a:cubicBezTo>
                      <a:pt x="16" y="50"/>
                      <a:pt x="18" y="48"/>
                      <a:pt x="20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8" y="48"/>
                      <a:pt x="40" y="50"/>
                      <a:pt x="40" y="52"/>
                    </a:cubicBezTo>
                    <a:cubicBezTo>
                      <a:pt x="40" y="54"/>
                      <a:pt x="38" y="56"/>
                      <a:pt x="36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39"/>
              <p:cNvSpPr>
                <a:spLocks/>
              </p:cNvSpPr>
              <p:nvPr/>
            </p:nvSpPr>
            <p:spPr bwMode="auto">
              <a:xfrm>
                <a:off x="1939925" y="3268663"/>
                <a:ext cx="134938" cy="22225"/>
              </a:xfrm>
              <a:custGeom>
                <a:avLst/>
                <a:gdLst>
                  <a:gd name="T0" fmla="*/ 48 w 48"/>
                  <a:gd name="T1" fmla="*/ 4 h 8"/>
                  <a:gd name="T2" fmla="*/ 44 w 48"/>
                  <a:gd name="T3" fmla="*/ 0 h 8"/>
                  <a:gd name="T4" fmla="*/ 4 w 48"/>
                  <a:gd name="T5" fmla="*/ 0 h 8"/>
                  <a:gd name="T6" fmla="*/ 0 w 48"/>
                  <a:gd name="T7" fmla="*/ 4 h 8"/>
                  <a:gd name="T8" fmla="*/ 0 w 48"/>
                  <a:gd name="T9" fmla="*/ 8 h 8"/>
                  <a:gd name="T10" fmla="*/ 48 w 48"/>
                  <a:gd name="T11" fmla="*/ 8 h 8"/>
                  <a:gd name="T12" fmla="*/ 48 w 48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8">
                    <a:moveTo>
                      <a:pt x="48" y="4"/>
                    </a:moveTo>
                    <a:cubicBezTo>
                      <a:pt x="48" y="2"/>
                      <a:pt x="46" y="0"/>
                      <a:pt x="4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8" y="8"/>
                      <a:pt x="48" y="8"/>
                      <a:pt x="48" y="8"/>
                    </a:cubicBezTo>
                    <a:lnTo>
                      <a:pt x="48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0"/>
              <p:cNvSpPr>
                <a:spLocks noEditPoints="1"/>
              </p:cNvSpPr>
              <p:nvPr/>
            </p:nvSpPr>
            <p:spPr bwMode="auto">
              <a:xfrm>
                <a:off x="2120900" y="3379788"/>
                <a:ext cx="225425" cy="225425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37 w 80"/>
                  <a:gd name="T11" fmla="*/ 24 h 80"/>
                  <a:gd name="T12" fmla="*/ 24 w 80"/>
                  <a:gd name="T13" fmla="*/ 37 h 80"/>
                  <a:gd name="T14" fmla="*/ 21 w 80"/>
                  <a:gd name="T15" fmla="*/ 40 h 80"/>
                  <a:gd name="T16" fmla="*/ 20 w 80"/>
                  <a:gd name="T17" fmla="*/ 40 h 80"/>
                  <a:gd name="T18" fmla="*/ 17 w 80"/>
                  <a:gd name="T19" fmla="*/ 35 h 80"/>
                  <a:gd name="T20" fmla="*/ 35 w 80"/>
                  <a:gd name="T21" fmla="*/ 16 h 80"/>
                  <a:gd name="T22" fmla="*/ 40 w 80"/>
                  <a:gd name="T23" fmla="*/ 19 h 80"/>
                  <a:gd name="T24" fmla="*/ 37 w 80"/>
                  <a:gd name="T25" fmla="*/ 2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37" y="24"/>
                    </a:moveTo>
                    <a:cubicBezTo>
                      <a:pt x="31" y="25"/>
                      <a:pt x="26" y="30"/>
                      <a:pt x="24" y="37"/>
                    </a:cubicBezTo>
                    <a:cubicBezTo>
                      <a:pt x="24" y="39"/>
                      <a:pt x="22" y="40"/>
                      <a:pt x="21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18" y="39"/>
                      <a:pt x="16" y="37"/>
                      <a:pt x="17" y="35"/>
                    </a:cubicBezTo>
                    <a:cubicBezTo>
                      <a:pt x="19" y="26"/>
                      <a:pt x="26" y="18"/>
                      <a:pt x="35" y="16"/>
                    </a:cubicBezTo>
                    <a:cubicBezTo>
                      <a:pt x="37" y="16"/>
                      <a:pt x="40" y="17"/>
                      <a:pt x="40" y="19"/>
                    </a:cubicBezTo>
                    <a:cubicBezTo>
                      <a:pt x="40" y="22"/>
                      <a:pt x="39" y="24"/>
                      <a:pt x="37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1"/>
              <p:cNvSpPr>
                <a:spLocks noEditPoints="1"/>
              </p:cNvSpPr>
              <p:nvPr/>
            </p:nvSpPr>
            <p:spPr bwMode="auto">
              <a:xfrm>
                <a:off x="2052638" y="3313113"/>
                <a:ext cx="360363" cy="360363"/>
              </a:xfrm>
              <a:custGeom>
                <a:avLst/>
                <a:gdLst>
                  <a:gd name="T0" fmla="*/ 114 w 128"/>
                  <a:gd name="T1" fmla="*/ 104 h 128"/>
                  <a:gd name="T2" fmla="*/ 117 w 128"/>
                  <a:gd name="T3" fmla="*/ 100 h 128"/>
                  <a:gd name="T4" fmla="*/ 119 w 128"/>
                  <a:gd name="T5" fmla="*/ 97 h 128"/>
                  <a:gd name="T6" fmla="*/ 121 w 128"/>
                  <a:gd name="T7" fmla="*/ 93 h 128"/>
                  <a:gd name="T8" fmla="*/ 123 w 128"/>
                  <a:gd name="T9" fmla="*/ 89 h 128"/>
                  <a:gd name="T10" fmla="*/ 124 w 128"/>
                  <a:gd name="T11" fmla="*/ 85 h 128"/>
                  <a:gd name="T12" fmla="*/ 126 w 128"/>
                  <a:gd name="T13" fmla="*/ 82 h 128"/>
                  <a:gd name="T14" fmla="*/ 126 w 128"/>
                  <a:gd name="T15" fmla="*/ 80 h 128"/>
                  <a:gd name="T16" fmla="*/ 126 w 128"/>
                  <a:gd name="T17" fmla="*/ 79 h 128"/>
                  <a:gd name="T18" fmla="*/ 127 w 128"/>
                  <a:gd name="T19" fmla="*/ 77 h 128"/>
                  <a:gd name="T20" fmla="*/ 127 w 128"/>
                  <a:gd name="T21" fmla="*/ 74 h 128"/>
                  <a:gd name="T22" fmla="*/ 128 w 128"/>
                  <a:gd name="T23" fmla="*/ 72 h 128"/>
                  <a:gd name="T24" fmla="*/ 128 w 128"/>
                  <a:gd name="T25" fmla="*/ 69 h 128"/>
                  <a:gd name="T26" fmla="*/ 128 w 128"/>
                  <a:gd name="T27" fmla="*/ 68 h 128"/>
                  <a:gd name="T28" fmla="*/ 128 w 128"/>
                  <a:gd name="T29" fmla="*/ 64 h 128"/>
                  <a:gd name="T30" fmla="*/ 64 w 128"/>
                  <a:gd name="T31" fmla="*/ 0 h 128"/>
                  <a:gd name="T32" fmla="*/ 0 w 128"/>
                  <a:gd name="T33" fmla="*/ 64 h 128"/>
                  <a:gd name="T34" fmla="*/ 0 w 128"/>
                  <a:gd name="T35" fmla="*/ 68 h 128"/>
                  <a:gd name="T36" fmla="*/ 0 w 128"/>
                  <a:gd name="T37" fmla="*/ 69 h 128"/>
                  <a:gd name="T38" fmla="*/ 1 w 128"/>
                  <a:gd name="T39" fmla="*/ 72 h 128"/>
                  <a:gd name="T40" fmla="*/ 1 w 128"/>
                  <a:gd name="T41" fmla="*/ 74 h 128"/>
                  <a:gd name="T42" fmla="*/ 1 w 128"/>
                  <a:gd name="T43" fmla="*/ 77 h 128"/>
                  <a:gd name="T44" fmla="*/ 2 w 128"/>
                  <a:gd name="T45" fmla="*/ 79 h 128"/>
                  <a:gd name="T46" fmla="*/ 2 w 128"/>
                  <a:gd name="T47" fmla="*/ 80 h 128"/>
                  <a:gd name="T48" fmla="*/ 3 w 128"/>
                  <a:gd name="T49" fmla="*/ 82 h 128"/>
                  <a:gd name="T50" fmla="*/ 4 w 128"/>
                  <a:gd name="T51" fmla="*/ 85 h 128"/>
                  <a:gd name="T52" fmla="*/ 5 w 128"/>
                  <a:gd name="T53" fmla="*/ 89 h 128"/>
                  <a:gd name="T54" fmla="*/ 7 w 128"/>
                  <a:gd name="T55" fmla="*/ 93 h 128"/>
                  <a:gd name="T56" fmla="*/ 9 w 128"/>
                  <a:gd name="T57" fmla="*/ 97 h 128"/>
                  <a:gd name="T58" fmla="*/ 12 w 128"/>
                  <a:gd name="T59" fmla="*/ 100 h 128"/>
                  <a:gd name="T60" fmla="*/ 14 w 128"/>
                  <a:gd name="T61" fmla="*/ 104 h 128"/>
                  <a:gd name="T62" fmla="*/ 17 w 128"/>
                  <a:gd name="T63" fmla="*/ 107 h 128"/>
                  <a:gd name="T64" fmla="*/ 20 w 128"/>
                  <a:gd name="T65" fmla="*/ 110 h 128"/>
                  <a:gd name="T66" fmla="*/ 20 w 128"/>
                  <a:gd name="T67" fmla="*/ 110 h 128"/>
                  <a:gd name="T68" fmla="*/ 22 w 128"/>
                  <a:gd name="T69" fmla="*/ 112 h 128"/>
                  <a:gd name="T70" fmla="*/ 23 w 128"/>
                  <a:gd name="T71" fmla="*/ 113 h 128"/>
                  <a:gd name="T72" fmla="*/ 29 w 128"/>
                  <a:gd name="T73" fmla="*/ 117 h 128"/>
                  <a:gd name="T74" fmla="*/ 30 w 128"/>
                  <a:gd name="T75" fmla="*/ 118 h 128"/>
                  <a:gd name="T76" fmla="*/ 33 w 128"/>
                  <a:gd name="T77" fmla="*/ 120 h 128"/>
                  <a:gd name="T78" fmla="*/ 33 w 128"/>
                  <a:gd name="T79" fmla="*/ 120 h 128"/>
                  <a:gd name="T80" fmla="*/ 64 w 128"/>
                  <a:gd name="T81" fmla="*/ 128 h 128"/>
                  <a:gd name="T82" fmla="*/ 95 w 128"/>
                  <a:gd name="T83" fmla="*/ 120 h 128"/>
                  <a:gd name="T84" fmla="*/ 95 w 128"/>
                  <a:gd name="T85" fmla="*/ 120 h 128"/>
                  <a:gd name="T86" fmla="*/ 98 w 128"/>
                  <a:gd name="T87" fmla="*/ 118 h 128"/>
                  <a:gd name="T88" fmla="*/ 99 w 128"/>
                  <a:gd name="T89" fmla="*/ 117 h 128"/>
                  <a:gd name="T90" fmla="*/ 105 w 128"/>
                  <a:gd name="T91" fmla="*/ 113 h 128"/>
                  <a:gd name="T92" fmla="*/ 106 w 128"/>
                  <a:gd name="T93" fmla="*/ 112 h 128"/>
                  <a:gd name="T94" fmla="*/ 108 w 128"/>
                  <a:gd name="T95" fmla="*/ 110 h 128"/>
                  <a:gd name="T96" fmla="*/ 109 w 128"/>
                  <a:gd name="T97" fmla="*/ 110 h 128"/>
                  <a:gd name="T98" fmla="*/ 111 w 128"/>
                  <a:gd name="T99" fmla="*/ 107 h 128"/>
                  <a:gd name="T100" fmla="*/ 114 w 128"/>
                  <a:gd name="T101" fmla="*/ 104 h 128"/>
                  <a:gd name="T102" fmla="*/ 64 w 128"/>
                  <a:gd name="T103" fmla="*/ 112 h 128"/>
                  <a:gd name="T104" fmla="*/ 16 w 128"/>
                  <a:gd name="T105" fmla="*/ 64 h 128"/>
                  <a:gd name="T106" fmla="*/ 64 w 128"/>
                  <a:gd name="T107" fmla="*/ 16 h 128"/>
                  <a:gd name="T108" fmla="*/ 112 w 128"/>
                  <a:gd name="T109" fmla="*/ 64 h 128"/>
                  <a:gd name="T110" fmla="*/ 64 w 128"/>
                  <a:gd name="T111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8" h="128">
                    <a:moveTo>
                      <a:pt x="114" y="104"/>
                    </a:moveTo>
                    <a:cubicBezTo>
                      <a:pt x="115" y="103"/>
                      <a:pt x="116" y="101"/>
                      <a:pt x="117" y="100"/>
                    </a:cubicBezTo>
                    <a:cubicBezTo>
                      <a:pt x="118" y="99"/>
                      <a:pt x="118" y="98"/>
                      <a:pt x="119" y="97"/>
                    </a:cubicBezTo>
                    <a:cubicBezTo>
                      <a:pt x="120" y="96"/>
                      <a:pt x="120" y="94"/>
                      <a:pt x="121" y="93"/>
                    </a:cubicBezTo>
                    <a:cubicBezTo>
                      <a:pt x="122" y="92"/>
                      <a:pt x="122" y="91"/>
                      <a:pt x="123" y="89"/>
                    </a:cubicBezTo>
                    <a:cubicBezTo>
                      <a:pt x="123" y="88"/>
                      <a:pt x="124" y="87"/>
                      <a:pt x="124" y="85"/>
                    </a:cubicBezTo>
                    <a:cubicBezTo>
                      <a:pt x="125" y="84"/>
                      <a:pt x="125" y="83"/>
                      <a:pt x="126" y="82"/>
                    </a:cubicBezTo>
                    <a:cubicBezTo>
                      <a:pt x="126" y="81"/>
                      <a:pt x="126" y="81"/>
                      <a:pt x="126" y="80"/>
                    </a:cubicBezTo>
                    <a:cubicBezTo>
                      <a:pt x="126" y="80"/>
                      <a:pt x="126" y="79"/>
                      <a:pt x="126" y="79"/>
                    </a:cubicBezTo>
                    <a:cubicBezTo>
                      <a:pt x="127" y="78"/>
                      <a:pt x="127" y="77"/>
                      <a:pt x="127" y="77"/>
                    </a:cubicBezTo>
                    <a:cubicBezTo>
                      <a:pt x="127" y="76"/>
                      <a:pt x="127" y="75"/>
                      <a:pt x="127" y="74"/>
                    </a:cubicBezTo>
                    <a:cubicBezTo>
                      <a:pt x="128" y="73"/>
                      <a:pt x="128" y="72"/>
                      <a:pt x="128" y="72"/>
                    </a:cubicBezTo>
                    <a:cubicBezTo>
                      <a:pt x="128" y="71"/>
                      <a:pt x="128" y="70"/>
                      <a:pt x="128" y="69"/>
                    </a:cubicBezTo>
                    <a:cubicBezTo>
                      <a:pt x="128" y="69"/>
                      <a:pt x="128" y="68"/>
                      <a:pt x="128" y="68"/>
                    </a:cubicBezTo>
                    <a:cubicBezTo>
                      <a:pt x="128" y="67"/>
                      <a:pt x="128" y="65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65"/>
                      <a:pt x="0" y="67"/>
                      <a:pt x="0" y="68"/>
                    </a:cubicBezTo>
                    <a:cubicBezTo>
                      <a:pt x="0" y="68"/>
                      <a:pt x="0" y="69"/>
                      <a:pt x="0" y="69"/>
                    </a:cubicBezTo>
                    <a:cubicBezTo>
                      <a:pt x="0" y="70"/>
                      <a:pt x="1" y="71"/>
                      <a:pt x="1" y="72"/>
                    </a:cubicBezTo>
                    <a:cubicBezTo>
                      <a:pt x="1" y="72"/>
                      <a:pt x="1" y="73"/>
                      <a:pt x="1" y="74"/>
                    </a:cubicBezTo>
                    <a:cubicBezTo>
                      <a:pt x="1" y="75"/>
                      <a:pt x="1" y="76"/>
                      <a:pt x="1" y="77"/>
                    </a:cubicBezTo>
                    <a:cubicBezTo>
                      <a:pt x="2" y="77"/>
                      <a:pt x="2" y="78"/>
                      <a:pt x="2" y="79"/>
                    </a:cubicBezTo>
                    <a:cubicBezTo>
                      <a:pt x="2" y="79"/>
                      <a:pt x="2" y="80"/>
                      <a:pt x="2" y="80"/>
                    </a:cubicBezTo>
                    <a:cubicBezTo>
                      <a:pt x="2" y="81"/>
                      <a:pt x="3" y="81"/>
                      <a:pt x="3" y="82"/>
                    </a:cubicBezTo>
                    <a:cubicBezTo>
                      <a:pt x="3" y="83"/>
                      <a:pt x="3" y="84"/>
                      <a:pt x="4" y="85"/>
                    </a:cubicBezTo>
                    <a:cubicBezTo>
                      <a:pt x="4" y="87"/>
                      <a:pt x="5" y="88"/>
                      <a:pt x="5" y="89"/>
                    </a:cubicBezTo>
                    <a:cubicBezTo>
                      <a:pt x="6" y="91"/>
                      <a:pt x="7" y="92"/>
                      <a:pt x="7" y="93"/>
                    </a:cubicBezTo>
                    <a:cubicBezTo>
                      <a:pt x="8" y="94"/>
                      <a:pt x="9" y="96"/>
                      <a:pt x="9" y="97"/>
                    </a:cubicBezTo>
                    <a:cubicBezTo>
                      <a:pt x="10" y="98"/>
                      <a:pt x="11" y="99"/>
                      <a:pt x="12" y="100"/>
                    </a:cubicBezTo>
                    <a:cubicBezTo>
                      <a:pt x="12" y="101"/>
                      <a:pt x="13" y="103"/>
                      <a:pt x="14" y="104"/>
                    </a:cubicBezTo>
                    <a:cubicBezTo>
                      <a:pt x="15" y="105"/>
                      <a:pt x="16" y="106"/>
                      <a:pt x="17" y="107"/>
                    </a:cubicBezTo>
                    <a:cubicBezTo>
                      <a:pt x="18" y="108"/>
                      <a:pt x="19" y="109"/>
                      <a:pt x="20" y="110"/>
                    </a:cubicBezTo>
                    <a:cubicBezTo>
                      <a:pt x="20" y="110"/>
                      <a:pt x="20" y="110"/>
                      <a:pt x="20" y="110"/>
                    </a:cubicBezTo>
                    <a:cubicBezTo>
                      <a:pt x="21" y="111"/>
                      <a:pt x="21" y="111"/>
                      <a:pt x="22" y="112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5" y="115"/>
                      <a:pt x="27" y="116"/>
                      <a:pt x="29" y="117"/>
                    </a:cubicBezTo>
                    <a:cubicBezTo>
                      <a:pt x="29" y="118"/>
                      <a:pt x="30" y="118"/>
                      <a:pt x="30" y="118"/>
                    </a:cubicBezTo>
                    <a:cubicBezTo>
                      <a:pt x="31" y="119"/>
                      <a:pt x="32" y="119"/>
                      <a:pt x="33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42" y="125"/>
                      <a:pt x="53" y="128"/>
                      <a:pt x="64" y="128"/>
                    </a:cubicBezTo>
                    <a:cubicBezTo>
                      <a:pt x="75" y="128"/>
                      <a:pt x="86" y="125"/>
                      <a:pt x="95" y="120"/>
                    </a:cubicBezTo>
                    <a:cubicBezTo>
                      <a:pt x="95" y="120"/>
                      <a:pt x="95" y="120"/>
                      <a:pt x="95" y="120"/>
                    </a:cubicBezTo>
                    <a:cubicBezTo>
                      <a:pt x="96" y="119"/>
                      <a:pt x="97" y="119"/>
                      <a:pt x="98" y="118"/>
                    </a:cubicBezTo>
                    <a:cubicBezTo>
                      <a:pt x="99" y="118"/>
                      <a:pt x="99" y="118"/>
                      <a:pt x="99" y="117"/>
                    </a:cubicBezTo>
                    <a:cubicBezTo>
                      <a:pt x="101" y="116"/>
                      <a:pt x="103" y="115"/>
                      <a:pt x="105" y="113"/>
                    </a:cubicBezTo>
                    <a:cubicBezTo>
                      <a:pt x="105" y="113"/>
                      <a:pt x="106" y="113"/>
                      <a:pt x="106" y="112"/>
                    </a:cubicBezTo>
                    <a:cubicBezTo>
                      <a:pt x="107" y="111"/>
                      <a:pt x="108" y="111"/>
                      <a:pt x="108" y="110"/>
                    </a:cubicBez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10" y="109"/>
                      <a:pt x="111" y="108"/>
                      <a:pt x="111" y="107"/>
                    </a:cubicBezTo>
                    <a:cubicBezTo>
                      <a:pt x="112" y="106"/>
                      <a:pt x="113" y="105"/>
                      <a:pt x="114" y="104"/>
                    </a:cubicBezTo>
                    <a:close/>
                    <a:moveTo>
                      <a:pt x="64" y="112"/>
                    </a:moveTo>
                    <a:cubicBezTo>
                      <a:pt x="38" y="112"/>
                      <a:pt x="16" y="90"/>
                      <a:pt x="16" y="64"/>
                    </a:cubicBezTo>
                    <a:cubicBezTo>
                      <a:pt x="16" y="37"/>
                      <a:pt x="38" y="16"/>
                      <a:pt x="64" y="16"/>
                    </a:cubicBezTo>
                    <a:cubicBezTo>
                      <a:pt x="91" y="16"/>
                      <a:pt x="112" y="37"/>
                      <a:pt x="112" y="64"/>
                    </a:cubicBezTo>
                    <a:cubicBezTo>
                      <a:pt x="112" y="90"/>
                      <a:pt x="91" y="112"/>
                      <a:pt x="64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矩形 54"/>
          <p:cNvSpPr/>
          <p:nvPr/>
        </p:nvSpPr>
        <p:spPr>
          <a:xfrm>
            <a:off x="8559181" y="2178186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487475" y="3417161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074984" y="4288277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264643" y="4859218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60" name="L 形 59"/>
          <p:cNvSpPr/>
          <p:nvPr/>
        </p:nvSpPr>
        <p:spPr>
          <a:xfrm rot="5400000">
            <a:off x="6398354" y="5186796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6699191" y="5421338"/>
            <a:ext cx="41822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如果你因失去了太阳而流泪，那么你也将失去群星了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If you shed tears when you miss the sun, you also miss the stars.</a:t>
            </a:r>
          </a:p>
        </p:txBody>
      </p:sp>
      <p:sp>
        <p:nvSpPr>
          <p:cNvPr id="62" name="Freeform 565"/>
          <p:cNvSpPr>
            <a:spLocks noEditPoints="1"/>
          </p:cNvSpPr>
          <p:nvPr/>
        </p:nvSpPr>
        <p:spPr bwMode="auto">
          <a:xfrm flipH="1">
            <a:off x="11105630" y="5814341"/>
            <a:ext cx="732364" cy="583122"/>
          </a:xfrm>
          <a:custGeom>
            <a:avLst/>
            <a:gdLst>
              <a:gd name="T0" fmla="*/ 303 w 476"/>
              <a:gd name="T1" fmla="*/ 290 h 379"/>
              <a:gd name="T2" fmla="*/ 332 w 476"/>
              <a:gd name="T3" fmla="*/ 311 h 379"/>
              <a:gd name="T4" fmla="*/ 313 w 476"/>
              <a:gd name="T5" fmla="*/ 296 h 379"/>
              <a:gd name="T6" fmla="*/ 401 w 476"/>
              <a:gd name="T7" fmla="*/ 0 h 379"/>
              <a:gd name="T8" fmla="*/ 437 w 476"/>
              <a:gd name="T9" fmla="*/ 17 h 379"/>
              <a:gd name="T10" fmla="*/ 448 w 476"/>
              <a:gd name="T11" fmla="*/ 38 h 379"/>
              <a:gd name="T12" fmla="*/ 476 w 476"/>
              <a:gd name="T13" fmla="*/ 52 h 379"/>
              <a:gd name="T14" fmla="*/ 463 w 476"/>
              <a:gd name="T15" fmla="*/ 59 h 379"/>
              <a:gd name="T16" fmla="*/ 443 w 476"/>
              <a:gd name="T17" fmla="*/ 82 h 379"/>
              <a:gd name="T18" fmla="*/ 429 w 476"/>
              <a:gd name="T19" fmla="*/ 110 h 379"/>
              <a:gd name="T20" fmla="*/ 421 w 476"/>
              <a:gd name="T21" fmla="*/ 187 h 379"/>
              <a:gd name="T22" fmla="*/ 379 w 476"/>
              <a:gd name="T23" fmla="*/ 253 h 379"/>
              <a:gd name="T24" fmla="*/ 315 w 476"/>
              <a:gd name="T25" fmla="*/ 284 h 379"/>
              <a:gd name="T26" fmla="*/ 349 w 476"/>
              <a:gd name="T27" fmla="*/ 317 h 379"/>
              <a:gd name="T28" fmla="*/ 363 w 476"/>
              <a:gd name="T29" fmla="*/ 320 h 379"/>
              <a:gd name="T30" fmla="*/ 403 w 476"/>
              <a:gd name="T31" fmla="*/ 322 h 379"/>
              <a:gd name="T32" fmla="*/ 426 w 476"/>
              <a:gd name="T33" fmla="*/ 341 h 379"/>
              <a:gd name="T34" fmla="*/ 410 w 476"/>
              <a:gd name="T35" fmla="*/ 333 h 379"/>
              <a:gd name="T36" fmla="*/ 359 w 476"/>
              <a:gd name="T37" fmla="*/ 330 h 379"/>
              <a:gd name="T38" fmla="*/ 351 w 476"/>
              <a:gd name="T39" fmla="*/ 333 h 379"/>
              <a:gd name="T40" fmla="*/ 337 w 476"/>
              <a:gd name="T41" fmla="*/ 330 h 379"/>
              <a:gd name="T42" fmla="*/ 300 w 476"/>
              <a:gd name="T43" fmla="*/ 341 h 379"/>
              <a:gd name="T44" fmla="*/ 291 w 476"/>
              <a:gd name="T45" fmla="*/ 346 h 379"/>
              <a:gd name="T46" fmla="*/ 298 w 476"/>
              <a:gd name="T47" fmla="*/ 333 h 379"/>
              <a:gd name="T48" fmla="*/ 298 w 476"/>
              <a:gd name="T49" fmla="*/ 330 h 379"/>
              <a:gd name="T50" fmla="*/ 291 w 476"/>
              <a:gd name="T51" fmla="*/ 335 h 379"/>
              <a:gd name="T52" fmla="*/ 283 w 476"/>
              <a:gd name="T53" fmla="*/ 341 h 379"/>
              <a:gd name="T54" fmla="*/ 282 w 476"/>
              <a:gd name="T55" fmla="*/ 337 h 379"/>
              <a:gd name="T56" fmla="*/ 288 w 476"/>
              <a:gd name="T57" fmla="*/ 329 h 379"/>
              <a:gd name="T58" fmla="*/ 296 w 476"/>
              <a:gd name="T59" fmla="*/ 321 h 379"/>
              <a:gd name="T60" fmla="*/ 309 w 476"/>
              <a:gd name="T61" fmla="*/ 320 h 379"/>
              <a:gd name="T62" fmla="*/ 326 w 476"/>
              <a:gd name="T63" fmla="*/ 321 h 379"/>
              <a:gd name="T64" fmla="*/ 300 w 476"/>
              <a:gd name="T65" fmla="*/ 300 h 379"/>
              <a:gd name="T66" fmla="*/ 244 w 476"/>
              <a:gd name="T67" fmla="*/ 291 h 379"/>
              <a:gd name="T68" fmla="*/ 139 w 476"/>
              <a:gd name="T69" fmla="*/ 301 h 379"/>
              <a:gd name="T70" fmla="*/ 41 w 476"/>
              <a:gd name="T71" fmla="*/ 359 h 379"/>
              <a:gd name="T72" fmla="*/ 20 w 476"/>
              <a:gd name="T73" fmla="*/ 372 h 379"/>
              <a:gd name="T74" fmla="*/ 14 w 476"/>
              <a:gd name="T75" fmla="*/ 377 h 379"/>
              <a:gd name="T76" fmla="*/ 33 w 476"/>
              <a:gd name="T77" fmla="*/ 360 h 379"/>
              <a:gd name="T78" fmla="*/ 84 w 476"/>
              <a:gd name="T79" fmla="*/ 322 h 379"/>
              <a:gd name="T80" fmla="*/ 69 w 476"/>
              <a:gd name="T81" fmla="*/ 328 h 379"/>
              <a:gd name="T82" fmla="*/ 1 w 476"/>
              <a:gd name="T83" fmla="*/ 373 h 379"/>
              <a:gd name="T84" fmla="*/ 2 w 476"/>
              <a:gd name="T85" fmla="*/ 367 h 379"/>
              <a:gd name="T86" fmla="*/ 22 w 476"/>
              <a:gd name="T87" fmla="*/ 351 h 379"/>
              <a:gd name="T88" fmla="*/ 77 w 476"/>
              <a:gd name="T89" fmla="*/ 309 h 379"/>
              <a:gd name="T90" fmla="*/ 33 w 476"/>
              <a:gd name="T91" fmla="*/ 333 h 379"/>
              <a:gd name="T92" fmla="*/ 21 w 476"/>
              <a:gd name="T93" fmla="*/ 343 h 379"/>
              <a:gd name="T94" fmla="*/ 54 w 476"/>
              <a:gd name="T95" fmla="*/ 314 h 379"/>
              <a:gd name="T96" fmla="*/ 161 w 476"/>
              <a:gd name="T97" fmla="*/ 249 h 379"/>
              <a:gd name="T98" fmla="*/ 191 w 476"/>
              <a:gd name="T99" fmla="*/ 187 h 379"/>
              <a:gd name="T100" fmla="*/ 263 w 476"/>
              <a:gd name="T101" fmla="*/ 123 h 379"/>
              <a:gd name="T102" fmla="*/ 321 w 476"/>
              <a:gd name="T103" fmla="*/ 56 h 379"/>
              <a:gd name="T104" fmla="*/ 353 w 476"/>
              <a:gd name="T105" fmla="*/ 14 h 379"/>
              <a:gd name="T106" fmla="*/ 401 w 476"/>
              <a:gd name="T10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76" h="379">
                <a:moveTo>
                  <a:pt x="304" y="286"/>
                </a:moveTo>
                <a:lnTo>
                  <a:pt x="299" y="287"/>
                </a:lnTo>
                <a:lnTo>
                  <a:pt x="303" y="290"/>
                </a:lnTo>
                <a:lnTo>
                  <a:pt x="305" y="291"/>
                </a:lnTo>
                <a:lnTo>
                  <a:pt x="337" y="314"/>
                </a:lnTo>
                <a:lnTo>
                  <a:pt x="332" y="311"/>
                </a:lnTo>
                <a:lnTo>
                  <a:pt x="328" y="307"/>
                </a:lnTo>
                <a:lnTo>
                  <a:pt x="320" y="301"/>
                </a:lnTo>
                <a:lnTo>
                  <a:pt x="313" y="296"/>
                </a:lnTo>
                <a:lnTo>
                  <a:pt x="308" y="290"/>
                </a:lnTo>
                <a:lnTo>
                  <a:pt x="304" y="286"/>
                </a:lnTo>
                <a:close/>
                <a:moveTo>
                  <a:pt x="401" y="0"/>
                </a:moveTo>
                <a:lnTo>
                  <a:pt x="417" y="2"/>
                </a:lnTo>
                <a:lnTo>
                  <a:pt x="430" y="9"/>
                </a:lnTo>
                <a:lnTo>
                  <a:pt x="437" y="17"/>
                </a:lnTo>
                <a:lnTo>
                  <a:pt x="442" y="26"/>
                </a:lnTo>
                <a:lnTo>
                  <a:pt x="444" y="37"/>
                </a:lnTo>
                <a:lnTo>
                  <a:pt x="448" y="38"/>
                </a:lnTo>
                <a:lnTo>
                  <a:pt x="462" y="44"/>
                </a:lnTo>
                <a:lnTo>
                  <a:pt x="476" y="51"/>
                </a:lnTo>
                <a:lnTo>
                  <a:pt x="476" y="52"/>
                </a:lnTo>
                <a:lnTo>
                  <a:pt x="476" y="52"/>
                </a:lnTo>
                <a:lnTo>
                  <a:pt x="475" y="52"/>
                </a:lnTo>
                <a:lnTo>
                  <a:pt x="463" y="59"/>
                </a:lnTo>
                <a:lnTo>
                  <a:pt x="451" y="64"/>
                </a:lnTo>
                <a:lnTo>
                  <a:pt x="444" y="67"/>
                </a:lnTo>
                <a:lnTo>
                  <a:pt x="443" y="82"/>
                </a:lnTo>
                <a:lnTo>
                  <a:pt x="438" y="98"/>
                </a:lnTo>
                <a:lnTo>
                  <a:pt x="434" y="105"/>
                </a:lnTo>
                <a:lnTo>
                  <a:pt x="429" y="110"/>
                </a:lnTo>
                <a:lnTo>
                  <a:pt x="430" y="136"/>
                </a:lnTo>
                <a:lnTo>
                  <a:pt x="427" y="162"/>
                </a:lnTo>
                <a:lnTo>
                  <a:pt x="421" y="187"/>
                </a:lnTo>
                <a:lnTo>
                  <a:pt x="412" y="212"/>
                </a:lnTo>
                <a:lnTo>
                  <a:pt x="397" y="233"/>
                </a:lnTo>
                <a:lnTo>
                  <a:pt x="379" y="253"/>
                </a:lnTo>
                <a:lnTo>
                  <a:pt x="357" y="269"/>
                </a:lnTo>
                <a:lnTo>
                  <a:pt x="337" y="278"/>
                </a:lnTo>
                <a:lnTo>
                  <a:pt x="315" y="284"/>
                </a:lnTo>
                <a:lnTo>
                  <a:pt x="325" y="293"/>
                </a:lnTo>
                <a:lnTo>
                  <a:pt x="334" y="303"/>
                </a:lnTo>
                <a:lnTo>
                  <a:pt x="349" y="317"/>
                </a:lnTo>
                <a:lnTo>
                  <a:pt x="351" y="318"/>
                </a:lnTo>
                <a:lnTo>
                  <a:pt x="354" y="321"/>
                </a:lnTo>
                <a:lnTo>
                  <a:pt x="363" y="320"/>
                </a:lnTo>
                <a:lnTo>
                  <a:pt x="375" y="320"/>
                </a:lnTo>
                <a:lnTo>
                  <a:pt x="389" y="320"/>
                </a:lnTo>
                <a:lnTo>
                  <a:pt x="403" y="322"/>
                </a:lnTo>
                <a:lnTo>
                  <a:pt x="414" y="325"/>
                </a:lnTo>
                <a:lnTo>
                  <a:pt x="422" y="332"/>
                </a:lnTo>
                <a:lnTo>
                  <a:pt x="426" y="341"/>
                </a:lnTo>
                <a:lnTo>
                  <a:pt x="425" y="341"/>
                </a:lnTo>
                <a:lnTo>
                  <a:pt x="425" y="341"/>
                </a:lnTo>
                <a:lnTo>
                  <a:pt x="410" y="333"/>
                </a:lnTo>
                <a:lnTo>
                  <a:pt x="393" y="329"/>
                </a:lnTo>
                <a:lnTo>
                  <a:pt x="376" y="329"/>
                </a:lnTo>
                <a:lnTo>
                  <a:pt x="359" y="330"/>
                </a:lnTo>
                <a:lnTo>
                  <a:pt x="358" y="330"/>
                </a:lnTo>
                <a:lnTo>
                  <a:pt x="354" y="332"/>
                </a:lnTo>
                <a:lnTo>
                  <a:pt x="351" y="333"/>
                </a:lnTo>
                <a:lnTo>
                  <a:pt x="346" y="332"/>
                </a:lnTo>
                <a:lnTo>
                  <a:pt x="342" y="332"/>
                </a:lnTo>
                <a:lnTo>
                  <a:pt x="337" y="330"/>
                </a:lnTo>
                <a:lnTo>
                  <a:pt x="319" y="332"/>
                </a:lnTo>
                <a:lnTo>
                  <a:pt x="309" y="334"/>
                </a:lnTo>
                <a:lnTo>
                  <a:pt x="300" y="341"/>
                </a:lnTo>
                <a:lnTo>
                  <a:pt x="292" y="346"/>
                </a:lnTo>
                <a:lnTo>
                  <a:pt x="292" y="346"/>
                </a:lnTo>
                <a:lnTo>
                  <a:pt x="291" y="346"/>
                </a:lnTo>
                <a:lnTo>
                  <a:pt x="291" y="345"/>
                </a:lnTo>
                <a:lnTo>
                  <a:pt x="294" y="338"/>
                </a:lnTo>
                <a:lnTo>
                  <a:pt x="298" y="333"/>
                </a:lnTo>
                <a:lnTo>
                  <a:pt x="302" y="329"/>
                </a:lnTo>
                <a:lnTo>
                  <a:pt x="299" y="329"/>
                </a:lnTo>
                <a:lnTo>
                  <a:pt x="298" y="330"/>
                </a:lnTo>
                <a:lnTo>
                  <a:pt x="295" y="332"/>
                </a:lnTo>
                <a:lnTo>
                  <a:pt x="294" y="333"/>
                </a:lnTo>
                <a:lnTo>
                  <a:pt x="291" y="335"/>
                </a:lnTo>
                <a:lnTo>
                  <a:pt x="288" y="337"/>
                </a:lnTo>
                <a:lnTo>
                  <a:pt x="286" y="339"/>
                </a:lnTo>
                <a:lnTo>
                  <a:pt x="283" y="341"/>
                </a:lnTo>
                <a:lnTo>
                  <a:pt x="282" y="341"/>
                </a:lnTo>
                <a:lnTo>
                  <a:pt x="282" y="339"/>
                </a:lnTo>
                <a:lnTo>
                  <a:pt x="282" y="337"/>
                </a:lnTo>
                <a:lnTo>
                  <a:pt x="284" y="334"/>
                </a:lnTo>
                <a:lnTo>
                  <a:pt x="286" y="332"/>
                </a:lnTo>
                <a:lnTo>
                  <a:pt x="288" y="329"/>
                </a:lnTo>
                <a:lnTo>
                  <a:pt x="291" y="326"/>
                </a:lnTo>
                <a:lnTo>
                  <a:pt x="294" y="324"/>
                </a:lnTo>
                <a:lnTo>
                  <a:pt x="296" y="321"/>
                </a:lnTo>
                <a:lnTo>
                  <a:pt x="300" y="320"/>
                </a:lnTo>
                <a:lnTo>
                  <a:pt x="304" y="320"/>
                </a:lnTo>
                <a:lnTo>
                  <a:pt x="309" y="320"/>
                </a:lnTo>
                <a:lnTo>
                  <a:pt x="315" y="320"/>
                </a:lnTo>
                <a:lnTo>
                  <a:pt x="320" y="321"/>
                </a:lnTo>
                <a:lnTo>
                  <a:pt x="326" y="321"/>
                </a:lnTo>
                <a:lnTo>
                  <a:pt x="332" y="321"/>
                </a:lnTo>
                <a:lnTo>
                  <a:pt x="307" y="304"/>
                </a:lnTo>
                <a:lnTo>
                  <a:pt x="300" y="300"/>
                </a:lnTo>
                <a:lnTo>
                  <a:pt x="292" y="295"/>
                </a:lnTo>
                <a:lnTo>
                  <a:pt x="287" y="288"/>
                </a:lnTo>
                <a:lnTo>
                  <a:pt x="244" y="291"/>
                </a:lnTo>
                <a:lnTo>
                  <a:pt x="202" y="291"/>
                </a:lnTo>
                <a:lnTo>
                  <a:pt x="160" y="291"/>
                </a:lnTo>
                <a:lnTo>
                  <a:pt x="139" y="301"/>
                </a:lnTo>
                <a:lnTo>
                  <a:pt x="117" y="313"/>
                </a:lnTo>
                <a:lnTo>
                  <a:pt x="63" y="345"/>
                </a:lnTo>
                <a:lnTo>
                  <a:pt x="41" y="359"/>
                </a:lnTo>
                <a:lnTo>
                  <a:pt x="35" y="363"/>
                </a:lnTo>
                <a:lnTo>
                  <a:pt x="26" y="367"/>
                </a:lnTo>
                <a:lnTo>
                  <a:pt x="20" y="372"/>
                </a:lnTo>
                <a:lnTo>
                  <a:pt x="16" y="377"/>
                </a:lnTo>
                <a:lnTo>
                  <a:pt x="16" y="379"/>
                </a:lnTo>
                <a:lnTo>
                  <a:pt x="14" y="377"/>
                </a:lnTo>
                <a:lnTo>
                  <a:pt x="17" y="371"/>
                </a:lnTo>
                <a:lnTo>
                  <a:pt x="25" y="366"/>
                </a:lnTo>
                <a:lnTo>
                  <a:pt x="33" y="360"/>
                </a:lnTo>
                <a:lnTo>
                  <a:pt x="38" y="356"/>
                </a:lnTo>
                <a:lnTo>
                  <a:pt x="62" y="339"/>
                </a:lnTo>
                <a:lnTo>
                  <a:pt x="84" y="322"/>
                </a:lnTo>
                <a:lnTo>
                  <a:pt x="106" y="307"/>
                </a:lnTo>
                <a:lnTo>
                  <a:pt x="98" y="311"/>
                </a:lnTo>
                <a:lnTo>
                  <a:pt x="69" y="328"/>
                </a:lnTo>
                <a:lnTo>
                  <a:pt x="42" y="346"/>
                </a:lnTo>
                <a:lnTo>
                  <a:pt x="21" y="359"/>
                </a:lnTo>
                <a:lnTo>
                  <a:pt x="1" y="373"/>
                </a:lnTo>
                <a:lnTo>
                  <a:pt x="1" y="373"/>
                </a:lnTo>
                <a:lnTo>
                  <a:pt x="0" y="372"/>
                </a:lnTo>
                <a:lnTo>
                  <a:pt x="2" y="367"/>
                </a:lnTo>
                <a:lnTo>
                  <a:pt x="9" y="360"/>
                </a:lnTo>
                <a:lnTo>
                  <a:pt x="16" y="355"/>
                </a:lnTo>
                <a:lnTo>
                  <a:pt x="22" y="351"/>
                </a:lnTo>
                <a:lnTo>
                  <a:pt x="80" y="308"/>
                </a:lnTo>
                <a:lnTo>
                  <a:pt x="81" y="307"/>
                </a:lnTo>
                <a:lnTo>
                  <a:pt x="77" y="309"/>
                </a:lnTo>
                <a:lnTo>
                  <a:pt x="63" y="317"/>
                </a:lnTo>
                <a:lnTo>
                  <a:pt x="47" y="325"/>
                </a:lnTo>
                <a:lnTo>
                  <a:pt x="33" y="333"/>
                </a:lnTo>
                <a:lnTo>
                  <a:pt x="21" y="343"/>
                </a:lnTo>
                <a:lnTo>
                  <a:pt x="21" y="343"/>
                </a:lnTo>
                <a:lnTo>
                  <a:pt x="21" y="343"/>
                </a:lnTo>
                <a:lnTo>
                  <a:pt x="30" y="332"/>
                </a:lnTo>
                <a:lnTo>
                  <a:pt x="42" y="322"/>
                </a:lnTo>
                <a:lnTo>
                  <a:pt x="54" y="314"/>
                </a:lnTo>
                <a:lnTo>
                  <a:pt x="85" y="293"/>
                </a:lnTo>
                <a:lnTo>
                  <a:pt x="117" y="275"/>
                </a:lnTo>
                <a:lnTo>
                  <a:pt x="161" y="249"/>
                </a:lnTo>
                <a:lnTo>
                  <a:pt x="170" y="227"/>
                </a:lnTo>
                <a:lnTo>
                  <a:pt x="180" y="207"/>
                </a:lnTo>
                <a:lnTo>
                  <a:pt x="191" y="187"/>
                </a:lnTo>
                <a:lnTo>
                  <a:pt x="210" y="169"/>
                </a:lnTo>
                <a:lnTo>
                  <a:pt x="236" y="147"/>
                </a:lnTo>
                <a:lnTo>
                  <a:pt x="263" y="123"/>
                </a:lnTo>
                <a:lnTo>
                  <a:pt x="290" y="98"/>
                </a:lnTo>
                <a:lnTo>
                  <a:pt x="312" y="72"/>
                </a:lnTo>
                <a:lnTo>
                  <a:pt x="321" y="56"/>
                </a:lnTo>
                <a:lnTo>
                  <a:pt x="332" y="40"/>
                </a:lnTo>
                <a:lnTo>
                  <a:pt x="341" y="26"/>
                </a:lnTo>
                <a:lnTo>
                  <a:pt x="353" y="14"/>
                </a:lnTo>
                <a:lnTo>
                  <a:pt x="367" y="5"/>
                </a:lnTo>
                <a:lnTo>
                  <a:pt x="385" y="0"/>
                </a:lnTo>
                <a:lnTo>
                  <a:pt x="401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 rot="13970946">
            <a:off x="7071212" y="-2448640"/>
            <a:ext cx="898711" cy="1614977"/>
            <a:chOff x="5802313" y="3736975"/>
            <a:chExt cx="1477963" cy="2655888"/>
          </a:xfrm>
          <a:solidFill>
            <a:schemeClr val="bg1">
              <a:lumMod val="95000"/>
              <a:alpha val="22000"/>
            </a:schemeClr>
          </a:solidFill>
        </p:grpSpPr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 rot="6020991" flipH="1">
            <a:off x="-432150" y="-1673005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71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rot="5400000">
            <a:off x="5986273" y="-1502158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79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rot="5400000" flipV="1">
            <a:off x="9426562" y="-1964490"/>
            <a:ext cx="983700" cy="1222463"/>
            <a:chOff x="4448177" y="173038"/>
            <a:chExt cx="2289175" cy="2844801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95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4448177" y="482601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 rot="13970946">
            <a:off x="12517518" y="395248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11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直角三角形 117"/>
          <p:cNvSpPr/>
          <p:nvPr/>
        </p:nvSpPr>
        <p:spPr>
          <a:xfrm rot="5897408">
            <a:off x="-802168" y="-424926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直角三角形 118"/>
          <p:cNvSpPr/>
          <p:nvPr/>
        </p:nvSpPr>
        <p:spPr>
          <a:xfrm rot="7171792">
            <a:off x="-1072898" y="-424925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0" name="图片 1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49465" r="41518" b="11509"/>
          <a:stretch/>
        </p:blipFill>
        <p:spPr>
          <a:xfrm rot="3044097">
            <a:off x="314569" y="415284"/>
            <a:ext cx="1356796" cy="1165249"/>
          </a:xfrm>
          <a:prstGeom prst="rect">
            <a:avLst/>
          </a:prstGeom>
        </p:spPr>
      </p:pic>
      <p:sp>
        <p:nvSpPr>
          <p:cNvPr id="121" name="矩形 120"/>
          <p:cNvSpPr/>
          <p:nvPr/>
        </p:nvSpPr>
        <p:spPr>
          <a:xfrm>
            <a:off x="1567877" y="570941"/>
            <a:ext cx="4196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</a:t>
            </a:r>
            <a:endParaRPr lang="en-US" altLang="zh-CN" sz="28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1962039"/>
      </p:ext>
    </p:extLst>
  </p:cSld>
  <p:clrMapOvr>
    <a:masterClrMapping/>
  </p:clrMapOvr>
  <p:transition spd="slow" advTm="21427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6.25E-7 -4.81481E-6 C 0.05221 0.24352 0.1487 0.40579 0.15781 0.73195 C 0.13763 0.97038 0.16328 1.07223 0.30195 1.2301 " pathEditMode="relative" rAng="0" ptsTypes="AAA">
                                      <p:cBhvr>
                                        <p:cTn id="6" dur="72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61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3.7037E-7 C 0.07422 0.40255 -0.56289 0.86875 -0.53164 1.24028 C -0.55742 1.26736 -0.63737 1.33148 -0.6625 1.35926 " pathEditMode="relative" rAng="0" ptsTypes="AAA">
                                      <p:cBhvr>
                                        <p:cTn id="20" dur="4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679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7.40741E-7 C 0.03529 0.13264 -0.04818 0.35602 0.10625 0.39583 C 0.24089 0.48333 0.25247 0.78194 0.38542 0.84745 C 0.52005 0.90185 0.60898 1.11944 0.72083 1.25555 " pathEditMode="relative" rAng="0" ptsTypes="AAAA">
                                      <p:cBhvr>
                                        <p:cTn id="28" dur="4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3594 0.12129 C -0.04987 0.76666 -0.39713 0.90926 -0.5776 1.30324 " pathEditMode="relative" rAng="0" ptsTypes="AA">
                                      <p:cBhvr>
                                        <p:cTn id="30" dur="6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590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85185E-6 C -0.12331 0.675 -0.55026 0.83912 -0.87917 0.97014 " pathEditMode="relative" rAng="0" ptsTypes="AA">
                                      <p:cBhvr>
                                        <p:cTn id="44" dur="2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32" y="4849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tmFilter="0,0; .5, 1; 1, 1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9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1" presetClass="entr" presetSubtype="0" fill="hold" grpId="0" nodeType="withEffect">
                                  <p:stCondLst>
                                    <p:cond delay="7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250"/>
                            </p:stCondLst>
                            <p:childTnLst>
                              <p:par>
                                <p:cTn id="1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8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4300"/>
                            </p:stCondLst>
                            <p:childTnLst>
                              <p:par>
                                <p:cTn id="1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4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23 L 0.0095 -0.00023 C 0.0138 -0.00023 0.0207 -0.03449 0.02513 -0.03565 C 0.02851 -0.03565 0.03307 -0.00093 0.0375 0.00185 C 0.04205 0.00393 0.04414 -0.02222 0.05156 -0.02222 C 0.05494 -0.0338 0.05963 0.02199 0.06289 0.01111 C 0.06862 0.01481 0.06966 -0.0206 0.07643 -0.02547 C 0.08763 -0.02778 0.07864 0.00787 0.08828 0.01227 C 0.09882 0.01643 0.10013 0.00648 0.10221 0.00717 " pathEditMode="relative" rAng="0" ptsTypes="AAAAAAAAA">
                                      <p:cBhvr>
                                        <p:cTn id="139" dur="2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4" y="-1088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5" grpId="0"/>
      <p:bldP spid="56" grpId="0"/>
      <p:bldP spid="57" grpId="0"/>
      <p:bldP spid="58" grpId="0"/>
      <p:bldP spid="60" grpId="0" animBg="1"/>
      <p:bldP spid="61" grpId="0"/>
      <p:bldP spid="62" grpId="0" animBg="1"/>
      <p:bldP spid="62" grpId="1" animBg="1"/>
      <p:bldP spid="118" grpId="0" animBg="1"/>
      <p:bldP spid="119" grpId="0" animBg="1"/>
      <p:bldP spid="1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848467" y="4233328"/>
            <a:ext cx="720772" cy="720772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102958" y="4011302"/>
            <a:ext cx="769615" cy="769615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535437">
            <a:off x="8024529" y="1668613"/>
            <a:ext cx="720772" cy="720772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540834" y="3465523"/>
            <a:ext cx="720772" cy="720772"/>
          </a:xfrm>
          <a:prstGeom prst="ellipse">
            <a:avLst/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stCxn id="14" idx="6"/>
          </p:cNvCxnSpPr>
          <p:nvPr/>
        </p:nvCxnSpPr>
        <p:spPr>
          <a:xfrm>
            <a:off x="8740939" y="2084903"/>
            <a:ext cx="1644297" cy="471094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0634977" y="3295498"/>
            <a:ext cx="180927" cy="711899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9181785" y="4643128"/>
            <a:ext cx="918910" cy="310972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8909140" y="3048102"/>
            <a:ext cx="1578625" cy="1702701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7" idx="0"/>
          </p:cNvCxnSpPr>
          <p:nvPr/>
        </p:nvCxnSpPr>
        <p:spPr>
          <a:xfrm>
            <a:off x="8480055" y="2396650"/>
            <a:ext cx="122610" cy="2197064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416084" y="2320450"/>
            <a:ext cx="1677850" cy="1912878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8" idx="6"/>
          </p:cNvCxnSpPr>
          <p:nvPr/>
        </p:nvCxnSpPr>
        <p:spPr>
          <a:xfrm>
            <a:off x="6569239" y="4593714"/>
            <a:ext cx="1474594" cy="422117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7986590" y="2396650"/>
            <a:ext cx="254556" cy="1068873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6545315" y="2874919"/>
            <a:ext cx="3822034" cy="1557175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14" idx="5"/>
            <a:endCxn id="9" idx="1"/>
          </p:cNvCxnSpPr>
          <p:nvPr/>
        </p:nvCxnSpPr>
        <p:spPr>
          <a:xfrm>
            <a:off x="8597131" y="2320276"/>
            <a:ext cx="1618535" cy="1803734"/>
          </a:xfrm>
          <a:prstGeom prst="line">
            <a:avLst/>
          </a:prstGeom>
          <a:ln w="285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076911" y="4124010"/>
            <a:ext cx="264870" cy="573112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385236" y="2137258"/>
            <a:ext cx="1158240" cy="1158240"/>
            <a:chOff x="10545480" y="2157684"/>
            <a:chExt cx="1158240" cy="1158240"/>
          </a:xfrm>
        </p:grpSpPr>
        <p:sp>
          <p:nvSpPr>
            <p:cNvPr id="13" name="椭圆 12"/>
            <p:cNvSpPr/>
            <p:nvPr/>
          </p:nvSpPr>
          <p:spPr>
            <a:xfrm>
              <a:off x="10545480" y="2157684"/>
              <a:ext cx="1158240" cy="1158240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10867543" y="2375487"/>
              <a:ext cx="568388" cy="722634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/>
            <p:cNvSpPr>
              <a:spLocks noEditPoints="1"/>
            </p:cNvSpPr>
            <p:nvPr/>
          </p:nvSpPr>
          <p:spPr bwMode="auto">
            <a:xfrm>
              <a:off x="10854152" y="2354480"/>
              <a:ext cx="477530" cy="475418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23545" y="4593714"/>
            <a:ext cx="1158240" cy="1158240"/>
            <a:chOff x="8183789" y="4614140"/>
            <a:chExt cx="1158240" cy="1158240"/>
          </a:xfrm>
        </p:grpSpPr>
        <p:sp>
          <p:nvSpPr>
            <p:cNvPr id="7" name="椭圆 6"/>
            <p:cNvSpPr/>
            <p:nvPr/>
          </p:nvSpPr>
          <p:spPr>
            <a:xfrm>
              <a:off x="8183789" y="4614140"/>
              <a:ext cx="1158240" cy="1158240"/>
            </a:xfrm>
            <a:prstGeom prst="ellipse">
              <a:avLst/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8439495" y="4901317"/>
              <a:ext cx="635760" cy="580351"/>
              <a:chOff x="5699489" y="4404931"/>
              <a:chExt cx="477656" cy="436026"/>
            </a:xfrm>
          </p:grpSpPr>
          <p:sp>
            <p:nvSpPr>
              <p:cNvPr id="59" name="Freeform 204"/>
              <p:cNvSpPr>
                <a:spLocks/>
              </p:cNvSpPr>
              <p:nvPr/>
            </p:nvSpPr>
            <p:spPr bwMode="auto">
              <a:xfrm>
                <a:off x="5699489" y="4653619"/>
                <a:ext cx="477656" cy="187338"/>
              </a:xfrm>
              <a:custGeom>
                <a:avLst/>
                <a:gdLst>
                  <a:gd name="T0" fmla="*/ 0 w 184"/>
                  <a:gd name="T1" fmla="*/ 0 h 72"/>
                  <a:gd name="T2" fmla="*/ 184 w 184"/>
                  <a:gd name="T3" fmla="*/ 0 h 72"/>
                  <a:gd name="T4" fmla="*/ 184 w 184"/>
                  <a:gd name="T5" fmla="*/ 56 h 72"/>
                  <a:gd name="T6" fmla="*/ 168 w 184"/>
                  <a:gd name="T7" fmla="*/ 72 h 72"/>
                  <a:gd name="T8" fmla="*/ 16 w 184"/>
                  <a:gd name="T9" fmla="*/ 72 h 72"/>
                  <a:gd name="T10" fmla="*/ 0 w 184"/>
                  <a:gd name="T11" fmla="*/ 56 h 72"/>
                  <a:gd name="T12" fmla="*/ 0 w 184"/>
                  <a:gd name="T13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" h="72">
                    <a:moveTo>
                      <a:pt x="0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56"/>
                      <a:pt x="184" y="56"/>
                      <a:pt x="184" y="56"/>
                    </a:cubicBezTo>
                    <a:cubicBezTo>
                      <a:pt x="184" y="65"/>
                      <a:pt x="177" y="72"/>
                      <a:pt x="168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7" y="72"/>
                      <a:pt x="0" y="65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05"/>
              <p:cNvSpPr>
                <a:spLocks/>
              </p:cNvSpPr>
              <p:nvPr/>
            </p:nvSpPr>
            <p:spPr bwMode="auto">
              <a:xfrm>
                <a:off x="5699489" y="4488192"/>
                <a:ext cx="477656" cy="165427"/>
              </a:xfrm>
              <a:custGeom>
                <a:avLst/>
                <a:gdLst>
                  <a:gd name="T0" fmla="*/ 0 w 436"/>
                  <a:gd name="T1" fmla="*/ 151 h 151"/>
                  <a:gd name="T2" fmla="*/ 0 w 436"/>
                  <a:gd name="T3" fmla="*/ 0 h 151"/>
                  <a:gd name="T4" fmla="*/ 436 w 436"/>
                  <a:gd name="T5" fmla="*/ 0 h 151"/>
                  <a:gd name="T6" fmla="*/ 436 w 436"/>
                  <a:gd name="T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6" h="151">
                    <a:moveTo>
                      <a:pt x="0" y="151"/>
                    </a:moveTo>
                    <a:lnTo>
                      <a:pt x="0" y="0"/>
                    </a:lnTo>
                    <a:lnTo>
                      <a:pt x="436" y="0"/>
                    </a:lnTo>
                    <a:lnTo>
                      <a:pt x="436" y="151"/>
                    </a:ln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06"/>
              <p:cNvSpPr>
                <a:spLocks/>
              </p:cNvSpPr>
              <p:nvPr/>
            </p:nvSpPr>
            <p:spPr bwMode="auto">
              <a:xfrm>
                <a:off x="5803565" y="4425746"/>
                <a:ext cx="82166" cy="62446"/>
              </a:xfrm>
              <a:custGeom>
                <a:avLst/>
                <a:gdLst>
                  <a:gd name="T0" fmla="*/ 32 w 32"/>
                  <a:gd name="T1" fmla="*/ 0 h 24"/>
                  <a:gd name="T2" fmla="*/ 24 w 32"/>
                  <a:gd name="T3" fmla="*/ 0 h 24"/>
                  <a:gd name="T4" fmla="*/ 16 w 32"/>
                  <a:gd name="T5" fmla="*/ 8 h 24"/>
                  <a:gd name="T6" fmla="*/ 16 w 32"/>
                  <a:gd name="T7" fmla="*/ 16 h 24"/>
                  <a:gd name="T8" fmla="*/ 0 w 32"/>
                  <a:gd name="T9" fmla="*/ 16 h 24"/>
                  <a:gd name="T10" fmla="*/ 0 w 32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3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207"/>
              <p:cNvSpPr>
                <a:spLocks noChangeArrowheads="1"/>
              </p:cNvSpPr>
              <p:nvPr/>
            </p:nvSpPr>
            <p:spPr bwMode="auto">
              <a:xfrm>
                <a:off x="5885731" y="4404931"/>
                <a:ext cx="104076" cy="41631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08"/>
              <p:cNvSpPr>
                <a:spLocks/>
              </p:cNvSpPr>
              <p:nvPr/>
            </p:nvSpPr>
            <p:spPr bwMode="auto">
              <a:xfrm>
                <a:off x="5989807" y="4425746"/>
                <a:ext cx="83261" cy="62446"/>
              </a:xfrm>
              <a:custGeom>
                <a:avLst/>
                <a:gdLst>
                  <a:gd name="T0" fmla="*/ 0 w 32"/>
                  <a:gd name="T1" fmla="*/ 0 h 24"/>
                  <a:gd name="T2" fmla="*/ 8 w 32"/>
                  <a:gd name="T3" fmla="*/ 0 h 24"/>
                  <a:gd name="T4" fmla="*/ 16 w 32"/>
                  <a:gd name="T5" fmla="*/ 8 h 24"/>
                  <a:gd name="T6" fmla="*/ 16 w 32"/>
                  <a:gd name="T7" fmla="*/ 16 h 24"/>
                  <a:gd name="T8" fmla="*/ 32 w 32"/>
                  <a:gd name="T9" fmla="*/ 16 h 24"/>
                  <a:gd name="T10" fmla="*/ 32 w 32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4">
                    <a:moveTo>
                      <a:pt x="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13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24"/>
                      <a:pt x="32" y="24"/>
                      <a:pt x="32" y="24"/>
                    </a:cubicBezTo>
                  </a:path>
                </a:pathLst>
              </a:cu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209"/>
              <p:cNvSpPr>
                <a:spLocks noChangeArrowheads="1"/>
              </p:cNvSpPr>
              <p:nvPr/>
            </p:nvSpPr>
            <p:spPr bwMode="auto">
              <a:xfrm>
                <a:off x="5803565" y="4611988"/>
                <a:ext cx="62446" cy="104076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210"/>
              <p:cNvSpPr>
                <a:spLocks noChangeArrowheads="1"/>
              </p:cNvSpPr>
              <p:nvPr/>
            </p:nvSpPr>
            <p:spPr bwMode="auto">
              <a:xfrm>
                <a:off x="6010623" y="4611988"/>
                <a:ext cx="62446" cy="104076"/>
              </a:xfrm>
              <a:prstGeom prst="rect">
                <a:avLst/>
              </a:prstGeom>
              <a:noFill/>
              <a:ln w="30163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1030830" y="2589037"/>
            <a:ext cx="385499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忧思在我的心里平静下去，正如暮色降临在寂静的山林中。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Sorrow is hushed into peace in my heart like the evening among the silent trees.</a:t>
            </a:r>
          </a:p>
        </p:txBody>
      </p:sp>
      <p:sp>
        <p:nvSpPr>
          <p:cNvPr id="69" name="L 形 68"/>
          <p:cNvSpPr/>
          <p:nvPr/>
        </p:nvSpPr>
        <p:spPr>
          <a:xfrm rot="5400000">
            <a:off x="634342" y="2301912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L 形 69"/>
          <p:cNvSpPr/>
          <p:nvPr/>
        </p:nvSpPr>
        <p:spPr>
          <a:xfrm rot="16200000">
            <a:off x="4985065" y="4164928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Freeform 561"/>
          <p:cNvSpPr>
            <a:spLocks noEditPoints="1"/>
          </p:cNvSpPr>
          <p:nvPr/>
        </p:nvSpPr>
        <p:spPr bwMode="auto">
          <a:xfrm>
            <a:off x="1392847" y="2063557"/>
            <a:ext cx="903856" cy="623859"/>
          </a:xfrm>
          <a:custGeom>
            <a:avLst/>
            <a:gdLst>
              <a:gd name="T0" fmla="*/ 236 w 358"/>
              <a:gd name="T1" fmla="*/ 167 h 221"/>
              <a:gd name="T2" fmla="*/ 207 w 358"/>
              <a:gd name="T3" fmla="*/ 170 h 221"/>
              <a:gd name="T4" fmla="*/ 203 w 358"/>
              <a:gd name="T5" fmla="*/ 161 h 221"/>
              <a:gd name="T6" fmla="*/ 89 w 358"/>
              <a:gd name="T7" fmla="*/ 42 h 221"/>
              <a:gd name="T8" fmla="*/ 201 w 358"/>
              <a:gd name="T9" fmla="*/ 59 h 221"/>
              <a:gd name="T10" fmla="*/ 260 w 358"/>
              <a:gd name="T11" fmla="*/ 47 h 221"/>
              <a:gd name="T12" fmla="*/ 292 w 358"/>
              <a:gd name="T13" fmla="*/ 25 h 221"/>
              <a:gd name="T14" fmla="*/ 336 w 358"/>
              <a:gd name="T15" fmla="*/ 42 h 221"/>
              <a:gd name="T16" fmla="*/ 342 w 358"/>
              <a:gd name="T17" fmla="*/ 55 h 221"/>
              <a:gd name="T18" fmla="*/ 357 w 358"/>
              <a:gd name="T19" fmla="*/ 65 h 221"/>
              <a:gd name="T20" fmla="*/ 358 w 358"/>
              <a:gd name="T21" fmla="*/ 67 h 221"/>
              <a:gd name="T22" fmla="*/ 350 w 358"/>
              <a:gd name="T23" fmla="*/ 69 h 221"/>
              <a:gd name="T24" fmla="*/ 338 w 358"/>
              <a:gd name="T25" fmla="*/ 78 h 221"/>
              <a:gd name="T26" fmla="*/ 330 w 358"/>
              <a:gd name="T27" fmla="*/ 106 h 221"/>
              <a:gd name="T28" fmla="*/ 283 w 358"/>
              <a:gd name="T29" fmla="*/ 161 h 221"/>
              <a:gd name="T30" fmla="*/ 243 w 358"/>
              <a:gd name="T31" fmla="*/ 178 h 221"/>
              <a:gd name="T32" fmla="*/ 254 w 358"/>
              <a:gd name="T33" fmla="*/ 192 h 221"/>
              <a:gd name="T34" fmla="*/ 269 w 358"/>
              <a:gd name="T35" fmla="*/ 199 h 221"/>
              <a:gd name="T36" fmla="*/ 279 w 358"/>
              <a:gd name="T37" fmla="*/ 205 h 221"/>
              <a:gd name="T38" fmla="*/ 279 w 358"/>
              <a:gd name="T39" fmla="*/ 212 h 221"/>
              <a:gd name="T40" fmla="*/ 274 w 358"/>
              <a:gd name="T41" fmla="*/ 205 h 221"/>
              <a:gd name="T42" fmla="*/ 261 w 358"/>
              <a:gd name="T43" fmla="*/ 200 h 221"/>
              <a:gd name="T44" fmla="*/ 240 w 358"/>
              <a:gd name="T45" fmla="*/ 194 h 221"/>
              <a:gd name="T46" fmla="*/ 232 w 358"/>
              <a:gd name="T47" fmla="*/ 195 h 221"/>
              <a:gd name="T48" fmla="*/ 229 w 358"/>
              <a:gd name="T49" fmla="*/ 194 h 221"/>
              <a:gd name="T50" fmla="*/ 236 w 358"/>
              <a:gd name="T51" fmla="*/ 190 h 221"/>
              <a:gd name="T52" fmla="*/ 250 w 358"/>
              <a:gd name="T53" fmla="*/ 194 h 221"/>
              <a:gd name="T54" fmla="*/ 229 w 358"/>
              <a:gd name="T55" fmla="*/ 166 h 221"/>
              <a:gd name="T56" fmla="*/ 216 w 358"/>
              <a:gd name="T57" fmla="*/ 179 h 221"/>
              <a:gd name="T58" fmla="*/ 227 w 358"/>
              <a:gd name="T59" fmla="*/ 194 h 221"/>
              <a:gd name="T60" fmla="*/ 246 w 358"/>
              <a:gd name="T61" fmla="*/ 209 h 221"/>
              <a:gd name="T62" fmla="*/ 260 w 358"/>
              <a:gd name="T63" fmla="*/ 221 h 221"/>
              <a:gd name="T64" fmla="*/ 257 w 358"/>
              <a:gd name="T65" fmla="*/ 217 h 221"/>
              <a:gd name="T66" fmla="*/ 245 w 358"/>
              <a:gd name="T67" fmla="*/ 211 h 221"/>
              <a:gd name="T68" fmla="*/ 232 w 358"/>
              <a:gd name="T69" fmla="*/ 209 h 221"/>
              <a:gd name="T70" fmla="*/ 210 w 358"/>
              <a:gd name="T71" fmla="*/ 207 h 221"/>
              <a:gd name="T72" fmla="*/ 201 w 358"/>
              <a:gd name="T73" fmla="*/ 211 h 221"/>
              <a:gd name="T74" fmla="*/ 205 w 358"/>
              <a:gd name="T75" fmla="*/ 204 h 221"/>
              <a:gd name="T76" fmla="*/ 218 w 358"/>
              <a:gd name="T77" fmla="*/ 203 h 221"/>
              <a:gd name="T78" fmla="*/ 226 w 358"/>
              <a:gd name="T79" fmla="*/ 198 h 221"/>
              <a:gd name="T80" fmla="*/ 215 w 358"/>
              <a:gd name="T81" fmla="*/ 185 h 221"/>
              <a:gd name="T82" fmla="*/ 202 w 358"/>
              <a:gd name="T83" fmla="*/ 167 h 221"/>
              <a:gd name="T84" fmla="*/ 180 w 358"/>
              <a:gd name="T85" fmla="*/ 143 h 221"/>
              <a:gd name="T86" fmla="*/ 125 w 358"/>
              <a:gd name="T87" fmla="*/ 77 h 221"/>
              <a:gd name="T88" fmla="*/ 5 w 358"/>
              <a:gd name="T89" fmla="*/ 22 h 221"/>
              <a:gd name="T90" fmla="*/ 5 w 358"/>
              <a:gd name="T91" fmla="*/ 21 h 221"/>
              <a:gd name="T92" fmla="*/ 17 w 358"/>
              <a:gd name="T93" fmla="*/ 17 h 221"/>
              <a:gd name="T94" fmla="*/ 4 w 358"/>
              <a:gd name="T95" fmla="*/ 5 h 221"/>
              <a:gd name="T96" fmla="*/ 1 w 358"/>
              <a:gd name="T9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8" h="221">
                <a:moveTo>
                  <a:pt x="233" y="167"/>
                </a:moveTo>
                <a:lnTo>
                  <a:pt x="236" y="170"/>
                </a:lnTo>
                <a:lnTo>
                  <a:pt x="236" y="170"/>
                </a:lnTo>
                <a:lnTo>
                  <a:pt x="236" y="167"/>
                </a:lnTo>
                <a:lnTo>
                  <a:pt x="233" y="167"/>
                </a:lnTo>
                <a:close/>
                <a:moveTo>
                  <a:pt x="203" y="161"/>
                </a:moveTo>
                <a:lnTo>
                  <a:pt x="205" y="162"/>
                </a:lnTo>
                <a:lnTo>
                  <a:pt x="207" y="170"/>
                </a:lnTo>
                <a:lnTo>
                  <a:pt x="211" y="175"/>
                </a:lnTo>
                <a:lnTo>
                  <a:pt x="211" y="170"/>
                </a:lnTo>
                <a:lnTo>
                  <a:pt x="211" y="164"/>
                </a:lnTo>
                <a:lnTo>
                  <a:pt x="203" y="161"/>
                </a:lnTo>
                <a:close/>
                <a:moveTo>
                  <a:pt x="1" y="0"/>
                </a:moveTo>
                <a:lnTo>
                  <a:pt x="30" y="14"/>
                </a:lnTo>
                <a:lnTo>
                  <a:pt x="59" y="28"/>
                </a:lnTo>
                <a:lnTo>
                  <a:pt x="89" y="42"/>
                </a:lnTo>
                <a:lnTo>
                  <a:pt x="121" y="49"/>
                </a:lnTo>
                <a:lnTo>
                  <a:pt x="147" y="53"/>
                </a:lnTo>
                <a:lnTo>
                  <a:pt x="174" y="59"/>
                </a:lnTo>
                <a:lnTo>
                  <a:pt x="201" y="59"/>
                </a:lnTo>
                <a:lnTo>
                  <a:pt x="218" y="56"/>
                </a:lnTo>
                <a:lnTo>
                  <a:pt x="235" y="53"/>
                </a:lnTo>
                <a:lnTo>
                  <a:pt x="248" y="52"/>
                </a:lnTo>
                <a:lnTo>
                  <a:pt x="260" y="47"/>
                </a:lnTo>
                <a:lnTo>
                  <a:pt x="262" y="42"/>
                </a:lnTo>
                <a:lnTo>
                  <a:pt x="270" y="34"/>
                </a:lnTo>
                <a:lnTo>
                  <a:pt x="282" y="27"/>
                </a:lnTo>
                <a:lnTo>
                  <a:pt x="292" y="25"/>
                </a:lnTo>
                <a:lnTo>
                  <a:pt x="308" y="25"/>
                </a:lnTo>
                <a:lnTo>
                  <a:pt x="321" y="31"/>
                </a:lnTo>
                <a:lnTo>
                  <a:pt x="333" y="40"/>
                </a:lnTo>
                <a:lnTo>
                  <a:pt x="336" y="42"/>
                </a:lnTo>
                <a:lnTo>
                  <a:pt x="337" y="46"/>
                </a:lnTo>
                <a:lnTo>
                  <a:pt x="340" y="48"/>
                </a:lnTo>
                <a:lnTo>
                  <a:pt x="341" y="52"/>
                </a:lnTo>
                <a:lnTo>
                  <a:pt x="342" y="55"/>
                </a:lnTo>
                <a:lnTo>
                  <a:pt x="346" y="57"/>
                </a:lnTo>
                <a:lnTo>
                  <a:pt x="350" y="61"/>
                </a:lnTo>
                <a:lnTo>
                  <a:pt x="355" y="64"/>
                </a:lnTo>
                <a:lnTo>
                  <a:pt x="357" y="65"/>
                </a:lnTo>
                <a:lnTo>
                  <a:pt x="357" y="65"/>
                </a:lnTo>
                <a:lnTo>
                  <a:pt x="357" y="65"/>
                </a:lnTo>
                <a:lnTo>
                  <a:pt x="358" y="67"/>
                </a:lnTo>
                <a:lnTo>
                  <a:pt x="358" y="67"/>
                </a:lnTo>
                <a:lnTo>
                  <a:pt x="357" y="67"/>
                </a:lnTo>
                <a:lnTo>
                  <a:pt x="355" y="67"/>
                </a:lnTo>
                <a:lnTo>
                  <a:pt x="355" y="67"/>
                </a:lnTo>
                <a:lnTo>
                  <a:pt x="350" y="69"/>
                </a:lnTo>
                <a:lnTo>
                  <a:pt x="345" y="70"/>
                </a:lnTo>
                <a:lnTo>
                  <a:pt x="342" y="70"/>
                </a:lnTo>
                <a:lnTo>
                  <a:pt x="341" y="74"/>
                </a:lnTo>
                <a:lnTo>
                  <a:pt x="338" y="78"/>
                </a:lnTo>
                <a:lnTo>
                  <a:pt x="337" y="81"/>
                </a:lnTo>
                <a:lnTo>
                  <a:pt x="333" y="85"/>
                </a:lnTo>
                <a:lnTo>
                  <a:pt x="329" y="89"/>
                </a:lnTo>
                <a:lnTo>
                  <a:pt x="330" y="106"/>
                </a:lnTo>
                <a:lnTo>
                  <a:pt x="325" y="123"/>
                </a:lnTo>
                <a:lnTo>
                  <a:pt x="317" y="139"/>
                </a:lnTo>
                <a:lnTo>
                  <a:pt x="303" y="150"/>
                </a:lnTo>
                <a:lnTo>
                  <a:pt x="283" y="161"/>
                </a:lnTo>
                <a:lnTo>
                  <a:pt x="262" y="166"/>
                </a:lnTo>
                <a:lnTo>
                  <a:pt x="239" y="167"/>
                </a:lnTo>
                <a:lnTo>
                  <a:pt x="240" y="171"/>
                </a:lnTo>
                <a:lnTo>
                  <a:pt x="243" y="178"/>
                </a:lnTo>
                <a:lnTo>
                  <a:pt x="246" y="183"/>
                </a:lnTo>
                <a:lnTo>
                  <a:pt x="250" y="187"/>
                </a:lnTo>
                <a:lnTo>
                  <a:pt x="254" y="192"/>
                </a:lnTo>
                <a:lnTo>
                  <a:pt x="254" y="192"/>
                </a:lnTo>
                <a:lnTo>
                  <a:pt x="256" y="192"/>
                </a:lnTo>
                <a:lnTo>
                  <a:pt x="257" y="194"/>
                </a:lnTo>
                <a:lnTo>
                  <a:pt x="264" y="196"/>
                </a:lnTo>
                <a:lnTo>
                  <a:pt x="269" y="199"/>
                </a:lnTo>
                <a:lnTo>
                  <a:pt x="273" y="200"/>
                </a:lnTo>
                <a:lnTo>
                  <a:pt x="275" y="202"/>
                </a:lnTo>
                <a:lnTo>
                  <a:pt x="278" y="203"/>
                </a:lnTo>
                <a:lnTo>
                  <a:pt x="279" y="205"/>
                </a:lnTo>
                <a:lnTo>
                  <a:pt x="281" y="208"/>
                </a:lnTo>
                <a:lnTo>
                  <a:pt x="281" y="212"/>
                </a:lnTo>
                <a:lnTo>
                  <a:pt x="279" y="212"/>
                </a:lnTo>
                <a:lnTo>
                  <a:pt x="279" y="212"/>
                </a:lnTo>
                <a:lnTo>
                  <a:pt x="278" y="212"/>
                </a:lnTo>
                <a:lnTo>
                  <a:pt x="277" y="209"/>
                </a:lnTo>
                <a:lnTo>
                  <a:pt x="277" y="207"/>
                </a:lnTo>
                <a:lnTo>
                  <a:pt x="274" y="205"/>
                </a:lnTo>
                <a:lnTo>
                  <a:pt x="271" y="204"/>
                </a:lnTo>
                <a:lnTo>
                  <a:pt x="267" y="202"/>
                </a:lnTo>
                <a:lnTo>
                  <a:pt x="262" y="200"/>
                </a:lnTo>
                <a:lnTo>
                  <a:pt x="261" y="200"/>
                </a:lnTo>
                <a:lnTo>
                  <a:pt x="260" y="199"/>
                </a:lnTo>
                <a:lnTo>
                  <a:pt x="257" y="196"/>
                </a:lnTo>
                <a:lnTo>
                  <a:pt x="252" y="196"/>
                </a:lnTo>
                <a:lnTo>
                  <a:pt x="240" y="194"/>
                </a:lnTo>
                <a:lnTo>
                  <a:pt x="237" y="194"/>
                </a:lnTo>
                <a:lnTo>
                  <a:pt x="236" y="194"/>
                </a:lnTo>
                <a:lnTo>
                  <a:pt x="233" y="194"/>
                </a:lnTo>
                <a:lnTo>
                  <a:pt x="232" y="195"/>
                </a:lnTo>
                <a:lnTo>
                  <a:pt x="232" y="196"/>
                </a:lnTo>
                <a:lnTo>
                  <a:pt x="231" y="196"/>
                </a:lnTo>
                <a:lnTo>
                  <a:pt x="229" y="195"/>
                </a:lnTo>
                <a:lnTo>
                  <a:pt x="229" y="194"/>
                </a:lnTo>
                <a:lnTo>
                  <a:pt x="231" y="192"/>
                </a:lnTo>
                <a:lnTo>
                  <a:pt x="232" y="191"/>
                </a:lnTo>
                <a:lnTo>
                  <a:pt x="233" y="190"/>
                </a:lnTo>
                <a:lnTo>
                  <a:pt x="236" y="190"/>
                </a:lnTo>
                <a:lnTo>
                  <a:pt x="239" y="190"/>
                </a:lnTo>
                <a:lnTo>
                  <a:pt x="241" y="191"/>
                </a:lnTo>
                <a:lnTo>
                  <a:pt x="244" y="191"/>
                </a:lnTo>
                <a:lnTo>
                  <a:pt x="250" y="194"/>
                </a:lnTo>
                <a:lnTo>
                  <a:pt x="244" y="186"/>
                </a:lnTo>
                <a:lnTo>
                  <a:pt x="240" y="178"/>
                </a:lnTo>
                <a:lnTo>
                  <a:pt x="236" y="174"/>
                </a:lnTo>
                <a:lnTo>
                  <a:pt x="229" y="166"/>
                </a:lnTo>
                <a:lnTo>
                  <a:pt x="222" y="166"/>
                </a:lnTo>
                <a:lnTo>
                  <a:pt x="215" y="165"/>
                </a:lnTo>
                <a:lnTo>
                  <a:pt x="215" y="171"/>
                </a:lnTo>
                <a:lnTo>
                  <a:pt x="216" y="179"/>
                </a:lnTo>
                <a:lnTo>
                  <a:pt x="218" y="182"/>
                </a:lnTo>
                <a:lnTo>
                  <a:pt x="220" y="186"/>
                </a:lnTo>
                <a:lnTo>
                  <a:pt x="223" y="188"/>
                </a:lnTo>
                <a:lnTo>
                  <a:pt x="227" y="194"/>
                </a:lnTo>
                <a:lnTo>
                  <a:pt x="232" y="199"/>
                </a:lnTo>
                <a:lnTo>
                  <a:pt x="236" y="204"/>
                </a:lnTo>
                <a:lnTo>
                  <a:pt x="241" y="208"/>
                </a:lnTo>
                <a:lnTo>
                  <a:pt x="246" y="209"/>
                </a:lnTo>
                <a:lnTo>
                  <a:pt x="253" y="211"/>
                </a:lnTo>
                <a:lnTo>
                  <a:pt x="258" y="213"/>
                </a:lnTo>
                <a:lnTo>
                  <a:pt x="260" y="220"/>
                </a:lnTo>
                <a:lnTo>
                  <a:pt x="260" y="221"/>
                </a:lnTo>
                <a:lnTo>
                  <a:pt x="258" y="221"/>
                </a:lnTo>
                <a:lnTo>
                  <a:pt x="258" y="221"/>
                </a:lnTo>
                <a:lnTo>
                  <a:pt x="257" y="220"/>
                </a:lnTo>
                <a:lnTo>
                  <a:pt x="257" y="217"/>
                </a:lnTo>
                <a:lnTo>
                  <a:pt x="254" y="215"/>
                </a:lnTo>
                <a:lnTo>
                  <a:pt x="252" y="213"/>
                </a:lnTo>
                <a:lnTo>
                  <a:pt x="248" y="212"/>
                </a:lnTo>
                <a:lnTo>
                  <a:pt x="245" y="211"/>
                </a:lnTo>
                <a:lnTo>
                  <a:pt x="241" y="211"/>
                </a:lnTo>
                <a:lnTo>
                  <a:pt x="239" y="211"/>
                </a:lnTo>
                <a:lnTo>
                  <a:pt x="237" y="209"/>
                </a:lnTo>
                <a:lnTo>
                  <a:pt x="232" y="209"/>
                </a:lnTo>
                <a:lnTo>
                  <a:pt x="227" y="209"/>
                </a:lnTo>
                <a:lnTo>
                  <a:pt x="220" y="208"/>
                </a:lnTo>
                <a:lnTo>
                  <a:pt x="212" y="207"/>
                </a:lnTo>
                <a:lnTo>
                  <a:pt x="210" y="207"/>
                </a:lnTo>
                <a:lnTo>
                  <a:pt x="207" y="207"/>
                </a:lnTo>
                <a:lnTo>
                  <a:pt x="206" y="208"/>
                </a:lnTo>
                <a:lnTo>
                  <a:pt x="203" y="209"/>
                </a:lnTo>
                <a:lnTo>
                  <a:pt x="201" y="211"/>
                </a:lnTo>
                <a:lnTo>
                  <a:pt x="201" y="211"/>
                </a:lnTo>
                <a:lnTo>
                  <a:pt x="201" y="211"/>
                </a:lnTo>
                <a:lnTo>
                  <a:pt x="202" y="207"/>
                </a:lnTo>
                <a:lnTo>
                  <a:pt x="205" y="204"/>
                </a:lnTo>
                <a:lnTo>
                  <a:pt x="207" y="203"/>
                </a:lnTo>
                <a:lnTo>
                  <a:pt x="210" y="203"/>
                </a:lnTo>
                <a:lnTo>
                  <a:pt x="214" y="203"/>
                </a:lnTo>
                <a:lnTo>
                  <a:pt x="218" y="203"/>
                </a:lnTo>
                <a:lnTo>
                  <a:pt x="224" y="204"/>
                </a:lnTo>
                <a:lnTo>
                  <a:pt x="232" y="205"/>
                </a:lnTo>
                <a:lnTo>
                  <a:pt x="232" y="205"/>
                </a:lnTo>
                <a:lnTo>
                  <a:pt x="226" y="198"/>
                </a:lnTo>
                <a:lnTo>
                  <a:pt x="218" y="191"/>
                </a:lnTo>
                <a:lnTo>
                  <a:pt x="216" y="188"/>
                </a:lnTo>
                <a:lnTo>
                  <a:pt x="215" y="185"/>
                </a:lnTo>
                <a:lnTo>
                  <a:pt x="215" y="185"/>
                </a:lnTo>
                <a:lnTo>
                  <a:pt x="211" y="179"/>
                </a:lnTo>
                <a:lnTo>
                  <a:pt x="206" y="174"/>
                </a:lnTo>
                <a:lnTo>
                  <a:pt x="205" y="171"/>
                </a:lnTo>
                <a:lnTo>
                  <a:pt x="202" y="167"/>
                </a:lnTo>
                <a:lnTo>
                  <a:pt x="201" y="164"/>
                </a:lnTo>
                <a:lnTo>
                  <a:pt x="198" y="160"/>
                </a:lnTo>
                <a:lnTo>
                  <a:pt x="187" y="152"/>
                </a:lnTo>
                <a:lnTo>
                  <a:pt x="180" y="143"/>
                </a:lnTo>
                <a:lnTo>
                  <a:pt x="173" y="132"/>
                </a:lnTo>
                <a:lnTo>
                  <a:pt x="160" y="111"/>
                </a:lnTo>
                <a:lnTo>
                  <a:pt x="144" y="93"/>
                </a:lnTo>
                <a:lnTo>
                  <a:pt x="125" y="77"/>
                </a:lnTo>
                <a:lnTo>
                  <a:pt x="97" y="61"/>
                </a:lnTo>
                <a:lnTo>
                  <a:pt x="68" y="48"/>
                </a:lnTo>
                <a:lnTo>
                  <a:pt x="35" y="36"/>
                </a:lnTo>
                <a:lnTo>
                  <a:pt x="5" y="22"/>
                </a:lnTo>
                <a:lnTo>
                  <a:pt x="4" y="22"/>
                </a:lnTo>
                <a:lnTo>
                  <a:pt x="4" y="21"/>
                </a:lnTo>
                <a:lnTo>
                  <a:pt x="5" y="21"/>
                </a:lnTo>
                <a:lnTo>
                  <a:pt x="5" y="21"/>
                </a:lnTo>
                <a:lnTo>
                  <a:pt x="10" y="19"/>
                </a:lnTo>
                <a:lnTo>
                  <a:pt x="16" y="19"/>
                </a:lnTo>
                <a:lnTo>
                  <a:pt x="22" y="19"/>
                </a:lnTo>
                <a:lnTo>
                  <a:pt x="17" y="17"/>
                </a:lnTo>
                <a:lnTo>
                  <a:pt x="13" y="13"/>
                </a:lnTo>
                <a:lnTo>
                  <a:pt x="10" y="11"/>
                </a:lnTo>
                <a:lnTo>
                  <a:pt x="6" y="8"/>
                </a:lnTo>
                <a:lnTo>
                  <a:pt x="4" y="5"/>
                </a:lnTo>
                <a:lnTo>
                  <a:pt x="1" y="1"/>
                </a:lnTo>
                <a:lnTo>
                  <a:pt x="0" y="1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568"/>
          <p:cNvSpPr>
            <a:spLocks/>
          </p:cNvSpPr>
          <p:nvPr/>
        </p:nvSpPr>
        <p:spPr bwMode="auto">
          <a:xfrm flipH="1">
            <a:off x="5133891" y="3521463"/>
            <a:ext cx="419674" cy="1103142"/>
          </a:xfrm>
          <a:custGeom>
            <a:avLst/>
            <a:gdLst>
              <a:gd name="T0" fmla="*/ 163 w 245"/>
              <a:gd name="T1" fmla="*/ 1 h 644"/>
              <a:gd name="T2" fmla="*/ 188 w 245"/>
              <a:gd name="T3" fmla="*/ 14 h 644"/>
              <a:gd name="T4" fmla="*/ 201 w 245"/>
              <a:gd name="T5" fmla="*/ 35 h 644"/>
              <a:gd name="T6" fmla="*/ 205 w 245"/>
              <a:gd name="T7" fmla="*/ 66 h 644"/>
              <a:gd name="T8" fmla="*/ 197 w 245"/>
              <a:gd name="T9" fmla="*/ 93 h 644"/>
              <a:gd name="T10" fmla="*/ 209 w 245"/>
              <a:gd name="T11" fmla="*/ 125 h 644"/>
              <a:gd name="T12" fmla="*/ 215 w 245"/>
              <a:gd name="T13" fmla="*/ 177 h 644"/>
              <a:gd name="T14" fmla="*/ 210 w 245"/>
              <a:gd name="T15" fmla="*/ 243 h 644"/>
              <a:gd name="T16" fmla="*/ 188 w 245"/>
              <a:gd name="T17" fmla="*/ 303 h 644"/>
              <a:gd name="T18" fmla="*/ 158 w 245"/>
              <a:gd name="T19" fmla="*/ 340 h 644"/>
              <a:gd name="T20" fmla="*/ 127 w 245"/>
              <a:gd name="T21" fmla="*/ 359 h 644"/>
              <a:gd name="T22" fmla="*/ 106 w 245"/>
              <a:gd name="T23" fmla="*/ 371 h 644"/>
              <a:gd name="T24" fmla="*/ 101 w 245"/>
              <a:gd name="T25" fmla="*/ 386 h 644"/>
              <a:gd name="T26" fmla="*/ 101 w 245"/>
              <a:gd name="T27" fmla="*/ 418 h 644"/>
              <a:gd name="T28" fmla="*/ 101 w 245"/>
              <a:gd name="T29" fmla="*/ 471 h 644"/>
              <a:gd name="T30" fmla="*/ 101 w 245"/>
              <a:gd name="T31" fmla="*/ 507 h 644"/>
              <a:gd name="T32" fmla="*/ 104 w 245"/>
              <a:gd name="T33" fmla="*/ 552 h 644"/>
              <a:gd name="T34" fmla="*/ 106 w 245"/>
              <a:gd name="T35" fmla="*/ 594 h 644"/>
              <a:gd name="T36" fmla="*/ 108 w 245"/>
              <a:gd name="T37" fmla="*/ 627 h 644"/>
              <a:gd name="T38" fmla="*/ 106 w 245"/>
              <a:gd name="T39" fmla="*/ 637 h 644"/>
              <a:gd name="T40" fmla="*/ 101 w 245"/>
              <a:gd name="T41" fmla="*/ 620 h 644"/>
              <a:gd name="T42" fmla="*/ 93 w 245"/>
              <a:gd name="T43" fmla="*/ 591 h 644"/>
              <a:gd name="T44" fmla="*/ 85 w 245"/>
              <a:gd name="T45" fmla="*/ 563 h 644"/>
              <a:gd name="T46" fmla="*/ 79 w 245"/>
              <a:gd name="T47" fmla="*/ 544 h 644"/>
              <a:gd name="T48" fmla="*/ 72 w 245"/>
              <a:gd name="T49" fmla="*/ 548 h 644"/>
              <a:gd name="T50" fmla="*/ 68 w 245"/>
              <a:gd name="T51" fmla="*/ 585 h 644"/>
              <a:gd name="T52" fmla="*/ 68 w 245"/>
              <a:gd name="T53" fmla="*/ 624 h 644"/>
              <a:gd name="T54" fmla="*/ 67 w 245"/>
              <a:gd name="T55" fmla="*/ 644 h 644"/>
              <a:gd name="T56" fmla="*/ 63 w 245"/>
              <a:gd name="T57" fmla="*/ 637 h 644"/>
              <a:gd name="T58" fmla="*/ 55 w 245"/>
              <a:gd name="T59" fmla="*/ 597 h 644"/>
              <a:gd name="T60" fmla="*/ 46 w 245"/>
              <a:gd name="T61" fmla="*/ 538 h 644"/>
              <a:gd name="T62" fmla="*/ 39 w 245"/>
              <a:gd name="T63" fmla="*/ 477 h 644"/>
              <a:gd name="T64" fmla="*/ 39 w 245"/>
              <a:gd name="T65" fmla="*/ 441 h 644"/>
              <a:gd name="T66" fmla="*/ 42 w 245"/>
              <a:gd name="T67" fmla="*/ 408 h 644"/>
              <a:gd name="T68" fmla="*/ 42 w 245"/>
              <a:gd name="T69" fmla="*/ 384 h 644"/>
              <a:gd name="T70" fmla="*/ 37 w 245"/>
              <a:gd name="T71" fmla="*/ 376 h 644"/>
              <a:gd name="T72" fmla="*/ 21 w 245"/>
              <a:gd name="T73" fmla="*/ 389 h 644"/>
              <a:gd name="T74" fmla="*/ 11 w 245"/>
              <a:gd name="T75" fmla="*/ 417 h 644"/>
              <a:gd name="T76" fmla="*/ 4 w 245"/>
              <a:gd name="T77" fmla="*/ 443 h 644"/>
              <a:gd name="T78" fmla="*/ 3 w 245"/>
              <a:gd name="T79" fmla="*/ 455 h 644"/>
              <a:gd name="T80" fmla="*/ 1 w 245"/>
              <a:gd name="T81" fmla="*/ 437 h 644"/>
              <a:gd name="T82" fmla="*/ 0 w 245"/>
              <a:gd name="T83" fmla="*/ 393 h 644"/>
              <a:gd name="T84" fmla="*/ 1 w 245"/>
              <a:gd name="T85" fmla="*/ 330 h 644"/>
              <a:gd name="T86" fmla="*/ 9 w 245"/>
              <a:gd name="T87" fmla="*/ 243 h 644"/>
              <a:gd name="T88" fmla="*/ 24 w 245"/>
              <a:gd name="T89" fmla="*/ 177 h 644"/>
              <a:gd name="T90" fmla="*/ 45 w 245"/>
              <a:gd name="T91" fmla="*/ 132 h 644"/>
              <a:gd name="T92" fmla="*/ 64 w 245"/>
              <a:gd name="T93" fmla="*/ 104 h 644"/>
              <a:gd name="T94" fmla="*/ 81 w 245"/>
              <a:gd name="T95" fmla="*/ 84 h 644"/>
              <a:gd name="T96" fmla="*/ 83 w 245"/>
              <a:gd name="T97" fmla="*/ 64 h 644"/>
              <a:gd name="T98" fmla="*/ 85 w 245"/>
              <a:gd name="T99" fmla="*/ 38 h 644"/>
              <a:gd name="T100" fmla="*/ 98 w 245"/>
              <a:gd name="T101" fmla="*/ 17 h 644"/>
              <a:gd name="T102" fmla="*/ 125 w 245"/>
              <a:gd name="T103" fmla="*/ 3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5" h="644">
                <a:moveTo>
                  <a:pt x="144" y="0"/>
                </a:moveTo>
                <a:lnTo>
                  <a:pt x="163" y="1"/>
                </a:lnTo>
                <a:lnTo>
                  <a:pt x="177" y="7"/>
                </a:lnTo>
                <a:lnTo>
                  <a:pt x="188" y="14"/>
                </a:lnTo>
                <a:lnTo>
                  <a:pt x="196" y="25"/>
                </a:lnTo>
                <a:lnTo>
                  <a:pt x="201" y="35"/>
                </a:lnTo>
                <a:lnTo>
                  <a:pt x="245" y="55"/>
                </a:lnTo>
                <a:lnTo>
                  <a:pt x="205" y="66"/>
                </a:lnTo>
                <a:lnTo>
                  <a:pt x="202" y="83"/>
                </a:lnTo>
                <a:lnTo>
                  <a:pt x="197" y="93"/>
                </a:lnTo>
                <a:lnTo>
                  <a:pt x="203" y="106"/>
                </a:lnTo>
                <a:lnTo>
                  <a:pt x="209" y="125"/>
                </a:lnTo>
                <a:lnTo>
                  <a:pt x="214" y="148"/>
                </a:lnTo>
                <a:lnTo>
                  <a:pt x="215" y="177"/>
                </a:lnTo>
                <a:lnTo>
                  <a:pt x="214" y="209"/>
                </a:lnTo>
                <a:lnTo>
                  <a:pt x="210" y="243"/>
                </a:lnTo>
                <a:lnTo>
                  <a:pt x="199" y="277"/>
                </a:lnTo>
                <a:lnTo>
                  <a:pt x="188" y="303"/>
                </a:lnTo>
                <a:lnTo>
                  <a:pt x="173" y="324"/>
                </a:lnTo>
                <a:lnTo>
                  <a:pt x="158" y="340"/>
                </a:lnTo>
                <a:lnTo>
                  <a:pt x="142" y="350"/>
                </a:lnTo>
                <a:lnTo>
                  <a:pt x="127" y="359"/>
                </a:lnTo>
                <a:lnTo>
                  <a:pt x="116" y="366"/>
                </a:lnTo>
                <a:lnTo>
                  <a:pt x="106" y="371"/>
                </a:lnTo>
                <a:lnTo>
                  <a:pt x="102" y="375"/>
                </a:lnTo>
                <a:lnTo>
                  <a:pt x="101" y="386"/>
                </a:lnTo>
                <a:lnTo>
                  <a:pt x="100" y="400"/>
                </a:lnTo>
                <a:lnTo>
                  <a:pt x="101" y="418"/>
                </a:lnTo>
                <a:lnTo>
                  <a:pt x="101" y="442"/>
                </a:lnTo>
                <a:lnTo>
                  <a:pt x="101" y="471"/>
                </a:lnTo>
                <a:lnTo>
                  <a:pt x="101" y="488"/>
                </a:lnTo>
                <a:lnTo>
                  <a:pt x="101" y="507"/>
                </a:lnTo>
                <a:lnTo>
                  <a:pt x="102" y="530"/>
                </a:lnTo>
                <a:lnTo>
                  <a:pt x="104" y="552"/>
                </a:lnTo>
                <a:lnTo>
                  <a:pt x="105" y="574"/>
                </a:lnTo>
                <a:lnTo>
                  <a:pt x="106" y="594"/>
                </a:lnTo>
                <a:lnTo>
                  <a:pt x="108" y="612"/>
                </a:lnTo>
                <a:lnTo>
                  <a:pt x="108" y="627"/>
                </a:lnTo>
                <a:lnTo>
                  <a:pt x="108" y="635"/>
                </a:lnTo>
                <a:lnTo>
                  <a:pt x="106" y="637"/>
                </a:lnTo>
                <a:lnTo>
                  <a:pt x="104" y="632"/>
                </a:lnTo>
                <a:lnTo>
                  <a:pt x="101" y="620"/>
                </a:lnTo>
                <a:lnTo>
                  <a:pt x="97" y="607"/>
                </a:lnTo>
                <a:lnTo>
                  <a:pt x="93" y="591"/>
                </a:lnTo>
                <a:lnTo>
                  <a:pt x="89" y="576"/>
                </a:lnTo>
                <a:lnTo>
                  <a:pt x="85" y="563"/>
                </a:lnTo>
                <a:lnTo>
                  <a:pt x="81" y="552"/>
                </a:lnTo>
                <a:lnTo>
                  <a:pt x="79" y="544"/>
                </a:lnTo>
                <a:lnTo>
                  <a:pt x="75" y="543"/>
                </a:lnTo>
                <a:lnTo>
                  <a:pt x="72" y="548"/>
                </a:lnTo>
                <a:lnTo>
                  <a:pt x="71" y="561"/>
                </a:lnTo>
                <a:lnTo>
                  <a:pt x="68" y="585"/>
                </a:lnTo>
                <a:lnTo>
                  <a:pt x="68" y="606"/>
                </a:lnTo>
                <a:lnTo>
                  <a:pt x="68" y="624"/>
                </a:lnTo>
                <a:lnTo>
                  <a:pt x="68" y="636"/>
                </a:lnTo>
                <a:lnTo>
                  <a:pt x="67" y="644"/>
                </a:lnTo>
                <a:lnTo>
                  <a:pt x="66" y="644"/>
                </a:lnTo>
                <a:lnTo>
                  <a:pt x="63" y="637"/>
                </a:lnTo>
                <a:lnTo>
                  <a:pt x="59" y="620"/>
                </a:lnTo>
                <a:lnTo>
                  <a:pt x="55" y="597"/>
                </a:lnTo>
                <a:lnTo>
                  <a:pt x="50" y="568"/>
                </a:lnTo>
                <a:lnTo>
                  <a:pt x="46" y="538"/>
                </a:lnTo>
                <a:lnTo>
                  <a:pt x="43" y="507"/>
                </a:lnTo>
                <a:lnTo>
                  <a:pt x="39" y="477"/>
                </a:lnTo>
                <a:lnTo>
                  <a:pt x="39" y="459"/>
                </a:lnTo>
                <a:lnTo>
                  <a:pt x="39" y="441"/>
                </a:lnTo>
                <a:lnTo>
                  <a:pt x="41" y="424"/>
                </a:lnTo>
                <a:lnTo>
                  <a:pt x="42" y="408"/>
                </a:lnTo>
                <a:lnTo>
                  <a:pt x="42" y="395"/>
                </a:lnTo>
                <a:lnTo>
                  <a:pt x="42" y="384"/>
                </a:lnTo>
                <a:lnTo>
                  <a:pt x="41" y="379"/>
                </a:lnTo>
                <a:lnTo>
                  <a:pt x="37" y="376"/>
                </a:lnTo>
                <a:lnTo>
                  <a:pt x="30" y="380"/>
                </a:lnTo>
                <a:lnTo>
                  <a:pt x="21" y="389"/>
                </a:lnTo>
                <a:lnTo>
                  <a:pt x="15" y="401"/>
                </a:lnTo>
                <a:lnTo>
                  <a:pt x="11" y="417"/>
                </a:lnTo>
                <a:lnTo>
                  <a:pt x="7" y="431"/>
                </a:lnTo>
                <a:lnTo>
                  <a:pt x="4" y="443"/>
                </a:lnTo>
                <a:lnTo>
                  <a:pt x="3" y="452"/>
                </a:lnTo>
                <a:lnTo>
                  <a:pt x="3" y="455"/>
                </a:lnTo>
                <a:lnTo>
                  <a:pt x="3" y="450"/>
                </a:lnTo>
                <a:lnTo>
                  <a:pt x="1" y="437"/>
                </a:lnTo>
                <a:lnTo>
                  <a:pt x="1" y="417"/>
                </a:lnTo>
                <a:lnTo>
                  <a:pt x="0" y="393"/>
                </a:lnTo>
                <a:lnTo>
                  <a:pt x="0" y="365"/>
                </a:lnTo>
                <a:lnTo>
                  <a:pt x="1" y="330"/>
                </a:lnTo>
                <a:lnTo>
                  <a:pt x="4" y="290"/>
                </a:lnTo>
                <a:lnTo>
                  <a:pt x="9" y="243"/>
                </a:lnTo>
                <a:lnTo>
                  <a:pt x="16" y="206"/>
                </a:lnTo>
                <a:lnTo>
                  <a:pt x="24" y="177"/>
                </a:lnTo>
                <a:lnTo>
                  <a:pt x="34" y="152"/>
                </a:lnTo>
                <a:lnTo>
                  <a:pt x="45" y="132"/>
                </a:lnTo>
                <a:lnTo>
                  <a:pt x="55" y="117"/>
                </a:lnTo>
                <a:lnTo>
                  <a:pt x="64" y="104"/>
                </a:lnTo>
                <a:lnTo>
                  <a:pt x="74" y="93"/>
                </a:lnTo>
                <a:lnTo>
                  <a:pt x="81" y="84"/>
                </a:lnTo>
                <a:lnTo>
                  <a:pt x="85" y="76"/>
                </a:lnTo>
                <a:lnTo>
                  <a:pt x="83" y="64"/>
                </a:lnTo>
                <a:lnTo>
                  <a:pt x="83" y="51"/>
                </a:lnTo>
                <a:lnTo>
                  <a:pt x="85" y="38"/>
                </a:lnTo>
                <a:lnTo>
                  <a:pt x="91" y="26"/>
                </a:lnTo>
                <a:lnTo>
                  <a:pt x="98" y="17"/>
                </a:lnTo>
                <a:lnTo>
                  <a:pt x="109" y="8"/>
                </a:lnTo>
                <a:lnTo>
                  <a:pt x="125" y="3"/>
                </a:lnTo>
                <a:lnTo>
                  <a:pt x="144" y="0"/>
                </a:lnTo>
                <a:close/>
              </a:path>
            </a:pathLst>
          </a:custGeom>
          <a:solidFill>
            <a:schemeClr val="bg1">
              <a:alpha val="66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 rot="13970946">
            <a:off x="7071212" y="-2448640"/>
            <a:ext cx="898711" cy="1614977"/>
            <a:chOff x="5802313" y="3736975"/>
            <a:chExt cx="1477963" cy="2655888"/>
          </a:xfrm>
          <a:solidFill>
            <a:schemeClr val="bg1">
              <a:lumMod val="95000"/>
              <a:alpha val="22000"/>
            </a:schemeClr>
          </a:solidFill>
        </p:grpSpPr>
        <p:sp>
          <p:nvSpPr>
            <p:cNvPr id="41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rot="6020991" flipH="1">
            <a:off x="-432150" y="-1673005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53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5400000">
            <a:off x="5986273" y="-1502158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77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rot="5400000" flipV="1">
            <a:off x="9426562" y="-1964490"/>
            <a:ext cx="983700" cy="1222463"/>
            <a:chOff x="4448177" y="173038"/>
            <a:chExt cx="2289175" cy="2844801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93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7"/>
            <p:cNvSpPr>
              <a:spLocks/>
            </p:cNvSpPr>
            <p:nvPr/>
          </p:nvSpPr>
          <p:spPr bwMode="auto">
            <a:xfrm>
              <a:off x="4448177" y="482601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 rot="13970946">
            <a:off x="12517518" y="395248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09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6" name="直角三角形 115"/>
          <p:cNvSpPr/>
          <p:nvPr/>
        </p:nvSpPr>
        <p:spPr>
          <a:xfrm rot="5897408">
            <a:off x="-802168" y="-424926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直角三角形 116"/>
          <p:cNvSpPr/>
          <p:nvPr/>
        </p:nvSpPr>
        <p:spPr>
          <a:xfrm rot="7171792">
            <a:off x="-1072898" y="-424925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8" name="图片 1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49465" r="41518" b="11509"/>
          <a:stretch/>
        </p:blipFill>
        <p:spPr>
          <a:xfrm rot="3044097">
            <a:off x="314569" y="415284"/>
            <a:ext cx="1356796" cy="1165249"/>
          </a:xfrm>
          <a:prstGeom prst="rect">
            <a:avLst/>
          </a:prstGeom>
        </p:spPr>
      </p:pic>
      <p:sp>
        <p:nvSpPr>
          <p:cNvPr id="119" name="矩形 118"/>
          <p:cNvSpPr/>
          <p:nvPr/>
        </p:nvSpPr>
        <p:spPr>
          <a:xfrm>
            <a:off x="1567877" y="570941"/>
            <a:ext cx="4196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</a:t>
            </a:r>
            <a:endParaRPr lang="en-US" altLang="zh-CN" sz="28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3212689"/>
      </p:ext>
    </p:extLst>
  </p:cSld>
  <p:clrMapOvr>
    <a:masterClrMapping/>
  </p:clrMapOvr>
  <p:transition spd="slow" advTm="15646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6.25E-7 -4.81481E-6 C 0.05221 0.24352 0.1487 0.40579 0.15781 0.73195 C 0.13763 0.97038 0.16328 1.07223 0.30195 1.2301 " pathEditMode="relative" rAng="0" ptsTypes="AAA">
                                      <p:cBhvr>
                                        <p:cTn id="6" dur="72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61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3.7037E-7 C 0.07422 0.40255 -0.56289 0.86875 -0.53164 1.24028 C -0.55742 1.26736 -0.63737 1.33148 -0.6625 1.35926 " pathEditMode="relative" rAng="0" ptsTypes="AAA">
                                      <p:cBhvr>
                                        <p:cTn id="20" dur="4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679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7.40741E-7 C 0.03529 0.13264 -0.04818 0.35602 0.10625 0.39583 C 0.24089 0.48333 0.25247 0.78194 0.38542 0.84745 C 0.52005 0.90185 0.60898 1.11944 0.72083 1.25555 " pathEditMode="relative" rAng="0" ptsTypes="AAAA">
                                      <p:cBhvr>
                                        <p:cTn id="28" dur="42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3594 0.12129 C -0.04987 0.76666 -0.39713 0.90926 -0.5776 1.30324 " pathEditMode="relative" rAng="0" ptsTypes="AA">
                                      <p:cBhvr>
                                        <p:cTn id="30" dur="6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590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85185E-6 C -0.12331 0.675 -0.55026 0.83912 -0.87917 0.97014 " pathEditMode="relative" rAng="0" ptsTypes="AA">
                                      <p:cBhvr>
                                        <p:cTn id="44" dur="29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32" y="4849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tmFilter="0,0; .5, 1; 1, 1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1" presetClass="entr" presetSubtype="0" fill="hold" grpId="0" nodeType="withEffect">
                                  <p:stCondLst>
                                    <p:cond delay="7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grpId="1" nodeType="withEffect">
                                  <p:stCondLst>
                                    <p:cond delay="9400"/>
                                  </p:stCondLst>
                                  <p:childTnLst>
                                    <p:animMotion origin="layout" path="M -2.08333E-6 3.7037E-6 L 0.02305 -0.03611 L 0.03802 3.7037E-6 L 0.05716 -0.0338 L 0.07357 0.00254 L 0.09805 -0.02662 L 0.11172 3.7037E-6 " pathEditMode="relative" rAng="0" ptsTypes="AAAAAAA">
                                      <p:cBhvr>
                                        <p:cTn id="15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86" y="-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  <p:bldP spid="66" grpId="0"/>
      <p:bldP spid="69" grpId="0" animBg="1"/>
      <p:bldP spid="70" grpId="0" animBg="1"/>
      <p:bldP spid="71" grpId="0" animBg="1"/>
      <p:bldP spid="71" grpId="1" animBg="1"/>
      <p:bldP spid="72" grpId="0" animBg="1"/>
      <p:bldP spid="116" grpId="0" animBg="1"/>
      <p:bldP spid="117" grpId="0" animBg="1"/>
      <p:bldP spid="1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64132" y="-639270"/>
            <a:ext cx="1187450" cy="6357938"/>
            <a:chOff x="6277094" y="0"/>
            <a:chExt cx="1187450" cy="6357938"/>
          </a:xfrm>
        </p:grpSpPr>
        <p:sp>
          <p:nvSpPr>
            <p:cNvPr id="137" name="Freeform 524"/>
            <p:cNvSpPr>
              <a:spLocks noEditPoints="1"/>
            </p:cNvSpPr>
            <p:nvPr/>
          </p:nvSpPr>
          <p:spPr bwMode="auto">
            <a:xfrm>
              <a:off x="6277094" y="4076700"/>
              <a:ext cx="1187450" cy="754063"/>
            </a:xfrm>
            <a:custGeom>
              <a:avLst/>
              <a:gdLst>
                <a:gd name="T0" fmla="*/ 341 w 748"/>
                <a:gd name="T1" fmla="*/ 14 h 475"/>
                <a:gd name="T2" fmla="*/ 278 w 748"/>
                <a:gd name="T3" fmla="*/ 32 h 475"/>
                <a:gd name="T4" fmla="*/ 253 w 748"/>
                <a:gd name="T5" fmla="*/ 45 h 475"/>
                <a:gd name="T6" fmla="*/ 197 w 748"/>
                <a:gd name="T7" fmla="*/ 86 h 475"/>
                <a:gd name="T8" fmla="*/ 146 w 748"/>
                <a:gd name="T9" fmla="*/ 141 h 475"/>
                <a:gd name="T10" fmla="*/ 100 w 748"/>
                <a:gd name="T11" fmla="*/ 209 h 475"/>
                <a:gd name="T12" fmla="*/ 63 w 748"/>
                <a:gd name="T13" fmla="*/ 284 h 475"/>
                <a:gd name="T14" fmla="*/ 49 w 748"/>
                <a:gd name="T15" fmla="*/ 327 h 475"/>
                <a:gd name="T16" fmla="*/ 22 w 748"/>
                <a:gd name="T17" fmla="*/ 420 h 475"/>
                <a:gd name="T18" fmla="*/ 735 w 748"/>
                <a:gd name="T19" fmla="*/ 463 h 475"/>
                <a:gd name="T20" fmla="*/ 714 w 748"/>
                <a:gd name="T21" fmla="*/ 373 h 475"/>
                <a:gd name="T22" fmla="*/ 683 w 748"/>
                <a:gd name="T23" fmla="*/ 284 h 475"/>
                <a:gd name="T24" fmla="*/ 668 w 748"/>
                <a:gd name="T25" fmla="*/ 247 h 475"/>
                <a:gd name="T26" fmla="*/ 626 w 748"/>
                <a:gd name="T27" fmla="*/ 173 h 475"/>
                <a:gd name="T28" fmla="*/ 578 w 748"/>
                <a:gd name="T29" fmla="*/ 112 h 475"/>
                <a:gd name="T30" fmla="*/ 525 w 748"/>
                <a:gd name="T31" fmla="*/ 63 h 475"/>
                <a:gd name="T32" fmla="*/ 470 w 748"/>
                <a:gd name="T33" fmla="*/ 32 h 475"/>
                <a:gd name="T34" fmla="*/ 438 w 748"/>
                <a:gd name="T35" fmla="*/ 20 h 475"/>
                <a:gd name="T36" fmla="*/ 374 w 748"/>
                <a:gd name="T37" fmla="*/ 12 h 475"/>
                <a:gd name="T38" fmla="*/ 407 w 748"/>
                <a:gd name="T39" fmla="*/ 2 h 475"/>
                <a:gd name="T40" fmla="*/ 470 w 748"/>
                <a:gd name="T41" fmla="*/ 20 h 475"/>
                <a:gd name="T42" fmla="*/ 504 w 748"/>
                <a:gd name="T43" fmla="*/ 37 h 475"/>
                <a:gd name="T44" fmla="*/ 560 w 748"/>
                <a:gd name="T45" fmla="*/ 78 h 475"/>
                <a:gd name="T46" fmla="*/ 611 w 748"/>
                <a:gd name="T47" fmla="*/ 133 h 475"/>
                <a:gd name="T48" fmla="*/ 656 w 748"/>
                <a:gd name="T49" fmla="*/ 201 h 475"/>
                <a:gd name="T50" fmla="*/ 694 w 748"/>
                <a:gd name="T51" fmla="*/ 280 h 475"/>
                <a:gd name="T52" fmla="*/ 712 w 748"/>
                <a:gd name="T53" fmla="*/ 327 h 475"/>
                <a:gd name="T54" fmla="*/ 737 w 748"/>
                <a:gd name="T55" fmla="*/ 420 h 475"/>
                <a:gd name="T56" fmla="*/ 748 w 748"/>
                <a:gd name="T57" fmla="*/ 475 h 475"/>
                <a:gd name="T58" fmla="*/ 1 w 748"/>
                <a:gd name="T59" fmla="*/ 468 h 475"/>
                <a:gd name="T60" fmla="*/ 22 w 748"/>
                <a:gd name="T61" fmla="*/ 373 h 475"/>
                <a:gd name="T62" fmla="*/ 53 w 748"/>
                <a:gd name="T63" fmla="*/ 284 h 475"/>
                <a:gd name="T64" fmla="*/ 72 w 748"/>
                <a:gd name="T65" fmla="*/ 239 h 475"/>
                <a:gd name="T66" fmla="*/ 114 w 748"/>
                <a:gd name="T67" fmla="*/ 166 h 475"/>
                <a:gd name="T68" fmla="*/ 161 w 748"/>
                <a:gd name="T69" fmla="*/ 104 h 475"/>
                <a:gd name="T70" fmla="*/ 216 w 748"/>
                <a:gd name="T71" fmla="*/ 55 h 475"/>
                <a:gd name="T72" fmla="*/ 274 w 748"/>
                <a:gd name="T73" fmla="*/ 21 h 475"/>
                <a:gd name="T74" fmla="*/ 310 w 748"/>
                <a:gd name="T75" fmla="*/ 8 h 475"/>
                <a:gd name="T76" fmla="*/ 374 w 748"/>
                <a:gd name="T77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48" h="475">
                  <a:moveTo>
                    <a:pt x="374" y="12"/>
                  </a:moveTo>
                  <a:lnTo>
                    <a:pt x="341" y="14"/>
                  </a:lnTo>
                  <a:lnTo>
                    <a:pt x="310" y="20"/>
                  </a:lnTo>
                  <a:lnTo>
                    <a:pt x="278" y="32"/>
                  </a:lnTo>
                  <a:lnTo>
                    <a:pt x="278" y="32"/>
                  </a:lnTo>
                  <a:lnTo>
                    <a:pt x="253" y="45"/>
                  </a:lnTo>
                  <a:lnTo>
                    <a:pt x="224" y="63"/>
                  </a:lnTo>
                  <a:lnTo>
                    <a:pt x="197" y="86"/>
                  </a:lnTo>
                  <a:lnTo>
                    <a:pt x="169" y="112"/>
                  </a:lnTo>
                  <a:lnTo>
                    <a:pt x="146" y="141"/>
                  </a:lnTo>
                  <a:lnTo>
                    <a:pt x="122" y="173"/>
                  </a:lnTo>
                  <a:lnTo>
                    <a:pt x="100" y="209"/>
                  </a:lnTo>
                  <a:lnTo>
                    <a:pt x="80" y="247"/>
                  </a:lnTo>
                  <a:lnTo>
                    <a:pt x="63" y="284"/>
                  </a:lnTo>
                  <a:lnTo>
                    <a:pt x="64" y="284"/>
                  </a:lnTo>
                  <a:lnTo>
                    <a:pt x="49" y="327"/>
                  </a:lnTo>
                  <a:lnTo>
                    <a:pt x="34" y="373"/>
                  </a:lnTo>
                  <a:lnTo>
                    <a:pt x="22" y="420"/>
                  </a:lnTo>
                  <a:lnTo>
                    <a:pt x="13" y="463"/>
                  </a:lnTo>
                  <a:lnTo>
                    <a:pt x="735" y="463"/>
                  </a:lnTo>
                  <a:lnTo>
                    <a:pt x="725" y="420"/>
                  </a:lnTo>
                  <a:lnTo>
                    <a:pt x="714" y="373"/>
                  </a:lnTo>
                  <a:lnTo>
                    <a:pt x="700" y="327"/>
                  </a:lnTo>
                  <a:lnTo>
                    <a:pt x="683" y="284"/>
                  </a:lnTo>
                  <a:lnTo>
                    <a:pt x="685" y="284"/>
                  </a:lnTo>
                  <a:lnTo>
                    <a:pt x="668" y="247"/>
                  </a:lnTo>
                  <a:lnTo>
                    <a:pt x="648" y="209"/>
                  </a:lnTo>
                  <a:lnTo>
                    <a:pt x="626" y="173"/>
                  </a:lnTo>
                  <a:lnTo>
                    <a:pt x="603" y="141"/>
                  </a:lnTo>
                  <a:lnTo>
                    <a:pt x="578" y="112"/>
                  </a:lnTo>
                  <a:lnTo>
                    <a:pt x="552" y="86"/>
                  </a:lnTo>
                  <a:lnTo>
                    <a:pt x="525" y="63"/>
                  </a:lnTo>
                  <a:lnTo>
                    <a:pt x="496" y="45"/>
                  </a:lnTo>
                  <a:lnTo>
                    <a:pt x="470" y="32"/>
                  </a:lnTo>
                  <a:lnTo>
                    <a:pt x="470" y="32"/>
                  </a:lnTo>
                  <a:lnTo>
                    <a:pt x="438" y="20"/>
                  </a:lnTo>
                  <a:lnTo>
                    <a:pt x="407" y="14"/>
                  </a:lnTo>
                  <a:lnTo>
                    <a:pt x="374" y="12"/>
                  </a:lnTo>
                  <a:close/>
                  <a:moveTo>
                    <a:pt x="374" y="0"/>
                  </a:moveTo>
                  <a:lnTo>
                    <a:pt x="407" y="2"/>
                  </a:lnTo>
                  <a:lnTo>
                    <a:pt x="438" y="8"/>
                  </a:lnTo>
                  <a:lnTo>
                    <a:pt x="470" y="20"/>
                  </a:lnTo>
                  <a:lnTo>
                    <a:pt x="474" y="21"/>
                  </a:lnTo>
                  <a:lnTo>
                    <a:pt x="504" y="37"/>
                  </a:lnTo>
                  <a:lnTo>
                    <a:pt x="533" y="55"/>
                  </a:lnTo>
                  <a:lnTo>
                    <a:pt x="560" y="78"/>
                  </a:lnTo>
                  <a:lnTo>
                    <a:pt x="586" y="104"/>
                  </a:lnTo>
                  <a:lnTo>
                    <a:pt x="611" y="133"/>
                  </a:lnTo>
                  <a:lnTo>
                    <a:pt x="634" y="166"/>
                  </a:lnTo>
                  <a:lnTo>
                    <a:pt x="656" y="201"/>
                  </a:lnTo>
                  <a:lnTo>
                    <a:pt x="676" y="239"/>
                  </a:lnTo>
                  <a:lnTo>
                    <a:pt x="694" y="280"/>
                  </a:lnTo>
                  <a:lnTo>
                    <a:pt x="695" y="284"/>
                  </a:lnTo>
                  <a:lnTo>
                    <a:pt x="712" y="327"/>
                  </a:lnTo>
                  <a:lnTo>
                    <a:pt x="725" y="373"/>
                  </a:lnTo>
                  <a:lnTo>
                    <a:pt x="737" y="420"/>
                  </a:lnTo>
                  <a:lnTo>
                    <a:pt x="746" y="468"/>
                  </a:lnTo>
                  <a:lnTo>
                    <a:pt x="748" y="475"/>
                  </a:lnTo>
                  <a:lnTo>
                    <a:pt x="0" y="475"/>
                  </a:lnTo>
                  <a:lnTo>
                    <a:pt x="1" y="468"/>
                  </a:lnTo>
                  <a:lnTo>
                    <a:pt x="11" y="420"/>
                  </a:lnTo>
                  <a:lnTo>
                    <a:pt x="22" y="373"/>
                  </a:lnTo>
                  <a:lnTo>
                    <a:pt x="37" y="327"/>
                  </a:lnTo>
                  <a:lnTo>
                    <a:pt x="53" y="284"/>
                  </a:lnTo>
                  <a:lnTo>
                    <a:pt x="54" y="280"/>
                  </a:lnTo>
                  <a:lnTo>
                    <a:pt x="72" y="239"/>
                  </a:lnTo>
                  <a:lnTo>
                    <a:pt x="92" y="201"/>
                  </a:lnTo>
                  <a:lnTo>
                    <a:pt x="114" y="166"/>
                  </a:lnTo>
                  <a:lnTo>
                    <a:pt x="138" y="133"/>
                  </a:lnTo>
                  <a:lnTo>
                    <a:pt x="161" y="104"/>
                  </a:lnTo>
                  <a:lnTo>
                    <a:pt x="189" y="78"/>
                  </a:lnTo>
                  <a:lnTo>
                    <a:pt x="216" y="55"/>
                  </a:lnTo>
                  <a:lnTo>
                    <a:pt x="245" y="37"/>
                  </a:lnTo>
                  <a:lnTo>
                    <a:pt x="274" y="21"/>
                  </a:lnTo>
                  <a:lnTo>
                    <a:pt x="278" y="20"/>
                  </a:lnTo>
                  <a:lnTo>
                    <a:pt x="310" y="8"/>
                  </a:lnTo>
                  <a:lnTo>
                    <a:pt x="341" y="2"/>
                  </a:lnTo>
                  <a:lnTo>
                    <a:pt x="374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25"/>
            <p:cNvSpPr>
              <a:spLocks/>
            </p:cNvSpPr>
            <p:nvPr/>
          </p:nvSpPr>
          <p:spPr bwMode="auto">
            <a:xfrm>
              <a:off x="6596181" y="4086225"/>
              <a:ext cx="549275" cy="109538"/>
            </a:xfrm>
            <a:custGeom>
              <a:avLst/>
              <a:gdLst>
                <a:gd name="T0" fmla="*/ 173 w 346"/>
                <a:gd name="T1" fmla="*/ 0 h 69"/>
                <a:gd name="T2" fmla="*/ 210 w 346"/>
                <a:gd name="T3" fmla="*/ 4 h 69"/>
                <a:gd name="T4" fmla="*/ 245 w 346"/>
                <a:gd name="T5" fmla="*/ 11 h 69"/>
                <a:gd name="T6" fmla="*/ 280 w 346"/>
                <a:gd name="T7" fmla="*/ 26 h 69"/>
                <a:gd name="T8" fmla="*/ 315 w 346"/>
                <a:gd name="T9" fmla="*/ 46 h 69"/>
                <a:gd name="T10" fmla="*/ 346 w 346"/>
                <a:gd name="T11" fmla="*/ 69 h 69"/>
                <a:gd name="T12" fmla="*/ 0 w 346"/>
                <a:gd name="T13" fmla="*/ 69 h 69"/>
                <a:gd name="T14" fmla="*/ 31 w 346"/>
                <a:gd name="T15" fmla="*/ 46 h 69"/>
                <a:gd name="T16" fmla="*/ 65 w 346"/>
                <a:gd name="T17" fmla="*/ 26 h 69"/>
                <a:gd name="T18" fmla="*/ 99 w 346"/>
                <a:gd name="T19" fmla="*/ 11 h 69"/>
                <a:gd name="T20" fmla="*/ 136 w 346"/>
                <a:gd name="T21" fmla="*/ 4 h 69"/>
                <a:gd name="T22" fmla="*/ 173 w 346"/>
                <a:gd name="T2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6" h="69">
                  <a:moveTo>
                    <a:pt x="173" y="0"/>
                  </a:moveTo>
                  <a:lnTo>
                    <a:pt x="210" y="4"/>
                  </a:lnTo>
                  <a:lnTo>
                    <a:pt x="245" y="11"/>
                  </a:lnTo>
                  <a:lnTo>
                    <a:pt x="280" y="26"/>
                  </a:lnTo>
                  <a:lnTo>
                    <a:pt x="315" y="46"/>
                  </a:lnTo>
                  <a:lnTo>
                    <a:pt x="346" y="69"/>
                  </a:lnTo>
                  <a:lnTo>
                    <a:pt x="0" y="69"/>
                  </a:lnTo>
                  <a:lnTo>
                    <a:pt x="31" y="46"/>
                  </a:lnTo>
                  <a:lnTo>
                    <a:pt x="65" y="26"/>
                  </a:lnTo>
                  <a:lnTo>
                    <a:pt x="99" y="11"/>
                  </a:lnTo>
                  <a:lnTo>
                    <a:pt x="136" y="4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26"/>
            <p:cNvSpPr>
              <a:spLocks noEditPoints="1"/>
            </p:cNvSpPr>
            <p:nvPr/>
          </p:nvSpPr>
          <p:spPr bwMode="auto">
            <a:xfrm>
              <a:off x="6365994" y="4076700"/>
              <a:ext cx="1008063" cy="754063"/>
            </a:xfrm>
            <a:custGeom>
              <a:avLst/>
              <a:gdLst>
                <a:gd name="T0" fmla="*/ 290 w 635"/>
                <a:gd name="T1" fmla="*/ 14 h 475"/>
                <a:gd name="T2" fmla="*/ 242 w 635"/>
                <a:gd name="T3" fmla="*/ 29 h 475"/>
                <a:gd name="T4" fmla="*/ 192 w 635"/>
                <a:gd name="T5" fmla="*/ 63 h 475"/>
                <a:gd name="T6" fmla="*/ 146 w 635"/>
                <a:gd name="T7" fmla="*/ 112 h 475"/>
                <a:gd name="T8" fmla="*/ 105 w 635"/>
                <a:gd name="T9" fmla="*/ 173 h 475"/>
                <a:gd name="T10" fmla="*/ 70 w 635"/>
                <a:gd name="T11" fmla="*/ 247 h 475"/>
                <a:gd name="T12" fmla="*/ 56 w 635"/>
                <a:gd name="T13" fmla="*/ 284 h 475"/>
                <a:gd name="T14" fmla="*/ 31 w 635"/>
                <a:gd name="T15" fmla="*/ 373 h 475"/>
                <a:gd name="T16" fmla="*/ 15 w 635"/>
                <a:gd name="T17" fmla="*/ 463 h 475"/>
                <a:gd name="T18" fmla="*/ 614 w 635"/>
                <a:gd name="T19" fmla="*/ 420 h 475"/>
                <a:gd name="T20" fmla="*/ 593 w 635"/>
                <a:gd name="T21" fmla="*/ 327 h 475"/>
                <a:gd name="T22" fmla="*/ 563 w 635"/>
                <a:gd name="T23" fmla="*/ 243 h 475"/>
                <a:gd name="T24" fmla="*/ 549 w 635"/>
                <a:gd name="T25" fmla="*/ 209 h 475"/>
                <a:gd name="T26" fmla="*/ 511 w 635"/>
                <a:gd name="T27" fmla="*/ 141 h 475"/>
                <a:gd name="T28" fmla="*/ 467 w 635"/>
                <a:gd name="T29" fmla="*/ 86 h 475"/>
                <a:gd name="T30" fmla="*/ 420 w 635"/>
                <a:gd name="T31" fmla="*/ 45 h 475"/>
                <a:gd name="T32" fmla="*/ 370 w 635"/>
                <a:gd name="T33" fmla="*/ 20 h 475"/>
                <a:gd name="T34" fmla="*/ 318 w 635"/>
                <a:gd name="T35" fmla="*/ 12 h 475"/>
                <a:gd name="T36" fmla="*/ 345 w 635"/>
                <a:gd name="T37" fmla="*/ 2 h 475"/>
                <a:gd name="T38" fmla="*/ 376 w 635"/>
                <a:gd name="T39" fmla="*/ 11 h 475"/>
                <a:gd name="T40" fmla="*/ 428 w 635"/>
                <a:gd name="T41" fmla="*/ 37 h 475"/>
                <a:gd name="T42" fmla="*/ 475 w 635"/>
                <a:gd name="T43" fmla="*/ 78 h 475"/>
                <a:gd name="T44" fmla="*/ 519 w 635"/>
                <a:gd name="T45" fmla="*/ 133 h 475"/>
                <a:gd name="T46" fmla="*/ 557 w 635"/>
                <a:gd name="T47" fmla="*/ 201 h 475"/>
                <a:gd name="T48" fmla="*/ 575 w 635"/>
                <a:gd name="T49" fmla="*/ 243 h 475"/>
                <a:gd name="T50" fmla="*/ 605 w 635"/>
                <a:gd name="T51" fmla="*/ 327 h 475"/>
                <a:gd name="T52" fmla="*/ 626 w 635"/>
                <a:gd name="T53" fmla="*/ 420 h 475"/>
                <a:gd name="T54" fmla="*/ 635 w 635"/>
                <a:gd name="T55" fmla="*/ 475 h 475"/>
                <a:gd name="T56" fmla="*/ 2 w 635"/>
                <a:gd name="T57" fmla="*/ 468 h 475"/>
                <a:gd name="T58" fmla="*/ 19 w 635"/>
                <a:gd name="T59" fmla="*/ 373 h 475"/>
                <a:gd name="T60" fmla="*/ 44 w 635"/>
                <a:gd name="T61" fmla="*/ 284 h 475"/>
                <a:gd name="T62" fmla="*/ 62 w 635"/>
                <a:gd name="T63" fmla="*/ 239 h 475"/>
                <a:gd name="T64" fmla="*/ 98 w 635"/>
                <a:gd name="T65" fmla="*/ 166 h 475"/>
                <a:gd name="T66" fmla="*/ 138 w 635"/>
                <a:gd name="T67" fmla="*/ 104 h 475"/>
                <a:gd name="T68" fmla="*/ 184 w 635"/>
                <a:gd name="T69" fmla="*/ 55 h 475"/>
                <a:gd name="T70" fmla="*/ 234 w 635"/>
                <a:gd name="T71" fmla="*/ 21 h 475"/>
                <a:gd name="T72" fmla="*/ 264 w 635"/>
                <a:gd name="T73" fmla="*/ 8 h 475"/>
                <a:gd name="T74" fmla="*/ 318 w 635"/>
                <a:gd name="T7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5" h="475">
                  <a:moveTo>
                    <a:pt x="318" y="12"/>
                  </a:moveTo>
                  <a:lnTo>
                    <a:pt x="290" y="14"/>
                  </a:lnTo>
                  <a:lnTo>
                    <a:pt x="265" y="20"/>
                  </a:lnTo>
                  <a:lnTo>
                    <a:pt x="242" y="29"/>
                  </a:lnTo>
                  <a:lnTo>
                    <a:pt x="216" y="45"/>
                  </a:lnTo>
                  <a:lnTo>
                    <a:pt x="192" y="63"/>
                  </a:lnTo>
                  <a:lnTo>
                    <a:pt x="168" y="86"/>
                  </a:lnTo>
                  <a:lnTo>
                    <a:pt x="146" y="112"/>
                  </a:lnTo>
                  <a:lnTo>
                    <a:pt x="125" y="141"/>
                  </a:lnTo>
                  <a:lnTo>
                    <a:pt x="105" y="173"/>
                  </a:lnTo>
                  <a:lnTo>
                    <a:pt x="87" y="209"/>
                  </a:lnTo>
                  <a:lnTo>
                    <a:pt x="70" y="247"/>
                  </a:lnTo>
                  <a:lnTo>
                    <a:pt x="70" y="247"/>
                  </a:lnTo>
                  <a:lnTo>
                    <a:pt x="56" y="284"/>
                  </a:lnTo>
                  <a:lnTo>
                    <a:pt x="42" y="327"/>
                  </a:lnTo>
                  <a:lnTo>
                    <a:pt x="31" y="373"/>
                  </a:lnTo>
                  <a:lnTo>
                    <a:pt x="21" y="420"/>
                  </a:lnTo>
                  <a:lnTo>
                    <a:pt x="15" y="463"/>
                  </a:lnTo>
                  <a:lnTo>
                    <a:pt x="622" y="463"/>
                  </a:lnTo>
                  <a:lnTo>
                    <a:pt x="614" y="420"/>
                  </a:lnTo>
                  <a:lnTo>
                    <a:pt x="605" y="373"/>
                  </a:lnTo>
                  <a:lnTo>
                    <a:pt x="593" y="327"/>
                  </a:lnTo>
                  <a:lnTo>
                    <a:pt x="579" y="284"/>
                  </a:lnTo>
                  <a:lnTo>
                    <a:pt x="563" y="243"/>
                  </a:lnTo>
                  <a:lnTo>
                    <a:pt x="564" y="243"/>
                  </a:lnTo>
                  <a:lnTo>
                    <a:pt x="549" y="209"/>
                  </a:lnTo>
                  <a:lnTo>
                    <a:pt x="530" y="173"/>
                  </a:lnTo>
                  <a:lnTo>
                    <a:pt x="511" y="141"/>
                  </a:lnTo>
                  <a:lnTo>
                    <a:pt x="490" y="112"/>
                  </a:lnTo>
                  <a:lnTo>
                    <a:pt x="467" y="86"/>
                  </a:lnTo>
                  <a:lnTo>
                    <a:pt x="444" y="63"/>
                  </a:lnTo>
                  <a:lnTo>
                    <a:pt x="420" y="45"/>
                  </a:lnTo>
                  <a:lnTo>
                    <a:pt x="394" y="29"/>
                  </a:lnTo>
                  <a:lnTo>
                    <a:pt x="370" y="20"/>
                  </a:lnTo>
                  <a:lnTo>
                    <a:pt x="345" y="14"/>
                  </a:lnTo>
                  <a:lnTo>
                    <a:pt x="318" y="12"/>
                  </a:lnTo>
                  <a:close/>
                  <a:moveTo>
                    <a:pt x="318" y="0"/>
                  </a:moveTo>
                  <a:lnTo>
                    <a:pt x="345" y="2"/>
                  </a:lnTo>
                  <a:lnTo>
                    <a:pt x="372" y="8"/>
                  </a:lnTo>
                  <a:lnTo>
                    <a:pt x="376" y="11"/>
                  </a:lnTo>
                  <a:lnTo>
                    <a:pt x="402" y="21"/>
                  </a:lnTo>
                  <a:lnTo>
                    <a:pt x="428" y="37"/>
                  </a:lnTo>
                  <a:lnTo>
                    <a:pt x="452" y="55"/>
                  </a:lnTo>
                  <a:lnTo>
                    <a:pt x="475" y="78"/>
                  </a:lnTo>
                  <a:lnTo>
                    <a:pt x="498" y="104"/>
                  </a:lnTo>
                  <a:lnTo>
                    <a:pt x="519" y="133"/>
                  </a:lnTo>
                  <a:lnTo>
                    <a:pt x="538" y="166"/>
                  </a:lnTo>
                  <a:lnTo>
                    <a:pt x="557" y="201"/>
                  </a:lnTo>
                  <a:lnTo>
                    <a:pt x="574" y="239"/>
                  </a:lnTo>
                  <a:lnTo>
                    <a:pt x="575" y="243"/>
                  </a:lnTo>
                  <a:lnTo>
                    <a:pt x="591" y="284"/>
                  </a:lnTo>
                  <a:lnTo>
                    <a:pt x="605" y="327"/>
                  </a:lnTo>
                  <a:lnTo>
                    <a:pt x="617" y="373"/>
                  </a:lnTo>
                  <a:lnTo>
                    <a:pt x="626" y="420"/>
                  </a:lnTo>
                  <a:lnTo>
                    <a:pt x="635" y="468"/>
                  </a:lnTo>
                  <a:lnTo>
                    <a:pt x="635" y="475"/>
                  </a:lnTo>
                  <a:lnTo>
                    <a:pt x="0" y="475"/>
                  </a:lnTo>
                  <a:lnTo>
                    <a:pt x="2" y="468"/>
                  </a:lnTo>
                  <a:lnTo>
                    <a:pt x="10" y="420"/>
                  </a:lnTo>
                  <a:lnTo>
                    <a:pt x="19" y="373"/>
                  </a:lnTo>
                  <a:lnTo>
                    <a:pt x="31" y="327"/>
                  </a:lnTo>
                  <a:lnTo>
                    <a:pt x="44" y="284"/>
                  </a:lnTo>
                  <a:lnTo>
                    <a:pt x="59" y="243"/>
                  </a:lnTo>
                  <a:lnTo>
                    <a:pt x="62" y="239"/>
                  </a:lnTo>
                  <a:lnTo>
                    <a:pt x="79" y="201"/>
                  </a:lnTo>
                  <a:lnTo>
                    <a:pt x="98" y="166"/>
                  </a:lnTo>
                  <a:lnTo>
                    <a:pt x="117" y="133"/>
                  </a:lnTo>
                  <a:lnTo>
                    <a:pt x="138" y="104"/>
                  </a:lnTo>
                  <a:lnTo>
                    <a:pt x="160" y="78"/>
                  </a:lnTo>
                  <a:lnTo>
                    <a:pt x="184" y="55"/>
                  </a:lnTo>
                  <a:lnTo>
                    <a:pt x="208" y="37"/>
                  </a:lnTo>
                  <a:lnTo>
                    <a:pt x="234" y="21"/>
                  </a:lnTo>
                  <a:lnTo>
                    <a:pt x="260" y="11"/>
                  </a:lnTo>
                  <a:lnTo>
                    <a:pt x="264" y="8"/>
                  </a:lnTo>
                  <a:lnTo>
                    <a:pt x="290" y="2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27"/>
            <p:cNvSpPr>
              <a:spLocks noEditPoints="1"/>
            </p:cNvSpPr>
            <p:nvPr/>
          </p:nvSpPr>
          <p:spPr bwMode="auto">
            <a:xfrm>
              <a:off x="6459656" y="4076700"/>
              <a:ext cx="820738" cy="754063"/>
            </a:xfrm>
            <a:custGeom>
              <a:avLst/>
              <a:gdLst>
                <a:gd name="T0" fmla="*/ 237 w 517"/>
                <a:gd name="T1" fmla="*/ 14 h 475"/>
                <a:gd name="T2" fmla="*/ 197 w 517"/>
                <a:gd name="T3" fmla="*/ 29 h 475"/>
                <a:gd name="T4" fmla="*/ 157 w 517"/>
                <a:gd name="T5" fmla="*/ 63 h 475"/>
                <a:gd name="T6" fmla="*/ 120 w 517"/>
                <a:gd name="T7" fmla="*/ 112 h 475"/>
                <a:gd name="T8" fmla="*/ 87 w 517"/>
                <a:gd name="T9" fmla="*/ 173 h 475"/>
                <a:gd name="T10" fmla="*/ 73 w 517"/>
                <a:gd name="T11" fmla="*/ 209 h 475"/>
                <a:gd name="T12" fmla="*/ 48 w 517"/>
                <a:gd name="T13" fmla="*/ 284 h 475"/>
                <a:gd name="T14" fmla="*/ 28 w 517"/>
                <a:gd name="T15" fmla="*/ 373 h 475"/>
                <a:gd name="T16" fmla="*/ 15 w 517"/>
                <a:gd name="T17" fmla="*/ 463 h 475"/>
                <a:gd name="T18" fmla="*/ 499 w 517"/>
                <a:gd name="T19" fmla="*/ 420 h 475"/>
                <a:gd name="T20" fmla="*/ 481 w 517"/>
                <a:gd name="T21" fmla="*/ 327 h 475"/>
                <a:gd name="T22" fmla="*/ 457 w 517"/>
                <a:gd name="T23" fmla="*/ 243 h 475"/>
                <a:gd name="T24" fmla="*/ 445 w 517"/>
                <a:gd name="T25" fmla="*/ 209 h 475"/>
                <a:gd name="T26" fmla="*/ 415 w 517"/>
                <a:gd name="T27" fmla="*/ 141 h 475"/>
                <a:gd name="T28" fmla="*/ 380 w 517"/>
                <a:gd name="T29" fmla="*/ 86 h 475"/>
                <a:gd name="T30" fmla="*/ 341 w 517"/>
                <a:gd name="T31" fmla="*/ 45 h 475"/>
                <a:gd name="T32" fmla="*/ 301 w 517"/>
                <a:gd name="T33" fmla="*/ 19 h 475"/>
                <a:gd name="T34" fmla="*/ 259 w 517"/>
                <a:gd name="T35" fmla="*/ 12 h 475"/>
                <a:gd name="T36" fmla="*/ 281 w 517"/>
                <a:gd name="T37" fmla="*/ 2 h 475"/>
                <a:gd name="T38" fmla="*/ 307 w 517"/>
                <a:gd name="T39" fmla="*/ 11 h 475"/>
                <a:gd name="T40" fmla="*/ 349 w 517"/>
                <a:gd name="T41" fmla="*/ 37 h 475"/>
                <a:gd name="T42" fmla="*/ 387 w 517"/>
                <a:gd name="T43" fmla="*/ 78 h 475"/>
                <a:gd name="T44" fmla="*/ 423 w 517"/>
                <a:gd name="T45" fmla="*/ 133 h 475"/>
                <a:gd name="T46" fmla="*/ 453 w 517"/>
                <a:gd name="T47" fmla="*/ 201 h 475"/>
                <a:gd name="T48" fmla="*/ 469 w 517"/>
                <a:gd name="T49" fmla="*/ 243 h 475"/>
                <a:gd name="T50" fmla="*/ 492 w 517"/>
                <a:gd name="T51" fmla="*/ 327 h 475"/>
                <a:gd name="T52" fmla="*/ 511 w 517"/>
                <a:gd name="T53" fmla="*/ 420 h 475"/>
                <a:gd name="T54" fmla="*/ 517 w 517"/>
                <a:gd name="T55" fmla="*/ 475 h 475"/>
                <a:gd name="T56" fmla="*/ 2 w 517"/>
                <a:gd name="T57" fmla="*/ 468 h 475"/>
                <a:gd name="T58" fmla="*/ 16 w 517"/>
                <a:gd name="T59" fmla="*/ 373 h 475"/>
                <a:gd name="T60" fmla="*/ 36 w 517"/>
                <a:gd name="T61" fmla="*/ 284 h 475"/>
                <a:gd name="T62" fmla="*/ 62 w 517"/>
                <a:gd name="T63" fmla="*/ 205 h 475"/>
                <a:gd name="T64" fmla="*/ 79 w 517"/>
                <a:gd name="T65" fmla="*/ 166 h 475"/>
                <a:gd name="T66" fmla="*/ 112 w 517"/>
                <a:gd name="T67" fmla="*/ 104 h 475"/>
                <a:gd name="T68" fmla="*/ 149 w 517"/>
                <a:gd name="T69" fmla="*/ 55 h 475"/>
                <a:gd name="T70" fmla="*/ 189 w 517"/>
                <a:gd name="T71" fmla="*/ 21 h 475"/>
                <a:gd name="T72" fmla="*/ 214 w 517"/>
                <a:gd name="T73" fmla="*/ 8 h 475"/>
                <a:gd name="T74" fmla="*/ 259 w 517"/>
                <a:gd name="T7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7" h="475">
                  <a:moveTo>
                    <a:pt x="259" y="12"/>
                  </a:moveTo>
                  <a:lnTo>
                    <a:pt x="237" y="14"/>
                  </a:lnTo>
                  <a:lnTo>
                    <a:pt x="217" y="19"/>
                  </a:lnTo>
                  <a:lnTo>
                    <a:pt x="197" y="29"/>
                  </a:lnTo>
                  <a:lnTo>
                    <a:pt x="176" y="45"/>
                  </a:lnTo>
                  <a:lnTo>
                    <a:pt x="157" y="63"/>
                  </a:lnTo>
                  <a:lnTo>
                    <a:pt x="138" y="86"/>
                  </a:lnTo>
                  <a:lnTo>
                    <a:pt x="120" y="112"/>
                  </a:lnTo>
                  <a:lnTo>
                    <a:pt x="103" y="141"/>
                  </a:lnTo>
                  <a:lnTo>
                    <a:pt x="87" y="173"/>
                  </a:lnTo>
                  <a:lnTo>
                    <a:pt x="73" y="209"/>
                  </a:lnTo>
                  <a:lnTo>
                    <a:pt x="73" y="209"/>
                  </a:lnTo>
                  <a:lnTo>
                    <a:pt x="61" y="243"/>
                  </a:lnTo>
                  <a:lnTo>
                    <a:pt x="48" y="284"/>
                  </a:lnTo>
                  <a:lnTo>
                    <a:pt x="37" y="327"/>
                  </a:lnTo>
                  <a:lnTo>
                    <a:pt x="28" y="373"/>
                  </a:lnTo>
                  <a:lnTo>
                    <a:pt x="19" y="420"/>
                  </a:lnTo>
                  <a:lnTo>
                    <a:pt x="15" y="463"/>
                  </a:lnTo>
                  <a:lnTo>
                    <a:pt x="504" y="463"/>
                  </a:lnTo>
                  <a:lnTo>
                    <a:pt x="499" y="420"/>
                  </a:lnTo>
                  <a:lnTo>
                    <a:pt x="490" y="373"/>
                  </a:lnTo>
                  <a:lnTo>
                    <a:pt x="481" y="327"/>
                  </a:lnTo>
                  <a:lnTo>
                    <a:pt x="470" y="284"/>
                  </a:lnTo>
                  <a:lnTo>
                    <a:pt x="457" y="243"/>
                  </a:lnTo>
                  <a:lnTo>
                    <a:pt x="445" y="209"/>
                  </a:lnTo>
                  <a:lnTo>
                    <a:pt x="445" y="209"/>
                  </a:lnTo>
                  <a:lnTo>
                    <a:pt x="431" y="173"/>
                  </a:lnTo>
                  <a:lnTo>
                    <a:pt x="415" y="141"/>
                  </a:lnTo>
                  <a:lnTo>
                    <a:pt x="398" y="112"/>
                  </a:lnTo>
                  <a:lnTo>
                    <a:pt x="380" y="86"/>
                  </a:lnTo>
                  <a:lnTo>
                    <a:pt x="361" y="63"/>
                  </a:lnTo>
                  <a:lnTo>
                    <a:pt x="341" y="45"/>
                  </a:lnTo>
                  <a:lnTo>
                    <a:pt x="321" y="29"/>
                  </a:lnTo>
                  <a:lnTo>
                    <a:pt x="301" y="19"/>
                  </a:lnTo>
                  <a:lnTo>
                    <a:pt x="281" y="14"/>
                  </a:lnTo>
                  <a:lnTo>
                    <a:pt x="259" y="12"/>
                  </a:lnTo>
                  <a:close/>
                  <a:moveTo>
                    <a:pt x="259" y="0"/>
                  </a:moveTo>
                  <a:lnTo>
                    <a:pt x="281" y="2"/>
                  </a:lnTo>
                  <a:lnTo>
                    <a:pt x="303" y="8"/>
                  </a:lnTo>
                  <a:lnTo>
                    <a:pt x="307" y="11"/>
                  </a:lnTo>
                  <a:lnTo>
                    <a:pt x="328" y="21"/>
                  </a:lnTo>
                  <a:lnTo>
                    <a:pt x="349" y="37"/>
                  </a:lnTo>
                  <a:lnTo>
                    <a:pt x="369" y="55"/>
                  </a:lnTo>
                  <a:lnTo>
                    <a:pt x="387" y="78"/>
                  </a:lnTo>
                  <a:lnTo>
                    <a:pt x="406" y="104"/>
                  </a:lnTo>
                  <a:lnTo>
                    <a:pt x="423" y="133"/>
                  </a:lnTo>
                  <a:lnTo>
                    <a:pt x="439" y="166"/>
                  </a:lnTo>
                  <a:lnTo>
                    <a:pt x="453" y="201"/>
                  </a:lnTo>
                  <a:lnTo>
                    <a:pt x="456" y="205"/>
                  </a:lnTo>
                  <a:lnTo>
                    <a:pt x="469" y="243"/>
                  </a:lnTo>
                  <a:lnTo>
                    <a:pt x="482" y="284"/>
                  </a:lnTo>
                  <a:lnTo>
                    <a:pt x="492" y="327"/>
                  </a:lnTo>
                  <a:lnTo>
                    <a:pt x="501" y="373"/>
                  </a:lnTo>
                  <a:lnTo>
                    <a:pt x="511" y="420"/>
                  </a:lnTo>
                  <a:lnTo>
                    <a:pt x="517" y="468"/>
                  </a:lnTo>
                  <a:lnTo>
                    <a:pt x="517" y="475"/>
                  </a:lnTo>
                  <a:lnTo>
                    <a:pt x="0" y="475"/>
                  </a:lnTo>
                  <a:lnTo>
                    <a:pt x="2" y="468"/>
                  </a:lnTo>
                  <a:lnTo>
                    <a:pt x="7" y="420"/>
                  </a:lnTo>
                  <a:lnTo>
                    <a:pt x="16" y="373"/>
                  </a:lnTo>
                  <a:lnTo>
                    <a:pt x="25" y="327"/>
                  </a:lnTo>
                  <a:lnTo>
                    <a:pt x="36" y="284"/>
                  </a:lnTo>
                  <a:lnTo>
                    <a:pt x="49" y="243"/>
                  </a:lnTo>
                  <a:lnTo>
                    <a:pt x="62" y="205"/>
                  </a:lnTo>
                  <a:lnTo>
                    <a:pt x="65" y="201"/>
                  </a:lnTo>
                  <a:lnTo>
                    <a:pt x="79" y="166"/>
                  </a:lnTo>
                  <a:lnTo>
                    <a:pt x="95" y="133"/>
                  </a:lnTo>
                  <a:lnTo>
                    <a:pt x="112" y="104"/>
                  </a:lnTo>
                  <a:lnTo>
                    <a:pt x="130" y="78"/>
                  </a:lnTo>
                  <a:lnTo>
                    <a:pt x="149" y="55"/>
                  </a:lnTo>
                  <a:lnTo>
                    <a:pt x="168" y="37"/>
                  </a:lnTo>
                  <a:lnTo>
                    <a:pt x="189" y="21"/>
                  </a:lnTo>
                  <a:lnTo>
                    <a:pt x="210" y="11"/>
                  </a:lnTo>
                  <a:lnTo>
                    <a:pt x="214" y="8"/>
                  </a:lnTo>
                  <a:lnTo>
                    <a:pt x="237" y="2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28"/>
            <p:cNvSpPr>
              <a:spLocks noEditPoints="1"/>
            </p:cNvSpPr>
            <p:nvPr/>
          </p:nvSpPr>
          <p:spPr bwMode="auto">
            <a:xfrm>
              <a:off x="6569194" y="4076700"/>
              <a:ext cx="603250" cy="754063"/>
            </a:xfrm>
            <a:custGeom>
              <a:avLst/>
              <a:gdLst>
                <a:gd name="T0" fmla="*/ 175 w 380"/>
                <a:gd name="T1" fmla="*/ 14 h 475"/>
                <a:gd name="T2" fmla="*/ 147 w 380"/>
                <a:gd name="T3" fmla="*/ 29 h 475"/>
                <a:gd name="T4" fmla="*/ 116 w 380"/>
                <a:gd name="T5" fmla="*/ 63 h 475"/>
                <a:gd name="T6" fmla="*/ 90 w 380"/>
                <a:gd name="T7" fmla="*/ 112 h 475"/>
                <a:gd name="T8" fmla="*/ 80 w 380"/>
                <a:gd name="T9" fmla="*/ 137 h 475"/>
                <a:gd name="T10" fmla="*/ 57 w 380"/>
                <a:gd name="T11" fmla="*/ 205 h 475"/>
                <a:gd name="T12" fmla="*/ 38 w 380"/>
                <a:gd name="T13" fmla="*/ 284 h 475"/>
                <a:gd name="T14" fmla="*/ 23 w 380"/>
                <a:gd name="T15" fmla="*/ 373 h 475"/>
                <a:gd name="T16" fmla="*/ 13 w 380"/>
                <a:gd name="T17" fmla="*/ 463 h 475"/>
                <a:gd name="T18" fmla="*/ 363 w 380"/>
                <a:gd name="T19" fmla="*/ 420 h 475"/>
                <a:gd name="T20" fmla="*/ 350 w 380"/>
                <a:gd name="T21" fmla="*/ 327 h 475"/>
                <a:gd name="T22" fmla="*/ 333 w 380"/>
                <a:gd name="T23" fmla="*/ 243 h 475"/>
                <a:gd name="T24" fmla="*/ 312 w 380"/>
                <a:gd name="T25" fmla="*/ 170 h 475"/>
                <a:gd name="T26" fmla="*/ 301 w 380"/>
                <a:gd name="T27" fmla="*/ 137 h 475"/>
                <a:gd name="T28" fmla="*/ 276 w 380"/>
                <a:gd name="T29" fmla="*/ 86 h 475"/>
                <a:gd name="T30" fmla="*/ 249 w 380"/>
                <a:gd name="T31" fmla="*/ 45 h 475"/>
                <a:gd name="T32" fmla="*/ 219 w 380"/>
                <a:gd name="T33" fmla="*/ 19 h 475"/>
                <a:gd name="T34" fmla="*/ 190 w 380"/>
                <a:gd name="T35" fmla="*/ 12 h 475"/>
                <a:gd name="T36" fmla="*/ 206 w 380"/>
                <a:gd name="T37" fmla="*/ 2 h 475"/>
                <a:gd name="T38" fmla="*/ 227 w 380"/>
                <a:gd name="T39" fmla="*/ 11 h 475"/>
                <a:gd name="T40" fmla="*/ 257 w 380"/>
                <a:gd name="T41" fmla="*/ 37 h 475"/>
                <a:gd name="T42" fmla="*/ 284 w 380"/>
                <a:gd name="T43" fmla="*/ 78 h 475"/>
                <a:gd name="T44" fmla="*/ 311 w 380"/>
                <a:gd name="T45" fmla="*/ 133 h 475"/>
                <a:gd name="T46" fmla="*/ 324 w 380"/>
                <a:gd name="T47" fmla="*/ 170 h 475"/>
                <a:gd name="T48" fmla="*/ 345 w 380"/>
                <a:gd name="T49" fmla="*/ 243 h 475"/>
                <a:gd name="T50" fmla="*/ 362 w 380"/>
                <a:gd name="T51" fmla="*/ 327 h 475"/>
                <a:gd name="T52" fmla="*/ 375 w 380"/>
                <a:gd name="T53" fmla="*/ 420 h 475"/>
                <a:gd name="T54" fmla="*/ 380 w 380"/>
                <a:gd name="T55" fmla="*/ 475 h 475"/>
                <a:gd name="T56" fmla="*/ 1 w 380"/>
                <a:gd name="T57" fmla="*/ 468 h 475"/>
                <a:gd name="T58" fmla="*/ 11 w 380"/>
                <a:gd name="T59" fmla="*/ 373 h 475"/>
                <a:gd name="T60" fmla="*/ 26 w 380"/>
                <a:gd name="T61" fmla="*/ 284 h 475"/>
                <a:gd name="T62" fmla="*/ 46 w 380"/>
                <a:gd name="T63" fmla="*/ 205 h 475"/>
                <a:gd name="T64" fmla="*/ 68 w 380"/>
                <a:gd name="T65" fmla="*/ 137 h 475"/>
                <a:gd name="T66" fmla="*/ 82 w 380"/>
                <a:gd name="T67" fmla="*/ 104 h 475"/>
                <a:gd name="T68" fmla="*/ 109 w 380"/>
                <a:gd name="T69" fmla="*/ 55 h 475"/>
                <a:gd name="T70" fmla="*/ 139 w 380"/>
                <a:gd name="T71" fmla="*/ 21 h 475"/>
                <a:gd name="T72" fmla="*/ 170 w 380"/>
                <a:gd name="T73" fmla="*/ 4 h 475"/>
                <a:gd name="T74" fmla="*/ 190 w 380"/>
                <a:gd name="T7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0" h="475">
                  <a:moveTo>
                    <a:pt x="190" y="12"/>
                  </a:moveTo>
                  <a:lnTo>
                    <a:pt x="175" y="14"/>
                  </a:lnTo>
                  <a:lnTo>
                    <a:pt x="161" y="19"/>
                  </a:lnTo>
                  <a:lnTo>
                    <a:pt x="147" y="29"/>
                  </a:lnTo>
                  <a:lnTo>
                    <a:pt x="131" y="45"/>
                  </a:lnTo>
                  <a:lnTo>
                    <a:pt x="116" y="63"/>
                  </a:lnTo>
                  <a:lnTo>
                    <a:pt x="103" y="86"/>
                  </a:lnTo>
                  <a:lnTo>
                    <a:pt x="90" y="112"/>
                  </a:lnTo>
                  <a:lnTo>
                    <a:pt x="78" y="137"/>
                  </a:lnTo>
                  <a:lnTo>
                    <a:pt x="80" y="137"/>
                  </a:lnTo>
                  <a:lnTo>
                    <a:pt x="68" y="170"/>
                  </a:lnTo>
                  <a:lnTo>
                    <a:pt x="57" y="205"/>
                  </a:lnTo>
                  <a:lnTo>
                    <a:pt x="47" y="243"/>
                  </a:lnTo>
                  <a:lnTo>
                    <a:pt x="38" y="284"/>
                  </a:lnTo>
                  <a:lnTo>
                    <a:pt x="30" y="327"/>
                  </a:lnTo>
                  <a:lnTo>
                    <a:pt x="23" y="373"/>
                  </a:lnTo>
                  <a:lnTo>
                    <a:pt x="17" y="420"/>
                  </a:lnTo>
                  <a:lnTo>
                    <a:pt x="13" y="463"/>
                  </a:lnTo>
                  <a:lnTo>
                    <a:pt x="367" y="463"/>
                  </a:lnTo>
                  <a:lnTo>
                    <a:pt x="363" y="420"/>
                  </a:lnTo>
                  <a:lnTo>
                    <a:pt x="356" y="373"/>
                  </a:lnTo>
                  <a:lnTo>
                    <a:pt x="350" y="327"/>
                  </a:lnTo>
                  <a:lnTo>
                    <a:pt x="342" y="284"/>
                  </a:lnTo>
                  <a:lnTo>
                    <a:pt x="333" y="243"/>
                  </a:lnTo>
                  <a:lnTo>
                    <a:pt x="322" y="205"/>
                  </a:lnTo>
                  <a:lnTo>
                    <a:pt x="312" y="170"/>
                  </a:lnTo>
                  <a:lnTo>
                    <a:pt x="300" y="137"/>
                  </a:lnTo>
                  <a:lnTo>
                    <a:pt x="301" y="137"/>
                  </a:lnTo>
                  <a:lnTo>
                    <a:pt x="290" y="112"/>
                  </a:lnTo>
                  <a:lnTo>
                    <a:pt x="276" y="86"/>
                  </a:lnTo>
                  <a:lnTo>
                    <a:pt x="263" y="63"/>
                  </a:lnTo>
                  <a:lnTo>
                    <a:pt x="249" y="45"/>
                  </a:lnTo>
                  <a:lnTo>
                    <a:pt x="233" y="29"/>
                  </a:lnTo>
                  <a:lnTo>
                    <a:pt x="219" y="19"/>
                  </a:lnTo>
                  <a:lnTo>
                    <a:pt x="204" y="14"/>
                  </a:lnTo>
                  <a:lnTo>
                    <a:pt x="190" y="12"/>
                  </a:lnTo>
                  <a:close/>
                  <a:moveTo>
                    <a:pt x="190" y="0"/>
                  </a:moveTo>
                  <a:lnTo>
                    <a:pt x="206" y="2"/>
                  </a:lnTo>
                  <a:lnTo>
                    <a:pt x="210" y="4"/>
                  </a:lnTo>
                  <a:lnTo>
                    <a:pt x="227" y="11"/>
                  </a:lnTo>
                  <a:lnTo>
                    <a:pt x="241" y="21"/>
                  </a:lnTo>
                  <a:lnTo>
                    <a:pt x="257" y="37"/>
                  </a:lnTo>
                  <a:lnTo>
                    <a:pt x="271" y="55"/>
                  </a:lnTo>
                  <a:lnTo>
                    <a:pt x="284" y="78"/>
                  </a:lnTo>
                  <a:lnTo>
                    <a:pt x="297" y="104"/>
                  </a:lnTo>
                  <a:lnTo>
                    <a:pt x="311" y="133"/>
                  </a:lnTo>
                  <a:lnTo>
                    <a:pt x="312" y="137"/>
                  </a:lnTo>
                  <a:lnTo>
                    <a:pt x="324" y="170"/>
                  </a:lnTo>
                  <a:lnTo>
                    <a:pt x="334" y="205"/>
                  </a:lnTo>
                  <a:lnTo>
                    <a:pt x="345" y="243"/>
                  </a:lnTo>
                  <a:lnTo>
                    <a:pt x="354" y="284"/>
                  </a:lnTo>
                  <a:lnTo>
                    <a:pt x="362" y="327"/>
                  </a:lnTo>
                  <a:lnTo>
                    <a:pt x="368" y="373"/>
                  </a:lnTo>
                  <a:lnTo>
                    <a:pt x="375" y="420"/>
                  </a:lnTo>
                  <a:lnTo>
                    <a:pt x="380" y="468"/>
                  </a:lnTo>
                  <a:lnTo>
                    <a:pt x="380" y="475"/>
                  </a:lnTo>
                  <a:lnTo>
                    <a:pt x="0" y="475"/>
                  </a:lnTo>
                  <a:lnTo>
                    <a:pt x="1" y="468"/>
                  </a:lnTo>
                  <a:lnTo>
                    <a:pt x="5" y="420"/>
                  </a:lnTo>
                  <a:lnTo>
                    <a:pt x="11" y="373"/>
                  </a:lnTo>
                  <a:lnTo>
                    <a:pt x="18" y="327"/>
                  </a:lnTo>
                  <a:lnTo>
                    <a:pt x="26" y="284"/>
                  </a:lnTo>
                  <a:lnTo>
                    <a:pt x="35" y="243"/>
                  </a:lnTo>
                  <a:lnTo>
                    <a:pt x="46" y="205"/>
                  </a:lnTo>
                  <a:lnTo>
                    <a:pt x="56" y="170"/>
                  </a:lnTo>
                  <a:lnTo>
                    <a:pt x="68" y="137"/>
                  </a:lnTo>
                  <a:lnTo>
                    <a:pt x="69" y="133"/>
                  </a:lnTo>
                  <a:lnTo>
                    <a:pt x="82" y="104"/>
                  </a:lnTo>
                  <a:lnTo>
                    <a:pt x="95" y="78"/>
                  </a:lnTo>
                  <a:lnTo>
                    <a:pt x="109" y="55"/>
                  </a:lnTo>
                  <a:lnTo>
                    <a:pt x="123" y="37"/>
                  </a:lnTo>
                  <a:lnTo>
                    <a:pt x="139" y="21"/>
                  </a:lnTo>
                  <a:lnTo>
                    <a:pt x="153" y="11"/>
                  </a:lnTo>
                  <a:lnTo>
                    <a:pt x="170" y="4"/>
                  </a:lnTo>
                  <a:lnTo>
                    <a:pt x="174" y="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29"/>
            <p:cNvSpPr>
              <a:spLocks noEditPoints="1"/>
            </p:cNvSpPr>
            <p:nvPr/>
          </p:nvSpPr>
          <p:spPr bwMode="auto">
            <a:xfrm>
              <a:off x="6651744" y="4076700"/>
              <a:ext cx="438150" cy="754063"/>
            </a:xfrm>
            <a:custGeom>
              <a:avLst/>
              <a:gdLst>
                <a:gd name="T0" fmla="*/ 129 w 276"/>
                <a:gd name="T1" fmla="*/ 14 h 475"/>
                <a:gd name="T2" fmla="*/ 108 w 276"/>
                <a:gd name="T3" fmla="*/ 29 h 475"/>
                <a:gd name="T4" fmla="*/ 87 w 276"/>
                <a:gd name="T5" fmla="*/ 63 h 475"/>
                <a:gd name="T6" fmla="*/ 79 w 276"/>
                <a:gd name="T7" fmla="*/ 82 h 475"/>
                <a:gd name="T8" fmla="*/ 60 w 276"/>
                <a:gd name="T9" fmla="*/ 137 h 475"/>
                <a:gd name="T10" fmla="*/ 45 w 276"/>
                <a:gd name="T11" fmla="*/ 205 h 475"/>
                <a:gd name="T12" fmla="*/ 30 w 276"/>
                <a:gd name="T13" fmla="*/ 284 h 475"/>
                <a:gd name="T14" fmla="*/ 20 w 276"/>
                <a:gd name="T15" fmla="*/ 373 h 475"/>
                <a:gd name="T16" fmla="*/ 13 w 276"/>
                <a:gd name="T17" fmla="*/ 463 h 475"/>
                <a:gd name="T18" fmla="*/ 260 w 276"/>
                <a:gd name="T19" fmla="*/ 420 h 475"/>
                <a:gd name="T20" fmla="*/ 251 w 276"/>
                <a:gd name="T21" fmla="*/ 327 h 475"/>
                <a:gd name="T22" fmla="*/ 239 w 276"/>
                <a:gd name="T23" fmla="*/ 243 h 475"/>
                <a:gd name="T24" fmla="*/ 223 w 276"/>
                <a:gd name="T25" fmla="*/ 170 h 475"/>
                <a:gd name="T26" fmla="*/ 206 w 276"/>
                <a:gd name="T27" fmla="*/ 108 h 475"/>
                <a:gd name="T28" fmla="*/ 198 w 276"/>
                <a:gd name="T29" fmla="*/ 82 h 475"/>
                <a:gd name="T30" fmla="*/ 179 w 276"/>
                <a:gd name="T31" fmla="*/ 45 h 475"/>
                <a:gd name="T32" fmla="*/ 158 w 276"/>
                <a:gd name="T33" fmla="*/ 19 h 475"/>
                <a:gd name="T34" fmla="*/ 138 w 276"/>
                <a:gd name="T35" fmla="*/ 12 h 475"/>
                <a:gd name="T36" fmla="*/ 150 w 276"/>
                <a:gd name="T37" fmla="*/ 2 h 475"/>
                <a:gd name="T38" fmla="*/ 165 w 276"/>
                <a:gd name="T39" fmla="*/ 11 h 475"/>
                <a:gd name="T40" fmla="*/ 186 w 276"/>
                <a:gd name="T41" fmla="*/ 37 h 475"/>
                <a:gd name="T42" fmla="*/ 207 w 276"/>
                <a:gd name="T43" fmla="*/ 78 h 475"/>
                <a:gd name="T44" fmla="*/ 218 w 276"/>
                <a:gd name="T45" fmla="*/ 108 h 475"/>
                <a:gd name="T46" fmla="*/ 235 w 276"/>
                <a:gd name="T47" fmla="*/ 170 h 475"/>
                <a:gd name="T48" fmla="*/ 251 w 276"/>
                <a:gd name="T49" fmla="*/ 243 h 475"/>
                <a:gd name="T50" fmla="*/ 262 w 276"/>
                <a:gd name="T51" fmla="*/ 327 h 475"/>
                <a:gd name="T52" fmla="*/ 272 w 276"/>
                <a:gd name="T53" fmla="*/ 420 h 475"/>
                <a:gd name="T54" fmla="*/ 276 w 276"/>
                <a:gd name="T55" fmla="*/ 475 h 475"/>
                <a:gd name="T56" fmla="*/ 1 w 276"/>
                <a:gd name="T57" fmla="*/ 468 h 475"/>
                <a:gd name="T58" fmla="*/ 8 w 276"/>
                <a:gd name="T59" fmla="*/ 373 h 475"/>
                <a:gd name="T60" fmla="*/ 19 w 276"/>
                <a:gd name="T61" fmla="*/ 284 h 475"/>
                <a:gd name="T62" fmla="*/ 33 w 276"/>
                <a:gd name="T63" fmla="*/ 205 h 475"/>
                <a:gd name="T64" fmla="*/ 49 w 276"/>
                <a:gd name="T65" fmla="*/ 137 h 475"/>
                <a:gd name="T66" fmla="*/ 67 w 276"/>
                <a:gd name="T67" fmla="*/ 82 h 475"/>
                <a:gd name="T68" fmla="*/ 79 w 276"/>
                <a:gd name="T69" fmla="*/ 55 h 475"/>
                <a:gd name="T70" fmla="*/ 100 w 276"/>
                <a:gd name="T71" fmla="*/ 21 h 475"/>
                <a:gd name="T72" fmla="*/ 122 w 276"/>
                <a:gd name="T73" fmla="*/ 4 h 475"/>
                <a:gd name="T74" fmla="*/ 138 w 276"/>
                <a:gd name="T7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6" h="475">
                  <a:moveTo>
                    <a:pt x="138" y="12"/>
                  </a:moveTo>
                  <a:lnTo>
                    <a:pt x="129" y="14"/>
                  </a:lnTo>
                  <a:lnTo>
                    <a:pt x="118" y="19"/>
                  </a:lnTo>
                  <a:lnTo>
                    <a:pt x="108" y="29"/>
                  </a:lnTo>
                  <a:lnTo>
                    <a:pt x="97" y="45"/>
                  </a:lnTo>
                  <a:lnTo>
                    <a:pt x="87" y="63"/>
                  </a:lnTo>
                  <a:lnTo>
                    <a:pt x="78" y="82"/>
                  </a:lnTo>
                  <a:lnTo>
                    <a:pt x="79" y="82"/>
                  </a:lnTo>
                  <a:lnTo>
                    <a:pt x="70" y="108"/>
                  </a:lnTo>
                  <a:lnTo>
                    <a:pt x="60" y="137"/>
                  </a:lnTo>
                  <a:lnTo>
                    <a:pt x="53" y="170"/>
                  </a:lnTo>
                  <a:lnTo>
                    <a:pt x="45" y="205"/>
                  </a:lnTo>
                  <a:lnTo>
                    <a:pt x="37" y="243"/>
                  </a:lnTo>
                  <a:lnTo>
                    <a:pt x="30" y="284"/>
                  </a:lnTo>
                  <a:lnTo>
                    <a:pt x="25" y="327"/>
                  </a:lnTo>
                  <a:lnTo>
                    <a:pt x="20" y="373"/>
                  </a:lnTo>
                  <a:lnTo>
                    <a:pt x="16" y="420"/>
                  </a:lnTo>
                  <a:lnTo>
                    <a:pt x="13" y="463"/>
                  </a:lnTo>
                  <a:lnTo>
                    <a:pt x="264" y="463"/>
                  </a:lnTo>
                  <a:lnTo>
                    <a:pt x="260" y="420"/>
                  </a:lnTo>
                  <a:lnTo>
                    <a:pt x="256" y="373"/>
                  </a:lnTo>
                  <a:lnTo>
                    <a:pt x="251" y="327"/>
                  </a:lnTo>
                  <a:lnTo>
                    <a:pt x="245" y="284"/>
                  </a:lnTo>
                  <a:lnTo>
                    <a:pt x="239" y="243"/>
                  </a:lnTo>
                  <a:lnTo>
                    <a:pt x="231" y="205"/>
                  </a:lnTo>
                  <a:lnTo>
                    <a:pt x="223" y="170"/>
                  </a:lnTo>
                  <a:lnTo>
                    <a:pt x="215" y="137"/>
                  </a:lnTo>
                  <a:lnTo>
                    <a:pt x="206" y="108"/>
                  </a:lnTo>
                  <a:lnTo>
                    <a:pt x="197" y="82"/>
                  </a:lnTo>
                  <a:lnTo>
                    <a:pt x="198" y="82"/>
                  </a:lnTo>
                  <a:lnTo>
                    <a:pt x="189" y="63"/>
                  </a:lnTo>
                  <a:lnTo>
                    <a:pt x="179" y="45"/>
                  </a:lnTo>
                  <a:lnTo>
                    <a:pt x="168" y="29"/>
                  </a:lnTo>
                  <a:lnTo>
                    <a:pt x="158" y="19"/>
                  </a:lnTo>
                  <a:lnTo>
                    <a:pt x="148" y="14"/>
                  </a:lnTo>
                  <a:lnTo>
                    <a:pt x="138" y="12"/>
                  </a:lnTo>
                  <a:close/>
                  <a:moveTo>
                    <a:pt x="138" y="0"/>
                  </a:moveTo>
                  <a:lnTo>
                    <a:pt x="150" y="2"/>
                  </a:lnTo>
                  <a:lnTo>
                    <a:pt x="154" y="4"/>
                  </a:lnTo>
                  <a:lnTo>
                    <a:pt x="165" y="11"/>
                  </a:lnTo>
                  <a:lnTo>
                    <a:pt x="176" y="21"/>
                  </a:lnTo>
                  <a:lnTo>
                    <a:pt x="186" y="37"/>
                  </a:lnTo>
                  <a:lnTo>
                    <a:pt x="197" y="55"/>
                  </a:lnTo>
                  <a:lnTo>
                    <a:pt x="207" y="78"/>
                  </a:lnTo>
                  <a:lnTo>
                    <a:pt x="209" y="82"/>
                  </a:lnTo>
                  <a:lnTo>
                    <a:pt x="218" y="108"/>
                  </a:lnTo>
                  <a:lnTo>
                    <a:pt x="227" y="137"/>
                  </a:lnTo>
                  <a:lnTo>
                    <a:pt x="235" y="170"/>
                  </a:lnTo>
                  <a:lnTo>
                    <a:pt x="243" y="205"/>
                  </a:lnTo>
                  <a:lnTo>
                    <a:pt x="251" y="243"/>
                  </a:lnTo>
                  <a:lnTo>
                    <a:pt x="257" y="284"/>
                  </a:lnTo>
                  <a:lnTo>
                    <a:pt x="262" y="327"/>
                  </a:lnTo>
                  <a:lnTo>
                    <a:pt x="268" y="373"/>
                  </a:lnTo>
                  <a:lnTo>
                    <a:pt x="272" y="420"/>
                  </a:lnTo>
                  <a:lnTo>
                    <a:pt x="276" y="468"/>
                  </a:lnTo>
                  <a:lnTo>
                    <a:pt x="276" y="475"/>
                  </a:lnTo>
                  <a:lnTo>
                    <a:pt x="0" y="475"/>
                  </a:lnTo>
                  <a:lnTo>
                    <a:pt x="1" y="468"/>
                  </a:lnTo>
                  <a:lnTo>
                    <a:pt x="4" y="420"/>
                  </a:lnTo>
                  <a:lnTo>
                    <a:pt x="8" y="373"/>
                  </a:lnTo>
                  <a:lnTo>
                    <a:pt x="13" y="327"/>
                  </a:lnTo>
                  <a:lnTo>
                    <a:pt x="19" y="284"/>
                  </a:lnTo>
                  <a:lnTo>
                    <a:pt x="25" y="243"/>
                  </a:lnTo>
                  <a:lnTo>
                    <a:pt x="33" y="205"/>
                  </a:lnTo>
                  <a:lnTo>
                    <a:pt x="41" y="170"/>
                  </a:lnTo>
                  <a:lnTo>
                    <a:pt x="49" y="137"/>
                  </a:lnTo>
                  <a:lnTo>
                    <a:pt x="58" y="108"/>
                  </a:lnTo>
                  <a:lnTo>
                    <a:pt x="67" y="82"/>
                  </a:lnTo>
                  <a:lnTo>
                    <a:pt x="68" y="78"/>
                  </a:lnTo>
                  <a:lnTo>
                    <a:pt x="79" y="55"/>
                  </a:lnTo>
                  <a:lnTo>
                    <a:pt x="89" y="37"/>
                  </a:lnTo>
                  <a:lnTo>
                    <a:pt x="100" y="21"/>
                  </a:lnTo>
                  <a:lnTo>
                    <a:pt x="110" y="11"/>
                  </a:lnTo>
                  <a:lnTo>
                    <a:pt x="122" y="4"/>
                  </a:lnTo>
                  <a:lnTo>
                    <a:pt x="126" y="2"/>
                  </a:lnTo>
                  <a:lnTo>
                    <a:pt x="138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30"/>
            <p:cNvSpPr>
              <a:spLocks noEditPoints="1"/>
            </p:cNvSpPr>
            <p:nvPr/>
          </p:nvSpPr>
          <p:spPr bwMode="auto">
            <a:xfrm>
              <a:off x="6742231" y="4076700"/>
              <a:ext cx="257175" cy="754063"/>
            </a:xfrm>
            <a:custGeom>
              <a:avLst/>
              <a:gdLst>
                <a:gd name="T0" fmla="*/ 78 w 162"/>
                <a:gd name="T1" fmla="*/ 14 h 475"/>
                <a:gd name="T2" fmla="*/ 68 w 162"/>
                <a:gd name="T3" fmla="*/ 25 h 475"/>
                <a:gd name="T4" fmla="*/ 61 w 162"/>
                <a:gd name="T5" fmla="*/ 41 h 475"/>
                <a:gd name="T6" fmla="*/ 49 w 162"/>
                <a:gd name="T7" fmla="*/ 82 h 475"/>
                <a:gd name="T8" fmla="*/ 40 w 162"/>
                <a:gd name="T9" fmla="*/ 137 h 475"/>
                <a:gd name="T10" fmla="*/ 31 w 162"/>
                <a:gd name="T11" fmla="*/ 205 h 475"/>
                <a:gd name="T12" fmla="*/ 23 w 162"/>
                <a:gd name="T13" fmla="*/ 284 h 475"/>
                <a:gd name="T14" fmla="*/ 17 w 162"/>
                <a:gd name="T15" fmla="*/ 373 h 475"/>
                <a:gd name="T16" fmla="*/ 13 w 162"/>
                <a:gd name="T17" fmla="*/ 463 h 475"/>
                <a:gd name="T18" fmla="*/ 148 w 162"/>
                <a:gd name="T19" fmla="*/ 420 h 475"/>
                <a:gd name="T20" fmla="*/ 143 w 162"/>
                <a:gd name="T21" fmla="*/ 327 h 475"/>
                <a:gd name="T22" fmla="*/ 136 w 162"/>
                <a:gd name="T23" fmla="*/ 243 h 475"/>
                <a:gd name="T24" fmla="*/ 127 w 162"/>
                <a:gd name="T25" fmla="*/ 170 h 475"/>
                <a:gd name="T26" fmla="*/ 118 w 162"/>
                <a:gd name="T27" fmla="*/ 108 h 475"/>
                <a:gd name="T28" fmla="*/ 106 w 162"/>
                <a:gd name="T29" fmla="*/ 59 h 475"/>
                <a:gd name="T30" fmla="*/ 94 w 162"/>
                <a:gd name="T31" fmla="*/ 25 h 475"/>
                <a:gd name="T32" fmla="*/ 90 w 162"/>
                <a:gd name="T33" fmla="*/ 19 h 475"/>
                <a:gd name="T34" fmla="*/ 81 w 162"/>
                <a:gd name="T35" fmla="*/ 12 h 475"/>
                <a:gd name="T36" fmla="*/ 87 w 162"/>
                <a:gd name="T37" fmla="*/ 2 h 475"/>
                <a:gd name="T38" fmla="*/ 98 w 162"/>
                <a:gd name="T39" fmla="*/ 11 h 475"/>
                <a:gd name="T40" fmla="*/ 106 w 162"/>
                <a:gd name="T41" fmla="*/ 25 h 475"/>
                <a:gd name="T42" fmla="*/ 118 w 162"/>
                <a:gd name="T43" fmla="*/ 59 h 475"/>
                <a:gd name="T44" fmla="*/ 129 w 162"/>
                <a:gd name="T45" fmla="*/ 108 h 475"/>
                <a:gd name="T46" fmla="*/ 139 w 162"/>
                <a:gd name="T47" fmla="*/ 170 h 475"/>
                <a:gd name="T48" fmla="*/ 148 w 162"/>
                <a:gd name="T49" fmla="*/ 243 h 475"/>
                <a:gd name="T50" fmla="*/ 154 w 162"/>
                <a:gd name="T51" fmla="*/ 327 h 475"/>
                <a:gd name="T52" fmla="*/ 160 w 162"/>
                <a:gd name="T53" fmla="*/ 420 h 475"/>
                <a:gd name="T54" fmla="*/ 162 w 162"/>
                <a:gd name="T55" fmla="*/ 475 h 475"/>
                <a:gd name="T56" fmla="*/ 1 w 162"/>
                <a:gd name="T57" fmla="*/ 468 h 475"/>
                <a:gd name="T58" fmla="*/ 5 w 162"/>
                <a:gd name="T59" fmla="*/ 373 h 475"/>
                <a:gd name="T60" fmla="*/ 11 w 162"/>
                <a:gd name="T61" fmla="*/ 284 h 475"/>
                <a:gd name="T62" fmla="*/ 19 w 162"/>
                <a:gd name="T63" fmla="*/ 205 h 475"/>
                <a:gd name="T64" fmla="*/ 28 w 162"/>
                <a:gd name="T65" fmla="*/ 137 h 475"/>
                <a:gd name="T66" fmla="*/ 38 w 162"/>
                <a:gd name="T67" fmla="*/ 82 h 475"/>
                <a:gd name="T68" fmla="*/ 49 w 162"/>
                <a:gd name="T69" fmla="*/ 41 h 475"/>
                <a:gd name="T70" fmla="*/ 57 w 162"/>
                <a:gd name="T71" fmla="*/ 21 h 475"/>
                <a:gd name="T72" fmla="*/ 70 w 162"/>
                <a:gd name="T73" fmla="*/ 4 h 475"/>
                <a:gd name="T74" fmla="*/ 81 w 162"/>
                <a:gd name="T75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2" h="475">
                  <a:moveTo>
                    <a:pt x="81" y="12"/>
                  </a:moveTo>
                  <a:lnTo>
                    <a:pt x="78" y="14"/>
                  </a:lnTo>
                  <a:lnTo>
                    <a:pt x="72" y="19"/>
                  </a:lnTo>
                  <a:lnTo>
                    <a:pt x="68" y="25"/>
                  </a:lnTo>
                  <a:lnTo>
                    <a:pt x="68" y="25"/>
                  </a:lnTo>
                  <a:lnTo>
                    <a:pt x="61" y="41"/>
                  </a:lnTo>
                  <a:lnTo>
                    <a:pt x="56" y="59"/>
                  </a:lnTo>
                  <a:lnTo>
                    <a:pt x="49" y="82"/>
                  </a:lnTo>
                  <a:lnTo>
                    <a:pt x="44" y="108"/>
                  </a:lnTo>
                  <a:lnTo>
                    <a:pt x="40" y="137"/>
                  </a:lnTo>
                  <a:lnTo>
                    <a:pt x="35" y="170"/>
                  </a:lnTo>
                  <a:lnTo>
                    <a:pt x="31" y="205"/>
                  </a:lnTo>
                  <a:lnTo>
                    <a:pt x="26" y="243"/>
                  </a:lnTo>
                  <a:lnTo>
                    <a:pt x="23" y="284"/>
                  </a:lnTo>
                  <a:lnTo>
                    <a:pt x="19" y="327"/>
                  </a:lnTo>
                  <a:lnTo>
                    <a:pt x="17" y="373"/>
                  </a:lnTo>
                  <a:lnTo>
                    <a:pt x="14" y="420"/>
                  </a:lnTo>
                  <a:lnTo>
                    <a:pt x="13" y="463"/>
                  </a:lnTo>
                  <a:lnTo>
                    <a:pt x="150" y="463"/>
                  </a:lnTo>
                  <a:lnTo>
                    <a:pt x="148" y="420"/>
                  </a:lnTo>
                  <a:lnTo>
                    <a:pt x="145" y="373"/>
                  </a:lnTo>
                  <a:lnTo>
                    <a:pt x="143" y="327"/>
                  </a:lnTo>
                  <a:lnTo>
                    <a:pt x="139" y="284"/>
                  </a:lnTo>
                  <a:lnTo>
                    <a:pt x="136" y="243"/>
                  </a:lnTo>
                  <a:lnTo>
                    <a:pt x="132" y="205"/>
                  </a:lnTo>
                  <a:lnTo>
                    <a:pt x="127" y="170"/>
                  </a:lnTo>
                  <a:lnTo>
                    <a:pt x="123" y="137"/>
                  </a:lnTo>
                  <a:lnTo>
                    <a:pt x="118" y="108"/>
                  </a:lnTo>
                  <a:lnTo>
                    <a:pt x="112" y="82"/>
                  </a:lnTo>
                  <a:lnTo>
                    <a:pt x="106" y="59"/>
                  </a:lnTo>
                  <a:lnTo>
                    <a:pt x="101" y="41"/>
                  </a:lnTo>
                  <a:lnTo>
                    <a:pt x="94" y="25"/>
                  </a:lnTo>
                  <a:lnTo>
                    <a:pt x="94" y="25"/>
                  </a:lnTo>
                  <a:lnTo>
                    <a:pt x="90" y="19"/>
                  </a:lnTo>
                  <a:lnTo>
                    <a:pt x="85" y="14"/>
                  </a:lnTo>
                  <a:lnTo>
                    <a:pt x="81" y="12"/>
                  </a:lnTo>
                  <a:close/>
                  <a:moveTo>
                    <a:pt x="81" y="0"/>
                  </a:moveTo>
                  <a:lnTo>
                    <a:pt x="87" y="2"/>
                  </a:lnTo>
                  <a:lnTo>
                    <a:pt x="91" y="4"/>
                  </a:lnTo>
                  <a:lnTo>
                    <a:pt x="98" y="11"/>
                  </a:lnTo>
                  <a:lnTo>
                    <a:pt x="104" y="21"/>
                  </a:lnTo>
                  <a:lnTo>
                    <a:pt x="106" y="25"/>
                  </a:lnTo>
                  <a:lnTo>
                    <a:pt x="112" y="41"/>
                  </a:lnTo>
                  <a:lnTo>
                    <a:pt x="118" y="59"/>
                  </a:lnTo>
                  <a:lnTo>
                    <a:pt x="124" y="82"/>
                  </a:lnTo>
                  <a:lnTo>
                    <a:pt x="129" y="108"/>
                  </a:lnTo>
                  <a:lnTo>
                    <a:pt x="135" y="137"/>
                  </a:lnTo>
                  <a:lnTo>
                    <a:pt x="139" y="170"/>
                  </a:lnTo>
                  <a:lnTo>
                    <a:pt x="144" y="205"/>
                  </a:lnTo>
                  <a:lnTo>
                    <a:pt x="148" y="243"/>
                  </a:lnTo>
                  <a:lnTo>
                    <a:pt x="150" y="284"/>
                  </a:lnTo>
                  <a:lnTo>
                    <a:pt x="154" y="327"/>
                  </a:lnTo>
                  <a:lnTo>
                    <a:pt x="157" y="373"/>
                  </a:lnTo>
                  <a:lnTo>
                    <a:pt x="160" y="420"/>
                  </a:lnTo>
                  <a:lnTo>
                    <a:pt x="162" y="468"/>
                  </a:lnTo>
                  <a:lnTo>
                    <a:pt x="162" y="475"/>
                  </a:lnTo>
                  <a:lnTo>
                    <a:pt x="0" y="475"/>
                  </a:lnTo>
                  <a:lnTo>
                    <a:pt x="1" y="468"/>
                  </a:lnTo>
                  <a:lnTo>
                    <a:pt x="2" y="420"/>
                  </a:lnTo>
                  <a:lnTo>
                    <a:pt x="5" y="373"/>
                  </a:lnTo>
                  <a:lnTo>
                    <a:pt x="7" y="327"/>
                  </a:lnTo>
                  <a:lnTo>
                    <a:pt x="11" y="284"/>
                  </a:lnTo>
                  <a:lnTo>
                    <a:pt x="14" y="243"/>
                  </a:lnTo>
                  <a:lnTo>
                    <a:pt x="19" y="205"/>
                  </a:lnTo>
                  <a:lnTo>
                    <a:pt x="23" y="170"/>
                  </a:lnTo>
                  <a:lnTo>
                    <a:pt x="28" y="137"/>
                  </a:lnTo>
                  <a:lnTo>
                    <a:pt x="32" y="108"/>
                  </a:lnTo>
                  <a:lnTo>
                    <a:pt x="38" y="82"/>
                  </a:lnTo>
                  <a:lnTo>
                    <a:pt x="44" y="59"/>
                  </a:lnTo>
                  <a:lnTo>
                    <a:pt x="49" y="41"/>
                  </a:lnTo>
                  <a:lnTo>
                    <a:pt x="56" y="25"/>
                  </a:lnTo>
                  <a:lnTo>
                    <a:pt x="57" y="21"/>
                  </a:lnTo>
                  <a:lnTo>
                    <a:pt x="64" y="11"/>
                  </a:lnTo>
                  <a:lnTo>
                    <a:pt x="70" y="4"/>
                  </a:lnTo>
                  <a:lnTo>
                    <a:pt x="74" y="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531"/>
            <p:cNvSpPr>
              <a:spLocks noChangeArrowheads="1"/>
            </p:cNvSpPr>
            <p:nvPr/>
          </p:nvSpPr>
          <p:spPr bwMode="auto">
            <a:xfrm>
              <a:off x="6862881" y="4086225"/>
              <a:ext cx="17463" cy="733425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532"/>
            <p:cNvSpPr>
              <a:spLocks noChangeArrowheads="1"/>
            </p:cNvSpPr>
            <p:nvPr/>
          </p:nvSpPr>
          <p:spPr bwMode="auto">
            <a:xfrm>
              <a:off x="6383456" y="4484688"/>
              <a:ext cx="974725" cy="1905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533"/>
            <p:cNvSpPr>
              <a:spLocks noChangeArrowheads="1"/>
            </p:cNvSpPr>
            <p:nvPr/>
          </p:nvSpPr>
          <p:spPr bwMode="auto">
            <a:xfrm>
              <a:off x="6427906" y="4397375"/>
              <a:ext cx="889000" cy="1905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34"/>
            <p:cNvSpPr>
              <a:spLocks noChangeArrowheads="1"/>
            </p:cNvSpPr>
            <p:nvPr/>
          </p:nvSpPr>
          <p:spPr bwMode="auto">
            <a:xfrm>
              <a:off x="6278681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535"/>
            <p:cNvSpPr>
              <a:spLocks noChangeArrowheads="1"/>
            </p:cNvSpPr>
            <p:nvPr/>
          </p:nvSpPr>
          <p:spPr bwMode="auto">
            <a:xfrm>
              <a:off x="6369169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536"/>
            <p:cNvSpPr>
              <a:spLocks noChangeArrowheads="1"/>
            </p:cNvSpPr>
            <p:nvPr/>
          </p:nvSpPr>
          <p:spPr bwMode="auto">
            <a:xfrm>
              <a:off x="6462831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537"/>
            <p:cNvSpPr>
              <a:spLocks noChangeArrowheads="1"/>
            </p:cNvSpPr>
            <p:nvPr/>
          </p:nvSpPr>
          <p:spPr bwMode="auto">
            <a:xfrm>
              <a:off x="6570781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538"/>
            <p:cNvSpPr>
              <a:spLocks noChangeArrowheads="1"/>
            </p:cNvSpPr>
            <p:nvPr/>
          </p:nvSpPr>
          <p:spPr bwMode="auto">
            <a:xfrm>
              <a:off x="6653331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539"/>
            <p:cNvSpPr>
              <a:spLocks noChangeArrowheads="1"/>
            </p:cNvSpPr>
            <p:nvPr/>
          </p:nvSpPr>
          <p:spPr bwMode="auto">
            <a:xfrm>
              <a:off x="6743819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540"/>
            <p:cNvSpPr>
              <a:spLocks noChangeArrowheads="1"/>
            </p:cNvSpPr>
            <p:nvPr/>
          </p:nvSpPr>
          <p:spPr bwMode="auto">
            <a:xfrm>
              <a:off x="7445494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541"/>
            <p:cNvSpPr>
              <a:spLocks noChangeArrowheads="1"/>
            </p:cNvSpPr>
            <p:nvPr/>
          </p:nvSpPr>
          <p:spPr bwMode="auto">
            <a:xfrm>
              <a:off x="7355006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542"/>
            <p:cNvSpPr>
              <a:spLocks noChangeArrowheads="1"/>
            </p:cNvSpPr>
            <p:nvPr/>
          </p:nvSpPr>
          <p:spPr bwMode="auto">
            <a:xfrm>
              <a:off x="7264519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543"/>
            <p:cNvSpPr>
              <a:spLocks noChangeArrowheads="1"/>
            </p:cNvSpPr>
            <p:nvPr/>
          </p:nvSpPr>
          <p:spPr bwMode="auto">
            <a:xfrm>
              <a:off x="7153394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544"/>
            <p:cNvSpPr>
              <a:spLocks noChangeArrowheads="1"/>
            </p:cNvSpPr>
            <p:nvPr/>
          </p:nvSpPr>
          <p:spPr bwMode="auto">
            <a:xfrm>
              <a:off x="7070844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545"/>
            <p:cNvSpPr>
              <a:spLocks noChangeArrowheads="1"/>
            </p:cNvSpPr>
            <p:nvPr/>
          </p:nvSpPr>
          <p:spPr bwMode="auto">
            <a:xfrm>
              <a:off x="6980356" y="4819650"/>
              <a:ext cx="19050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546"/>
            <p:cNvSpPr>
              <a:spLocks noChangeArrowheads="1"/>
            </p:cNvSpPr>
            <p:nvPr/>
          </p:nvSpPr>
          <p:spPr bwMode="auto">
            <a:xfrm>
              <a:off x="6862881" y="4819650"/>
              <a:ext cx="17463" cy="13573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547"/>
            <p:cNvSpPr>
              <a:spLocks noChangeArrowheads="1"/>
            </p:cNvSpPr>
            <p:nvPr/>
          </p:nvSpPr>
          <p:spPr bwMode="auto">
            <a:xfrm>
              <a:off x="6281856" y="6176963"/>
              <a:ext cx="1179513" cy="130175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548"/>
            <p:cNvSpPr>
              <a:spLocks noChangeArrowheads="1"/>
            </p:cNvSpPr>
            <p:nvPr/>
          </p:nvSpPr>
          <p:spPr bwMode="auto">
            <a:xfrm>
              <a:off x="6288206" y="6094413"/>
              <a:ext cx="1165225" cy="1905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549"/>
            <p:cNvSpPr>
              <a:spLocks noChangeArrowheads="1"/>
            </p:cNvSpPr>
            <p:nvPr/>
          </p:nvSpPr>
          <p:spPr bwMode="auto">
            <a:xfrm>
              <a:off x="6377106" y="6242050"/>
              <a:ext cx="93663" cy="11588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550"/>
            <p:cNvSpPr>
              <a:spLocks noChangeArrowheads="1"/>
            </p:cNvSpPr>
            <p:nvPr/>
          </p:nvSpPr>
          <p:spPr bwMode="auto">
            <a:xfrm>
              <a:off x="7272456" y="6242050"/>
              <a:ext cx="92075" cy="11588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51"/>
            <p:cNvSpPr>
              <a:spLocks noEditPoints="1"/>
            </p:cNvSpPr>
            <p:nvPr/>
          </p:nvSpPr>
          <p:spPr bwMode="auto">
            <a:xfrm>
              <a:off x="6810494" y="3833813"/>
              <a:ext cx="122238" cy="122238"/>
            </a:xfrm>
            <a:custGeom>
              <a:avLst/>
              <a:gdLst>
                <a:gd name="T0" fmla="*/ 31 w 77"/>
                <a:gd name="T1" fmla="*/ 12 h 77"/>
                <a:gd name="T2" fmla="*/ 27 w 77"/>
                <a:gd name="T3" fmla="*/ 13 h 77"/>
                <a:gd name="T4" fmla="*/ 18 w 77"/>
                <a:gd name="T5" fmla="*/ 18 h 77"/>
                <a:gd name="T6" fmla="*/ 13 w 77"/>
                <a:gd name="T7" fmla="*/ 28 h 77"/>
                <a:gd name="T8" fmla="*/ 12 w 77"/>
                <a:gd name="T9" fmla="*/ 31 h 77"/>
                <a:gd name="T10" fmla="*/ 12 w 77"/>
                <a:gd name="T11" fmla="*/ 45 h 77"/>
                <a:gd name="T12" fmla="*/ 13 w 77"/>
                <a:gd name="T13" fmla="*/ 49 h 77"/>
                <a:gd name="T14" fmla="*/ 18 w 77"/>
                <a:gd name="T15" fmla="*/ 58 h 77"/>
                <a:gd name="T16" fmla="*/ 27 w 77"/>
                <a:gd name="T17" fmla="*/ 63 h 77"/>
                <a:gd name="T18" fmla="*/ 38 w 77"/>
                <a:gd name="T19" fmla="*/ 66 h 77"/>
                <a:gd name="T20" fmla="*/ 48 w 77"/>
                <a:gd name="T21" fmla="*/ 63 h 77"/>
                <a:gd name="T22" fmla="*/ 58 w 77"/>
                <a:gd name="T23" fmla="*/ 58 h 77"/>
                <a:gd name="T24" fmla="*/ 63 w 77"/>
                <a:gd name="T25" fmla="*/ 49 h 77"/>
                <a:gd name="T26" fmla="*/ 64 w 77"/>
                <a:gd name="T27" fmla="*/ 45 h 77"/>
                <a:gd name="T28" fmla="*/ 65 w 77"/>
                <a:gd name="T29" fmla="*/ 38 h 77"/>
                <a:gd name="T30" fmla="*/ 63 w 77"/>
                <a:gd name="T31" fmla="*/ 28 h 77"/>
                <a:gd name="T32" fmla="*/ 58 w 77"/>
                <a:gd name="T33" fmla="*/ 18 h 77"/>
                <a:gd name="T34" fmla="*/ 48 w 77"/>
                <a:gd name="T35" fmla="*/ 13 h 77"/>
                <a:gd name="T36" fmla="*/ 44 w 77"/>
                <a:gd name="T37" fmla="*/ 12 h 77"/>
                <a:gd name="T38" fmla="*/ 31 w 77"/>
                <a:gd name="T39" fmla="*/ 12 h 77"/>
                <a:gd name="T40" fmla="*/ 31 w 77"/>
                <a:gd name="T41" fmla="*/ 0 h 77"/>
                <a:gd name="T42" fmla="*/ 44 w 77"/>
                <a:gd name="T43" fmla="*/ 0 h 77"/>
                <a:gd name="T44" fmla="*/ 51 w 77"/>
                <a:gd name="T45" fmla="*/ 1 h 77"/>
                <a:gd name="T46" fmla="*/ 55 w 77"/>
                <a:gd name="T47" fmla="*/ 4 h 77"/>
                <a:gd name="T48" fmla="*/ 65 w 77"/>
                <a:gd name="T49" fmla="*/ 10 h 77"/>
                <a:gd name="T50" fmla="*/ 72 w 77"/>
                <a:gd name="T51" fmla="*/ 21 h 77"/>
                <a:gd name="T52" fmla="*/ 75 w 77"/>
                <a:gd name="T53" fmla="*/ 25 h 77"/>
                <a:gd name="T54" fmla="*/ 77 w 77"/>
                <a:gd name="T55" fmla="*/ 38 h 77"/>
                <a:gd name="T56" fmla="*/ 76 w 77"/>
                <a:gd name="T57" fmla="*/ 45 h 77"/>
                <a:gd name="T58" fmla="*/ 75 w 77"/>
                <a:gd name="T59" fmla="*/ 51 h 77"/>
                <a:gd name="T60" fmla="*/ 72 w 77"/>
                <a:gd name="T61" fmla="*/ 55 h 77"/>
                <a:gd name="T62" fmla="*/ 65 w 77"/>
                <a:gd name="T63" fmla="*/ 66 h 77"/>
                <a:gd name="T64" fmla="*/ 55 w 77"/>
                <a:gd name="T65" fmla="*/ 72 h 77"/>
                <a:gd name="T66" fmla="*/ 51 w 77"/>
                <a:gd name="T67" fmla="*/ 75 h 77"/>
                <a:gd name="T68" fmla="*/ 38 w 77"/>
                <a:gd name="T69" fmla="*/ 77 h 77"/>
                <a:gd name="T70" fmla="*/ 25 w 77"/>
                <a:gd name="T71" fmla="*/ 75 h 77"/>
                <a:gd name="T72" fmla="*/ 21 w 77"/>
                <a:gd name="T73" fmla="*/ 72 h 77"/>
                <a:gd name="T74" fmla="*/ 10 w 77"/>
                <a:gd name="T75" fmla="*/ 66 h 77"/>
                <a:gd name="T76" fmla="*/ 4 w 77"/>
                <a:gd name="T77" fmla="*/ 55 h 77"/>
                <a:gd name="T78" fmla="*/ 1 w 77"/>
                <a:gd name="T79" fmla="*/ 51 h 77"/>
                <a:gd name="T80" fmla="*/ 0 w 77"/>
                <a:gd name="T81" fmla="*/ 45 h 77"/>
                <a:gd name="T82" fmla="*/ 0 w 77"/>
                <a:gd name="T83" fmla="*/ 31 h 77"/>
                <a:gd name="T84" fmla="*/ 1 w 77"/>
                <a:gd name="T85" fmla="*/ 25 h 77"/>
                <a:gd name="T86" fmla="*/ 4 w 77"/>
                <a:gd name="T87" fmla="*/ 21 h 77"/>
                <a:gd name="T88" fmla="*/ 10 w 77"/>
                <a:gd name="T89" fmla="*/ 10 h 77"/>
                <a:gd name="T90" fmla="*/ 21 w 77"/>
                <a:gd name="T91" fmla="*/ 4 h 77"/>
                <a:gd name="T92" fmla="*/ 25 w 77"/>
                <a:gd name="T93" fmla="*/ 1 h 77"/>
                <a:gd name="T94" fmla="*/ 31 w 77"/>
                <a:gd name="T9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77">
                  <a:moveTo>
                    <a:pt x="31" y="12"/>
                  </a:moveTo>
                  <a:lnTo>
                    <a:pt x="27" y="13"/>
                  </a:lnTo>
                  <a:lnTo>
                    <a:pt x="18" y="18"/>
                  </a:lnTo>
                  <a:lnTo>
                    <a:pt x="13" y="28"/>
                  </a:lnTo>
                  <a:lnTo>
                    <a:pt x="12" y="31"/>
                  </a:lnTo>
                  <a:lnTo>
                    <a:pt x="12" y="45"/>
                  </a:lnTo>
                  <a:lnTo>
                    <a:pt x="13" y="49"/>
                  </a:lnTo>
                  <a:lnTo>
                    <a:pt x="18" y="58"/>
                  </a:lnTo>
                  <a:lnTo>
                    <a:pt x="27" y="63"/>
                  </a:lnTo>
                  <a:lnTo>
                    <a:pt x="38" y="66"/>
                  </a:lnTo>
                  <a:lnTo>
                    <a:pt x="48" y="63"/>
                  </a:lnTo>
                  <a:lnTo>
                    <a:pt x="58" y="58"/>
                  </a:lnTo>
                  <a:lnTo>
                    <a:pt x="63" y="49"/>
                  </a:lnTo>
                  <a:lnTo>
                    <a:pt x="64" y="45"/>
                  </a:lnTo>
                  <a:lnTo>
                    <a:pt x="65" y="38"/>
                  </a:lnTo>
                  <a:lnTo>
                    <a:pt x="63" y="28"/>
                  </a:lnTo>
                  <a:lnTo>
                    <a:pt x="58" y="18"/>
                  </a:lnTo>
                  <a:lnTo>
                    <a:pt x="48" y="13"/>
                  </a:lnTo>
                  <a:lnTo>
                    <a:pt x="44" y="12"/>
                  </a:lnTo>
                  <a:lnTo>
                    <a:pt x="31" y="12"/>
                  </a:lnTo>
                  <a:close/>
                  <a:moveTo>
                    <a:pt x="31" y="0"/>
                  </a:moveTo>
                  <a:lnTo>
                    <a:pt x="44" y="0"/>
                  </a:lnTo>
                  <a:lnTo>
                    <a:pt x="51" y="1"/>
                  </a:lnTo>
                  <a:lnTo>
                    <a:pt x="55" y="4"/>
                  </a:lnTo>
                  <a:lnTo>
                    <a:pt x="65" y="10"/>
                  </a:lnTo>
                  <a:lnTo>
                    <a:pt x="72" y="21"/>
                  </a:lnTo>
                  <a:lnTo>
                    <a:pt x="75" y="25"/>
                  </a:lnTo>
                  <a:lnTo>
                    <a:pt x="77" y="38"/>
                  </a:lnTo>
                  <a:lnTo>
                    <a:pt x="76" y="45"/>
                  </a:lnTo>
                  <a:lnTo>
                    <a:pt x="75" y="51"/>
                  </a:lnTo>
                  <a:lnTo>
                    <a:pt x="72" y="55"/>
                  </a:lnTo>
                  <a:lnTo>
                    <a:pt x="65" y="66"/>
                  </a:lnTo>
                  <a:lnTo>
                    <a:pt x="55" y="72"/>
                  </a:lnTo>
                  <a:lnTo>
                    <a:pt x="51" y="75"/>
                  </a:lnTo>
                  <a:lnTo>
                    <a:pt x="38" y="77"/>
                  </a:lnTo>
                  <a:lnTo>
                    <a:pt x="25" y="75"/>
                  </a:lnTo>
                  <a:lnTo>
                    <a:pt x="21" y="72"/>
                  </a:lnTo>
                  <a:lnTo>
                    <a:pt x="10" y="66"/>
                  </a:lnTo>
                  <a:lnTo>
                    <a:pt x="4" y="55"/>
                  </a:lnTo>
                  <a:lnTo>
                    <a:pt x="1" y="51"/>
                  </a:lnTo>
                  <a:lnTo>
                    <a:pt x="0" y="45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4" y="21"/>
                  </a:lnTo>
                  <a:lnTo>
                    <a:pt x="10" y="10"/>
                  </a:lnTo>
                  <a:lnTo>
                    <a:pt x="21" y="4"/>
                  </a:lnTo>
                  <a:lnTo>
                    <a:pt x="25" y="1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552"/>
            <p:cNvSpPr>
              <a:spLocks noChangeArrowheads="1"/>
            </p:cNvSpPr>
            <p:nvPr/>
          </p:nvSpPr>
          <p:spPr bwMode="auto">
            <a:xfrm>
              <a:off x="6862881" y="3946525"/>
              <a:ext cx="17463" cy="160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553"/>
            <p:cNvSpPr>
              <a:spLocks noChangeArrowheads="1"/>
            </p:cNvSpPr>
            <p:nvPr/>
          </p:nvSpPr>
          <p:spPr bwMode="auto">
            <a:xfrm>
              <a:off x="6288206" y="4819650"/>
              <a:ext cx="1165225" cy="7778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73"/>
            <p:cNvSpPr>
              <a:spLocks/>
            </p:cNvSpPr>
            <p:nvPr/>
          </p:nvSpPr>
          <p:spPr bwMode="auto">
            <a:xfrm>
              <a:off x="6862881" y="0"/>
              <a:ext cx="20638" cy="3841750"/>
            </a:xfrm>
            <a:custGeom>
              <a:avLst/>
              <a:gdLst>
                <a:gd name="T0" fmla="*/ 0 w 13"/>
                <a:gd name="T1" fmla="*/ 0 h 2420"/>
                <a:gd name="T2" fmla="*/ 11 w 13"/>
                <a:gd name="T3" fmla="*/ 0 h 2420"/>
                <a:gd name="T4" fmla="*/ 11 w 13"/>
                <a:gd name="T5" fmla="*/ 568 h 2420"/>
                <a:gd name="T6" fmla="*/ 13 w 13"/>
                <a:gd name="T7" fmla="*/ 645 h 2420"/>
                <a:gd name="T8" fmla="*/ 13 w 13"/>
                <a:gd name="T9" fmla="*/ 1775 h 2420"/>
                <a:gd name="T10" fmla="*/ 11 w 13"/>
                <a:gd name="T11" fmla="*/ 1853 h 2420"/>
                <a:gd name="T12" fmla="*/ 11 w 13"/>
                <a:gd name="T13" fmla="*/ 2420 h 2420"/>
                <a:gd name="T14" fmla="*/ 0 w 13"/>
                <a:gd name="T15" fmla="*/ 2420 h 2420"/>
                <a:gd name="T16" fmla="*/ 0 w 13"/>
                <a:gd name="T17" fmla="*/ 1853 h 2420"/>
                <a:gd name="T18" fmla="*/ 1 w 13"/>
                <a:gd name="T19" fmla="*/ 1775 h 2420"/>
                <a:gd name="T20" fmla="*/ 1 w 13"/>
                <a:gd name="T21" fmla="*/ 645 h 2420"/>
                <a:gd name="T22" fmla="*/ 0 w 13"/>
                <a:gd name="T23" fmla="*/ 568 h 2420"/>
                <a:gd name="T24" fmla="*/ 0 w 13"/>
                <a:gd name="T25" fmla="*/ 0 h 2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20">
                  <a:moveTo>
                    <a:pt x="0" y="0"/>
                  </a:moveTo>
                  <a:lnTo>
                    <a:pt x="11" y="0"/>
                  </a:lnTo>
                  <a:lnTo>
                    <a:pt x="11" y="568"/>
                  </a:lnTo>
                  <a:lnTo>
                    <a:pt x="13" y="645"/>
                  </a:lnTo>
                  <a:lnTo>
                    <a:pt x="13" y="1775"/>
                  </a:lnTo>
                  <a:lnTo>
                    <a:pt x="11" y="1853"/>
                  </a:lnTo>
                  <a:lnTo>
                    <a:pt x="11" y="2420"/>
                  </a:lnTo>
                  <a:lnTo>
                    <a:pt x="0" y="2420"/>
                  </a:lnTo>
                  <a:lnTo>
                    <a:pt x="0" y="1853"/>
                  </a:lnTo>
                  <a:lnTo>
                    <a:pt x="1" y="1775"/>
                  </a:lnTo>
                  <a:lnTo>
                    <a:pt x="1" y="645"/>
                  </a:lnTo>
                  <a:lnTo>
                    <a:pt x="0" y="5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8940222" y="-386857"/>
            <a:ext cx="1243012" cy="6856412"/>
            <a:chOff x="4667369" y="1588"/>
            <a:chExt cx="1243012" cy="6856412"/>
          </a:xfrm>
        </p:grpSpPr>
        <p:sp>
          <p:nvSpPr>
            <p:cNvPr id="107" name="Freeform 183"/>
            <p:cNvSpPr>
              <a:spLocks noEditPoints="1"/>
            </p:cNvSpPr>
            <p:nvPr/>
          </p:nvSpPr>
          <p:spPr bwMode="auto">
            <a:xfrm>
              <a:off x="5227756" y="4533901"/>
              <a:ext cx="122238" cy="122238"/>
            </a:xfrm>
            <a:custGeom>
              <a:avLst/>
              <a:gdLst>
                <a:gd name="T0" fmla="*/ 32 w 77"/>
                <a:gd name="T1" fmla="*/ 11 h 77"/>
                <a:gd name="T2" fmla="*/ 26 w 77"/>
                <a:gd name="T3" fmla="*/ 14 h 77"/>
                <a:gd name="T4" fmla="*/ 18 w 77"/>
                <a:gd name="T5" fmla="*/ 19 h 77"/>
                <a:gd name="T6" fmla="*/ 12 w 77"/>
                <a:gd name="T7" fmla="*/ 28 h 77"/>
                <a:gd name="T8" fmla="*/ 12 w 77"/>
                <a:gd name="T9" fmla="*/ 31 h 77"/>
                <a:gd name="T10" fmla="*/ 12 w 77"/>
                <a:gd name="T11" fmla="*/ 44 h 77"/>
                <a:gd name="T12" fmla="*/ 13 w 77"/>
                <a:gd name="T13" fmla="*/ 48 h 77"/>
                <a:gd name="T14" fmla="*/ 18 w 77"/>
                <a:gd name="T15" fmla="*/ 57 h 77"/>
                <a:gd name="T16" fmla="*/ 28 w 77"/>
                <a:gd name="T17" fmla="*/ 62 h 77"/>
                <a:gd name="T18" fmla="*/ 38 w 77"/>
                <a:gd name="T19" fmla="*/ 65 h 77"/>
                <a:gd name="T20" fmla="*/ 49 w 77"/>
                <a:gd name="T21" fmla="*/ 62 h 77"/>
                <a:gd name="T22" fmla="*/ 58 w 77"/>
                <a:gd name="T23" fmla="*/ 57 h 77"/>
                <a:gd name="T24" fmla="*/ 63 w 77"/>
                <a:gd name="T25" fmla="*/ 48 h 77"/>
                <a:gd name="T26" fmla="*/ 64 w 77"/>
                <a:gd name="T27" fmla="*/ 44 h 77"/>
                <a:gd name="T28" fmla="*/ 66 w 77"/>
                <a:gd name="T29" fmla="*/ 38 h 77"/>
                <a:gd name="T30" fmla="*/ 64 w 77"/>
                <a:gd name="T31" fmla="*/ 31 h 77"/>
                <a:gd name="T32" fmla="*/ 64 w 77"/>
                <a:gd name="T33" fmla="*/ 28 h 77"/>
                <a:gd name="T34" fmla="*/ 58 w 77"/>
                <a:gd name="T35" fmla="*/ 19 h 77"/>
                <a:gd name="T36" fmla="*/ 50 w 77"/>
                <a:gd name="T37" fmla="*/ 14 h 77"/>
                <a:gd name="T38" fmla="*/ 45 w 77"/>
                <a:gd name="T39" fmla="*/ 11 h 77"/>
                <a:gd name="T40" fmla="*/ 32 w 77"/>
                <a:gd name="T41" fmla="*/ 11 h 77"/>
                <a:gd name="T42" fmla="*/ 32 w 77"/>
                <a:gd name="T43" fmla="*/ 0 h 77"/>
                <a:gd name="T44" fmla="*/ 45 w 77"/>
                <a:gd name="T45" fmla="*/ 0 h 77"/>
                <a:gd name="T46" fmla="*/ 51 w 77"/>
                <a:gd name="T47" fmla="*/ 2 h 77"/>
                <a:gd name="T48" fmla="*/ 55 w 77"/>
                <a:gd name="T49" fmla="*/ 3 h 77"/>
                <a:gd name="T50" fmla="*/ 66 w 77"/>
                <a:gd name="T51" fmla="*/ 11 h 77"/>
                <a:gd name="T52" fmla="*/ 72 w 77"/>
                <a:gd name="T53" fmla="*/ 22 h 77"/>
                <a:gd name="T54" fmla="*/ 75 w 77"/>
                <a:gd name="T55" fmla="*/ 26 h 77"/>
                <a:gd name="T56" fmla="*/ 76 w 77"/>
                <a:gd name="T57" fmla="*/ 31 h 77"/>
                <a:gd name="T58" fmla="*/ 77 w 77"/>
                <a:gd name="T59" fmla="*/ 38 h 77"/>
                <a:gd name="T60" fmla="*/ 76 w 77"/>
                <a:gd name="T61" fmla="*/ 44 h 77"/>
                <a:gd name="T62" fmla="*/ 75 w 77"/>
                <a:gd name="T63" fmla="*/ 51 h 77"/>
                <a:gd name="T64" fmla="*/ 72 w 77"/>
                <a:gd name="T65" fmla="*/ 55 h 77"/>
                <a:gd name="T66" fmla="*/ 66 w 77"/>
                <a:gd name="T67" fmla="*/ 65 h 77"/>
                <a:gd name="T68" fmla="*/ 55 w 77"/>
                <a:gd name="T69" fmla="*/ 72 h 77"/>
                <a:gd name="T70" fmla="*/ 51 w 77"/>
                <a:gd name="T71" fmla="*/ 74 h 77"/>
                <a:gd name="T72" fmla="*/ 38 w 77"/>
                <a:gd name="T73" fmla="*/ 77 h 77"/>
                <a:gd name="T74" fmla="*/ 25 w 77"/>
                <a:gd name="T75" fmla="*/ 74 h 77"/>
                <a:gd name="T76" fmla="*/ 21 w 77"/>
                <a:gd name="T77" fmla="*/ 72 h 77"/>
                <a:gd name="T78" fmla="*/ 11 w 77"/>
                <a:gd name="T79" fmla="*/ 65 h 77"/>
                <a:gd name="T80" fmla="*/ 4 w 77"/>
                <a:gd name="T81" fmla="*/ 55 h 77"/>
                <a:gd name="T82" fmla="*/ 1 w 77"/>
                <a:gd name="T83" fmla="*/ 51 h 77"/>
                <a:gd name="T84" fmla="*/ 0 w 77"/>
                <a:gd name="T85" fmla="*/ 44 h 77"/>
                <a:gd name="T86" fmla="*/ 0 w 77"/>
                <a:gd name="T87" fmla="*/ 31 h 77"/>
                <a:gd name="T88" fmla="*/ 1 w 77"/>
                <a:gd name="T89" fmla="*/ 26 h 77"/>
                <a:gd name="T90" fmla="*/ 4 w 77"/>
                <a:gd name="T91" fmla="*/ 22 h 77"/>
                <a:gd name="T92" fmla="*/ 11 w 77"/>
                <a:gd name="T93" fmla="*/ 11 h 77"/>
                <a:gd name="T94" fmla="*/ 21 w 77"/>
                <a:gd name="T95" fmla="*/ 3 h 77"/>
                <a:gd name="T96" fmla="*/ 25 w 77"/>
                <a:gd name="T97" fmla="*/ 2 h 77"/>
                <a:gd name="T98" fmla="*/ 32 w 77"/>
                <a:gd name="T9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7" h="77">
                  <a:moveTo>
                    <a:pt x="32" y="11"/>
                  </a:moveTo>
                  <a:lnTo>
                    <a:pt x="26" y="14"/>
                  </a:lnTo>
                  <a:lnTo>
                    <a:pt x="18" y="19"/>
                  </a:lnTo>
                  <a:lnTo>
                    <a:pt x="12" y="28"/>
                  </a:lnTo>
                  <a:lnTo>
                    <a:pt x="12" y="31"/>
                  </a:lnTo>
                  <a:lnTo>
                    <a:pt x="12" y="44"/>
                  </a:lnTo>
                  <a:lnTo>
                    <a:pt x="13" y="48"/>
                  </a:lnTo>
                  <a:lnTo>
                    <a:pt x="18" y="57"/>
                  </a:lnTo>
                  <a:lnTo>
                    <a:pt x="28" y="62"/>
                  </a:lnTo>
                  <a:lnTo>
                    <a:pt x="38" y="65"/>
                  </a:lnTo>
                  <a:lnTo>
                    <a:pt x="49" y="62"/>
                  </a:lnTo>
                  <a:lnTo>
                    <a:pt x="58" y="57"/>
                  </a:lnTo>
                  <a:lnTo>
                    <a:pt x="63" y="48"/>
                  </a:lnTo>
                  <a:lnTo>
                    <a:pt x="64" y="44"/>
                  </a:lnTo>
                  <a:lnTo>
                    <a:pt x="66" y="38"/>
                  </a:lnTo>
                  <a:lnTo>
                    <a:pt x="64" y="31"/>
                  </a:lnTo>
                  <a:lnTo>
                    <a:pt x="64" y="28"/>
                  </a:lnTo>
                  <a:lnTo>
                    <a:pt x="58" y="19"/>
                  </a:lnTo>
                  <a:lnTo>
                    <a:pt x="50" y="14"/>
                  </a:lnTo>
                  <a:lnTo>
                    <a:pt x="45" y="11"/>
                  </a:lnTo>
                  <a:lnTo>
                    <a:pt x="32" y="11"/>
                  </a:lnTo>
                  <a:close/>
                  <a:moveTo>
                    <a:pt x="32" y="0"/>
                  </a:moveTo>
                  <a:lnTo>
                    <a:pt x="45" y="0"/>
                  </a:lnTo>
                  <a:lnTo>
                    <a:pt x="51" y="2"/>
                  </a:lnTo>
                  <a:lnTo>
                    <a:pt x="55" y="3"/>
                  </a:lnTo>
                  <a:lnTo>
                    <a:pt x="66" y="11"/>
                  </a:lnTo>
                  <a:lnTo>
                    <a:pt x="72" y="22"/>
                  </a:lnTo>
                  <a:lnTo>
                    <a:pt x="75" y="26"/>
                  </a:lnTo>
                  <a:lnTo>
                    <a:pt x="76" y="31"/>
                  </a:lnTo>
                  <a:lnTo>
                    <a:pt x="77" y="38"/>
                  </a:lnTo>
                  <a:lnTo>
                    <a:pt x="76" y="44"/>
                  </a:lnTo>
                  <a:lnTo>
                    <a:pt x="75" y="51"/>
                  </a:lnTo>
                  <a:lnTo>
                    <a:pt x="72" y="55"/>
                  </a:lnTo>
                  <a:lnTo>
                    <a:pt x="66" y="65"/>
                  </a:lnTo>
                  <a:lnTo>
                    <a:pt x="55" y="72"/>
                  </a:lnTo>
                  <a:lnTo>
                    <a:pt x="51" y="74"/>
                  </a:lnTo>
                  <a:lnTo>
                    <a:pt x="38" y="77"/>
                  </a:lnTo>
                  <a:lnTo>
                    <a:pt x="25" y="74"/>
                  </a:lnTo>
                  <a:lnTo>
                    <a:pt x="21" y="72"/>
                  </a:lnTo>
                  <a:lnTo>
                    <a:pt x="11" y="65"/>
                  </a:lnTo>
                  <a:lnTo>
                    <a:pt x="4" y="55"/>
                  </a:lnTo>
                  <a:lnTo>
                    <a:pt x="1" y="51"/>
                  </a:lnTo>
                  <a:lnTo>
                    <a:pt x="0" y="44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4" y="22"/>
                  </a:lnTo>
                  <a:lnTo>
                    <a:pt x="11" y="11"/>
                  </a:lnTo>
                  <a:lnTo>
                    <a:pt x="21" y="3"/>
                  </a:lnTo>
                  <a:lnTo>
                    <a:pt x="25" y="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84"/>
            <p:cNvSpPr>
              <a:spLocks noChangeArrowheads="1"/>
            </p:cNvSpPr>
            <p:nvPr/>
          </p:nvSpPr>
          <p:spPr bwMode="auto">
            <a:xfrm>
              <a:off x="5280144" y="4645026"/>
              <a:ext cx="19050" cy="1635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5"/>
            <p:cNvSpPr>
              <a:spLocks noEditPoints="1"/>
            </p:cNvSpPr>
            <p:nvPr/>
          </p:nvSpPr>
          <p:spPr bwMode="auto">
            <a:xfrm>
              <a:off x="4667369" y="4765676"/>
              <a:ext cx="1241425" cy="693738"/>
            </a:xfrm>
            <a:custGeom>
              <a:avLst/>
              <a:gdLst>
                <a:gd name="T0" fmla="*/ 357 w 782"/>
                <a:gd name="T1" fmla="*/ 13 h 437"/>
                <a:gd name="T2" fmla="*/ 294 w 782"/>
                <a:gd name="T3" fmla="*/ 28 h 437"/>
                <a:gd name="T4" fmla="*/ 234 w 782"/>
                <a:gd name="T5" fmla="*/ 59 h 437"/>
                <a:gd name="T6" fmla="*/ 177 w 782"/>
                <a:gd name="T7" fmla="*/ 103 h 437"/>
                <a:gd name="T8" fmla="*/ 127 w 782"/>
                <a:gd name="T9" fmla="*/ 160 h 437"/>
                <a:gd name="T10" fmla="*/ 83 w 782"/>
                <a:gd name="T11" fmla="*/ 227 h 437"/>
                <a:gd name="T12" fmla="*/ 49 w 782"/>
                <a:gd name="T13" fmla="*/ 301 h 437"/>
                <a:gd name="T14" fmla="*/ 34 w 782"/>
                <a:gd name="T15" fmla="*/ 341 h 437"/>
                <a:gd name="T16" fmla="*/ 13 w 782"/>
                <a:gd name="T17" fmla="*/ 425 h 437"/>
                <a:gd name="T18" fmla="*/ 760 w 782"/>
                <a:gd name="T19" fmla="*/ 386 h 437"/>
                <a:gd name="T20" fmla="*/ 732 w 782"/>
                <a:gd name="T21" fmla="*/ 301 h 437"/>
                <a:gd name="T22" fmla="*/ 718 w 782"/>
                <a:gd name="T23" fmla="*/ 265 h 437"/>
                <a:gd name="T24" fmla="*/ 678 w 782"/>
                <a:gd name="T25" fmla="*/ 192 h 437"/>
                <a:gd name="T26" fmla="*/ 631 w 782"/>
                <a:gd name="T27" fmla="*/ 130 h 437"/>
                <a:gd name="T28" fmla="*/ 577 w 782"/>
                <a:gd name="T29" fmla="*/ 79 h 437"/>
                <a:gd name="T30" fmla="*/ 518 w 782"/>
                <a:gd name="T31" fmla="*/ 41 h 437"/>
                <a:gd name="T32" fmla="*/ 458 w 782"/>
                <a:gd name="T33" fmla="*/ 20 h 437"/>
                <a:gd name="T34" fmla="*/ 391 w 782"/>
                <a:gd name="T35" fmla="*/ 12 h 437"/>
                <a:gd name="T36" fmla="*/ 425 w 782"/>
                <a:gd name="T37" fmla="*/ 2 h 437"/>
                <a:gd name="T38" fmla="*/ 491 w 782"/>
                <a:gd name="T39" fmla="*/ 17 h 437"/>
                <a:gd name="T40" fmla="*/ 526 w 782"/>
                <a:gd name="T41" fmla="*/ 33 h 437"/>
                <a:gd name="T42" fmla="*/ 585 w 782"/>
                <a:gd name="T43" fmla="*/ 71 h 437"/>
                <a:gd name="T44" fmla="*/ 639 w 782"/>
                <a:gd name="T45" fmla="*/ 122 h 437"/>
                <a:gd name="T46" fmla="*/ 686 w 782"/>
                <a:gd name="T47" fmla="*/ 184 h 437"/>
                <a:gd name="T48" fmla="*/ 726 w 782"/>
                <a:gd name="T49" fmla="*/ 257 h 437"/>
                <a:gd name="T50" fmla="*/ 744 w 782"/>
                <a:gd name="T51" fmla="*/ 301 h 437"/>
                <a:gd name="T52" fmla="*/ 771 w 782"/>
                <a:gd name="T53" fmla="*/ 386 h 437"/>
                <a:gd name="T54" fmla="*/ 782 w 782"/>
                <a:gd name="T55" fmla="*/ 437 h 437"/>
                <a:gd name="T56" fmla="*/ 2 w 782"/>
                <a:gd name="T57" fmla="*/ 429 h 437"/>
                <a:gd name="T58" fmla="*/ 23 w 782"/>
                <a:gd name="T59" fmla="*/ 341 h 437"/>
                <a:gd name="T60" fmla="*/ 40 w 782"/>
                <a:gd name="T61" fmla="*/ 297 h 437"/>
                <a:gd name="T62" fmla="*/ 75 w 782"/>
                <a:gd name="T63" fmla="*/ 219 h 437"/>
                <a:gd name="T64" fmla="*/ 120 w 782"/>
                <a:gd name="T65" fmla="*/ 152 h 437"/>
                <a:gd name="T66" fmla="*/ 169 w 782"/>
                <a:gd name="T67" fmla="*/ 95 h 437"/>
                <a:gd name="T68" fmla="*/ 226 w 782"/>
                <a:gd name="T69" fmla="*/ 51 h 437"/>
                <a:gd name="T70" fmla="*/ 287 w 782"/>
                <a:gd name="T71" fmla="*/ 20 h 437"/>
                <a:gd name="T72" fmla="*/ 324 w 782"/>
                <a:gd name="T73" fmla="*/ 8 h 437"/>
                <a:gd name="T74" fmla="*/ 391 w 782"/>
                <a:gd name="T7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2" h="437">
                  <a:moveTo>
                    <a:pt x="391" y="12"/>
                  </a:moveTo>
                  <a:lnTo>
                    <a:pt x="357" y="13"/>
                  </a:lnTo>
                  <a:lnTo>
                    <a:pt x="324" y="20"/>
                  </a:lnTo>
                  <a:lnTo>
                    <a:pt x="294" y="28"/>
                  </a:lnTo>
                  <a:lnTo>
                    <a:pt x="264" y="41"/>
                  </a:lnTo>
                  <a:lnTo>
                    <a:pt x="234" y="59"/>
                  </a:lnTo>
                  <a:lnTo>
                    <a:pt x="205" y="79"/>
                  </a:lnTo>
                  <a:lnTo>
                    <a:pt x="177" y="103"/>
                  </a:lnTo>
                  <a:lnTo>
                    <a:pt x="151" y="130"/>
                  </a:lnTo>
                  <a:lnTo>
                    <a:pt x="127" y="160"/>
                  </a:lnTo>
                  <a:lnTo>
                    <a:pt x="104" y="192"/>
                  </a:lnTo>
                  <a:lnTo>
                    <a:pt x="83" y="227"/>
                  </a:lnTo>
                  <a:lnTo>
                    <a:pt x="65" y="265"/>
                  </a:lnTo>
                  <a:lnTo>
                    <a:pt x="49" y="301"/>
                  </a:lnTo>
                  <a:lnTo>
                    <a:pt x="50" y="301"/>
                  </a:lnTo>
                  <a:lnTo>
                    <a:pt x="34" y="341"/>
                  </a:lnTo>
                  <a:lnTo>
                    <a:pt x="23" y="386"/>
                  </a:lnTo>
                  <a:lnTo>
                    <a:pt x="13" y="425"/>
                  </a:lnTo>
                  <a:lnTo>
                    <a:pt x="769" y="425"/>
                  </a:lnTo>
                  <a:lnTo>
                    <a:pt x="760" y="386"/>
                  </a:lnTo>
                  <a:lnTo>
                    <a:pt x="748" y="341"/>
                  </a:lnTo>
                  <a:lnTo>
                    <a:pt x="732" y="301"/>
                  </a:lnTo>
                  <a:lnTo>
                    <a:pt x="733" y="301"/>
                  </a:lnTo>
                  <a:lnTo>
                    <a:pt x="718" y="265"/>
                  </a:lnTo>
                  <a:lnTo>
                    <a:pt x="699" y="227"/>
                  </a:lnTo>
                  <a:lnTo>
                    <a:pt x="678" y="192"/>
                  </a:lnTo>
                  <a:lnTo>
                    <a:pt x="656" y="160"/>
                  </a:lnTo>
                  <a:lnTo>
                    <a:pt x="631" y="130"/>
                  </a:lnTo>
                  <a:lnTo>
                    <a:pt x="605" y="103"/>
                  </a:lnTo>
                  <a:lnTo>
                    <a:pt x="577" y="79"/>
                  </a:lnTo>
                  <a:lnTo>
                    <a:pt x="548" y="59"/>
                  </a:lnTo>
                  <a:lnTo>
                    <a:pt x="518" y="41"/>
                  </a:lnTo>
                  <a:lnTo>
                    <a:pt x="488" y="28"/>
                  </a:lnTo>
                  <a:lnTo>
                    <a:pt x="458" y="20"/>
                  </a:lnTo>
                  <a:lnTo>
                    <a:pt x="425" y="13"/>
                  </a:lnTo>
                  <a:lnTo>
                    <a:pt x="391" y="12"/>
                  </a:lnTo>
                  <a:close/>
                  <a:moveTo>
                    <a:pt x="391" y="0"/>
                  </a:moveTo>
                  <a:lnTo>
                    <a:pt x="425" y="2"/>
                  </a:lnTo>
                  <a:lnTo>
                    <a:pt x="458" y="8"/>
                  </a:lnTo>
                  <a:lnTo>
                    <a:pt x="491" y="17"/>
                  </a:lnTo>
                  <a:lnTo>
                    <a:pt x="495" y="20"/>
                  </a:lnTo>
                  <a:lnTo>
                    <a:pt x="526" y="33"/>
                  </a:lnTo>
                  <a:lnTo>
                    <a:pt x="556" y="51"/>
                  </a:lnTo>
                  <a:lnTo>
                    <a:pt x="585" y="71"/>
                  </a:lnTo>
                  <a:lnTo>
                    <a:pt x="613" y="95"/>
                  </a:lnTo>
                  <a:lnTo>
                    <a:pt x="639" y="122"/>
                  </a:lnTo>
                  <a:lnTo>
                    <a:pt x="664" y="152"/>
                  </a:lnTo>
                  <a:lnTo>
                    <a:pt x="686" y="184"/>
                  </a:lnTo>
                  <a:lnTo>
                    <a:pt x="707" y="219"/>
                  </a:lnTo>
                  <a:lnTo>
                    <a:pt x="726" y="257"/>
                  </a:lnTo>
                  <a:lnTo>
                    <a:pt x="743" y="297"/>
                  </a:lnTo>
                  <a:lnTo>
                    <a:pt x="744" y="301"/>
                  </a:lnTo>
                  <a:lnTo>
                    <a:pt x="760" y="341"/>
                  </a:lnTo>
                  <a:lnTo>
                    <a:pt x="771" y="386"/>
                  </a:lnTo>
                  <a:lnTo>
                    <a:pt x="781" y="430"/>
                  </a:lnTo>
                  <a:lnTo>
                    <a:pt x="782" y="437"/>
                  </a:lnTo>
                  <a:lnTo>
                    <a:pt x="0" y="437"/>
                  </a:lnTo>
                  <a:lnTo>
                    <a:pt x="2" y="429"/>
                  </a:lnTo>
                  <a:lnTo>
                    <a:pt x="11" y="386"/>
                  </a:lnTo>
                  <a:lnTo>
                    <a:pt x="23" y="341"/>
                  </a:lnTo>
                  <a:lnTo>
                    <a:pt x="38" y="301"/>
                  </a:lnTo>
                  <a:lnTo>
                    <a:pt x="40" y="297"/>
                  </a:lnTo>
                  <a:lnTo>
                    <a:pt x="57" y="257"/>
                  </a:lnTo>
                  <a:lnTo>
                    <a:pt x="75" y="219"/>
                  </a:lnTo>
                  <a:lnTo>
                    <a:pt x="96" y="184"/>
                  </a:lnTo>
                  <a:lnTo>
                    <a:pt x="120" y="152"/>
                  </a:lnTo>
                  <a:lnTo>
                    <a:pt x="143" y="122"/>
                  </a:lnTo>
                  <a:lnTo>
                    <a:pt x="169" y="95"/>
                  </a:lnTo>
                  <a:lnTo>
                    <a:pt x="197" y="71"/>
                  </a:lnTo>
                  <a:lnTo>
                    <a:pt x="226" y="51"/>
                  </a:lnTo>
                  <a:lnTo>
                    <a:pt x="256" y="33"/>
                  </a:lnTo>
                  <a:lnTo>
                    <a:pt x="287" y="20"/>
                  </a:lnTo>
                  <a:lnTo>
                    <a:pt x="291" y="17"/>
                  </a:lnTo>
                  <a:lnTo>
                    <a:pt x="324" y="8"/>
                  </a:lnTo>
                  <a:lnTo>
                    <a:pt x="357" y="2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6"/>
            <p:cNvSpPr>
              <a:spLocks/>
            </p:cNvSpPr>
            <p:nvPr/>
          </p:nvSpPr>
          <p:spPr bwMode="auto">
            <a:xfrm>
              <a:off x="5000744" y="4775201"/>
              <a:ext cx="574675" cy="100013"/>
            </a:xfrm>
            <a:custGeom>
              <a:avLst/>
              <a:gdLst>
                <a:gd name="T0" fmla="*/ 181 w 362"/>
                <a:gd name="T1" fmla="*/ 0 h 63"/>
                <a:gd name="T2" fmla="*/ 230 w 362"/>
                <a:gd name="T3" fmla="*/ 4 h 63"/>
                <a:gd name="T4" fmla="*/ 276 w 362"/>
                <a:gd name="T5" fmla="*/ 17 h 63"/>
                <a:gd name="T6" fmla="*/ 320 w 362"/>
                <a:gd name="T7" fmla="*/ 36 h 63"/>
                <a:gd name="T8" fmla="*/ 362 w 362"/>
                <a:gd name="T9" fmla="*/ 63 h 63"/>
                <a:gd name="T10" fmla="*/ 0 w 362"/>
                <a:gd name="T11" fmla="*/ 63 h 63"/>
                <a:gd name="T12" fmla="*/ 42 w 362"/>
                <a:gd name="T13" fmla="*/ 36 h 63"/>
                <a:gd name="T14" fmla="*/ 87 w 362"/>
                <a:gd name="T15" fmla="*/ 17 h 63"/>
                <a:gd name="T16" fmla="*/ 133 w 362"/>
                <a:gd name="T17" fmla="*/ 4 h 63"/>
                <a:gd name="T18" fmla="*/ 181 w 362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2" h="63">
                  <a:moveTo>
                    <a:pt x="181" y="0"/>
                  </a:moveTo>
                  <a:lnTo>
                    <a:pt x="230" y="4"/>
                  </a:lnTo>
                  <a:lnTo>
                    <a:pt x="276" y="17"/>
                  </a:lnTo>
                  <a:lnTo>
                    <a:pt x="320" y="36"/>
                  </a:lnTo>
                  <a:lnTo>
                    <a:pt x="362" y="63"/>
                  </a:lnTo>
                  <a:lnTo>
                    <a:pt x="0" y="63"/>
                  </a:lnTo>
                  <a:lnTo>
                    <a:pt x="42" y="36"/>
                  </a:lnTo>
                  <a:lnTo>
                    <a:pt x="87" y="17"/>
                  </a:lnTo>
                  <a:lnTo>
                    <a:pt x="133" y="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87"/>
            <p:cNvSpPr>
              <a:spLocks noEditPoints="1"/>
            </p:cNvSpPr>
            <p:nvPr/>
          </p:nvSpPr>
          <p:spPr bwMode="auto">
            <a:xfrm>
              <a:off x="4761031" y="4765676"/>
              <a:ext cx="1054100" cy="693738"/>
            </a:xfrm>
            <a:custGeom>
              <a:avLst/>
              <a:gdLst>
                <a:gd name="T0" fmla="*/ 303 w 664"/>
                <a:gd name="T1" fmla="*/ 13 h 437"/>
                <a:gd name="T2" fmla="*/ 252 w 664"/>
                <a:gd name="T3" fmla="*/ 28 h 437"/>
                <a:gd name="T4" fmla="*/ 225 w 664"/>
                <a:gd name="T5" fmla="*/ 41 h 437"/>
                <a:gd name="T6" fmla="*/ 175 w 664"/>
                <a:gd name="T7" fmla="*/ 79 h 437"/>
                <a:gd name="T8" fmla="*/ 130 w 664"/>
                <a:gd name="T9" fmla="*/ 130 h 437"/>
                <a:gd name="T10" fmla="*/ 89 w 664"/>
                <a:gd name="T11" fmla="*/ 192 h 437"/>
                <a:gd name="T12" fmla="*/ 57 w 664"/>
                <a:gd name="T13" fmla="*/ 265 h 437"/>
                <a:gd name="T14" fmla="*/ 44 w 664"/>
                <a:gd name="T15" fmla="*/ 301 h 437"/>
                <a:gd name="T16" fmla="*/ 21 w 664"/>
                <a:gd name="T17" fmla="*/ 386 h 437"/>
                <a:gd name="T18" fmla="*/ 651 w 664"/>
                <a:gd name="T19" fmla="*/ 425 h 437"/>
                <a:gd name="T20" fmla="*/ 632 w 664"/>
                <a:gd name="T21" fmla="*/ 341 h 437"/>
                <a:gd name="T22" fmla="*/ 608 w 664"/>
                <a:gd name="T23" fmla="*/ 265 h 437"/>
                <a:gd name="T24" fmla="*/ 592 w 664"/>
                <a:gd name="T25" fmla="*/ 227 h 437"/>
                <a:gd name="T26" fmla="*/ 555 w 664"/>
                <a:gd name="T27" fmla="*/ 160 h 437"/>
                <a:gd name="T28" fmla="*/ 513 w 664"/>
                <a:gd name="T29" fmla="*/ 103 h 437"/>
                <a:gd name="T30" fmla="*/ 465 w 664"/>
                <a:gd name="T31" fmla="*/ 59 h 437"/>
                <a:gd name="T32" fmla="*/ 413 w 664"/>
                <a:gd name="T33" fmla="*/ 28 h 437"/>
                <a:gd name="T34" fmla="*/ 361 w 664"/>
                <a:gd name="T35" fmla="*/ 13 h 437"/>
                <a:gd name="T36" fmla="*/ 332 w 664"/>
                <a:gd name="T37" fmla="*/ 0 h 437"/>
                <a:gd name="T38" fmla="*/ 390 w 664"/>
                <a:gd name="T39" fmla="*/ 8 h 437"/>
                <a:gd name="T40" fmla="*/ 421 w 664"/>
                <a:gd name="T41" fmla="*/ 20 h 437"/>
                <a:gd name="T42" fmla="*/ 472 w 664"/>
                <a:gd name="T43" fmla="*/ 51 h 437"/>
                <a:gd name="T44" fmla="*/ 521 w 664"/>
                <a:gd name="T45" fmla="*/ 95 h 437"/>
                <a:gd name="T46" fmla="*/ 563 w 664"/>
                <a:gd name="T47" fmla="*/ 152 h 437"/>
                <a:gd name="T48" fmla="*/ 600 w 664"/>
                <a:gd name="T49" fmla="*/ 219 h 437"/>
                <a:gd name="T50" fmla="*/ 618 w 664"/>
                <a:gd name="T51" fmla="*/ 261 h 437"/>
                <a:gd name="T52" fmla="*/ 644 w 664"/>
                <a:gd name="T53" fmla="*/ 341 h 437"/>
                <a:gd name="T54" fmla="*/ 663 w 664"/>
                <a:gd name="T55" fmla="*/ 430 h 437"/>
                <a:gd name="T56" fmla="*/ 0 w 664"/>
                <a:gd name="T57" fmla="*/ 437 h 437"/>
                <a:gd name="T58" fmla="*/ 9 w 664"/>
                <a:gd name="T59" fmla="*/ 386 h 437"/>
                <a:gd name="T60" fmla="*/ 32 w 664"/>
                <a:gd name="T61" fmla="*/ 301 h 437"/>
                <a:gd name="T62" fmla="*/ 49 w 664"/>
                <a:gd name="T63" fmla="*/ 257 h 437"/>
                <a:gd name="T64" fmla="*/ 82 w 664"/>
                <a:gd name="T65" fmla="*/ 184 h 437"/>
                <a:gd name="T66" fmla="*/ 122 w 664"/>
                <a:gd name="T67" fmla="*/ 122 h 437"/>
                <a:gd name="T68" fmla="*/ 167 w 664"/>
                <a:gd name="T69" fmla="*/ 71 h 437"/>
                <a:gd name="T70" fmla="*/ 217 w 664"/>
                <a:gd name="T71" fmla="*/ 33 h 437"/>
                <a:gd name="T72" fmla="*/ 248 w 664"/>
                <a:gd name="T73" fmla="*/ 17 h 437"/>
                <a:gd name="T74" fmla="*/ 303 w 664"/>
                <a:gd name="T75" fmla="*/ 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4" h="437">
                  <a:moveTo>
                    <a:pt x="332" y="12"/>
                  </a:moveTo>
                  <a:lnTo>
                    <a:pt x="303" y="13"/>
                  </a:lnTo>
                  <a:lnTo>
                    <a:pt x="274" y="20"/>
                  </a:lnTo>
                  <a:lnTo>
                    <a:pt x="252" y="28"/>
                  </a:lnTo>
                  <a:lnTo>
                    <a:pt x="252" y="28"/>
                  </a:lnTo>
                  <a:lnTo>
                    <a:pt x="225" y="41"/>
                  </a:lnTo>
                  <a:lnTo>
                    <a:pt x="200" y="59"/>
                  </a:lnTo>
                  <a:lnTo>
                    <a:pt x="175" y="79"/>
                  </a:lnTo>
                  <a:lnTo>
                    <a:pt x="151" y="103"/>
                  </a:lnTo>
                  <a:lnTo>
                    <a:pt x="130" y="130"/>
                  </a:lnTo>
                  <a:lnTo>
                    <a:pt x="109" y="160"/>
                  </a:lnTo>
                  <a:lnTo>
                    <a:pt x="89" y="192"/>
                  </a:lnTo>
                  <a:lnTo>
                    <a:pt x="72" y="227"/>
                  </a:lnTo>
                  <a:lnTo>
                    <a:pt x="57" y="265"/>
                  </a:lnTo>
                  <a:lnTo>
                    <a:pt x="57" y="265"/>
                  </a:lnTo>
                  <a:lnTo>
                    <a:pt x="44" y="301"/>
                  </a:lnTo>
                  <a:lnTo>
                    <a:pt x="32" y="341"/>
                  </a:lnTo>
                  <a:lnTo>
                    <a:pt x="21" y="386"/>
                  </a:lnTo>
                  <a:lnTo>
                    <a:pt x="13" y="425"/>
                  </a:lnTo>
                  <a:lnTo>
                    <a:pt x="651" y="425"/>
                  </a:lnTo>
                  <a:lnTo>
                    <a:pt x="643" y="386"/>
                  </a:lnTo>
                  <a:lnTo>
                    <a:pt x="632" y="341"/>
                  </a:lnTo>
                  <a:lnTo>
                    <a:pt x="621" y="301"/>
                  </a:lnTo>
                  <a:lnTo>
                    <a:pt x="608" y="265"/>
                  </a:lnTo>
                  <a:lnTo>
                    <a:pt x="608" y="265"/>
                  </a:lnTo>
                  <a:lnTo>
                    <a:pt x="592" y="227"/>
                  </a:lnTo>
                  <a:lnTo>
                    <a:pt x="575" y="192"/>
                  </a:lnTo>
                  <a:lnTo>
                    <a:pt x="555" y="160"/>
                  </a:lnTo>
                  <a:lnTo>
                    <a:pt x="534" y="130"/>
                  </a:lnTo>
                  <a:lnTo>
                    <a:pt x="513" y="103"/>
                  </a:lnTo>
                  <a:lnTo>
                    <a:pt x="489" y="79"/>
                  </a:lnTo>
                  <a:lnTo>
                    <a:pt x="465" y="59"/>
                  </a:lnTo>
                  <a:lnTo>
                    <a:pt x="440" y="41"/>
                  </a:lnTo>
                  <a:lnTo>
                    <a:pt x="413" y="28"/>
                  </a:lnTo>
                  <a:lnTo>
                    <a:pt x="390" y="20"/>
                  </a:lnTo>
                  <a:lnTo>
                    <a:pt x="361" y="13"/>
                  </a:lnTo>
                  <a:lnTo>
                    <a:pt x="332" y="12"/>
                  </a:lnTo>
                  <a:close/>
                  <a:moveTo>
                    <a:pt x="332" y="0"/>
                  </a:moveTo>
                  <a:lnTo>
                    <a:pt x="361" y="2"/>
                  </a:lnTo>
                  <a:lnTo>
                    <a:pt x="390" y="8"/>
                  </a:lnTo>
                  <a:lnTo>
                    <a:pt x="417" y="17"/>
                  </a:lnTo>
                  <a:lnTo>
                    <a:pt x="421" y="20"/>
                  </a:lnTo>
                  <a:lnTo>
                    <a:pt x="448" y="33"/>
                  </a:lnTo>
                  <a:lnTo>
                    <a:pt x="472" y="51"/>
                  </a:lnTo>
                  <a:lnTo>
                    <a:pt x="497" y="71"/>
                  </a:lnTo>
                  <a:lnTo>
                    <a:pt x="521" y="95"/>
                  </a:lnTo>
                  <a:lnTo>
                    <a:pt x="542" y="122"/>
                  </a:lnTo>
                  <a:lnTo>
                    <a:pt x="563" y="152"/>
                  </a:lnTo>
                  <a:lnTo>
                    <a:pt x="583" y="184"/>
                  </a:lnTo>
                  <a:lnTo>
                    <a:pt x="600" y="219"/>
                  </a:lnTo>
                  <a:lnTo>
                    <a:pt x="615" y="257"/>
                  </a:lnTo>
                  <a:lnTo>
                    <a:pt x="618" y="261"/>
                  </a:lnTo>
                  <a:lnTo>
                    <a:pt x="632" y="301"/>
                  </a:lnTo>
                  <a:lnTo>
                    <a:pt x="644" y="341"/>
                  </a:lnTo>
                  <a:lnTo>
                    <a:pt x="655" y="386"/>
                  </a:lnTo>
                  <a:lnTo>
                    <a:pt x="663" y="430"/>
                  </a:lnTo>
                  <a:lnTo>
                    <a:pt x="664" y="437"/>
                  </a:lnTo>
                  <a:lnTo>
                    <a:pt x="0" y="437"/>
                  </a:lnTo>
                  <a:lnTo>
                    <a:pt x="2" y="430"/>
                  </a:lnTo>
                  <a:lnTo>
                    <a:pt x="9" y="386"/>
                  </a:lnTo>
                  <a:lnTo>
                    <a:pt x="20" y="341"/>
                  </a:lnTo>
                  <a:lnTo>
                    <a:pt x="32" y="301"/>
                  </a:lnTo>
                  <a:lnTo>
                    <a:pt x="46" y="261"/>
                  </a:lnTo>
                  <a:lnTo>
                    <a:pt x="49" y="257"/>
                  </a:lnTo>
                  <a:lnTo>
                    <a:pt x="65" y="219"/>
                  </a:lnTo>
                  <a:lnTo>
                    <a:pt x="82" y="184"/>
                  </a:lnTo>
                  <a:lnTo>
                    <a:pt x="101" y="152"/>
                  </a:lnTo>
                  <a:lnTo>
                    <a:pt x="122" y="122"/>
                  </a:lnTo>
                  <a:lnTo>
                    <a:pt x="143" y="95"/>
                  </a:lnTo>
                  <a:lnTo>
                    <a:pt x="167" y="71"/>
                  </a:lnTo>
                  <a:lnTo>
                    <a:pt x="192" y="51"/>
                  </a:lnTo>
                  <a:lnTo>
                    <a:pt x="217" y="33"/>
                  </a:lnTo>
                  <a:lnTo>
                    <a:pt x="244" y="20"/>
                  </a:lnTo>
                  <a:lnTo>
                    <a:pt x="248" y="17"/>
                  </a:lnTo>
                  <a:lnTo>
                    <a:pt x="274" y="8"/>
                  </a:lnTo>
                  <a:lnTo>
                    <a:pt x="303" y="2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88"/>
            <p:cNvSpPr>
              <a:spLocks noEditPoints="1"/>
            </p:cNvSpPr>
            <p:nvPr/>
          </p:nvSpPr>
          <p:spPr bwMode="auto">
            <a:xfrm>
              <a:off x="4859456" y="4765676"/>
              <a:ext cx="857250" cy="693738"/>
            </a:xfrm>
            <a:custGeom>
              <a:avLst/>
              <a:gdLst>
                <a:gd name="T0" fmla="*/ 247 w 540"/>
                <a:gd name="T1" fmla="*/ 13 h 437"/>
                <a:gd name="T2" fmla="*/ 224 w 540"/>
                <a:gd name="T3" fmla="*/ 19 h 437"/>
                <a:gd name="T4" fmla="*/ 185 w 540"/>
                <a:gd name="T5" fmla="*/ 41 h 437"/>
                <a:gd name="T6" fmla="*/ 144 w 540"/>
                <a:gd name="T7" fmla="*/ 79 h 437"/>
                <a:gd name="T8" fmla="*/ 107 w 540"/>
                <a:gd name="T9" fmla="*/ 130 h 437"/>
                <a:gd name="T10" fmla="*/ 75 w 540"/>
                <a:gd name="T11" fmla="*/ 192 h 437"/>
                <a:gd name="T12" fmla="*/ 62 w 540"/>
                <a:gd name="T13" fmla="*/ 223 h 437"/>
                <a:gd name="T14" fmla="*/ 38 w 540"/>
                <a:gd name="T15" fmla="*/ 301 h 437"/>
                <a:gd name="T16" fmla="*/ 20 w 540"/>
                <a:gd name="T17" fmla="*/ 386 h 437"/>
                <a:gd name="T18" fmla="*/ 527 w 540"/>
                <a:gd name="T19" fmla="*/ 425 h 437"/>
                <a:gd name="T20" fmla="*/ 513 w 540"/>
                <a:gd name="T21" fmla="*/ 341 h 437"/>
                <a:gd name="T22" fmla="*/ 492 w 540"/>
                <a:gd name="T23" fmla="*/ 261 h 437"/>
                <a:gd name="T24" fmla="*/ 466 w 540"/>
                <a:gd name="T25" fmla="*/ 192 h 437"/>
                <a:gd name="T26" fmla="*/ 450 w 540"/>
                <a:gd name="T27" fmla="*/ 160 h 437"/>
                <a:gd name="T28" fmla="*/ 416 w 540"/>
                <a:gd name="T29" fmla="*/ 103 h 437"/>
                <a:gd name="T30" fmla="*/ 376 w 540"/>
                <a:gd name="T31" fmla="*/ 59 h 437"/>
                <a:gd name="T32" fmla="*/ 334 w 540"/>
                <a:gd name="T33" fmla="*/ 28 h 437"/>
                <a:gd name="T34" fmla="*/ 316 w 540"/>
                <a:gd name="T35" fmla="*/ 20 h 437"/>
                <a:gd name="T36" fmla="*/ 270 w 540"/>
                <a:gd name="T37" fmla="*/ 12 h 437"/>
                <a:gd name="T38" fmla="*/ 294 w 540"/>
                <a:gd name="T39" fmla="*/ 2 h 437"/>
                <a:gd name="T40" fmla="*/ 320 w 540"/>
                <a:gd name="T41" fmla="*/ 10 h 437"/>
                <a:gd name="T42" fmla="*/ 365 w 540"/>
                <a:gd name="T43" fmla="*/ 33 h 437"/>
                <a:gd name="T44" fmla="*/ 404 w 540"/>
                <a:gd name="T45" fmla="*/ 71 h 437"/>
                <a:gd name="T46" fmla="*/ 442 w 540"/>
                <a:gd name="T47" fmla="*/ 122 h 437"/>
                <a:gd name="T48" fmla="*/ 473 w 540"/>
                <a:gd name="T49" fmla="*/ 184 h 437"/>
                <a:gd name="T50" fmla="*/ 490 w 540"/>
                <a:gd name="T51" fmla="*/ 223 h 437"/>
                <a:gd name="T52" fmla="*/ 514 w 540"/>
                <a:gd name="T53" fmla="*/ 301 h 437"/>
                <a:gd name="T54" fmla="*/ 532 w 540"/>
                <a:gd name="T55" fmla="*/ 386 h 437"/>
                <a:gd name="T56" fmla="*/ 540 w 540"/>
                <a:gd name="T57" fmla="*/ 437 h 437"/>
                <a:gd name="T58" fmla="*/ 1 w 540"/>
                <a:gd name="T59" fmla="*/ 430 h 437"/>
                <a:gd name="T60" fmla="*/ 16 w 540"/>
                <a:gd name="T61" fmla="*/ 341 h 437"/>
                <a:gd name="T62" fmla="*/ 38 w 540"/>
                <a:gd name="T63" fmla="*/ 261 h 437"/>
                <a:gd name="T64" fmla="*/ 64 w 540"/>
                <a:gd name="T65" fmla="*/ 188 h 437"/>
                <a:gd name="T66" fmla="*/ 83 w 540"/>
                <a:gd name="T67" fmla="*/ 152 h 437"/>
                <a:gd name="T68" fmla="*/ 117 w 540"/>
                <a:gd name="T69" fmla="*/ 95 h 437"/>
                <a:gd name="T70" fmla="*/ 156 w 540"/>
                <a:gd name="T71" fmla="*/ 51 h 437"/>
                <a:gd name="T72" fmla="*/ 198 w 540"/>
                <a:gd name="T73" fmla="*/ 20 h 437"/>
                <a:gd name="T74" fmla="*/ 224 w 540"/>
                <a:gd name="T75" fmla="*/ 8 h 437"/>
                <a:gd name="T76" fmla="*/ 270 w 540"/>
                <a:gd name="T7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0" h="437">
                  <a:moveTo>
                    <a:pt x="270" y="12"/>
                  </a:moveTo>
                  <a:lnTo>
                    <a:pt x="247" y="13"/>
                  </a:lnTo>
                  <a:lnTo>
                    <a:pt x="224" y="20"/>
                  </a:lnTo>
                  <a:lnTo>
                    <a:pt x="224" y="19"/>
                  </a:lnTo>
                  <a:lnTo>
                    <a:pt x="206" y="28"/>
                  </a:lnTo>
                  <a:lnTo>
                    <a:pt x="185" y="41"/>
                  </a:lnTo>
                  <a:lnTo>
                    <a:pt x="164" y="59"/>
                  </a:lnTo>
                  <a:lnTo>
                    <a:pt x="144" y="79"/>
                  </a:lnTo>
                  <a:lnTo>
                    <a:pt x="125" y="103"/>
                  </a:lnTo>
                  <a:lnTo>
                    <a:pt x="107" y="130"/>
                  </a:lnTo>
                  <a:lnTo>
                    <a:pt x="90" y="160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62" y="223"/>
                  </a:lnTo>
                  <a:lnTo>
                    <a:pt x="50" y="261"/>
                  </a:lnTo>
                  <a:lnTo>
                    <a:pt x="38" y="301"/>
                  </a:lnTo>
                  <a:lnTo>
                    <a:pt x="27" y="341"/>
                  </a:lnTo>
                  <a:lnTo>
                    <a:pt x="20" y="386"/>
                  </a:lnTo>
                  <a:lnTo>
                    <a:pt x="14" y="425"/>
                  </a:lnTo>
                  <a:lnTo>
                    <a:pt x="527" y="425"/>
                  </a:lnTo>
                  <a:lnTo>
                    <a:pt x="521" y="386"/>
                  </a:lnTo>
                  <a:lnTo>
                    <a:pt x="513" y="341"/>
                  </a:lnTo>
                  <a:lnTo>
                    <a:pt x="502" y="301"/>
                  </a:lnTo>
                  <a:lnTo>
                    <a:pt x="492" y="261"/>
                  </a:lnTo>
                  <a:lnTo>
                    <a:pt x="479" y="223"/>
                  </a:lnTo>
                  <a:lnTo>
                    <a:pt x="466" y="192"/>
                  </a:lnTo>
                  <a:lnTo>
                    <a:pt x="466" y="192"/>
                  </a:lnTo>
                  <a:lnTo>
                    <a:pt x="450" y="160"/>
                  </a:lnTo>
                  <a:lnTo>
                    <a:pt x="434" y="130"/>
                  </a:lnTo>
                  <a:lnTo>
                    <a:pt x="416" y="103"/>
                  </a:lnTo>
                  <a:lnTo>
                    <a:pt x="396" y="79"/>
                  </a:lnTo>
                  <a:lnTo>
                    <a:pt x="376" y="59"/>
                  </a:lnTo>
                  <a:lnTo>
                    <a:pt x="357" y="41"/>
                  </a:lnTo>
                  <a:lnTo>
                    <a:pt x="334" y="28"/>
                  </a:lnTo>
                  <a:lnTo>
                    <a:pt x="316" y="19"/>
                  </a:lnTo>
                  <a:lnTo>
                    <a:pt x="316" y="20"/>
                  </a:lnTo>
                  <a:lnTo>
                    <a:pt x="294" y="13"/>
                  </a:lnTo>
                  <a:lnTo>
                    <a:pt x="270" y="12"/>
                  </a:lnTo>
                  <a:close/>
                  <a:moveTo>
                    <a:pt x="270" y="0"/>
                  </a:moveTo>
                  <a:lnTo>
                    <a:pt x="294" y="2"/>
                  </a:lnTo>
                  <a:lnTo>
                    <a:pt x="316" y="8"/>
                  </a:lnTo>
                  <a:lnTo>
                    <a:pt x="320" y="10"/>
                  </a:lnTo>
                  <a:lnTo>
                    <a:pt x="342" y="20"/>
                  </a:lnTo>
                  <a:lnTo>
                    <a:pt x="365" y="33"/>
                  </a:lnTo>
                  <a:lnTo>
                    <a:pt x="384" y="51"/>
                  </a:lnTo>
                  <a:lnTo>
                    <a:pt x="404" y="71"/>
                  </a:lnTo>
                  <a:lnTo>
                    <a:pt x="424" y="95"/>
                  </a:lnTo>
                  <a:lnTo>
                    <a:pt x="442" y="122"/>
                  </a:lnTo>
                  <a:lnTo>
                    <a:pt x="458" y="152"/>
                  </a:lnTo>
                  <a:lnTo>
                    <a:pt x="473" y="184"/>
                  </a:lnTo>
                  <a:lnTo>
                    <a:pt x="476" y="188"/>
                  </a:lnTo>
                  <a:lnTo>
                    <a:pt x="490" y="223"/>
                  </a:lnTo>
                  <a:lnTo>
                    <a:pt x="504" y="261"/>
                  </a:lnTo>
                  <a:lnTo>
                    <a:pt x="514" y="301"/>
                  </a:lnTo>
                  <a:lnTo>
                    <a:pt x="525" y="341"/>
                  </a:lnTo>
                  <a:lnTo>
                    <a:pt x="532" y="386"/>
                  </a:lnTo>
                  <a:lnTo>
                    <a:pt x="540" y="430"/>
                  </a:lnTo>
                  <a:lnTo>
                    <a:pt x="540" y="437"/>
                  </a:lnTo>
                  <a:lnTo>
                    <a:pt x="0" y="437"/>
                  </a:lnTo>
                  <a:lnTo>
                    <a:pt x="1" y="430"/>
                  </a:lnTo>
                  <a:lnTo>
                    <a:pt x="8" y="386"/>
                  </a:lnTo>
                  <a:lnTo>
                    <a:pt x="16" y="341"/>
                  </a:lnTo>
                  <a:lnTo>
                    <a:pt x="26" y="301"/>
                  </a:lnTo>
                  <a:lnTo>
                    <a:pt x="38" y="261"/>
                  </a:lnTo>
                  <a:lnTo>
                    <a:pt x="50" y="223"/>
                  </a:lnTo>
                  <a:lnTo>
                    <a:pt x="64" y="188"/>
                  </a:lnTo>
                  <a:lnTo>
                    <a:pt x="67" y="184"/>
                  </a:lnTo>
                  <a:lnTo>
                    <a:pt x="83" y="152"/>
                  </a:lnTo>
                  <a:lnTo>
                    <a:pt x="100" y="122"/>
                  </a:lnTo>
                  <a:lnTo>
                    <a:pt x="117" y="95"/>
                  </a:lnTo>
                  <a:lnTo>
                    <a:pt x="136" y="71"/>
                  </a:lnTo>
                  <a:lnTo>
                    <a:pt x="156" y="51"/>
                  </a:lnTo>
                  <a:lnTo>
                    <a:pt x="177" y="33"/>
                  </a:lnTo>
                  <a:lnTo>
                    <a:pt x="198" y="20"/>
                  </a:lnTo>
                  <a:lnTo>
                    <a:pt x="220" y="10"/>
                  </a:lnTo>
                  <a:lnTo>
                    <a:pt x="224" y="8"/>
                  </a:lnTo>
                  <a:lnTo>
                    <a:pt x="247" y="2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89"/>
            <p:cNvSpPr>
              <a:spLocks noEditPoints="1"/>
            </p:cNvSpPr>
            <p:nvPr/>
          </p:nvSpPr>
          <p:spPr bwMode="auto">
            <a:xfrm>
              <a:off x="4972169" y="4765676"/>
              <a:ext cx="631825" cy="693738"/>
            </a:xfrm>
            <a:custGeom>
              <a:avLst/>
              <a:gdLst>
                <a:gd name="T0" fmla="*/ 182 w 398"/>
                <a:gd name="T1" fmla="*/ 13 h 437"/>
                <a:gd name="T2" fmla="*/ 153 w 398"/>
                <a:gd name="T3" fmla="*/ 28 h 437"/>
                <a:gd name="T4" fmla="*/ 123 w 398"/>
                <a:gd name="T5" fmla="*/ 59 h 437"/>
                <a:gd name="T6" fmla="*/ 94 w 398"/>
                <a:gd name="T7" fmla="*/ 103 h 437"/>
                <a:gd name="T8" fmla="*/ 69 w 398"/>
                <a:gd name="T9" fmla="*/ 160 h 437"/>
                <a:gd name="T10" fmla="*/ 59 w 398"/>
                <a:gd name="T11" fmla="*/ 188 h 437"/>
                <a:gd name="T12" fmla="*/ 39 w 398"/>
                <a:gd name="T13" fmla="*/ 261 h 437"/>
                <a:gd name="T14" fmla="*/ 23 w 398"/>
                <a:gd name="T15" fmla="*/ 341 h 437"/>
                <a:gd name="T16" fmla="*/ 13 w 398"/>
                <a:gd name="T17" fmla="*/ 425 h 437"/>
                <a:gd name="T18" fmla="*/ 381 w 398"/>
                <a:gd name="T19" fmla="*/ 386 h 437"/>
                <a:gd name="T20" fmla="*/ 367 w 398"/>
                <a:gd name="T21" fmla="*/ 301 h 437"/>
                <a:gd name="T22" fmla="*/ 350 w 398"/>
                <a:gd name="T23" fmla="*/ 223 h 437"/>
                <a:gd name="T24" fmla="*/ 329 w 398"/>
                <a:gd name="T25" fmla="*/ 160 h 437"/>
                <a:gd name="T26" fmla="*/ 317 w 398"/>
                <a:gd name="T27" fmla="*/ 130 h 437"/>
                <a:gd name="T28" fmla="*/ 291 w 398"/>
                <a:gd name="T29" fmla="*/ 79 h 437"/>
                <a:gd name="T30" fmla="*/ 261 w 398"/>
                <a:gd name="T31" fmla="*/ 41 h 437"/>
                <a:gd name="T32" fmla="*/ 233 w 398"/>
                <a:gd name="T33" fmla="*/ 20 h 437"/>
                <a:gd name="T34" fmla="*/ 199 w 398"/>
                <a:gd name="T35" fmla="*/ 12 h 437"/>
                <a:gd name="T36" fmla="*/ 216 w 398"/>
                <a:gd name="T37" fmla="*/ 2 h 437"/>
                <a:gd name="T38" fmla="*/ 237 w 398"/>
                <a:gd name="T39" fmla="*/ 10 h 437"/>
                <a:gd name="T40" fmla="*/ 269 w 398"/>
                <a:gd name="T41" fmla="*/ 33 h 437"/>
                <a:gd name="T42" fmla="*/ 299 w 398"/>
                <a:gd name="T43" fmla="*/ 71 h 437"/>
                <a:gd name="T44" fmla="*/ 325 w 398"/>
                <a:gd name="T45" fmla="*/ 122 h 437"/>
                <a:gd name="T46" fmla="*/ 339 w 398"/>
                <a:gd name="T47" fmla="*/ 156 h 437"/>
                <a:gd name="T48" fmla="*/ 362 w 398"/>
                <a:gd name="T49" fmla="*/ 223 h 437"/>
                <a:gd name="T50" fmla="*/ 379 w 398"/>
                <a:gd name="T51" fmla="*/ 301 h 437"/>
                <a:gd name="T52" fmla="*/ 393 w 398"/>
                <a:gd name="T53" fmla="*/ 386 h 437"/>
                <a:gd name="T54" fmla="*/ 398 w 398"/>
                <a:gd name="T55" fmla="*/ 437 h 437"/>
                <a:gd name="T56" fmla="*/ 1 w 398"/>
                <a:gd name="T57" fmla="*/ 430 h 437"/>
                <a:gd name="T58" fmla="*/ 12 w 398"/>
                <a:gd name="T59" fmla="*/ 341 h 437"/>
                <a:gd name="T60" fmla="*/ 27 w 398"/>
                <a:gd name="T61" fmla="*/ 261 h 437"/>
                <a:gd name="T62" fmla="*/ 47 w 398"/>
                <a:gd name="T63" fmla="*/ 188 h 437"/>
                <a:gd name="T64" fmla="*/ 61 w 398"/>
                <a:gd name="T65" fmla="*/ 152 h 437"/>
                <a:gd name="T66" fmla="*/ 86 w 398"/>
                <a:gd name="T67" fmla="*/ 95 h 437"/>
                <a:gd name="T68" fmla="*/ 115 w 398"/>
                <a:gd name="T69" fmla="*/ 51 h 437"/>
                <a:gd name="T70" fmla="*/ 145 w 398"/>
                <a:gd name="T71" fmla="*/ 20 h 437"/>
                <a:gd name="T72" fmla="*/ 165 w 398"/>
                <a:gd name="T73" fmla="*/ 8 h 437"/>
                <a:gd name="T74" fmla="*/ 199 w 398"/>
                <a:gd name="T7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8" h="437">
                  <a:moveTo>
                    <a:pt x="199" y="12"/>
                  </a:moveTo>
                  <a:lnTo>
                    <a:pt x="182" y="13"/>
                  </a:lnTo>
                  <a:lnTo>
                    <a:pt x="165" y="20"/>
                  </a:lnTo>
                  <a:lnTo>
                    <a:pt x="153" y="28"/>
                  </a:lnTo>
                  <a:lnTo>
                    <a:pt x="137" y="41"/>
                  </a:lnTo>
                  <a:lnTo>
                    <a:pt x="123" y="59"/>
                  </a:lnTo>
                  <a:lnTo>
                    <a:pt x="109" y="79"/>
                  </a:lnTo>
                  <a:lnTo>
                    <a:pt x="94" y="103"/>
                  </a:lnTo>
                  <a:lnTo>
                    <a:pt x="81" y="130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59" y="188"/>
                  </a:lnTo>
                  <a:lnTo>
                    <a:pt x="50" y="223"/>
                  </a:lnTo>
                  <a:lnTo>
                    <a:pt x="39" y="261"/>
                  </a:lnTo>
                  <a:lnTo>
                    <a:pt x="31" y="301"/>
                  </a:lnTo>
                  <a:lnTo>
                    <a:pt x="23" y="341"/>
                  </a:lnTo>
                  <a:lnTo>
                    <a:pt x="17" y="386"/>
                  </a:lnTo>
                  <a:lnTo>
                    <a:pt x="13" y="425"/>
                  </a:lnTo>
                  <a:lnTo>
                    <a:pt x="385" y="425"/>
                  </a:lnTo>
                  <a:lnTo>
                    <a:pt x="381" y="386"/>
                  </a:lnTo>
                  <a:lnTo>
                    <a:pt x="375" y="341"/>
                  </a:lnTo>
                  <a:lnTo>
                    <a:pt x="367" y="301"/>
                  </a:lnTo>
                  <a:lnTo>
                    <a:pt x="359" y="261"/>
                  </a:lnTo>
                  <a:lnTo>
                    <a:pt x="350" y="223"/>
                  </a:lnTo>
                  <a:lnTo>
                    <a:pt x="339" y="188"/>
                  </a:lnTo>
                  <a:lnTo>
                    <a:pt x="329" y="160"/>
                  </a:lnTo>
                  <a:lnTo>
                    <a:pt x="329" y="160"/>
                  </a:lnTo>
                  <a:lnTo>
                    <a:pt x="317" y="130"/>
                  </a:lnTo>
                  <a:lnTo>
                    <a:pt x="304" y="103"/>
                  </a:lnTo>
                  <a:lnTo>
                    <a:pt x="291" y="79"/>
                  </a:lnTo>
                  <a:lnTo>
                    <a:pt x="276" y="59"/>
                  </a:lnTo>
                  <a:lnTo>
                    <a:pt x="261" y="41"/>
                  </a:lnTo>
                  <a:lnTo>
                    <a:pt x="245" y="28"/>
                  </a:lnTo>
                  <a:lnTo>
                    <a:pt x="233" y="20"/>
                  </a:lnTo>
                  <a:lnTo>
                    <a:pt x="216" y="13"/>
                  </a:lnTo>
                  <a:lnTo>
                    <a:pt x="199" y="12"/>
                  </a:lnTo>
                  <a:close/>
                  <a:moveTo>
                    <a:pt x="199" y="0"/>
                  </a:moveTo>
                  <a:lnTo>
                    <a:pt x="216" y="2"/>
                  </a:lnTo>
                  <a:lnTo>
                    <a:pt x="233" y="8"/>
                  </a:lnTo>
                  <a:lnTo>
                    <a:pt x="237" y="10"/>
                  </a:lnTo>
                  <a:lnTo>
                    <a:pt x="253" y="20"/>
                  </a:lnTo>
                  <a:lnTo>
                    <a:pt x="269" y="33"/>
                  </a:lnTo>
                  <a:lnTo>
                    <a:pt x="284" y="51"/>
                  </a:lnTo>
                  <a:lnTo>
                    <a:pt x="299" y="71"/>
                  </a:lnTo>
                  <a:lnTo>
                    <a:pt x="312" y="95"/>
                  </a:lnTo>
                  <a:lnTo>
                    <a:pt x="325" y="122"/>
                  </a:lnTo>
                  <a:lnTo>
                    <a:pt x="337" y="152"/>
                  </a:lnTo>
                  <a:lnTo>
                    <a:pt x="339" y="156"/>
                  </a:lnTo>
                  <a:lnTo>
                    <a:pt x="351" y="188"/>
                  </a:lnTo>
                  <a:lnTo>
                    <a:pt x="362" y="223"/>
                  </a:lnTo>
                  <a:lnTo>
                    <a:pt x="371" y="261"/>
                  </a:lnTo>
                  <a:lnTo>
                    <a:pt x="379" y="301"/>
                  </a:lnTo>
                  <a:lnTo>
                    <a:pt x="387" y="341"/>
                  </a:lnTo>
                  <a:lnTo>
                    <a:pt x="393" y="386"/>
                  </a:lnTo>
                  <a:lnTo>
                    <a:pt x="398" y="430"/>
                  </a:lnTo>
                  <a:lnTo>
                    <a:pt x="398" y="437"/>
                  </a:lnTo>
                  <a:lnTo>
                    <a:pt x="0" y="437"/>
                  </a:lnTo>
                  <a:lnTo>
                    <a:pt x="1" y="430"/>
                  </a:lnTo>
                  <a:lnTo>
                    <a:pt x="5" y="386"/>
                  </a:lnTo>
                  <a:lnTo>
                    <a:pt x="12" y="341"/>
                  </a:lnTo>
                  <a:lnTo>
                    <a:pt x="19" y="301"/>
                  </a:lnTo>
                  <a:lnTo>
                    <a:pt x="27" y="261"/>
                  </a:lnTo>
                  <a:lnTo>
                    <a:pt x="38" y="223"/>
                  </a:lnTo>
                  <a:lnTo>
                    <a:pt x="47" y="188"/>
                  </a:lnTo>
                  <a:lnTo>
                    <a:pt x="59" y="156"/>
                  </a:lnTo>
                  <a:lnTo>
                    <a:pt x="61" y="152"/>
                  </a:lnTo>
                  <a:lnTo>
                    <a:pt x="73" y="122"/>
                  </a:lnTo>
                  <a:lnTo>
                    <a:pt x="86" y="95"/>
                  </a:lnTo>
                  <a:lnTo>
                    <a:pt x="101" y="71"/>
                  </a:lnTo>
                  <a:lnTo>
                    <a:pt x="115" y="51"/>
                  </a:lnTo>
                  <a:lnTo>
                    <a:pt x="130" y="33"/>
                  </a:lnTo>
                  <a:lnTo>
                    <a:pt x="145" y="20"/>
                  </a:lnTo>
                  <a:lnTo>
                    <a:pt x="161" y="10"/>
                  </a:lnTo>
                  <a:lnTo>
                    <a:pt x="165" y="8"/>
                  </a:lnTo>
                  <a:lnTo>
                    <a:pt x="182" y="2"/>
                  </a:lnTo>
                  <a:lnTo>
                    <a:pt x="199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90"/>
            <p:cNvSpPr>
              <a:spLocks noEditPoints="1"/>
            </p:cNvSpPr>
            <p:nvPr/>
          </p:nvSpPr>
          <p:spPr bwMode="auto">
            <a:xfrm>
              <a:off x="5059481" y="4765676"/>
              <a:ext cx="457200" cy="693738"/>
            </a:xfrm>
            <a:custGeom>
              <a:avLst/>
              <a:gdLst>
                <a:gd name="T0" fmla="*/ 134 w 288"/>
                <a:gd name="T1" fmla="*/ 13 h 437"/>
                <a:gd name="T2" fmla="*/ 113 w 288"/>
                <a:gd name="T3" fmla="*/ 28 h 437"/>
                <a:gd name="T4" fmla="*/ 90 w 288"/>
                <a:gd name="T5" fmla="*/ 59 h 437"/>
                <a:gd name="T6" fmla="*/ 71 w 288"/>
                <a:gd name="T7" fmla="*/ 103 h 437"/>
                <a:gd name="T8" fmla="*/ 54 w 288"/>
                <a:gd name="T9" fmla="*/ 156 h 437"/>
                <a:gd name="T10" fmla="*/ 39 w 288"/>
                <a:gd name="T11" fmla="*/ 223 h 437"/>
                <a:gd name="T12" fmla="*/ 26 w 288"/>
                <a:gd name="T13" fmla="*/ 301 h 437"/>
                <a:gd name="T14" fmla="*/ 16 w 288"/>
                <a:gd name="T15" fmla="*/ 386 h 437"/>
                <a:gd name="T16" fmla="*/ 277 w 288"/>
                <a:gd name="T17" fmla="*/ 425 h 437"/>
                <a:gd name="T18" fmla="*/ 267 w 288"/>
                <a:gd name="T19" fmla="*/ 341 h 437"/>
                <a:gd name="T20" fmla="*/ 257 w 288"/>
                <a:gd name="T21" fmla="*/ 261 h 437"/>
                <a:gd name="T22" fmla="*/ 242 w 288"/>
                <a:gd name="T23" fmla="*/ 188 h 437"/>
                <a:gd name="T24" fmla="*/ 225 w 288"/>
                <a:gd name="T25" fmla="*/ 126 h 437"/>
                <a:gd name="T26" fmla="*/ 218 w 288"/>
                <a:gd name="T27" fmla="*/ 103 h 437"/>
                <a:gd name="T28" fmla="*/ 198 w 288"/>
                <a:gd name="T29" fmla="*/ 59 h 437"/>
                <a:gd name="T30" fmla="*/ 176 w 288"/>
                <a:gd name="T31" fmla="*/ 28 h 437"/>
                <a:gd name="T32" fmla="*/ 155 w 288"/>
                <a:gd name="T33" fmla="*/ 13 h 437"/>
                <a:gd name="T34" fmla="*/ 144 w 288"/>
                <a:gd name="T35" fmla="*/ 0 h 437"/>
                <a:gd name="T36" fmla="*/ 160 w 288"/>
                <a:gd name="T37" fmla="*/ 4 h 437"/>
                <a:gd name="T38" fmla="*/ 183 w 288"/>
                <a:gd name="T39" fmla="*/ 20 h 437"/>
                <a:gd name="T40" fmla="*/ 206 w 288"/>
                <a:gd name="T41" fmla="*/ 51 h 437"/>
                <a:gd name="T42" fmla="*/ 225 w 288"/>
                <a:gd name="T43" fmla="*/ 95 h 437"/>
                <a:gd name="T44" fmla="*/ 237 w 288"/>
                <a:gd name="T45" fmla="*/ 126 h 437"/>
                <a:gd name="T46" fmla="*/ 254 w 288"/>
                <a:gd name="T47" fmla="*/ 188 h 437"/>
                <a:gd name="T48" fmla="*/ 269 w 288"/>
                <a:gd name="T49" fmla="*/ 261 h 437"/>
                <a:gd name="T50" fmla="*/ 279 w 288"/>
                <a:gd name="T51" fmla="*/ 341 h 437"/>
                <a:gd name="T52" fmla="*/ 288 w 288"/>
                <a:gd name="T53" fmla="*/ 430 h 437"/>
                <a:gd name="T54" fmla="*/ 0 w 288"/>
                <a:gd name="T55" fmla="*/ 437 h 437"/>
                <a:gd name="T56" fmla="*/ 4 w 288"/>
                <a:gd name="T57" fmla="*/ 386 h 437"/>
                <a:gd name="T58" fmla="*/ 14 w 288"/>
                <a:gd name="T59" fmla="*/ 301 h 437"/>
                <a:gd name="T60" fmla="*/ 27 w 288"/>
                <a:gd name="T61" fmla="*/ 223 h 437"/>
                <a:gd name="T62" fmla="*/ 42 w 288"/>
                <a:gd name="T63" fmla="*/ 156 h 437"/>
                <a:gd name="T64" fmla="*/ 60 w 288"/>
                <a:gd name="T65" fmla="*/ 99 h 437"/>
                <a:gd name="T66" fmla="*/ 72 w 288"/>
                <a:gd name="T67" fmla="*/ 71 h 437"/>
                <a:gd name="T68" fmla="*/ 93 w 288"/>
                <a:gd name="T69" fmla="*/ 33 h 437"/>
                <a:gd name="T70" fmla="*/ 117 w 288"/>
                <a:gd name="T71" fmla="*/ 10 h 437"/>
                <a:gd name="T72" fmla="*/ 132 w 288"/>
                <a:gd name="T73" fmla="*/ 2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8" h="437">
                  <a:moveTo>
                    <a:pt x="144" y="12"/>
                  </a:moveTo>
                  <a:lnTo>
                    <a:pt x="134" y="13"/>
                  </a:lnTo>
                  <a:lnTo>
                    <a:pt x="124" y="17"/>
                  </a:lnTo>
                  <a:lnTo>
                    <a:pt x="113" y="28"/>
                  </a:lnTo>
                  <a:lnTo>
                    <a:pt x="101" y="41"/>
                  </a:lnTo>
                  <a:lnTo>
                    <a:pt x="90" y="59"/>
                  </a:lnTo>
                  <a:lnTo>
                    <a:pt x="80" y="79"/>
                  </a:lnTo>
                  <a:lnTo>
                    <a:pt x="71" y="103"/>
                  </a:lnTo>
                  <a:lnTo>
                    <a:pt x="63" y="126"/>
                  </a:lnTo>
                  <a:lnTo>
                    <a:pt x="54" y="156"/>
                  </a:lnTo>
                  <a:lnTo>
                    <a:pt x="46" y="188"/>
                  </a:lnTo>
                  <a:lnTo>
                    <a:pt x="39" y="223"/>
                  </a:lnTo>
                  <a:lnTo>
                    <a:pt x="31" y="261"/>
                  </a:lnTo>
                  <a:lnTo>
                    <a:pt x="26" y="301"/>
                  </a:lnTo>
                  <a:lnTo>
                    <a:pt x="21" y="341"/>
                  </a:lnTo>
                  <a:lnTo>
                    <a:pt x="16" y="386"/>
                  </a:lnTo>
                  <a:lnTo>
                    <a:pt x="13" y="425"/>
                  </a:lnTo>
                  <a:lnTo>
                    <a:pt x="277" y="425"/>
                  </a:lnTo>
                  <a:lnTo>
                    <a:pt x="273" y="386"/>
                  </a:lnTo>
                  <a:lnTo>
                    <a:pt x="267" y="341"/>
                  </a:lnTo>
                  <a:lnTo>
                    <a:pt x="262" y="301"/>
                  </a:lnTo>
                  <a:lnTo>
                    <a:pt x="257" y="261"/>
                  </a:lnTo>
                  <a:lnTo>
                    <a:pt x="249" y="223"/>
                  </a:lnTo>
                  <a:lnTo>
                    <a:pt x="242" y="188"/>
                  </a:lnTo>
                  <a:lnTo>
                    <a:pt x="235" y="156"/>
                  </a:lnTo>
                  <a:lnTo>
                    <a:pt x="225" y="126"/>
                  </a:lnTo>
                  <a:lnTo>
                    <a:pt x="218" y="103"/>
                  </a:lnTo>
                  <a:lnTo>
                    <a:pt x="218" y="103"/>
                  </a:lnTo>
                  <a:lnTo>
                    <a:pt x="208" y="79"/>
                  </a:lnTo>
                  <a:lnTo>
                    <a:pt x="198" y="59"/>
                  </a:lnTo>
                  <a:lnTo>
                    <a:pt x="187" y="41"/>
                  </a:lnTo>
                  <a:lnTo>
                    <a:pt x="176" y="28"/>
                  </a:lnTo>
                  <a:lnTo>
                    <a:pt x="164" y="17"/>
                  </a:lnTo>
                  <a:lnTo>
                    <a:pt x="155" y="13"/>
                  </a:lnTo>
                  <a:lnTo>
                    <a:pt x="144" y="12"/>
                  </a:lnTo>
                  <a:close/>
                  <a:moveTo>
                    <a:pt x="144" y="0"/>
                  </a:moveTo>
                  <a:lnTo>
                    <a:pt x="156" y="2"/>
                  </a:lnTo>
                  <a:lnTo>
                    <a:pt x="160" y="4"/>
                  </a:lnTo>
                  <a:lnTo>
                    <a:pt x="172" y="10"/>
                  </a:lnTo>
                  <a:lnTo>
                    <a:pt x="183" y="20"/>
                  </a:lnTo>
                  <a:lnTo>
                    <a:pt x="195" y="33"/>
                  </a:lnTo>
                  <a:lnTo>
                    <a:pt x="206" y="51"/>
                  </a:lnTo>
                  <a:lnTo>
                    <a:pt x="216" y="71"/>
                  </a:lnTo>
                  <a:lnTo>
                    <a:pt x="225" y="95"/>
                  </a:lnTo>
                  <a:lnTo>
                    <a:pt x="228" y="99"/>
                  </a:lnTo>
                  <a:lnTo>
                    <a:pt x="237" y="126"/>
                  </a:lnTo>
                  <a:lnTo>
                    <a:pt x="246" y="156"/>
                  </a:lnTo>
                  <a:lnTo>
                    <a:pt x="254" y="188"/>
                  </a:lnTo>
                  <a:lnTo>
                    <a:pt x="261" y="223"/>
                  </a:lnTo>
                  <a:lnTo>
                    <a:pt x="269" y="261"/>
                  </a:lnTo>
                  <a:lnTo>
                    <a:pt x="274" y="301"/>
                  </a:lnTo>
                  <a:lnTo>
                    <a:pt x="279" y="341"/>
                  </a:lnTo>
                  <a:lnTo>
                    <a:pt x="284" y="386"/>
                  </a:lnTo>
                  <a:lnTo>
                    <a:pt x="288" y="430"/>
                  </a:lnTo>
                  <a:lnTo>
                    <a:pt x="288" y="437"/>
                  </a:lnTo>
                  <a:lnTo>
                    <a:pt x="0" y="437"/>
                  </a:lnTo>
                  <a:lnTo>
                    <a:pt x="1" y="430"/>
                  </a:lnTo>
                  <a:lnTo>
                    <a:pt x="4" y="386"/>
                  </a:lnTo>
                  <a:lnTo>
                    <a:pt x="9" y="341"/>
                  </a:lnTo>
                  <a:lnTo>
                    <a:pt x="14" y="301"/>
                  </a:lnTo>
                  <a:lnTo>
                    <a:pt x="20" y="261"/>
                  </a:lnTo>
                  <a:lnTo>
                    <a:pt x="27" y="223"/>
                  </a:lnTo>
                  <a:lnTo>
                    <a:pt x="34" y="188"/>
                  </a:lnTo>
                  <a:lnTo>
                    <a:pt x="42" y="156"/>
                  </a:lnTo>
                  <a:lnTo>
                    <a:pt x="51" y="126"/>
                  </a:lnTo>
                  <a:lnTo>
                    <a:pt x="60" y="99"/>
                  </a:lnTo>
                  <a:lnTo>
                    <a:pt x="63" y="95"/>
                  </a:lnTo>
                  <a:lnTo>
                    <a:pt x="72" y="71"/>
                  </a:lnTo>
                  <a:lnTo>
                    <a:pt x="82" y="51"/>
                  </a:lnTo>
                  <a:lnTo>
                    <a:pt x="93" y="33"/>
                  </a:lnTo>
                  <a:lnTo>
                    <a:pt x="105" y="20"/>
                  </a:lnTo>
                  <a:lnTo>
                    <a:pt x="117" y="10"/>
                  </a:lnTo>
                  <a:lnTo>
                    <a:pt x="128" y="4"/>
                  </a:lnTo>
                  <a:lnTo>
                    <a:pt x="132" y="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1"/>
            <p:cNvSpPr>
              <a:spLocks noEditPoints="1"/>
            </p:cNvSpPr>
            <p:nvPr/>
          </p:nvSpPr>
          <p:spPr bwMode="auto">
            <a:xfrm>
              <a:off x="5153144" y="4765676"/>
              <a:ext cx="269875" cy="693738"/>
            </a:xfrm>
            <a:custGeom>
              <a:avLst/>
              <a:gdLst>
                <a:gd name="T0" fmla="*/ 81 w 170"/>
                <a:gd name="T1" fmla="*/ 13 h 437"/>
                <a:gd name="T2" fmla="*/ 68 w 170"/>
                <a:gd name="T3" fmla="*/ 28 h 437"/>
                <a:gd name="T4" fmla="*/ 63 w 170"/>
                <a:gd name="T5" fmla="*/ 41 h 437"/>
                <a:gd name="T6" fmla="*/ 52 w 170"/>
                <a:gd name="T7" fmla="*/ 75 h 437"/>
                <a:gd name="T8" fmla="*/ 42 w 170"/>
                <a:gd name="T9" fmla="*/ 126 h 437"/>
                <a:gd name="T10" fmla="*/ 31 w 170"/>
                <a:gd name="T11" fmla="*/ 188 h 437"/>
                <a:gd name="T12" fmla="*/ 23 w 170"/>
                <a:gd name="T13" fmla="*/ 261 h 437"/>
                <a:gd name="T14" fmla="*/ 17 w 170"/>
                <a:gd name="T15" fmla="*/ 341 h 437"/>
                <a:gd name="T16" fmla="*/ 13 w 170"/>
                <a:gd name="T17" fmla="*/ 425 h 437"/>
                <a:gd name="T18" fmla="*/ 156 w 170"/>
                <a:gd name="T19" fmla="*/ 386 h 437"/>
                <a:gd name="T20" fmla="*/ 149 w 170"/>
                <a:gd name="T21" fmla="*/ 301 h 437"/>
                <a:gd name="T22" fmla="*/ 143 w 170"/>
                <a:gd name="T23" fmla="*/ 223 h 437"/>
                <a:gd name="T24" fmla="*/ 134 w 170"/>
                <a:gd name="T25" fmla="*/ 156 h 437"/>
                <a:gd name="T26" fmla="*/ 123 w 170"/>
                <a:gd name="T27" fmla="*/ 99 h 437"/>
                <a:gd name="T28" fmla="*/ 111 w 170"/>
                <a:gd name="T29" fmla="*/ 55 h 437"/>
                <a:gd name="T30" fmla="*/ 101 w 170"/>
                <a:gd name="T31" fmla="*/ 28 h 437"/>
                <a:gd name="T32" fmla="*/ 89 w 170"/>
                <a:gd name="T33" fmla="*/ 13 h 437"/>
                <a:gd name="T34" fmla="*/ 85 w 170"/>
                <a:gd name="T35" fmla="*/ 0 h 437"/>
                <a:gd name="T36" fmla="*/ 96 w 170"/>
                <a:gd name="T37" fmla="*/ 4 h 437"/>
                <a:gd name="T38" fmla="*/ 109 w 170"/>
                <a:gd name="T39" fmla="*/ 20 h 437"/>
                <a:gd name="T40" fmla="*/ 118 w 170"/>
                <a:gd name="T41" fmla="*/ 37 h 437"/>
                <a:gd name="T42" fmla="*/ 130 w 170"/>
                <a:gd name="T43" fmla="*/ 75 h 437"/>
                <a:gd name="T44" fmla="*/ 140 w 170"/>
                <a:gd name="T45" fmla="*/ 126 h 437"/>
                <a:gd name="T46" fmla="*/ 149 w 170"/>
                <a:gd name="T47" fmla="*/ 188 h 437"/>
                <a:gd name="T48" fmla="*/ 159 w 170"/>
                <a:gd name="T49" fmla="*/ 261 h 437"/>
                <a:gd name="T50" fmla="*/ 165 w 170"/>
                <a:gd name="T51" fmla="*/ 341 h 437"/>
                <a:gd name="T52" fmla="*/ 170 w 170"/>
                <a:gd name="T53" fmla="*/ 430 h 437"/>
                <a:gd name="T54" fmla="*/ 0 w 170"/>
                <a:gd name="T55" fmla="*/ 437 h 437"/>
                <a:gd name="T56" fmla="*/ 2 w 170"/>
                <a:gd name="T57" fmla="*/ 386 h 437"/>
                <a:gd name="T58" fmla="*/ 9 w 170"/>
                <a:gd name="T59" fmla="*/ 301 h 437"/>
                <a:gd name="T60" fmla="*/ 16 w 170"/>
                <a:gd name="T61" fmla="*/ 223 h 437"/>
                <a:gd name="T62" fmla="*/ 25 w 170"/>
                <a:gd name="T63" fmla="*/ 156 h 437"/>
                <a:gd name="T64" fmla="*/ 35 w 170"/>
                <a:gd name="T65" fmla="*/ 99 h 437"/>
                <a:gd name="T66" fmla="*/ 46 w 170"/>
                <a:gd name="T67" fmla="*/ 55 h 437"/>
                <a:gd name="T68" fmla="*/ 55 w 170"/>
                <a:gd name="T69" fmla="*/ 33 h 437"/>
                <a:gd name="T70" fmla="*/ 67 w 170"/>
                <a:gd name="T71" fmla="*/ 10 h 437"/>
                <a:gd name="T72" fmla="*/ 85 w 170"/>
                <a:gd name="T73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437">
                  <a:moveTo>
                    <a:pt x="85" y="12"/>
                  </a:moveTo>
                  <a:lnTo>
                    <a:pt x="81" y="13"/>
                  </a:lnTo>
                  <a:lnTo>
                    <a:pt x="75" y="17"/>
                  </a:lnTo>
                  <a:lnTo>
                    <a:pt x="68" y="28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58" y="55"/>
                  </a:lnTo>
                  <a:lnTo>
                    <a:pt x="52" y="75"/>
                  </a:lnTo>
                  <a:lnTo>
                    <a:pt x="47" y="99"/>
                  </a:lnTo>
                  <a:lnTo>
                    <a:pt x="42" y="126"/>
                  </a:lnTo>
                  <a:lnTo>
                    <a:pt x="37" y="156"/>
                  </a:lnTo>
                  <a:lnTo>
                    <a:pt x="31" y="188"/>
                  </a:lnTo>
                  <a:lnTo>
                    <a:pt x="27" y="223"/>
                  </a:lnTo>
                  <a:lnTo>
                    <a:pt x="23" y="261"/>
                  </a:lnTo>
                  <a:lnTo>
                    <a:pt x="21" y="301"/>
                  </a:lnTo>
                  <a:lnTo>
                    <a:pt x="17" y="341"/>
                  </a:lnTo>
                  <a:lnTo>
                    <a:pt x="14" y="386"/>
                  </a:lnTo>
                  <a:lnTo>
                    <a:pt x="13" y="425"/>
                  </a:lnTo>
                  <a:lnTo>
                    <a:pt x="159" y="425"/>
                  </a:lnTo>
                  <a:lnTo>
                    <a:pt x="156" y="386"/>
                  </a:lnTo>
                  <a:lnTo>
                    <a:pt x="153" y="341"/>
                  </a:lnTo>
                  <a:lnTo>
                    <a:pt x="149" y="301"/>
                  </a:lnTo>
                  <a:lnTo>
                    <a:pt x="147" y="261"/>
                  </a:lnTo>
                  <a:lnTo>
                    <a:pt x="143" y="223"/>
                  </a:lnTo>
                  <a:lnTo>
                    <a:pt x="138" y="188"/>
                  </a:lnTo>
                  <a:lnTo>
                    <a:pt x="134" y="156"/>
                  </a:lnTo>
                  <a:lnTo>
                    <a:pt x="128" y="126"/>
                  </a:lnTo>
                  <a:lnTo>
                    <a:pt x="123" y="99"/>
                  </a:lnTo>
                  <a:lnTo>
                    <a:pt x="118" y="75"/>
                  </a:lnTo>
                  <a:lnTo>
                    <a:pt x="111" y="55"/>
                  </a:lnTo>
                  <a:lnTo>
                    <a:pt x="107" y="40"/>
                  </a:lnTo>
                  <a:lnTo>
                    <a:pt x="101" y="28"/>
                  </a:lnTo>
                  <a:lnTo>
                    <a:pt x="94" y="17"/>
                  </a:lnTo>
                  <a:lnTo>
                    <a:pt x="89" y="13"/>
                  </a:lnTo>
                  <a:lnTo>
                    <a:pt x="85" y="12"/>
                  </a:lnTo>
                  <a:close/>
                  <a:moveTo>
                    <a:pt x="85" y="0"/>
                  </a:moveTo>
                  <a:lnTo>
                    <a:pt x="92" y="2"/>
                  </a:lnTo>
                  <a:lnTo>
                    <a:pt x="96" y="4"/>
                  </a:lnTo>
                  <a:lnTo>
                    <a:pt x="102" y="10"/>
                  </a:lnTo>
                  <a:lnTo>
                    <a:pt x="109" y="20"/>
                  </a:lnTo>
                  <a:lnTo>
                    <a:pt x="115" y="33"/>
                  </a:lnTo>
                  <a:lnTo>
                    <a:pt x="118" y="37"/>
                  </a:lnTo>
                  <a:lnTo>
                    <a:pt x="123" y="55"/>
                  </a:lnTo>
                  <a:lnTo>
                    <a:pt x="130" y="75"/>
                  </a:lnTo>
                  <a:lnTo>
                    <a:pt x="135" y="99"/>
                  </a:lnTo>
                  <a:lnTo>
                    <a:pt x="140" y="126"/>
                  </a:lnTo>
                  <a:lnTo>
                    <a:pt x="145" y="156"/>
                  </a:lnTo>
                  <a:lnTo>
                    <a:pt x="149" y="188"/>
                  </a:lnTo>
                  <a:lnTo>
                    <a:pt x="155" y="223"/>
                  </a:lnTo>
                  <a:lnTo>
                    <a:pt x="159" y="261"/>
                  </a:lnTo>
                  <a:lnTo>
                    <a:pt x="161" y="301"/>
                  </a:lnTo>
                  <a:lnTo>
                    <a:pt x="165" y="341"/>
                  </a:lnTo>
                  <a:lnTo>
                    <a:pt x="168" y="386"/>
                  </a:lnTo>
                  <a:lnTo>
                    <a:pt x="170" y="430"/>
                  </a:lnTo>
                  <a:lnTo>
                    <a:pt x="170" y="437"/>
                  </a:lnTo>
                  <a:lnTo>
                    <a:pt x="0" y="437"/>
                  </a:lnTo>
                  <a:lnTo>
                    <a:pt x="1" y="430"/>
                  </a:lnTo>
                  <a:lnTo>
                    <a:pt x="2" y="386"/>
                  </a:lnTo>
                  <a:lnTo>
                    <a:pt x="5" y="341"/>
                  </a:lnTo>
                  <a:lnTo>
                    <a:pt x="9" y="301"/>
                  </a:lnTo>
                  <a:lnTo>
                    <a:pt x="12" y="261"/>
                  </a:lnTo>
                  <a:lnTo>
                    <a:pt x="16" y="223"/>
                  </a:lnTo>
                  <a:lnTo>
                    <a:pt x="20" y="188"/>
                  </a:lnTo>
                  <a:lnTo>
                    <a:pt x="25" y="156"/>
                  </a:lnTo>
                  <a:lnTo>
                    <a:pt x="30" y="126"/>
                  </a:lnTo>
                  <a:lnTo>
                    <a:pt x="35" y="99"/>
                  </a:lnTo>
                  <a:lnTo>
                    <a:pt x="41" y="75"/>
                  </a:lnTo>
                  <a:lnTo>
                    <a:pt x="46" y="55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0" y="20"/>
                  </a:lnTo>
                  <a:lnTo>
                    <a:pt x="67" y="10"/>
                  </a:lnTo>
                  <a:lnTo>
                    <a:pt x="79" y="2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92"/>
            <p:cNvSpPr>
              <a:spLocks noChangeArrowheads="1"/>
            </p:cNvSpPr>
            <p:nvPr/>
          </p:nvSpPr>
          <p:spPr bwMode="auto">
            <a:xfrm>
              <a:off x="5280144" y="4775201"/>
              <a:ext cx="19050" cy="67310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93"/>
            <p:cNvSpPr>
              <a:spLocks noChangeArrowheads="1"/>
            </p:cNvSpPr>
            <p:nvPr/>
          </p:nvSpPr>
          <p:spPr bwMode="auto">
            <a:xfrm>
              <a:off x="4778494" y="5138738"/>
              <a:ext cx="1022350" cy="1905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94"/>
            <p:cNvSpPr>
              <a:spLocks noChangeArrowheads="1"/>
            </p:cNvSpPr>
            <p:nvPr/>
          </p:nvSpPr>
          <p:spPr bwMode="auto">
            <a:xfrm>
              <a:off x="4824531" y="5049838"/>
              <a:ext cx="931863" cy="365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95"/>
            <p:cNvSpPr>
              <a:spLocks noChangeArrowheads="1"/>
            </p:cNvSpPr>
            <p:nvPr/>
          </p:nvSpPr>
          <p:spPr bwMode="auto">
            <a:xfrm>
              <a:off x="4670544" y="5448301"/>
              <a:ext cx="17463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96"/>
            <p:cNvSpPr>
              <a:spLocks noChangeArrowheads="1"/>
            </p:cNvSpPr>
            <p:nvPr/>
          </p:nvSpPr>
          <p:spPr bwMode="auto">
            <a:xfrm>
              <a:off x="4764206" y="5448301"/>
              <a:ext cx="17463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97"/>
            <p:cNvSpPr>
              <a:spLocks noChangeArrowheads="1"/>
            </p:cNvSpPr>
            <p:nvPr/>
          </p:nvSpPr>
          <p:spPr bwMode="auto">
            <a:xfrm>
              <a:off x="4861044" y="5448301"/>
              <a:ext cx="19050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98"/>
            <p:cNvSpPr>
              <a:spLocks noChangeArrowheads="1"/>
            </p:cNvSpPr>
            <p:nvPr/>
          </p:nvSpPr>
          <p:spPr bwMode="auto">
            <a:xfrm>
              <a:off x="4973756" y="5448301"/>
              <a:ext cx="19050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99"/>
            <p:cNvSpPr>
              <a:spLocks noChangeArrowheads="1"/>
            </p:cNvSpPr>
            <p:nvPr/>
          </p:nvSpPr>
          <p:spPr bwMode="auto">
            <a:xfrm>
              <a:off x="5061069" y="5448301"/>
              <a:ext cx="19050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200"/>
            <p:cNvSpPr>
              <a:spLocks noChangeArrowheads="1"/>
            </p:cNvSpPr>
            <p:nvPr/>
          </p:nvSpPr>
          <p:spPr bwMode="auto">
            <a:xfrm>
              <a:off x="5154731" y="5448301"/>
              <a:ext cx="19050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201"/>
            <p:cNvSpPr>
              <a:spLocks noChangeArrowheads="1"/>
            </p:cNvSpPr>
            <p:nvPr/>
          </p:nvSpPr>
          <p:spPr bwMode="auto">
            <a:xfrm>
              <a:off x="5891331" y="5448301"/>
              <a:ext cx="19050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202"/>
            <p:cNvSpPr>
              <a:spLocks noChangeArrowheads="1"/>
            </p:cNvSpPr>
            <p:nvPr/>
          </p:nvSpPr>
          <p:spPr bwMode="auto">
            <a:xfrm>
              <a:off x="5797669" y="5448301"/>
              <a:ext cx="19050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03"/>
            <p:cNvSpPr>
              <a:spLocks noChangeArrowheads="1"/>
            </p:cNvSpPr>
            <p:nvPr/>
          </p:nvSpPr>
          <p:spPr bwMode="auto">
            <a:xfrm>
              <a:off x="5700831" y="5448301"/>
              <a:ext cx="19050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04"/>
            <p:cNvSpPr>
              <a:spLocks noChangeArrowheads="1"/>
            </p:cNvSpPr>
            <p:nvPr/>
          </p:nvSpPr>
          <p:spPr bwMode="auto">
            <a:xfrm>
              <a:off x="5586531" y="5448301"/>
              <a:ext cx="17463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06"/>
            <p:cNvSpPr>
              <a:spLocks noChangeArrowheads="1"/>
            </p:cNvSpPr>
            <p:nvPr/>
          </p:nvSpPr>
          <p:spPr bwMode="auto">
            <a:xfrm>
              <a:off x="5500807" y="5448300"/>
              <a:ext cx="19050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207"/>
            <p:cNvSpPr>
              <a:spLocks noChangeArrowheads="1"/>
            </p:cNvSpPr>
            <p:nvPr/>
          </p:nvSpPr>
          <p:spPr bwMode="auto">
            <a:xfrm>
              <a:off x="5405557" y="5448300"/>
              <a:ext cx="17463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208"/>
            <p:cNvSpPr>
              <a:spLocks noChangeArrowheads="1"/>
            </p:cNvSpPr>
            <p:nvPr/>
          </p:nvSpPr>
          <p:spPr bwMode="auto">
            <a:xfrm>
              <a:off x="5280144" y="5448300"/>
              <a:ext cx="19050" cy="124301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209"/>
            <p:cNvSpPr>
              <a:spLocks noChangeArrowheads="1"/>
            </p:cNvSpPr>
            <p:nvPr/>
          </p:nvSpPr>
          <p:spPr bwMode="auto">
            <a:xfrm>
              <a:off x="4670544" y="6691313"/>
              <a:ext cx="1238250" cy="117475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210"/>
            <p:cNvSpPr>
              <a:spLocks noChangeArrowheads="1"/>
            </p:cNvSpPr>
            <p:nvPr/>
          </p:nvSpPr>
          <p:spPr bwMode="auto">
            <a:xfrm>
              <a:off x="4678482" y="6615113"/>
              <a:ext cx="1222375" cy="1746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211"/>
            <p:cNvSpPr>
              <a:spLocks noChangeArrowheads="1"/>
            </p:cNvSpPr>
            <p:nvPr/>
          </p:nvSpPr>
          <p:spPr bwMode="auto">
            <a:xfrm>
              <a:off x="4772144" y="6750050"/>
              <a:ext cx="96838" cy="10795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212"/>
            <p:cNvSpPr>
              <a:spLocks noChangeArrowheads="1"/>
            </p:cNvSpPr>
            <p:nvPr/>
          </p:nvSpPr>
          <p:spPr bwMode="auto">
            <a:xfrm>
              <a:off x="5708769" y="6750050"/>
              <a:ext cx="98425" cy="10795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213"/>
            <p:cNvSpPr>
              <a:spLocks noChangeArrowheads="1"/>
            </p:cNvSpPr>
            <p:nvPr/>
          </p:nvSpPr>
          <p:spPr bwMode="auto">
            <a:xfrm>
              <a:off x="4678482" y="5740400"/>
              <a:ext cx="1222375" cy="12065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74"/>
            <p:cNvSpPr>
              <a:spLocks/>
            </p:cNvSpPr>
            <p:nvPr/>
          </p:nvSpPr>
          <p:spPr bwMode="auto">
            <a:xfrm>
              <a:off x="5280144" y="1588"/>
              <a:ext cx="20638" cy="4552950"/>
            </a:xfrm>
            <a:custGeom>
              <a:avLst/>
              <a:gdLst>
                <a:gd name="T0" fmla="*/ 0 w 13"/>
                <a:gd name="T1" fmla="*/ 0 h 2868"/>
                <a:gd name="T2" fmla="*/ 12 w 13"/>
                <a:gd name="T3" fmla="*/ 0 h 2868"/>
                <a:gd name="T4" fmla="*/ 12 w 13"/>
                <a:gd name="T5" fmla="*/ 652 h 2868"/>
                <a:gd name="T6" fmla="*/ 13 w 13"/>
                <a:gd name="T7" fmla="*/ 744 h 2868"/>
                <a:gd name="T8" fmla="*/ 13 w 13"/>
                <a:gd name="T9" fmla="*/ 2126 h 2868"/>
                <a:gd name="T10" fmla="*/ 12 w 13"/>
                <a:gd name="T11" fmla="*/ 2217 h 2868"/>
                <a:gd name="T12" fmla="*/ 12 w 13"/>
                <a:gd name="T13" fmla="*/ 2868 h 2868"/>
                <a:gd name="T14" fmla="*/ 0 w 13"/>
                <a:gd name="T15" fmla="*/ 2868 h 2868"/>
                <a:gd name="T16" fmla="*/ 0 w 13"/>
                <a:gd name="T17" fmla="*/ 2217 h 2868"/>
                <a:gd name="T18" fmla="*/ 1 w 13"/>
                <a:gd name="T19" fmla="*/ 2126 h 2868"/>
                <a:gd name="T20" fmla="*/ 1 w 13"/>
                <a:gd name="T21" fmla="*/ 744 h 2868"/>
                <a:gd name="T22" fmla="*/ 0 w 13"/>
                <a:gd name="T23" fmla="*/ 652 h 2868"/>
                <a:gd name="T24" fmla="*/ 0 w 13"/>
                <a:gd name="T25" fmla="*/ 0 h 2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868">
                  <a:moveTo>
                    <a:pt x="0" y="0"/>
                  </a:moveTo>
                  <a:lnTo>
                    <a:pt x="12" y="0"/>
                  </a:lnTo>
                  <a:lnTo>
                    <a:pt x="12" y="652"/>
                  </a:lnTo>
                  <a:lnTo>
                    <a:pt x="13" y="744"/>
                  </a:lnTo>
                  <a:lnTo>
                    <a:pt x="13" y="2126"/>
                  </a:lnTo>
                  <a:lnTo>
                    <a:pt x="12" y="2217"/>
                  </a:lnTo>
                  <a:lnTo>
                    <a:pt x="12" y="2868"/>
                  </a:lnTo>
                  <a:lnTo>
                    <a:pt x="0" y="2868"/>
                  </a:lnTo>
                  <a:lnTo>
                    <a:pt x="0" y="2217"/>
                  </a:lnTo>
                  <a:lnTo>
                    <a:pt x="1" y="2126"/>
                  </a:lnTo>
                  <a:lnTo>
                    <a:pt x="1" y="744"/>
                  </a:lnTo>
                  <a:lnTo>
                    <a:pt x="0" y="6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730070" y="25099"/>
            <a:ext cx="1298575" cy="3151188"/>
            <a:chOff x="9730070" y="25099"/>
            <a:chExt cx="1298575" cy="3151188"/>
          </a:xfrm>
        </p:grpSpPr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9733245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7"/>
            <p:cNvSpPr>
              <a:spLocks noChangeArrowheads="1"/>
            </p:cNvSpPr>
            <p:nvPr/>
          </p:nvSpPr>
          <p:spPr bwMode="auto">
            <a:xfrm>
              <a:off x="9733245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8"/>
            <p:cNvSpPr>
              <a:spLocks noChangeArrowheads="1"/>
            </p:cNvSpPr>
            <p:nvPr/>
          </p:nvSpPr>
          <p:spPr bwMode="auto">
            <a:xfrm>
              <a:off x="9733245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9"/>
            <p:cNvSpPr>
              <a:spLocks noEditPoints="1"/>
            </p:cNvSpPr>
            <p:nvPr/>
          </p:nvSpPr>
          <p:spPr bwMode="auto">
            <a:xfrm>
              <a:off x="9730070" y="825199"/>
              <a:ext cx="1298575" cy="595313"/>
            </a:xfrm>
            <a:custGeom>
              <a:avLst/>
              <a:gdLst>
                <a:gd name="T0" fmla="*/ 373 w 818"/>
                <a:gd name="T1" fmla="*/ 13 h 375"/>
                <a:gd name="T2" fmla="*/ 305 w 818"/>
                <a:gd name="T3" fmla="*/ 26 h 375"/>
                <a:gd name="T4" fmla="*/ 276 w 818"/>
                <a:gd name="T5" fmla="*/ 36 h 375"/>
                <a:gd name="T6" fmla="*/ 214 w 818"/>
                <a:gd name="T7" fmla="*/ 68 h 375"/>
                <a:gd name="T8" fmla="*/ 158 w 818"/>
                <a:gd name="T9" fmla="*/ 113 h 375"/>
                <a:gd name="T10" fmla="*/ 108 w 818"/>
                <a:gd name="T11" fmla="*/ 165 h 375"/>
                <a:gd name="T12" fmla="*/ 67 w 818"/>
                <a:gd name="T13" fmla="*/ 227 h 375"/>
                <a:gd name="T14" fmla="*/ 35 w 818"/>
                <a:gd name="T15" fmla="*/ 296 h 375"/>
                <a:gd name="T16" fmla="*/ 23 w 818"/>
                <a:gd name="T17" fmla="*/ 330 h 375"/>
                <a:gd name="T18" fmla="*/ 803 w 818"/>
                <a:gd name="T19" fmla="*/ 363 h 375"/>
                <a:gd name="T20" fmla="*/ 782 w 818"/>
                <a:gd name="T21" fmla="*/ 296 h 375"/>
                <a:gd name="T22" fmla="*/ 768 w 818"/>
                <a:gd name="T23" fmla="*/ 261 h 375"/>
                <a:gd name="T24" fmla="*/ 730 w 818"/>
                <a:gd name="T25" fmla="*/ 195 h 375"/>
                <a:gd name="T26" fmla="*/ 684 w 818"/>
                <a:gd name="T27" fmla="*/ 137 h 375"/>
                <a:gd name="T28" fmla="*/ 631 w 818"/>
                <a:gd name="T29" fmla="*/ 89 h 375"/>
                <a:gd name="T30" fmla="*/ 572 w 818"/>
                <a:gd name="T31" fmla="*/ 51 h 375"/>
                <a:gd name="T32" fmla="*/ 541 w 818"/>
                <a:gd name="T33" fmla="*/ 36 h 375"/>
                <a:gd name="T34" fmla="*/ 479 w 818"/>
                <a:gd name="T35" fmla="*/ 18 h 375"/>
                <a:gd name="T36" fmla="*/ 408 w 818"/>
                <a:gd name="T37" fmla="*/ 12 h 375"/>
                <a:gd name="T38" fmla="*/ 444 w 818"/>
                <a:gd name="T39" fmla="*/ 1 h 375"/>
                <a:gd name="T40" fmla="*/ 512 w 818"/>
                <a:gd name="T41" fmla="*/ 14 h 375"/>
                <a:gd name="T42" fmla="*/ 549 w 818"/>
                <a:gd name="T43" fmla="*/ 29 h 375"/>
                <a:gd name="T44" fmla="*/ 610 w 818"/>
                <a:gd name="T45" fmla="*/ 60 h 375"/>
                <a:gd name="T46" fmla="*/ 667 w 818"/>
                <a:gd name="T47" fmla="*/ 105 h 375"/>
                <a:gd name="T48" fmla="*/ 715 w 818"/>
                <a:gd name="T49" fmla="*/ 157 h 375"/>
                <a:gd name="T50" fmla="*/ 757 w 818"/>
                <a:gd name="T51" fmla="*/ 219 h 375"/>
                <a:gd name="T52" fmla="*/ 790 w 818"/>
                <a:gd name="T53" fmla="*/ 288 h 375"/>
                <a:gd name="T54" fmla="*/ 806 w 818"/>
                <a:gd name="T55" fmla="*/ 330 h 375"/>
                <a:gd name="T56" fmla="*/ 818 w 818"/>
                <a:gd name="T57" fmla="*/ 375 h 375"/>
                <a:gd name="T58" fmla="*/ 2 w 818"/>
                <a:gd name="T59" fmla="*/ 367 h 375"/>
                <a:gd name="T60" fmla="*/ 24 w 818"/>
                <a:gd name="T61" fmla="*/ 292 h 375"/>
                <a:gd name="T62" fmla="*/ 41 w 818"/>
                <a:gd name="T63" fmla="*/ 253 h 375"/>
                <a:gd name="T64" fmla="*/ 79 w 818"/>
                <a:gd name="T65" fmla="*/ 187 h 375"/>
                <a:gd name="T66" fmla="*/ 124 w 818"/>
                <a:gd name="T67" fmla="*/ 130 h 375"/>
                <a:gd name="T68" fmla="*/ 178 w 818"/>
                <a:gd name="T69" fmla="*/ 81 h 375"/>
                <a:gd name="T70" fmla="*/ 237 w 818"/>
                <a:gd name="T71" fmla="*/ 43 h 375"/>
                <a:gd name="T72" fmla="*/ 272 w 818"/>
                <a:gd name="T73" fmla="*/ 26 h 375"/>
                <a:gd name="T74" fmla="*/ 338 w 818"/>
                <a:gd name="T75" fmla="*/ 6 h 375"/>
                <a:gd name="T76" fmla="*/ 408 w 818"/>
                <a:gd name="T7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8" h="375">
                  <a:moveTo>
                    <a:pt x="408" y="12"/>
                  </a:moveTo>
                  <a:lnTo>
                    <a:pt x="373" y="13"/>
                  </a:lnTo>
                  <a:lnTo>
                    <a:pt x="338" y="18"/>
                  </a:lnTo>
                  <a:lnTo>
                    <a:pt x="305" y="26"/>
                  </a:lnTo>
                  <a:lnTo>
                    <a:pt x="276" y="36"/>
                  </a:lnTo>
                  <a:lnTo>
                    <a:pt x="276" y="36"/>
                  </a:lnTo>
                  <a:lnTo>
                    <a:pt x="244" y="51"/>
                  </a:lnTo>
                  <a:lnTo>
                    <a:pt x="214" y="68"/>
                  </a:lnTo>
                  <a:lnTo>
                    <a:pt x="185" y="89"/>
                  </a:lnTo>
                  <a:lnTo>
                    <a:pt x="158" y="113"/>
                  </a:lnTo>
                  <a:lnTo>
                    <a:pt x="132" y="137"/>
                  </a:lnTo>
                  <a:lnTo>
                    <a:pt x="108" y="165"/>
                  </a:lnTo>
                  <a:lnTo>
                    <a:pt x="87" y="195"/>
                  </a:lnTo>
                  <a:lnTo>
                    <a:pt x="67" y="227"/>
                  </a:lnTo>
                  <a:lnTo>
                    <a:pt x="49" y="261"/>
                  </a:lnTo>
                  <a:lnTo>
                    <a:pt x="35" y="296"/>
                  </a:lnTo>
                  <a:lnTo>
                    <a:pt x="35" y="296"/>
                  </a:lnTo>
                  <a:lnTo>
                    <a:pt x="23" y="330"/>
                  </a:lnTo>
                  <a:lnTo>
                    <a:pt x="14" y="363"/>
                  </a:lnTo>
                  <a:lnTo>
                    <a:pt x="803" y="363"/>
                  </a:lnTo>
                  <a:lnTo>
                    <a:pt x="794" y="330"/>
                  </a:lnTo>
                  <a:lnTo>
                    <a:pt x="782" y="296"/>
                  </a:lnTo>
                  <a:lnTo>
                    <a:pt x="782" y="296"/>
                  </a:lnTo>
                  <a:lnTo>
                    <a:pt x="768" y="261"/>
                  </a:lnTo>
                  <a:lnTo>
                    <a:pt x="749" y="227"/>
                  </a:lnTo>
                  <a:lnTo>
                    <a:pt x="730" y="195"/>
                  </a:lnTo>
                  <a:lnTo>
                    <a:pt x="707" y="165"/>
                  </a:lnTo>
                  <a:lnTo>
                    <a:pt x="684" y="137"/>
                  </a:lnTo>
                  <a:lnTo>
                    <a:pt x="659" y="113"/>
                  </a:lnTo>
                  <a:lnTo>
                    <a:pt x="631" y="89"/>
                  </a:lnTo>
                  <a:lnTo>
                    <a:pt x="602" y="68"/>
                  </a:lnTo>
                  <a:lnTo>
                    <a:pt x="572" y="51"/>
                  </a:lnTo>
                  <a:lnTo>
                    <a:pt x="541" y="36"/>
                  </a:lnTo>
                  <a:lnTo>
                    <a:pt x="541" y="36"/>
                  </a:lnTo>
                  <a:lnTo>
                    <a:pt x="512" y="26"/>
                  </a:lnTo>
                  <a:lnTo>
                    <a:pt x="479" y="18"/>
                  </a:lnTo>
                  <a:lnTo>
                    <a:pt x="444" y="13"/>
                  </a:lnTo>
                  <a:lnTo>
                    <a:pt x="408" y="12"/>
                  </a:lnTo>
                  <a:close/>
                  <a:moveTo>
                    <a:pt x="408" y="0"/>
                  </a:moveTo>
                  <a:lnTo>
                    <a:pt x="444" y="1"/>
                  </a:lnTo>
                  <a:lnTo>
                    <a:pt x="479" y="6"/>
                  </a:lnTo>
                  <a:lnTo>
                    <a:pt x="512" y="14"/>
                  </a:lnTo>
                  <a:lnTo>
                    <a:pt x="545" y="26"/>
                  </a:lnTo>
                  <a:lnTo>
                    <a:pt x="549" y="29"/>
                  </a:lnTo>
                  <a:lnTo>
                    <a:pt x="580" y="43"/>
                  </a:lnTo>
                  <a:lnTo>
                    <a:pt x="610" y="60"/>
                  </a:lnTo>
                  <a:lnTo>
                    <a:pt x="639" y="81"/>
                  </a:lnTo>
                  <a:lnTo>
                    <a:pt x="667" y="105"/>
                  </a:lnTo>
                  <a:lnTo>
                    <a:pt x="692" y="130"/>
                  </a:lnTo>
                  <a:lnTo>
                    <a:pt x="715" y="157"/>
                  </a:lnTo>
                  <a:lnTo>
                    <a:pt x="738" y="187"/>
                  </a:lnTo>
                  <a:lnTo>
                    <a:pt x="757" y="219"/>
                  </a:lnTo>
                  <a:lnTo>
                    <a:pt x="776" y="253"/>
                  </a:lnTo>
                  <a:lnTo>
                    <a:pt x="790" y="288"/>
                  </a:lnTo>
                  <a:lnTo>
                    <a:pt x="793" y="292"/>
                  </a:lnTo>
                  <a:lnTo>
                    <a:pt x="806" y="330"/>
                  </a:lnTo>
                  <a:lnTo>
                    <a:pt x="815" y="367"/>
                  </a:lnTo>
                  <a:lnTo>
                    <a:pt x="818" y="375"/>
                  </a:lnTo>
                  <a:lnTo>
                    <a:pt x="0" y="375"/>
                  </a:lnTo>
                  <a:lnTo>
                    <a:pt x="2" y="367"/>
                  </a:lnTo>
                  <a:lnTo>
                    <a:pt x="11" y="330"/>
                  </a:lnTo>
                  <a:lnTo>
                    <a:pt x="24" y="292"/>
                  </a:lnTo>
                  <a:lnTo>
                    <a:pt x="27" y="288"/>
                  </a:lnTo>
                  <a:lnTo>
                    <a:pt x="41" y="253"/>
                  </a:lnTo>
                  <a:lnTo>
                    <a:pt x="60" y="219"/>
                  </a:lnTo>
                  <a:lnTo>
                    <a:pt x="79" y="187"/>
                  </a:lnTo>
                  <a:lnTo>
                    <a:pt x="100" y="157"/>
                  </a:lnTo>
                  <a:lnTo>
                    <a:pt x="124" y="130"/>
                  </a:lnTo>
                  <a:lnTo>
                    <a:pt x="150" y="105"/>
                  </a:lnTo>
                  <a:lnTo>
                    <a:pt x="178" y="81"/>
                  </a:lnTo>
                  <a:lnTo>
                    <a:pt x="206" y="60"/>
                  </a:lnTo>
                  <a:lnTo>
                    <a:pt x="237" y="43"/>
                  </a:lnTo>
                  <a:lnTo>
                    <a:pt x="268" y="29"/>
                  </a:lnTo>
                  <a:lnTo>
                    <a:pt x="272" y="26"/>
                  </a:lnTo>
                  <a:lnTo>
                    <a:pt x="305" y="14"/>
                  </a:lnTo>
                  <a:lnTo>
                    <a:pt x="338" y="6"/>
                  </a:lnTo>
                  <a:lnTo>
                    <a:pt x="373" y="1"/>
                  </a:lnTo>
                  <a:lnTo>
                    <a:pt x="408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10076145" y="833137"/>
              <a:ext cx="601663" cy="85725"/>
            </a:xfrm>
            <a:custGeom>
              <a:avLst/>
              <a:gdLst>
                <a:gd name="T0" fmla="*/ 190 w 379"/>
                <a:gd name="T1" fmla="*/ 0 h 54"/>
                <a:gd name="T2" fmla="*/ 240 w 379"/>
                <a:gd name="T3" fmla="*/ 4 h 54"/>
                <a:gd name="T4" fmla="*/ 289 w 379"/>
                <a:gd name="T5" fmla="*/ 14 h 54"/>
                <a:gd name="T6" fmla="*/ 336 w 379"/>
                <a:gd name="T7" fmla="*/ 31 h 54"/>
                <a:gd name="T8" fmla="*/ 379 w 379"/>
                <a:gd name="T9" fmla="*/ 54 h 54"/>
                <a:gd name="T10" fmla="*/ 0 w 379"/>
                <a:gd name="T11" fmla="*/ 54 h 54"/>
                <a:gd name="T12" fmla="*/ 45 w 379"/>
                <a:gd name="T13" fmla="*/ 31 h 54"/>
                <a:gd name="T14" fmla="*/ 91 w 379"/>
                <a:gd name="T15" fmla="*/ 14 h 54"/>
                <a:gd name="T16" fmla="*/ 139 w 379"/>
                <a:gd name="T17" fmla="*/ 4 h 54"/>
                <a:gd name="T18" fmla="*/ 190 w 379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9" h="54">
                  <a:moveTo>
                    <a:pt x="190" y="0"/>
                  </a:moveTo>
                  <a:lnTo>
                    <a:pt x="240" y="4"/>
                  </a:lnTo>
                  <a:lnTo>
                    <a:pt x="289" y="14"/>
                  </a:lnTo>
                  <a:lnTo>
                    <a:pt x="336" y="31"/>
                  </a:lnTo>
                  <a:lnTo>
                    <a:pt x="379" y="54"/>
                  </a:lnTo>
                  <a:lnTo>
                    <a:pt x="0" y="54"/>
                  </a:lnTo>
                  <a:lnTo>
                    <a:pt x="45" y="31"/>
                  </a:lnTo>
                  <a:lnTo>
                    <a:pt x="91" y="14"/>
                  </a:lnTo>
                  <a:lnTo>
                    <a:pt x="139" y="4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1"/>
            <p:cNvSpPr>
              <a:spLocks noEditPoints="1"/>
            </p:cNvSpPr>
            <p:nvPr/>
          </p:nvSpPr>
          <p:spPr bwMode="auto">
            <a:xfrm>
              <a:off x="9828495" y="825199"/>
              <a:ext cx="1100138" cy="595313"/>
            </a:xfrm>
            <a:custGeom>
              <a:avLst/>
              <a:gdLst>
                <a:gd name="T0" fmla="*/ 316 w 693"/>
                <a:gd name="T1" fmla="*/ 13 h 375"/>
                <a:gd name="T2" fmla="*/ 261 w 693"/>
                <a:gd name="T3" fmla="*/ 25 h 375"/>
                <a:gd name="T4" fmla="*/ 207 w 693"/>
                <a:gd name="T5" fmla="*/ 51 h 375"/>
                <a:gd name="T6" fmla="*/ 158 w 693"/>
                <a:gd name="T7" fmla="*/ 89 h 375"/>
                <a:gd name="T8" fmla="*/ 113 w 693"/>
                <a:gd name="T9" fmla="*/ 137 h 375"/>
                <a:gd name="T10" fmla="*/ 75 w 693"/>
                <a:gd name="T11" fmla="*/ 195 h 375"/>
                <a:gd name="T12" fmla="*/ 43 w 693"/>
                <a:gd name="T13" fmla="*/ 261 h 375"/>
                <a:gd name="T14" fmla="*/ 32 w 693"/>
                <a:gd name="T15" fmla="*/ 292 h 375"/>
                <a:gd name="T16" fmla="*/ 13 w 693"/>
                <a:gd name="T17" fmla="*/ 363 h 375"/>
                <a:gd name="T18" fmla="*/ 672 w 693"/>
                <a:gd name="T19" fmla="*/ 330 h 375"/>
                <a:gd name="T20" fmla="*/ 649 w 693"/>
                <a:gd name="T21" fmla="*/ 261 h 375"/>
                <a:gd name="T22" fmla="*/ 635 w 693"/>
                <a:gd name="T23" fmla="*/ 227 h 375"/>
                <a:gd name="T24" fmla="*/ 599 w 693"/>
                <a:gd name="T25" fmla="*/ 165 h 375"/>
                <a:gd name="T26" fmla="*/ 558 w 693"/>
                <a:gd name="T27" fmla="*/ 113 h 375"/>
                <a:gd name="T28" fmla="*/ 510 w 693"/>
                <a:gd name="T29" fmla="*/ 68 h 375"/>
                <a:gd name="T30" fmla="*/ 458 w 693"/>
                <a:gd name="T31" fmla="*/ 36 h 375"/>
                <a:gd name="T32" fmla="*/ 405 w 693"/>
                <a:gd name="T33" fmla="*/ 18 h 375"/>
                <a:gd name="T34" fmla="*/ 346 w 693"/>
                <a:gd name="T35" fmla="*/ 12 h 375"/>
                <a:gd name="T36" fmla="*/ 377 w 693"/>
                <a:gd name="T37" fmla="*/ 1 h 375"/>
                <a:gd name="T38" fmla="*/ 434 w 693"/>
                <a:gd name="T39" fmla="*/ 14 h 375"/>
                <a:gd name="T40" fmla="*/ 466 w 693"/>
                <a:gd name="T41" fmla="*/ 29 h 375"/>
                <a:gd name="T42" fmla="*/ 518 w 693"/>
                <a:gd name="T43" fmla="*/ 60 h 375"/>
                <a:gd name="T44" fmla="*/ 565 w 693"/>
                <a:gd name="T45" fmla="*/ 105 h 375"/>
                <a:gd name="T46" fmla="*/ 607 w 693"/>
                <a:gd name="T47" fmla="*/ 157 h 375"/>
                <a:gd name="T48" fmla="*/ 643 w 693"/>
                <a:gd name="T49" fmla="*/ 219 h 375"/>
                <a:gd name="T50" fmla="*/ 660 w 693"/>
                <a:gd name="T51" fmla="*/ 257 h 375"/>
                <a:gd name="T52" fmla="*/ 683 w 693"/>
                <a:gd name="T53" fmla="*/ 330 h 375"/>
                <a:gd name="T54" fmla="*/ 693 w 693"/>
                <a:gd name="T55" fmla="*/ 375 h 375"/>
                <a:gd name="T56" fmla="*/ 1 w 693"/>
                <a:gd name="T57" fmla="*/ 367 h 375"/>
                <a:gd name="T58" fmla="*/ 20 w 693"/>
                <a:gd name="T59" fmla="*/ 292 h 375"/>
                <a:gd name="T60" fmla="*/ 36 w 693"/>
                <a:gd name="T61" fmla="*/ 253 h 375"/>
                <a:gd name="T62" fmla="*/ 67 w 693"/>
                <a:gd name="T63" fmla="*/ 187 h 375"/>
                <a:gd name="T64" fmla="*/ 105 w 693"/>
                <a:gd name="T65" fmla="*/ 130 h 375"/>
                <a:gd name="T66" fmla="*/ 150 w 693"/>
                <a:gd name="T67" fmla="*/ 81 h 375"/>
                <a:gd name="T68" fmla="*/ 199 w 693"/>
                <a:gd name="T69" fmla="*/ 43 h 375"/>
                <a:gd name="T70" fmla="*/ 255 w 693"/>
                <a:gd name="T71" fmla="*/ 17 h 375"/>
                <a:gd name="T72" fmla="*/ 287 w 693"/>
                <a:gd name="T73" fmla="*/ 6 h 375"/>
                <a:gd name="T74" fmla="*/ 346 w 693"/>
                <a:gd name="T7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3" h="375">
                  <a:moveTo>
                    <a:pt x="346" y="12"/>
                  </a:moveTo>
                  <a:lnTo>
                    <a:pt x="316" y="13"/>
                  </a:lnTo>
                  <a:lnTo>
                    <a:pt x="287" y="18"/>
                  </a:lnTo>
                  <a:lnTo>
                    <a:pt x="261" y="25"/>
                  </a:lnTo>
                  <a:lnTo>
                    <a:pt x="235" y="36"/>
                  </a:lnTo>
                  <a:lnTo>
                    <a:pt x="207" y="51"/>
                  </a:lnTo>
                  <a:lnTo>
                    <a:pt x="182" y="68"/>
                  </a:lnTo>
                  <a:lnTo>
                    <a:pt x="158" y="89"/>
                  </a:lnTo>
                  <a:lnTo>
                    <a:pt x="135" y="113"/>
                  </a:lnTo>
                  <a:lnTo>
                    <a:pt x="113" y="137"/>
                  </a:lnTo>
                  <a:lnTo>
                    <a:pt x="93" y="165"/>
                  </a:lnTo>
                  <a:lnTo>
                    <a:pt x="75" y="195"/>
                  </a:lnTo>
                  <a:lnTo>
                    <a:pt x="58" y="227"/>
                  </a:lnTo>
                  <a:lnTo>
                    <a:pt x="43" y="261"/>
                  </a:lnTo>
                  <a:lnTo>
                    <a:pt x="43" y="261"/>
                  </a:lnTo>
                  <a:lnTo>
                    <a:pt x="32" y="292"/>
                  </a:lnTo>
                  <a:lnTo>
                    <a:pt x="21" y="330"/>
                  </a:lnTo>
                  <a:lnTo>
                    <a:pt x="13" y="363"/>
                  </a:lnTo>
                  <a:lnTo>
                    <a:pt x="679" y="363"/>
                  </a:lnTo>
                  <a:lnTo>
                    <a:pt x="672" y="330"/>
                  </a:lnTo>
                  <a:lnTo>
                    <a:pt x="661" y="292"/>
                  </a:lnTo>
                  <a:lnTo>
                    <a:pt x="649" y="261"/>
                  </a:lnTo>
                  <a:lnTo>
                    <a:pt x="649" y="261"/>
                  </a:lnTo>
                  <a:lnTo>
                    <a:pt x="635" y="227"/>
                  </a:lnTo>
                  <a:lnTo>
                    <a:pt x="618" y="195"/>
                  </a:lnTo>
                  <a:lnTo>
                    <a:pt x="599" y="165"/>
                  </a:lnTo>
                  <a:lnTo>
                    <a:pt x="580" y="137"/>
                  </a:lnTo>
                  <a:lnTo>
                    <a:pt x="558" y="113"/>
                  </a:lnTo>
                  <a:lnTo>
                    <a:pt x="535" y="89"/>
                  </a:lnTo>
                  <a:lnTo>
                    <a:pt x="510" y="68"/>
                  </a:lnTo>
                  <a:lnTo>
                    <a:pt x="485" y="51"/>
                  </a:lnTo>
                  <a:lnTo>
                    <a:pt x="458" y="36"/>
                  </a:lnTo>
                  <a:lnTo>
                    <a:pt x="432" y="25"/>
                  </a:lnTo>
                  <a:lnTo>
                    <a:pt x="405" y="18"/>
                  </a:lnTo>
                  <a:lnTo>
                    <a:pt x="377" y="13"/>
                  </a:lnTo>
                  <a:lnTo>
                    <a:pt x="346" y="12"/>
                  </a:lnTo>
                  <a:close/>
                  <a:moveTo>
                    <a:pt x="346" y="0"/>
                  </a:moveTo>
                  <a:lnTo>
                    <a:pt x="377" y="1"/>
                  </a:lnTo>
                  <a:lnTo>
                    <a:pt x="405" y="6"/>
                  </a:lnTo>
                  <a:lnTo>
                    <a:pt x="434" y="14"/>
                  </a:lnTo>
                  <a:lnTo>
                    <a:pt x="438" y="17"/>
                  </a:lnTo>
                  <a:lnTo>
                    <a:pt x="466" y="29"/>
                  </a:lnTo>
                  <a:lnTo>
                    <a:pt x="493" y="43"/>
                  </a:lnTo>
                  <a:lnTo>
                    <a:pt x="518" y="60"/>
                  </a:lnTo>
                  <a:lnTo>
                    <a:pt x="543" y="81"/>
                  </a:lnTo>
                  <a:lnTo>
                    <a:pt x="565" y="105"/>
                  </a:lnTo>
                  <a:lnTo>
                    <a:pt x="588" y="130"/>
                  </a:lnTo>
                  <a:lnTo>
                    <a:pt x="607" y="157"/>
                  </a:lnTo>
                  <a:lnTo>
                    <a:pt x="626" y="187"/>
                  </a:lnTo>
                  <a:lnTo>
                    <a:pt x="643" y="219"/>
                  </a:lnTo>
                  <a:lnTo>
                    <a:pt x="657" y="253"/>
                  </a:lnTo>
                  <a:lnTo>
                    <a:pt x="660" y="257"/>
                  </a:lnTo>
                  <a:lnTo>
                    <a:pt x="673" y="292"/>
                  </a:lnTo>
                  <a:lnTo>
                    <a:pt x="683" y="330"/>
                  </a:lnTo>
                  <a:lnTo>
                    <a:pt x="691" y="368"/>
                  </a:lnTo>
                  <a:lnTo>
                    <a:pt x="693" y="375"/>
                  </a:lnTo>
                  <a:lnTo>
                    <a:pt x="0" y="375"/>
                  </a:lnTo>
                  <a:lnTo>
                    <a:pt x="1" y="367"/>
                  </a:lnTo>
                  <a:lnTo>
                    <a:pt x="9" y="330"/>
                  </a:lnTo>
                  <a:lnTo>
                    <a:pt x="20" y="292"/>
                  </a:lnTo>
                  <a:lnTo>
                    <a:pt x="33" y="257"/>
                  </a:lnTo>
                  <a:lnTo>
                    <a:pt x="36" y="253"/>
                  </a:lnTo>
                  <a:lnTo>
                    <a:pt x="50" y="219"/>
                  </a:lnTo>
                  <a:lnTo>
                    <a:pt x="67" y="187"/>
                  </a:lnTo>
                  <a:lnTo>
                    <a:pt x="85" y="157"/>
                  </a:lnTo>
                  <a:lnTo>
                    <a:pt x="105" y="130"/>
                  </a:lnTo>
                  <a:lnTo>
                    <a:pt x="127" y="105"/>
                  </a:lnTo>
                  <a:lnTo>
                    <a:pt x="150" y="81"/>
                  </a:lnTo>
                  <a:lnTo>
                    <a:pt x="175" y="60"/>
                  </a:lnTo>
                  <a:lnTo>
                    <a:pt x="199" y="43"/>
                  </a:lnTo>
                  <a:lnTo>
                    <a:pt x="227" y="29"/>
                  </a:lnTo>
                  <a:lnTo>
                    <a:pt x="255" y="17"/>
                  </a:lnTo>
                  <a:lnTo>
                    <a:pt x="258" y="14"/>
                  </a:lnTo>
                  <a:lnTo>
                    <a:pt x="287" y="6"/>
                  </a:lnTo>
                  <a:lnTo>
                    <a:pt x="316" y="1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 noEditPoints="1"/>
            </p:cNvSpPr>
            <p:nvPr/>
          </p:nvSpPr>
          <p:spPr bwMode="auto">
            <a:xfrm>
              <a:off x="9930095" y="825199"/>
              <a:ext cx="895350" cy="595313"/>
            </a:xfrm>
            <a:custGeom>
              <a:avLst/>
              <a:gdLst>
                <a:gd name="T0" fmla="*/ 257 w 564"/>
                <a:gd name="T1" fmla="*/ 13 h 375"/>
                <a:gd name="T2" fmla="*/ 214 w 564"/>
                <a:gd name="T3" fmla="*/ 25 h 375"/>
                <a:gd name="T4" fmla="*/ 192 w 564"/>
                <a:gd name="T5" fmla="*/ 36 h 375"/>
                <a:gd name="T6" fmla="*/ 150 w 564"/>
                <a:gd name="T7" fmla="*/ 68 h 375"/>
                <a:gd name="T8" fmla="*/ 112 w 564"/>
                <a:gd name="T9" fmla="*/ 113 h 375"/>
                <a:gd name="T10" fmla="*/ 78 w 564"/>
                <a:gd name="T11" fmla="*/ 165 h 375"/>
                <a:gd name="T12" fmla="*/ 50 w 564"/>
                <a:gd name="T13" fmla="*/ 223 h 375"/>
                <a:gd name="T14" fmla="*/ 40 w 564"/>
                <a:gd name="T15" fmla="*/ 257 h 375"/>
                <a:gd name="T16" fmla="*/ 20 w 564"/>
                <a:gd name="T17" fmla="*/ 330 h 375"/>
                <a:gd name="T18" fmla="*/ 551 w 564"/>
                <a:gd name="T19" fmla="*/ 363 h 375"/>
                <a:gd name="T20" fmla="*/ 535 w 564"/>
                <a:gd name="T21" fmla="*/ 292 h 375"/>
                <a:gd name="T22" fmla="*/ 513 w 564"/>
                <a:gd name="T23" fmla="*/ 223 h 375"/>
                <a:gd name="T24" fmla="*/ 501 w 564"/>
                <a:gd name="T25" fmla="*/ 195 h 375"/>
                <a:gd name="T26" fmla="*/ 471 w 564"/>
                <a:gd name="T27" fmla="*/ 137 h 375"/>
                <a:gd name="T28" fmla="*/ 435 w 564"/>
                <a:gd name="T29" fmla="*/ 89 h 375"/>
                <a:gd name="T30" fmla="*/ 394 w 564"/>
                <a:gd name="T31" fmla="*/ 51 h 375"/>
                <a:gd name="T32" fmla="*/ 349 w 564"/>
                <a:gd name="T33" fmla="*/ 25 h 375"/>
                <a:gd name="T34" fmla="*/ 331 w 564"/>
                <a:gd name="T35" fmla="*/ 18 h 375"/>
                <a:gd name="T36" fmla="*/ 282 w 564"/>
                <a:gd name="T37" fmla="*/ 12 h 375"/>
                <a:gd name="T38" fmla="*/ 307 w 564"/>
                <a:gd name="T39" fmla="*/ 1 h 375"/>
                <a:gd name="T40" fmla="*/ 353 w 564"/>
                <a:gd name="T41" fmla="*/ 14 h 375"/>
                <a:gd name="T42" fmla="*/ 381 w 564"/>
                <a:gd name="T43" fmla="*/ 29 h 375"/>
                <a:gd name="T44" fmla="*/ 423 w 564"/>
                <a:gd name="T45" fmla="*/ 60 h 375"/>
                <a:gd name="T46" fmla="*/ 461 w 564"/>
                <a:gd name="T47" fmla="*/ 105 h 375"/>
                <a:gd name="T48" fmla="*/ 495 w 564"/>
                <a:gd name="T49" fmla="*/ 157 h 375"/>
                <a:gd name="T50" fmla="*/ 524 w 564"/>
                <a:gd name="T51" fmla="*/ 219 h 375"/>
                <a:gd name="T52" fmla="*/ 537 w 564"/>
                <a:gd name="T53" fmla="*/ 257 h 375"/>
                <a:gd name="T54" fmla="*/ 556 w 564"/>
                <a:gd name="T55" fmla="*/ 330 h 375"/>
                <a:gd name="T56" fmla="*/ 564 w 564"/>
                <a:gd name="T57" fmla="*/ 375 h 375"/>
                <a:gd name="T58" fmla="*/ 2 w 564"/>
                <a:gd name="T59" fmla="*/ 368 h 375"/>
                <a:gd name="T60" fmla="*/ 17 w 564"/>
                <a:gd name="T61" fmla="*/ 292 h 375"/>
                <a:gd name="T62" fmla="*/ 40 w 564"/>
                <a:gd name="T63" fmla="*/ 223 h 375"/>
                <a:gd name="T64" fmla="*/ 54 w 564"/>
                <a:gd name="T65" fmla="*/ 187 h 375"/>
                <a:gd name="T66" fmla="*/ 86 w 564"/>
                <a:gd name="T67" fmla="*/ 130 h 375"/>
                <a:gd name="T68" fmla="*/ 122 w 564"/>
                <a:gd name="T69" fmla="*/ 81 h 375"/>
                <a:gd name="T70" fmla="*/ 163 w 564"/>
                <a:gd name="T71" fmla="*/ 43 h 375"/>
                <a:gd name="T72" fmla="*/ 206 w 564"/>
                <a:gd name="T73" fmla="*/ 17 h 375"/>
                <a:gd name="T74" fmla="*/ 234 w 564"/>
                <a:gd name="T75" fmla="*/ 6 h 375"/>
                <a:gd name="T76" fmla="*/ 282 w 564"/>
                <a:gd name="T7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4" h="375">
                  <a:moveTo>
                    <a:pt x="282" y="12"/>
                  </a:moveTo>
                  <a:lnTo>
                    <a:pt x="257" y="13"/>
                  </a:lnTo>
                  <a:lnTo>
                    <a:pt x="234" y="18"/>
                  </a:lnTo>
                  <a:lnTo>
                    <a:pt x="214" y="25"/>
                  </a:lnTo>
                  <a:lnTo>
                    <a:pt x="214" y="25"/>
                  </a:lnTo>
                  <a:lnTo>
                    <a:pt x="192" y="36"/>
                  </a:lnTo>
                  <a:lnTo>
                    <a:pt x="171" y="51"/>
                  </a:lnTo>
                  <a:lnTo>
                    <a:pt x="150" y="68"/>
                  </a:lnTo>
                  <a:lnTo>
                    <a:pt x="130" y="89"/>
                  </a:lnTo>
                  <a:lnTo>
                    <a:pt x="112" y="113"/>
                  </a:lnTo>
                  <a:lnTo>
                    <a:pt x="94" y="137"/>
                  </a:lnTo>
                  <a:lnTo>
                    <a:pt x="78" y="165"/>
                  </a:lnTo>
                  <a:lnTo>
                    <a:pt x="62" y="195"/>
                  </a:lnTo>
                  <a:lnTo>
                    <a:pt x="50" y="223"/>
                  </a:lnTo>
                  <a:lnTo>
                    <a:pt x="52" y="223"/>
                  </a:lnTo>
                  <a:lnTo>
                    <a:pt x="40" y="257"/>
                  </a:lnTo>
                  <a:lnTo>
                    <a:pt x="29" y="292"/>
                  </a:lnTo>
                  <a:lnTo>
                    <a:pt x="20" y="330"/>
                  </a:lnTo>
                  <a:lnTo>
                    <a:pt x="15" y="363"/>
                  </a:lnTo>
                  <a:lnTo>
                    <a:pt x="551" y="363"/>
                  </a:lnTo>
                  <a:lnTo>
                    <a:pt x="545" y="330"/>
                  </a:lnTo>
                  <a:lnTo>
                    <a:pt x="535" y="292"/>
                  </a:lnTo>
                  <a:lnTo>
                    <a:pt x="525" y="257"/>
                  </a:lnTo>
                  <a:lnTo>
                    <a:pt x="513" y="223"/>
                  </a:lnTo>
                  <a:lnTo>
                    <a:pt x="515" y="223"/>
                  </a:lnTo>
                  <a:lnTo>
                    <a:pt x="501" y="195"/>
                  </a:lnTo>
                  <a:lnTo>
                    <a:pt x="487" y="165"/>
                  </a:lnTo>
                  <a:lnTo>
                    <a:pt x="471" y="137"/>
                  </a:lnTo>
                  <a:lnTo>
                    <a:pt x="453" y="113"/>
                  </a:lnTo>
                  <a:lnTo>
                    <a:pt x="435" y="89"/>
                  </a:lnTo>
                  <a:lnTo>
                    <a:pt x="415" y="68"/>
                  </a:lnTo>
                  <a:lnTo>
                    <a:pt x="394" y="51"/>
                  </a:lnTo>
                  <a:lnTo>
                    <a:pt x="373" y="36"/>
                  </a:lnTo>
                  <a:lnTo>
                    <a:pt x="349" y="25"/>
                  </a:lnTo>
                  <a:lnTo>
                    <a:pt x="349" y="25"/>
                  </a:lnTo>
                  <a:lnTo>
                    <a:pt x="331" y="18"/>
                  </a:lnTo>
                  <a:lnTo>
                    <a:pt x="307" y="13"/>
                  </a:lnTo>
                  <a:lnTo>
                    <a:pt x="282" y="12"/>
                  </a:lnTo>
                  <a:close/>
                  <a:moveTo>
                    <a:pt x="282" y="0"/>
                  </a:moveTo>
                  <a:lnTo>
                    <a:pt x="307" y="1"/>
                  </a:lnTo>
                  <a:lnTo>
                    <a:pt x="331" y="6"/>
                  </a:lnTo>
                  <a:lnTo>
                    <a:pt x="353" y="14"/>
                  </a:lnTo>
                  <a:lnTo>
                    <a:pt x="357" y="17"/>
                  </a:lnTo>
                  <a:lnTo>
                    <a:pt x="381" y="29"/>
                  </a:lnTo>
                  <a:lnTo>
                    <a:pt x="402" y="43"/>
                  </a:lnTo>
                  <a:lnTo>
                    <a:pt x="423" y="60"/>
                  </a:lnTo>
                  <a:lnTo>
                    <a:pt x="442" y="81"/>
                  </a:lnTo>
                  <a:lnTo>
                    <a:pt x="461" y="105"/>
                  </a:lnTo>
                  <a:lnTo>
                    <a:pt x="479" y="130"/>
                  </a:lnTo>
                  <a:lnTo>
                    <a:pt x="495" y="157"/>
                  </a:lnTo>
                  <a:lnTo>
                    <a:pt x="509" y="187"/>
                  </a:lnTo>
                  <a:lnTo>
                    <a:pt x="524" y="219"/>
                  </a:lnTo>
                  <a:lnTo>
                    <a:pt x="525" y="223"/>
                  </a:lnTo>
                  <a:lnTo>
                    <a:pt x="537" y="257"/>
                  </a:lnTo>
                  <a:lnTo>
                    <a:pt x="547" y="292"/>
                  </a:lnTo>
                  <a:lnTo>
                    <a:pt x="556" y="330"/>
                  </a:lnTo>
                  <a:lnTo>
                    <a:pt x="564" y="368"/>
                  </a:lnTo>
                  <a:lnTo>
                    <a:pt x="564" y="375"/>
                  </a:lnTo>
                  <a:lnTo>
                    <a:pt x="0" y="375"/>
                  </a:lnTo>
                  <a:lnTo>
                    <a:pt x="2" y="368"/>
                  </a:lnTo>
                  <a:lnTo>
                    <a:pt x="8" y="330"/>
                  </a:lnTo>
                  <a:lnTo>
                    <a:pt x="17" y="292"/>
                  </a:lnTo>
                  <a:lnTo>
                    <a:pt x="28" y="257"/>
                  </a:lnTo>
                  <a:lnTo>
                    <a:pt x="40" y="223"/>
                  </a:lnTo>
                  <a:lnTo>
                    <a:pt x="41" y="219"/>
                  </a:lnTo>
                  <a:lnTo>
                    <a:pt x="54" y="187"/>
                  </a:lnTo>
                  <a:lnTo>
                    <a:pt x="70" y="157"/>
                  </a:lnTo>
                  <a:lnTo>
                    <a:pt x="86" y="130"/>
                  </a:lnTo>
                  <a:lnTo>
                    <a:pt x="104" y="105"/>
                  </a:lnTo>
                  <a:lnTo>
                    <a:pt x="122" y="81"/>
                  </a:lnTo>
                  <a:lnTo>
                    <a:pt x="142" y="60"/>
                  </a:lnTo>
                  <a:lnTo>
                    <a:pt x="163" y="43"/>
                  </a:lnTo>
                  <a:lnTo>
                    <a:pt x="184" y="29"/>
                  </a:lnTo>
                  <a:lnTo>
                    <a:pt x="206" y="17"/>
                  </a:lnTo>
                  <a:lnTo>
                    <a:pt x="210" y="14"/>
                  </a:lnTo>
                  <a:lnTo>
                    <a:pt x="234" y="6"/>
                  </a:lnTo>
                  <a:lnTo>
                    <a:pt x="257" y="1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3"/>
            <p:cNvSpPr>
              <a:spLocks noEditPoints="1"/>
            </p:cNvSpPr>
            <p:nvPr/>
          </p:nvSpPr>
          <p:spPr bwMode="auto">
            <a:xfrm>
              <a:off x="10049157" y="825199"/>
              <a:ext cx="658813" cy="595313"/>
            </a:xfrm>
            <a:custGeom>
              <a:avLst/>
              <a:gdLst>
                <a:gd name="T0" fmla="*/ 189 w 415"/>
                <a:gd name="T1" fmla="*/ 13 h 375"/>
                <a:gd name="T2" fmla="*/ 172 w 415"/>
                <a:gd name="T3" fmla="*/ 18 h 375"/>
                <a:gd name="T4" fmla="*/ 143 w 415"/>
                <a:gd name="T5" fmla="*/ 36 h 375"/>
                <a:gd name="T6" fmla="*/ 112 w 415"/>
                <a:gd name="T7" fmla="*/ 68 h 375"/>
                <a:gd name="T8" fmla="*/ 84 w 415"/>
                <a:gd name="T9" fmla="*/ 113 h 375"/>
                <a:gd name="T10" fmla="*/ 60 w 415"/>
                <a:gd name="T11" fmla="*/ 161 h 375"/>
                <a:gd name="T12" fmla="*/ 50 w 415"/>
                <a:gd name="T13" fmla="*/ 191 h 375"/>
                <a:gd name="T14" fmla="*/ 32 w 415"/>
                <a:gd name="T15" fmla="*/ 257 h 375"/>
                <a:gd name="T16" fmla="*/ 17 w 415"/>
                <a:gd name="T17" fmla="*/ 330 h 375"/>
                <a:gd name="T18" fmla="*/ 401 w 415"/>
                <a:gd name="T19" fmla="*/ 363 h 375"/>
                <a:gd name="T20" fmla="*/ 391 w 415"/>
                <a:gd name="T21" fmla="*/ 292 h 375"/>
                <a:gd name="T22" fmla="*/ 374 w 415"/>
                <a:gd name="T23" fmla="*/ 223 h 375"/>
                <a:gd name="T24" fmla="*/ 353 w 415"/>
                <a:gd name="T25" fmla="*/ 161 h 375"/>
                <a:gd name="T26" fmla="*/ 344 w 415"/>
                <a:gd name="T27" fmla="*/ 137 h 375"/>
                <a:gd name="T28" fmla="*/ 318 w 415"/>
                <a:gd name="T29" fmla="*/ 89 h 375"/>
                <a:gd name="T30" fmla="*/ 287 w 415"/>
                <a:gd name="T31" fmla="*/ 51 h 375"/>
                <a:gd name="T32" fmla="*/ 256 w 415"/>
                <a:gd name="T33" fmla="*/ 25 h 375"/>
                <a:gd name="T34" fmla="*/ 243 w 415"/>
                <a:gd name="T35" fmla="*/ 18 h 375"/>
                <a:gd name="T36" fmla="*/ 207 w 415"/>
                <a:gd name="T37" fmla="*/ 12 h 375"/>
                <a:gd name="T38" fmla="*/ 226 w 415"/>
                <a:gd name="T39" fmla="*/ 1 h 375"/>
                <a:gd name="T40" fmla="*/ 247 w 415"/>
                <a:gd name="T41" fmla="*/ 8 h 375"/>
                <a:gd name="T42" fmla="*/ 280 w 415"/>
                <a:gd name="T43" fmla="*/ 29 h 375"/>
                <a:gd name="T44" fmla="*/ 311 w 415"/>
                <a:gd name="T45" fmla="*/ 60 h 375"/>
                <a:gd name="T46" fmla="*/ 339 w 415"/>
                <a:gd name="T47" fmla="*/ 105 h 375"/>
                <a:gd name="T48" fmla="*/ 363 w 415"/>
                <a:gd name="T49" fmla="*/ 157 h 375"/>
                <a:gd name="T50" fmla="*/ 377 w 415"/>
                <a:gd name="T51" fmla="*/ 191 h 375"/>
                <a:gd name="T52" fmla="*/ 395 w 415"/>
                <a:gd name="T53" fmla="*/ 257 h 375"/>
                <a:gd name="T54" fmla="*/ 409 w 415"/>
                <a:gd name="T55" fmla="*/ 330 h 375"/>
                <a:gd name="T56" fmla="*/ 415 w 415"/>
                <a:gd name="T57" fmla="*/ 375 h 375"/>
                <a:gd name="T58" fmla="*/ 1 w 415"/>
                <a:gd name="T59" fmla="*/ 368 h 375"/>
                <a:gd name="T60" fmla="*/ 12 w 415"/>
                <a:gd name="T61" fmla="*/ 292 h 375"/>
                <a:gd name="T62" fmla="*/ 29 w 415"/>
                <a:gd name="T63" fmla="*/ 223 h 375"/>
                <a:gd name="T64" fmla="*/ 50 w 415"/>
                <a:gd name="T65" fmla="*/ 161 h 375"/>
                <a:gd name="T66" fmla="*/ 63 w 415"/>
                <a:gd name="T67" fmla="*/ 130 h 375"/>
                <a:gd name="T68" fmla="*/ 89 w 415"/>
                <a:gd name="T69" fmla="*/ 81 h 375"/>
                <a:gd name="T70" fmla="*/ 119 w 415"/>
                <a:gd name="T71" fmla="*/ 43 h 375"/>
                <a:gd name="T72" fmla="*/ 151 w 415"/>
                <a:gd name="T73" fmla="*/ 17 h 375"/>
                <a:gd name="T74" fmla="*/ 172 w 415"/>
                <a:gd name="T75" fmla="*/ 6 h 375"/>
                <a:gd name="T76" fmla="*/ 207 w 415"/>
                <a:gd name="T7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5" h="375">
                  <a:moveTo>
                    <a:pt x="207" y="12"/>
                  </a:moveTo>
                  <a:lnTo>
                    <a:pt x="189" y="13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59" y="25"/>
                  </a:lnTo>
                  <a:lnTo>
                    <a:pt x="143" y="36"/>
                  </a:lnTo>
                  <a:lnTo>
                    <a:pt x="127" y="51"/>
                  </a:lnTo>
                  <a:lnTo>
                    <a:pt x="112" y="68"/>
                  </a:lnTo>
                  <a:lnTo>
                    <a:pt x="97" y="89"/>
                  </a:lnTo>
                  <a:lnTo>
                    <a:pt x="84" y="113"/>
                  </a:lnTo>
                  <a:lnTo>
                    <a:pt x="71" y="137"/>
                  </a:lnTo>
                  <a:lnTo>
                    <a:pt x="60" y="161"/>
                  </a:lnTo>
                  <a:lnTo>
                    <a:pt x="62" y="161"/>
                  </a:lnTo>
                  <a:lnTo>
                    <a:pt x="50" y="191"/>
                  </a:lnTo>
                  <a:lnTo>
                    <a:pt x="41" y="223"/>
                  </a:lnTo>
                  <a:lnTo>
                    <a:pt x="32" y="257"/>
                  </a:lnTo>
                  <a:lnTo>
                    <a:pt x="24" y="292"/>
                  </a:lnTo>
                  <a:lnTo>
                    <a:pt x="17" y="330"/>
                  </a:lnTo>
                  <a:lnTo>
                    <a:pt x="13" y="363"/>
                  </a:lnTo>
                  <a:lnTo>
                    <a:pt x="401" y="363"/>
                  </a:lnTo>
                  <a:lnTo>
                    <a:pt x="398" y="330"/>
                  </a:lnTo>
                  <a:lnTo>
                    <a:pt x="391" y="292"/>
                  </a:lnTo>
                  <a:lnTo>
                    <a:pt x="383" y="257"/>
                  </a:lnTo>
                  <a:lnTo>
                    <a:pt x="374" y="223"/>
                  </a:lnTo>
                  <a:lnTo>
                    <a:pt x="365" y="191"/>
                  </a:lnTo>
                  <a:lnTo>
                    <a:pt x="353" y="161"/>
                  </a:lnTo>
                  <a:lnTo>
                    <a:pt x="354" y="161"/>
                  </a:lnTo>
                  <a:lnTo>
                    <a:pt x="344" y="137"/>
                  </a:lnTo>
                  <a:lnTo>
                    <a:pt x="331" y="113"/>
                  </a:lnTo>
                  <a:lnTo>
                    <a:pt x="318" y="89"/>
                  </a:lnTo>
                  <a:lnTo>
                    <a:pt x="303" y="68"/>
                  </a:lnTo>
                  <a:lnTo>
                    <a:pt x="287" y="51"/>
                  </a:lnTo>
                  <a:lnTo>
                    <a:pt x="272" y="36"/>
                  </a:lnTo>
                  <a:lnTo>
                    <a:pt x="256" y="25"/>
                  </a:lnTo>
                  <a:lnTo>
                    <a:pt x="243" y="18"/>
                  </a:lnTo>
                  <a:lnTo>
                    <a:pt x="243" y="18"/>
                  </a:lnTo>
                  <a:lnTo>
                    <a:pt x="226" y="13"/>
                  </a:lnTo>
                  <a:lnTo>
                    <a:pt x="207" y="12"/>
                  </a:lnTo>
                  <a:close/>
                  <a:moveTo>
                    <a:pt x="207" y="0"/>
                  </a:moveTo>
                  <a:lnTo>
                    <a:pt x="226" y="1"/>
                  </a:lnTo>
                  <a:lnTo>
                    <a:pt x="243" y="6"/>
                  </a:lnTo>
                  <a:lnTo>
                    <a:pt x="247" y="8"/>
                  </a:lnTo>
                  <a:lnTo>
                    <a:pt x="264" y="17"/>
                  </a:lnTo>
                  <a:lnTo>
                    <a:pt x="280" y="29"/>
                  </a:lnTo>
                  <a:lnTo>
                    <a:pt x="295" y="43"/>
                  </a:lnTo>
                  <a:lnTo>
                    <a:pt x="311" y="60"/>
                  </a:lnTo>
                  <a:lnTo>
                    <a:pt x="325" y="81"/>
                  </a:lnTo>
                  <a:lnTo>
                    <a:pt x="339" y="105"/>
                  </a:lnTo>
                  <a:lnTo>
                    <a:pt x="352" y="130"/>
                  </a:lnTo>
                  <a:lnTo>
                    <a:pt x="363" y="157"/>
                  </a:lnTo>
                  <a:lnTo>
                    <a:pt x="365" y="161"/>
                  </a:lnTo>
                  <a:lnTo>
                    <a:pt x="377" y="191"/>
                  </a:lnTo>
                  <a:lnTo>
                    <a:pt x="386" y="223"/>
                  </a:lnTo>
                  <a:lnTo>
                    <a:pt x="395" y="257"/>
                  </a:lnTo>
                  <a:lnTo>
                    <a:pt x="403" y="292"/>
                  </a:lnTo>
                  <a:lnTo>
                    <a:pt x="409" y="330"/>
                  </a:lnTo>
                  <a:lnTo>
                    <a:pt x="415" y="368"/>
                  </a:lnTo>
                  <a:lnTo>
                    <a:pt x="415" y="375"/>
                  </a:lnTo>
                  <a:lnTo>
                    <a:pt x="0" y="375"/>
                  </a:lnTo>
                  <a:lnTo>
                    <a:pt x="1" y="368"/>
                  </a:lnTo>
                  <a:lnTo>
                    <a:pt x="5" y="330"/>
                  </a:lnTo>
                  <a:lnTo>
                    <a:pt x="12" y="292"/>
                  </a:lnTo>
                  <a:lnTo>
                    <a:pt x="20" y="257"/>
                  </a:lnTo>
                  <a:lnTo>
                    <a:pt x="29" y="223"/>
                  </a:lnTo>
                  <a:lnTo>
                    <a:pt x="38" y="191"/>
                  </a:lnTo>
                  <a:lnTo>
                    <a:pt x="50" y="161"/>
                  </a:lnTo>
                  <a:lnTo>
                    <a:pt x="51" y="157"/>
                  </a:lnTo>
                  <a:lnTo>
                    <a:pt x="63" y="130"/>
                  </a:lnTo>
                  <a:lnTo>
                    <a:pt x="76" y="105"/>
                  </a:lnTo>
                  <a:lnTo>
                    <a:pt x="89" y="81"/>
                  </a:lnTo>
                  <a:lnTo>
                    <a:pt x="104" y="60"/>
                  </a:lnTo>
                  <a:lnTo>
                    <a:pt x="119" y="43"/>
                  </a:lnTo>
                  <a:lnTo>
                    <a:pt x="135" y="29"/>
                  </a:lnTo>
                  <a:lnTo>
                    <a:pt x="151" y="17"/>
                  </a:lnTo>
                  <a:lnTo>
                    <a:pt x="168" y="8"/>
                  </a:lnTo>
                  <a:lnTo>
                    <a:pt x="172" y="6"/>
                  </a:lnTo>
                  <a:lnTo>
                    <a:pt x="189" y="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4"/>
            <p:cNvSpPr>
              <a:spLocks noEditPoints="1"/>
            </p:cNvSpPr>
            <p:nvPr/>
          </p:nvSpPr>
          <p:spPr bwMode="auto">
            <a:xfrm>
              <a:off x="10141232" y="825199"/>
              <a:ext cx="474663" cy="595313"/>
            </a:xfrm>
            <a:custGeom>
              <a:avLst/>
              <a:gdLst>
                <a:gd name="T0" fmla="*/ 136 w 299"/>
                <a:gd name="T1" fmla="*/ 13 h 375"/>
                <a:gd name="T2" fmla="*/ 128 w 299"/>
                <a:gd name="T3" fmla="*/ 15 h 375"/>
                <a:gd name="T4" fmla="*/ 105 w 299"/>
                <a:gd name="T5" fmla="*/ 36 h 375"/>
                <a:gd name="T6" fmla="*/ 82 w 299"/>
                <a:gd name="T7" fmla="*/ 68 h 375"/>
                <a:gd name="T8" fmla="*/ 63 w 299"/>
                <a:gd name="T9" fmla="*/ 113 h 375"/>
                <a:gd name="T10" fmla="*/ 55 w 299"/>
                <a:gd name="T11" fmla="*/ 133 h 375"/>
                <a:gd name="T12" fmla="*/ 39 w 299"/>
                <a:gd name="T13" fmla="*/ 191 h 375"/>
                <a:gd name="T14" fmla="*/ 26 w 299"/>
                <a:gd name="T15" fmla="*/ 257 h 375"/>
                <a:gd name="T16" fmla="*/ 16 w 299"/>
                <a:gd name="T17" fmla="*/ 330 h 375"/>
                <a:gd name="T18" fmla="*/ 287 w 299"/>
                <a:gd name="T19" fmla="*/ 363 h 375"/>
                <a:gd name="T20" fmla="*/ 278 w 299"/>
                <a:gd name="T21" fmla="*/ 292 h 375"/>
                <a:gd name="T22" fmla="*/ 266 w 299"/>
                <a:gd name="T23" fmla="*/ 223 h 375"/>
                <a:gd name="T24" fmla="*/ 252 w 299"/>
                <a:gd name="T25" fmla="*/ 161 h 375"/>
                <a:gd name="T26" fmla="*/ 236 w 299"/>
                <a:gd name="T27" fmla="*/ 113 h 375"/>
                <a:gd name="T28" fmla="*/ 227 w 299"/>
                <a:gd name="T29" fmla="*/ 89 h 375"/>
                <a:gd name="T30" fmla="*/ 206 w 299"/>
                <a:gd name="T31" fmla="*/ 51 h 375"/>
                <a:gd name="T32" fmla="*/ 182 w 299"/>
                <a:gd name="T33" fmla="*/ 25 h 375"/>
                <a:gd name="T34" fmla="*/ 162 w 299"/>
                <a:gd name="T35" fmla="*/ 12 h 375"/>
                <a:gd name="T36" fmla="*/ 149 w 299"/>
                <a:gd name="T37" fmla="*/ 12 h 375"/>
                <a:gd name="T38" fmla="*/ 162 w 299"/>
                <a:gd name="T39" fmla="*/ 1 h 375"/>
                <a:gd name="T40" fmla="*/ 178 w 299"/>
                <a:gd name="T41" fmla="*/ 8 h 375"/>
                <a:gd name="T42" fmla="*/ 202 w 299"/>
                <a:gd name="T43" fmla="*/ 29 h 375"/>
                <a:gd name="T44" fmla="*/ 224 w 299"/>
                <a:gd name="T45" fmla="*/ 60 h 375"/>
                <a:gd name="T46" fmla="*/ 244 w 299"/>
                <a:gd name="T47" fmla="*/ 105 h 375"/>
                <a:gd name="T48" fmla="*/ 256 w 299"/>
                <a:gd name="T49" fmla="*/ 133 h 375"/>
                <a:gd name="T50" fmla="*/ 271 w 299"/>
                <a:gd name="T51" fmla="*/ 191 h 375"/>
                <a:gd name="T52" fmla="*/ 284 w 299"/>
                <a:gd name="T53" fmla="*/ 257 h 375"/>
                <a:gd name="T54" fmla="*/ 295 w 299"/>
                <a:gd name="T55" fmla="*/ 330 h 375"/>
                <a:gd name="T56" fmla="*/ 299 w 299"/>
                <a:gd name="T57" fmla="*/ 375 h 375"/>
                <a:gd name="T58" fmla="*/ 1 w 299"/>
                <a:gd name="T59" fmla="*/ 368 h 375"/>
                <a:gd name="T60" fmla="*/ 9 w 299"/>
                <a:gd name="T61" fmla="*/ 292 h 375"/>
                <a:gd name="T62" fmla="*/ 21 w 299"/>
                <a:gd name="T63" fmla="*/ 223 h 375"/>
                <a:gd name="T64" fmla="*/ 35 w 299"/>
                <a:gd name="T65" fmla="*/ 161 h 375"/>
                <a:gd name="T66" fmla="*/ 52 w 299"/>
                <a:gd name="T67" fmla="*/ 109 h 375"/>
                <a:gd name="T68" fmla="*/ 64 w 299"/>
                <a:gd name="T69" fmla="*/ 81 h 375"/>
                <a:gd name="T70" fmla="*/ 85 w 299"/>
                <a:gd name="T71" fmla="*/ 43 h 375"/>
                <a:gd name="T72" fmla="*/ 109 w 299"/>
                <a:gd name="T73" fmla="*/ 17 h 375"/>
                <a:gd name="T74" fmla="*/ 132 w 299"/>
                <a:gd name="T75" fmla="*/ 2 h 375"/>
                <a:gd name="T76" fmla="*/ 149 w 299"/>
                <a:gd name="T7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9" h="375">
                  <a:moveTo>
                    <a:pt x="149" y="12"/>
                  </a:moveTo>
                  <a:lnTo>
                    <a:pt x="136" y="13"/>
                  </a:lnTo>
                  <a:lnTo>
                    <a:pt x="136" y="12"/>
                  </a:lnTo>
                  <a:lnTo>
                    <a:pt x="128" y="15"/>
                  </a:lnTo>
                  <a:lnTo>
                    <a:pt x="117" y="25"/>
                  </a:lnTo>
                  <a:lnTo>
                    <a:pt x="105" y="36"/>
                  </a:lnTo>
                  <a:lnTo>
                    <a:pt x="93" y="51"/>
                  </a:lnTo>
                  <a:lnTo>
                    <a:pt x="82" y="68"/>
                  </a:lnTo>
                  <a:lnTo>
                    <a:pt x="72" y="89"/>
                  </a:lnTo>
                  <a:lnTo>
                    <a:pt x="63" y="113"/>
                  </a:lnTo>
                  <a:lnTo>
                    <a:pt x="63" y="113"/>
                  </a:lnTo>
                  <a:lnTo>
                    <a:pt x="55" y="133"/>
                  </a:lnTo>
                  <a:lnTo>
                    <a:pt x="47" y="161"/>
                  </a:lnTo>
                  <a:lnTo>
                    <a:pt x="39" y="191"/>
                  </a:lnTo>
                  <a:lnTo>
                    <a:pt x="33" y="223"/>
                  </a:lnTo>
                  <a:lnTo>
                    <a:pt x="26" y="257"/>
                  </a:lnTo>
                  <a:lnTo>
                    <a:pt x="21" y="292"/>
                  </a:lnTo>
                  <a:lnTo>
                    <a:pt x="16" y="330"/>
                  </a:lnTo>
                  <a:lnTo>
                    <a:pt x="13" y="363"/>
                  </a:lnTo>
                  <a:lnTo>
                    <a:pt x="287" y="363"/>
                  </a:lnTo>
                  <a:lnTo>
                    <a:pt x="283" y="330"/>
                  </a:lnTo>
                  <a:lnTo>
                    <a:pt x="278" y="292"/>
                  </a:lnTo>
                  <a:lnTo>
                    <a:pt x="273" y="257"/>
                  </a:lnTo>
                  <a:lnTo>
                    <a:pt x="266" y="223"/>
                  </a:lnTo>
                  <a:lnTo>
                    <a:pt x="260" y="191"/>
                  </a:lnTo>
                  <a:lnTo>
                    <a:pt x="252" y="161"/>
                  </a:lnTo>
                  <a:lnTo>
                    <a:pt x="244" y="133"/>
                  </a:lnTo>
                  <a:lnTo>
                    <a:pt x="236" y="113"/>
                  </a:lnTo>
                  <a:lnTo>
                    <a:pt x="236" y="113"/>
                  </a:lnTo>
                  <a:lnTo>
                    <a:pt x="227" y="89"/>
                  </a:lnTo>
                  <a:lnTo>
                    <a:pt x="216" y="68"/>
                  </a:lnTo>
                  <a:lnTo>
                    <a:pt x="206" y="51"/>
                  </a:lnTo>
                  <a:lnTo>
                    <a:pt x="194" y="36"/>
                  </a:lnTo>
                  <a:lnTo>
                    <a:pt x="182" y="25"/>
                  </a:lnTo>
                  <a:lnTo>
                    <a:pt x="170" y="15"/>
                  </a:lnTo>
                  <a:lnTo>
                    <a:pt x="162" y="12"/>
                  </a:lnTo>
                  <a:lnTo>
                    <a:pt x="162" y="13"/>
                  </a:lnTo>
                  <a:lnTo>
                    <a:pt x="149" y="12"/>
                  </a:lnTo>
                  <a:close/>
                  <a:moveTo>
                    <a:pt x="149" y="0"/>
                  </a:moveTo>
                  <a:lnTo>
                    <a:pt x="162" y="1"/>
                  </a:lnTo>
                  <a:lnTo>
                    <a:pt x="166" y="2"/>
                  </a:lnTo>
                  <a:lnTo>
                    <a:pt x="178" y="8"/>
                  </a:lnTo>
                  <a:lnTo>
                    <a:pt x="190" y="17"/>
                  </a:lnTo>
                  <a:lnTo>
                    <a:pt x="202" y="29"/>
                  </a:lnTo>
                  <a:lnTo>
                    <a:pt x="214" y="43"/>
                  </a:lnTo>
                  <a:lnTo>
                    <a:pt x="224" y="60"/>
                  </a:lnTo>
                  <a:lnTo>
                    <a:pt x="235" y="81"/>
                  </a:lnTo>
                  <a:lnTo>
                    <a:pt x="244" y="105"/>
                  </a:lnTo>
                  <a:lnTo>
                    <a:pt x="246" y="109"/>
                  </a:lnTo>
                  <a:lnTo>
                    <a:pt x="256" y="133"/>
                  </a:lnTo>
                  <a:lnTo>
                    <a:pt x="263" y="161"/>
                  </a:lnTo>
                  <a:lnTo>
                    <a:pt x="271" y="191"/>
                  </a:lnTo>
                  <a:lnTo>
                    <a:pt x="278" y="223"/>
                  </a:lnTo>
                  <a:lnTo>
                    <a:pt x="284" y="257"/>
                  </a:lnTo>
                  <a:lnTo>
                    <a:pt x="290" y="292"/>
                  </a:lnTo>
                  <a:lnTo>
                    <a:pt x="295" y="330"/>
                  </a:lnTo>
                  <a:lnTo>
                    <a:pt x="299" y="368"/>
                  </a:lnTo>
                  <a:lnTo>
                    <a:pt x="299" y="375"/>
                  </a:lnTo>
                  <a:lnTo>
                    <a:pt x="0" y="375"/>
                  </a:lnTo>
                  <a:lnTo>
                    <a:pt x="1" y="368"/>
                  </a:lnTo>
                  <a:lnTo>
                    <a:pt x="4" y="330"/>
                  </a:lnTo>
                  <a:lnTo>
                    <a:pt x="9" y="292"/>
                  </a:lnTo>
                  <a:lnTo>
                    <a:pt x="14" y="257"/>
                  </a:lnTo>
                  <a:lnTo>
                    <a:pt x="21" y="223"/>
                  </a:lnTo>
                  <a:lnTo>
                    <a:pt x="27" y="191"/>
                  </a:lnTo>
                  <a:lnTo>
                    <a:pt x="35" y="161"/>
                  </a:lnTo>
                  <a:lnTo>
                    <a:pt x="43" y="133"/>
                  </a:lnTo>
                  <a:lnTo>
                    <a:pt x="52" y="109"/>
                  </a:lnTo>
                  <a:lnTo>
                    <a:pt x="55" y="105"/>
                  </a:lnTo>
                  <a:lnTo>
                    <a:pt x="64" y="81"/>
                  </a:lnTo>
                  <a:lnTo>
                    <a:pt x="75" y="60"/>
                  </a:lnTo>
                  <a:lnTo>
                    <a:pt x="85" y="43"/>
                  </a:lnTo>
                  <a:lnTo>
                    <a:pt x="97" y="29"/>
                  </a:lnTo>
                  <a:lnTo>
                    <a:pt x="109" y="17"/>
                  </a:lnTo>
                  <a:lnTo>
                    <a:pt x="121" y="8"/>
                  </a:lnTo>
                  <a:lnTo>
                    <a:pt x="132" y="2"/>
                  </a:lnTo>
                  <a:lnTo>
                    <a:pt x="136" y="1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"/>
            <p:cNvSpPr>
              <a:spLocks noEditPoints="1"/>
            </p:cNvSpPr>
            <p:nvPr/>
          </p:nvSpPr>
          <p:spPr bwMode="auto">
            <a:xfrm>
              <a:off x="10238070" y="825199"/>
              <a:ext cx="279400" cy="595313"/>
            </a:xfrm>
            <a:custGeom>
              <a:avLst/>
              <a:gdLst>
                <a:gd name="T0" fmla="*/ 82 w 176"/>
                <a:gd name="T1" fmla="*/ 13 h 375"/>
                <a:gd name="T2" fmla="*/ 71 w 176"/>
                <a:gd name="T3" fmla="*/ 25 h 375"/>
                <a:gd name="T4" fmla="*/ 58 w 176"/>
                <a:gd name="T5" fmla="*/ 50 h 375"/>
                <a:gd name="T6" fmla="*/ 48 w 176"/>
                <a:gd name="T7" fmla="*/ 85 h 375"/>
                <a:gd name="T8" fmla="*/ 37 w 176"/>
                <a:gd name="T9" fmla="*/ 133 h 375"/>
                <a:gd name="T10" fmla="*/ 28 w 176"/>
                <a:gd name="T11" fmla="*/ 191 h 375"/>
                <a:gd name="T12" fmla="*/ 20 w 176"/>
                <a:gd name="T13" fmla="*/ 257 h 375"/>
                <a:gd name="T14" fmla="*/ 15 w 176"/>
                <a:gd name="T15" fmla="*/ 330 h 375"/>
                <a:gd name="T16" fmla="*/ 164 w 176"/>
                <a:gd name="T17" fmla="*/ 363 h 375"/>
                <a:gd name="T18" fmla="*/ 159 w 176"/>
                <a:gd name="T19" fmla="*/ 292 h 375"/>
                <a:gd name="T20" fmla="*/ 153 w 176"/>
                <a:gd name="T21" fmla="*/ 223 h 375"/>
                <a:gd name="T22" fmla="*/ 145 w 176"/>
                <a:gd name="T23" fmla="*/ 161 h 375"/>
                <a:gd name="T24" fmla="*/ 134 w 176"/>
                <a:gd name="T25" fmla="*/ 109 h 375"/>
                <a:gd name="T26" fmla="*/ 122 w 176"/>
                <a:gd name="T27" fmla="*/ 64 h 375"/>
                <a:gd name="T28" fmla="*/ 112 w 176"/>
                <a:gd name="T29" fmla="*/ 36 h 375"/>
                <a:gd name="T30" fmla="*/ 99 w 176"/>
                <a:gd name="T31" fmla="*/ 15 h 375"/>
                <a:gd name="T32" fmla="*/ 88 w 176"/>
                <a:gd name="T33" fmla="*/ 12 h 375"/>
                <a:gd name="T34" fmla="*/ 96 w 176"/>
                <a:gd name="T35" fmla="*/ 1 h 375"/>
                <a:gd name="T36" fmla="*/ 107 w 176"/>
                <a:gd name="T37" fmla="*/ 8 h 375"/>
                <a:gd name="T38" fmla="*/ 120 w 176"/>
                <a:gd name="T39" fmla="*/ 29 h 375"/>
                <a:gd name="T40" fmla="*/ 129 w 176"/>
                <a:gd name="T41" fmla="*/ 47 h 375"/>
                <a:gd name="T42" fmla="*/ 141 w 176"/>
                <a:gd name="T43" fmla="*/ 85 h 375"/>
                <a:gd name="T44" fmla="*/ 151 w 176"/>
                <a:gd name="T45" fmla="*/ 133 h 375"/>
                <a:gd name="T46" fmla="*/ 161 w 176"/>
                <a:gd name="T47" fmla="*/ 191 h 375"/>
                <a:gd name="T48" fmla="*/ 168 w 176"/>
                <a:gd name="T49" fmla="*/ 257 h 375"/>
                <a:gd name="T50" fmla="*/ 174 w 176"/>
                <a:gd name="T51" fmla="*/ 330 h 375"/>
                <a:gd name="T52" fmla="*/ 176 w 176"/>
                <a:gd name="T53" fmla="*/ 375 h 375"/>
                <a:gd name="T54" fmla="*/ 2 w 176"/>
                <a:gd name="T55" fmla="*/ 368 h 375"/>
                <a:gd name="T56" fmla="*/ 6 w 176"/>
                <a:gd name="T57" fmla="*/ 292 h 375"/>
                <a:gd name="T58" fmla="*/ 12 w 176"/>
                <a:gd name="T59" fmla="*/ 223 h 375"/>
                <a:gd name="T60" fmla="*/ 20 w 176"/>
                <a:gd name="T61" fmla="*/ 161 h 375"/>
                <a:gd name="T62" fmla="*/ 31 w 176"/>
                <a:gd name="T63" fmla="*/ 109 h 375"/>
                <a:gd name="T64" fmla="*/ 42 w 176"/>
                <a:gd name="T65" fmla="*/ 64 h 375"/>
                <a:gd name="T66" fmla="*/ 50 w 176"/>
                <a:gd name="T67" fmla="*/ 43 h 375"/>
                <a:gd name="T68" fmla="*/ 63 w 176"/>
                <a:gd name="T69" fmla="*/ 17 h 375"/>
                <a:gd name="T70" fmla="*/ 77 w 176"/>
                <a:gd name="T71" fmla="*/ 2 h 375"/>
                <a:gd name="T72" fmla="*/ 88 w 176"/>
                <a:gd name="T73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375">
                  <a:moveTo>
                    <a:pt x="88" y="12"/>
                  </a:moveTo>
                  <a:lnTo>
                    <a:pt x="82" y="13"/>
                  </a:lnTo>
                  <a:lnTo>
                    <a:pt x="78" y="15"/>
                  </a:lnTo>
                  <a:lnTo>
                    <a:pt x="71" y="25"/>
                  </a:lnTo>
                  <a:lnTo>
                    <a:pt x="65" y="36"/>
                  </a:lnTo>
                  <a:lnTo>
                    <a:pt x="58" y="50"/>
                  </a:lnTo>
                  <a:lnTo>
                    <a:pt x="54" y="64"/>
                  </a:lnTo>
                  <a:lnTo>
                    <a:pt x="48" y="85"/>
                  </a:lnTo>
                  <a:lnTo>
                    <a:pt x="42" y="109"/>
                  </a:lnTo>
                  <a:lnTo>
                    <a:pt x="37" y="133"/>
                  </a:lnTo>
                  <a:lnTo>
                    <a:pt x="32" y="161"/>
                  </a:lnTo>
                  <a:lnTo>
                    <a:pt x="28" y="191"/>
                  </a:lnTo>
                  <a:lnTo>
                    <a:pt x="24" y="223"/>
                  </a:lnTo>
                  <a:lnTo>
                    <a:pt x="20" y="257"/>
                  </a:lnTo>
                  <a:lnTo>
                    <a:pt x="18" y="292"/>
                  </a:lnTo>
                  <a:lnTo>
                    <a:pt x="15" y="330"/>
                  </a:lnTo>
                  <a:lnTo>
                    <a:pt x="14" y="363"/>
                  </a:lnTo>
                  <a:lnTo>
                    <a:pt x="164" y="363"/>
                  </a:lnTo>
                  <a:lnTo>
                    <a:pt x="162" y="330"/>
                  </a:lnTo>
                  <a:lnTo>
                    <a:pt x="159" y="292"/>
                  </a:lnTo>
                  <a:lnTo>
                    <a:pt x="157" y="257"/>
                  </a:lnTo>
                  <a:lnTo>
                    <a:pt x="153" y="223"/>
                  </a:lnTo>
                  <a:lnTo>
                    <a:pt x="149" y="191"/>
                  </a:lnTo>
                  <a:lnTo>
                    <a:pt x="145" y="161"/>
                  </a:lnTo>
                  <a:lnTo>
                    <a:pt x="140" y="133"/>
                  </a:lnTo>
                  <a:lnTo>
                    <a:pt x="134" y="109"/>
                  </a:lnTo>
                  <a:lnTo>
                    <a:pt x="129" y="85"/>
                  </a:lnTo>
                  <a:lnTo>
                    <a:pt x="122" y="64"/>
                  </a:lnTo>
                  <a:lnTo>
                    <a:pt x="119" y="50"/>
                  </a:lnTo>
                  <a:lnTo>
                    <a:pt x="112" y="36"/>
                  </a:lnTo>
                  <a:lnTo>
                    <a:pt x="105" y="25"/>
                  </a:lnTo>
                  <a:lnTo>
                    <a:pt x="99" y="15"/>
                  </a:lnTo>
                  <a:lnTo>
                    <a:pt x="95" y="13"/>
                  </a:lnTo>
                  <a:lnTo>
                    <a:pt x="88" y="12"/>
                  </a:lnTo>
                  <a:close/>
                  <a:moveTo>
                    <a:pt x="88" y="0"/>
                  </a:moveTo>
                  <a:lnTo>
                    <a:pt x="96" y="1"/>
                  </a:lnTo>
                  <a:lnTo>
                    <a:pt x="100" y="2"/>
                  </a:lnTo>
                  <a:lnTo>
                    <a:pt x="107" y="8"/>
                  </a:lnTo>
                  <a:lnTo>
                    <a:pt x="113" y="17"/>
                  </a:lnTo>
                  <a:lnTo>
                    <a:pt x="120" y="29"/>
                  </a:lnTo>
                  <a:lnTo>
                    <a:pt x="126" y="43"/>
                  </a:lnTo>
                  <a:lnTo>
                    <a:pt x="129" y="47"/>
                  </a:lnTo>
                  <a:lnTo>
                    <a:pt x="134" y="64"/>
                  </a:lnTo>
                  <a:lnTo>
                    <a:pt x="141" y="85"/>
                  </a:lnTo>
                  <a:lnTo>
                    <a:pt x="146" y="109"/>
                  </a:lnTo>
                  <a:lnTo>
                    <a:pt x="151" y="133"/>
                  </a:lnTo>
                  <a:lnTo>
                    <a:pt x="157" y="161"/>
                  </a:lnTo>
                  <a:lnTo>
                    <a:pt x="161" y="191"/>
                  </a:lnTo>
                  <a:lnTo>
                    <a:pt x="164" y="223"/>
                  </a:lnTo>
                  <a:lnTo>
                    <a:pt x="168" y="257"/>
                  </a:lnTo>
                  <a:lnTo>
                    <a:pt x="171" y="292"/>
                  </a:lnTo>
                  <a:lnTo>
                    <a:pt x="174" y="330"/>
                  </a:lnTo>
                  <a:lnTo>
                    <a:pt x="176" y="368"/>
                  </a:lnTo>
                  <a:lnTo>
                    <a:pt x="176" y="375"/>
                  </a:lnTo>
                  <a:lnTo>
                    <a:pt x="0" y="375"/>
                  </a:lnTo>
                  <a:lnTo>
                    <a:pt x="2" y="368"/>
                  </a:lnTo>
                  <a:lnTo>
                    <a:pt x="3" y="330"/>
                  </a:lnTo>
                  <a:lnTo>
                    <a:pt x="6" y="292"/>
                  </a:lnTo>
                  <a:lnTo>
                    <a:pt x="8" y="257"/>
                  </a:lnTo>
                  <a:lnTo>
                    <a:pt x="12" y="223"/>
                  </a:lnTo>
                  <a:lnTo>
                    <a:pt x="16" y="191"/>
                  </a:lnTo>
                  <a:lnTo>
                    <a:pt x="20" y="161"/>
                  </a:lnTo>
                  <a:lnTo>
                    <a:pt x="25" y="133"/>
                  </a:lnTo>
                  <a:lnTo>
                    <a:pt x="31" y="109"/>
                  </a:lnTo>
                  <a:lnTo>
                    <a:pt x="36" y="85"/>
                  </a:lnTo>
                  <a:lnTo>
                    <a:pt x="42" y="64"/>
                  </a:lnTo>
                  <a:lnTo>
                    <a:pt x="48" y="47"/>
                  </a:lnTo>
                  <a:lnTo>
                    <a:pt x="50" y="43"/>
                  </a:lnTo>
                  <a:lnTo>
                    <a:pt x="57" y="29"/>
                  </a:lnTo>
                  <a:lnTo>
                    <a:pt x="63" y="17"/>
                  </a:lnTo>
                  <a:lnTo>
                    <a:pt x="70" y="8"/>
                  </a:lnTo>
                  <a:lnTo>
                    <a:pt x="77" y="2"/>
                  </a:lnTo>
                  <a:lnTo>
                    <a:pt x="81" y="1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46"/>
            <p:cNvSpPr>
              <a:spLocks noChangeArrowheads="1"/>
            </p:cNvSpPr>
            <p:nvPr/>
          </p:nvSpPr>
          <p:spPr bwMode="auto">
            <a:xfrm>
              <a:off x="10369832" y="833137"/>
              <a:ext cx="19050" cy="57626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47"/>
            <p:cNvSpPr>
              <a:spLocks noChangeArrowheads="1"/>
            </p:cNvSpPr>
            <p:nvPr/>
          </p:nvSpPr>
          <p:spPr bwMode="auto">
            <a:xfrm>
              <a:off x="9845957" y="1142699"/>
              <a:ext cx="1065213" cy="1905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48"/>
            <p:cNvSpPr>
              <a:spLocks noChangeArrowheads="1"/>
            </p:cNvSpPr>
            <p:nvPr/>
          </p:nvSpPr>
          <p:spPr bwMode="auto">
            <a:xfrm>
              <a:off x="9893582" y="1072849"/>
              <a:ext cx="971550" cy="2698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9"/>
            <p:cNvSpPr>
              <a:spLocks noEditPoints="1"/>
            </p:cNvSpPr>
            <p:nvPr/>
          </p:nvSpPr>
          <p:spPr bwMode="auto">
            <a:xfrm>
              <a:off x="10317445" y="579137"/>
              <a:ext cx="120650" cy="120650"/>
            </a:xfrm>
            <a:custGeom>
              <a:avLst/>
              <a:gdLst>
                <a:gd name="T0" fmla="*/ 32 w 76"/>
                <a:gd name="T1" fmla="*/ 12 h 76"/>
                <a:gd name="T2" fmla="*/ 28 w 76"/>
                <a:gd name="T3" fmla="*/ 13 h 76"/>
                <a:gd name="T4" fmla="*/ 19 w 76"/>
                <a:gd name="T5" fmla="*/ 18 h 76"/>
                <a:gd name="T6" fmla="*/ 12 w 76"/>
                <a:gd name="T7" fmla="*/ 28 h 76"/>
                <a:gd name="T8" fmla="*/ 12 w 76"/>
                <a:gd name="T9" fmla="*/ 30 h 76"/>
                <a:gd name="T10" fmla="*/ 12 w 76"/>
                <a:gd name="T11" fmla="*/ 43 h 76"/>
                <a:gd name="T12" fmla="*/ 13 w 76"/>
                <a:gd name="T13" fmla="*/ 47 h 76"/>
                <a:gd name="T14" fmla="*/ 19 w 76"/>
                <a:gd name="T15" fmla="*/ 56 h 76"/>
                <a:gd name="T16" fmla="*/ 28 w 76"/>
                <a:gd name="T17" fmla="*/ 62 h 76"/>
                <a:gd name="T18" fmla="*/ 38 w 76"/>
                <a:gd name="T19" fmla="*/ 64 h 76"/>
                <a:gd name="T20" fmla="*/ 45 w 76"/>
                <a:gd name="T21" fmla="*/ 63 h 76"/>
                <a:gd name="T22" fmla="*/ 48 w 76"/>
                <a:gd name="T23" fmla="*/ 63 h 76"/>
                <a:gd name="T24" fmla="*/ 57 w 76"/>
                <a:gd name="T25" fmla="*/ 56 h 76"/>
                <a:gd name="T26" fmla="*/ 62 w 76"/>
                <a:gd name="T27" fmla="*/ 47 h 76"/>
                <a:gd name="T28" fmla="*/ 63 w 76"/>
                <a:gd name="T29" fmla="*/ 43 h 76"/>
                <a:gd name="T30" fmla="*/ 65 w 76"/>
                <a:gd name="T31" fmla="*/ 37 h 76"/>
                <a:gd name="T32" fmla="*/ 63 w 76"/>
                <a:gd name="T33" fmla="*/ 30 h 76"/>
                <a:gd name="T34" fmla="*/ 63 w 76"/>
                <a:gd name="T35" fmla="*/ 28 h 76"/>
                <a:gd name="T36" fmla="*/ 57 w 76"/>
                <a:gd name="T37" fmla="*/ 18 h 76"/>
                <a:gd name="T38" fmla="*/ 48 w 76"/>
                <a:gd name="T39" fmla="*/ 12 h 76"/>
                <a:gd name="T40" fmla="*/ 45 w 76"/>
                <a:gd name="T41" fmla="*/ 12 h 76"/>
                <a:gd name="T42" fmla="*/ 32 w 76"/>
                <a:gd name="T43" fmla="*/ 12 h 76"/>
                <a:gd name="T44" fmla="*/ 32 w 76"/>
                <a:gd name="T45" fmla="*/ 0 h 76"/>
                <a:gd name="T46" fmla="*/ 45 w 76"/>
                <a:gd name="T47" fmla="*/ 0 h 76"/>
                <a:gd name="T48" fmla="*/ 50 w 76"/>
                <a:gd name="T49" fmla="*/ 1 h 76"/>
                <a:gd name="T50" fmla="*/ 54 w 76"/>
                <a:gd name="T51" fmla="*/ 4 h 76"/>
                <a:gd name="T52" fmla="*/ 65 w 76"/>
                <a:gd name="T53" fmla="*/ 11 h 76"/>
                <a:gd name="T54" fmla="*/ 71 w 76"/>
                <a:gd name="T55" fmla="*/ 21 h 76"/>
                <a:gd name="T56" fmla="*/ 74 w 76"/>
                <a:gd name="T57" fmla="*/ 25 h 76"/>
                <a:gd name="T58" fmla="*/ 75 w 76"/>
                <a:gd name="T59" fmla="*/ 30 h 76"/>
                <a:gd name="T60" fmla="*/ 76 w 76"/>
                <a:gd name="T61" fmla="*/ 37 h 76"/>
                <a:gd name="T62" fmla="*/ 75 w 76"/>
                <a:gd name="T63" fmla="*/ 43 h 76"/>
                <a:gd name="T64" fmla="*/ 74 w 76"/>
                <a:gd name="T65" fmla="*/ 50 h 76"/>
                <a:gd name="T66" fmla="*/ 71 w 76"/>
                <a:gd name="T67" fmla="*/ 54 h 76"/>
                <a:gd name="T68" fmla="*/ 65 w 76"/>
                <a:gd name="T69" fmla="*/ 64 h 76"/>
                <a:gd name="T70" fmla="*/ 54 w 76"/>
                <a:gd name="T71" fmla="*/ 71 h 76"/>
                <a:gd name="T72" fmla="*/ 50 w 76"/>
                <a:gd name="T73" fmla="*/ 73 h 76"/>
                <a:gd name="T74" fmla="*/ 45 w 76"/>
                <a:gd name="T75" fmla="*/ 75 h 76"/>
                <a:gd name="T76" fmla="*/ 38 w 76"/>
                <a:gd name="T77" fmla="*/ 76 h 76"/>
                <a:gd name="T78" fmla="*/ 25 w 76"/>
                <a:gd name="T79" fmla="*/ 73 h 76"/>
                <a:gd name="T80" fmla="*/ 21 w 76"/>
                <a:gd name="T81" fmla="*/ 71 h 76"/>
                <a:gd name="T82" fmla="*/ 11 w 76"/>
                <a:gd name="T83" fmla="*/ 64 h 76"/>
                <a:gd name="T84" fmla="*/ 4 w 76"/>
                <a:gd name="T85" fmla="*/ 54 h 76"/>
                <a:gd name="T86" fmla="*/ 2 w 76"/>
                <a:gd name="T87" fmla="*/ 50 h 76"/>
                <a:gd name="T88" fmla="*/ 0 w 76"/>
                <a:gd name="T89" fmla="*/ 43 h 76"/>
                <a:gd name="T90" fmla="*/ 0 w 76"/>
                <a:gd name="T91" fmla="*/ 30 h 76"/>
                <a:gd name="T92" fmla="*/ 2 w 76"/>
                <a:gd name="T93" fmla="*/ 25 h 76"/>
                <a:gd name="T94" fmla="*/ 4 w 76"/>
                <a:gd name="T95" fmla="*/ 21 h 76"/>
                <a:gd name="T96" fmla="*/ 11 w 76"/>
                <a:gd name="T97" fmla="*/ 11 h 76"/>
                <a:gd name="T98" fmla="*/ 21 w 76"/>
                <a:gd name="T99" fmla="*/ 4 h 76"/>
                <a:gd name="T100" fmla="*/ 25 w 76"/>
                <a:gd name="T101" fmla="*/ 1 h 76"/>
                <a:gd name="T102" fmla="*/ 32 w 76"/>
                <a:gd name="T10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76">
                  <a:moveTo>
                    <a:pt x="32" y="12"/>
                  </a:moveTo>
                  <a:lnTo>
                    <a:pt x="28" y="13"/>
                  </a:lnTo>
                  <a:lnTo>
                    <a:pt x="19" y="18"/>
                  </a:lnTo>
                  <a:lnTo>
                    <a:pt x="12" y="28"/>
                  </a:lnTo>
                  <a:lnTo>
                    <a:pt x="12" y="30"/>
                  </a:lnTo>
                  <a:lnTo>
                    <a:pt x="12" y="43"/>
                  </a:lnTo>
                  <a:lnTo>
                    <a:pt x="13" y="47"/>
                  </a:lnTo>
                  <a:lnTo>
                    <a:pt x="19" y="56"/>
                  </a:lnTo>
                  <a:lnTo>
                    <a:pt x="28" y="62"/>
                  </a:lnTo>
                  <a:lnTo>
                    <a:pt x="38" y="64"/>
                  </a:lnTo>
                  <a:lnTo>
                    <a:pt x="45" y="63"/>
                  </a:lnTo>
                  <a:lnTo>
                    <a:pt x="48" y="63"/>
                  </a:lnTo>
                  <a:lnTo>
                    <a:pt x="57" y="56"/>
                  </a:lnTo>
                  <a:lnTo>
                    <a:pt x="62" y="47"/>
                  </a:lnTo>
                  <a:lnTo>
                    <a:pt x="63" y="43"/>
                  </a:lnTo>
                  <a:lnTo>
                    <a:pt x="65" y="37"/>
                  </a:lnTo>
                  <a:lnTo>
                    <a:pt x="63" y="30"/>
                  </a:lnTo>
                  <a:lnTo>
                    <a:pt x="63" y="28"/>
                  </a:lnTo>
                  <a:lnTo>
                    <a:pt x="57" y="18"/>
                  </a:lnTo>
                  <a:lnTo>
                    <a:pt x="48" y="12"/>
                  </a:lnTo>
                  <a:lnTo>
                    <a:pt x="45" y="12"/>
                  </a:lnTo>
                  <a:lnTo>
                    <a:pt x="32" y="12"/>
                  </a:lnTo>
                  <a:close/>
                  <a:moveTo>
                    <a:pt x="32" y="0"/>
                  </a:moveTo>
                  <a:lnTo>
                    <a:pt x="45" y="0"/>
                  </a:lnTo>
                  <a:lnTo>
                    <a:pt x="50" y="1"/>
                  </a:lnTo>
                  <a:lnTo>
                    <a:pt x="54" y="4"/>
                  </a:lnTo>
                  <a:lnTo>
                    <a:pt x="65" y="11"/>
                  </a:lnTo>
                  <a:lnTo>
                    <a:pt x="71" y="21"/>
                  </a:lnTo>
                  <a:lnTo>
                    <a:pt x="74" y="25"/>
                  </a:lnTo>
                  <a:lnTo>
                    <a:pt x="75" y="30"/>
                  </a:lnTo>
                  <a:lnTo>
                    <a:pt x="76" y="37"/>
                  </a:lnTo>
                  <a:lnTo>
                    <a:pt x="75" y="43"/>
                  </a:lnTo>
                  <a:lnTo>
                    <a:pt x="74" y="50"/>
                  </a:lnTo>
                  <a:lnTo>
                    <a:pt x="71" y="54"/>
                  </a:lnTo>
                  <a:lnTo>
                    <a:pt x="65" y="64"/>
                  </a:lnTo>
                  <a:lnTo>
                    <a:pt x="54" y="71"/>
                  </a:lnTo>
                  <a:lnTo>
                    <a:pt x="50" y="73"/>
                  </a:lnTo>
                  <a:lnTo>
                    <a:pt x="45" y="75"/>
                  </a:lnTo>
                  <a:lnTo>
                    <a:pt x="38" y="76"/>
                  </a:lnTo>
                  <a:lnTo>
                    <a:pt x="25" y="73"/>
                  </a:lnTo>
                  <a:lnTo>
                    <a:pt x="21" y="71"/>
                  </a:lnTo>
                  <a:lnTo>
                    <a:pt x="11" y="64"/>
                  </a:lnTo>
                  <a:lnTo>
                    <a:pt x="4" y="54"/>
                  </a:lnTo>
                  <a:lnTo>
                    <a:pt x="2" y="50"/>
                  </a:lnTo>
                  <a:lnTo>
                    <a:pt x="0" y="43"/>
                  </a:lnTo>
                  <a:lnTo>
                    <a:pt x="0" y="30"/>
                  </a:lnTo>
                  <a:lnTo>
                    <a:pt x="2" y="25"/>
                  </a:lnTo>
                  <a:lnTo>
                    <a:pt x="4" y="21"/>
                  </a:lnTo>
                  <a:lnTo>
                    <a:pt x="11" y="11"/>
                  </a:lnTo>
                  <a:lnTo>
                    <a:pt x="21" y="4"/>
                  </a:lnTo>
                  <a:lnTo>
                    <a:pt x="25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50"/>
            <p:cNvSpPr>
              <a:spLocks noChangeArrowheads="1"/>
            </p:cNvSpPr>
            <p:nvPr/>
          </p:nvSpPr>
          <p:spPr bwMode="auto">
            <a:xfrm>
              <a:off x="10369832" y="690262"/>
              <a:ext cx="19050" cy="165100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1"/>
            <p:cNvSpPr>
              <a:spLocks noChangeArrowheads="1"/>
            </p:cNvSpPr>
            <p:nvPr/>
          </p:nvSpPr>
          <p:spPr bwMode="auto">
            <a:xfrm>
              <a:off x="9830082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2"/>
            <p:cNvSpPr>
              <a:spLocks noChangeArrowheads="1"/>
            </p:cNvSpPr>
            <p:nvPr/>
          </p:nvSpPr>
          <p:spPr bwMode="auto">
            <a:xfrm>
              <a:off x="9933270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3"/>
            <p:cNvSpPr>
              <a:spLocks noChangeArrowheads="1"/>
            </p:cNvSpPr>
            <p:nvPr/>
          </p:nvSpPr>
          <p:spPr bwMode="auto">
            <a:xfrm>
              <a:off x="10050745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54"/>
            <p:cNvSpPr>
              <a:spLocks noChangeArrowheads="1"/>
            </p:cNvSpPr>
            <p:nvPr/>
          </p:nvSpPr>
          <p:spPr bwMode="auto">
            <a:xfrm>
              <a:off x="10142820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55"/>
            <p:cNvSpPr>
              <a:spLocks noChangeArrowheads="1"/>
            </p:cNvSpPr>
            <p:nvPr/>
          </p:nvSpPr>
          <p:spPr bwMode="auto">
            <a:xfrm>
              <a:off x="10241245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56"/>
            <p:cNvSpPr>
              <a:spLocks noChangeArrowheads="1"/>
            </p:cNvSpPr>
            <p:nvPr/>
          </p:nvSpPr>
          <p:spPr bwMode="auto">
            <a:xfrm>
              <a:off x="11009595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7"/>
            <p:cNvSpPr>
              <a:spLocks noChangeArrowheads="1"/>
            </p:cNvSpPr>
            <p:nvPr/>
          </p:nvSpPr>
          <p:spPr bwMode="auto">
            <a:xfrm>
              <a:off x="10911170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8"/>
            <p:cNvSpPr>
              <a:spLocks noChangeArrowheads="1"/>
            </p:cNvSpPr>
            <p:nvPr/>
          </p:nvSpPr>
          <p:spPr bwMode="auto">
            <a:xfrm>
              <a:off x="10809570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9"/>
            <p:cNvSpPr>
              <a:spLocks noChangeArrowheads="1"/>
            </p:cNvSpPr>
            <p:nvPr/>
          </p:nvSpPr>
          <p:spPr bwMode="auto">
            <a:xfrm>
              <a:off x="10690507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0"/>
            <p:cNvSpPr>
              <a:spLocks noChangeArrowheads="1"/>
            </p:cNvSpPr>
            <p:nvPr/>
          </p:nvSpPr>
          <p:spPr bwMode="auto">
            <a:xfrm>
              <a:off x="10598432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1"/>
            <p:cNvSpPr>
              <a:spLocks noChangeArrowheads="1"/>
            </p:cNvSpPr>
            <p:nvPr/>
          </p:nvSpPr>
          <p:spPr bwMode="auto">
            <a:xfrm>
              <a:off x="10501595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2"/>
            <p:cNvSpPr>
              <a:spLocks noChangeArrowheads="1"/>
            </p:cNvSpPr>
            <p:nvPr/>
          </p:nvSpPr>
          <p:spPr bwMode="auto">
            <a:xfrm>
              <a:off x="10369832" y="1409399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3"/>
            <p:cNvSpPr>
              <a:spLocks noChangeArrowheads="1"/>
            </p:cNvSpPr>
            <p:nvPr/>
          </p:nvSpPr>
          <p:spPr bwMode="auto">
            <a:xfrm>
              <a:off x="9734832" y="1944387"/>
              <a:ext cx="1276350" cy="2698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64"/>
            <p:cNvSpPr>
              <a:spLocks noChangeArrowheads="1"/>
            </p:cNvSpPr>
            <p:nvPr/>
          </p:nvSpPr>
          <p:spPr bwMode="auto">
            <a:xfrm>
              <a:off x="9734832" y="1396699"/>
              <a:ext cx="1276350" cy="2698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65"/>
            <p:cNvSpPr>
              <a:spLocks noChangeArrowheads="1"/>
            </p:cNvSpPr>
            <p:nvPr/>
          </p:nvSpPr>
          <p:spPr bwMode="auto">
            <a:xfrm>
              <a:off x="9741182" y="1907874"/>
              <a:ext cx="1276350" cy="15875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66"/>
            <p:cNvSpPr>
              <a:spLocks noChangeArrowheads="1"/>
            </p:cNvSpPr>
            <p:nvPr/>
          </p:nvSpPr>
          <p:spPr bwMode="auto">
            <a:xfrm>
              <a:off x="9741182" y="1985662"/>
              <a:ext cx="1276350" cy="17463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7"/>
            <p:cNvSpPr>
              <a:spLocks noChangeArrowheads="1"/>
            </p:cNvSpPr>
            <p:nvPr/>
          </p:nvSpPr>
          <p:spPr bwMode="auto">
            <a:xfrm>
              <a:off x="9741182" y="2444449"/>
              <a:ext cx="1276350" cy="15875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68"/>
            <p:cNvSpPr>
              <a:spLocks noChangeArrowheads="1"/>
            </p:cNvSpPr>
            <p:nvPr/>
          </p:nvSpPr>
          <p:spPr bwMode="auto">
            <a:xfrm>
              <a:off x="9741182" y="2523824"/>
              <a:ext cx="1276350" cy="15875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69"/>
            <p:cNvSpPr>
              <a:spLocks noChangeArrowheads="1"/>
            </p:cNvSpPr>
            <p:nvPr/>
          </p:nvSpPr>
          <p:spPr bwMode="auto">
            <a:xfrm>
              <a:off x="9830082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0"/>
            <p:cNvSpPr>
              <a:spLocks noChangeArrowheads="1"/>
            </p:cNvSpPr>
            <p:nvPr/>
          </p:nvSpPr>
          <p:spPr bwMode="auto">
            <a:xfrm>
              <a:off x="9933270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1"/>
            <p:cNvSpPr>
              <a:spLocks noChangeArrowheads="1"/>
            </p:cNvSpPr>
            <p:nvPr/>
          </p:nvSpPr>
          <p:spPr bwMode="auto">
            <a:xfrm>
              <a:off x="10050745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72"/>
            <p:cNvSpPr>
              <a:spLocks noChangeArrowheads="1"/>
            </p:cNvSpPr>
            <p:nvPr/>
          </p:nvSpPr>
          <p:spPr bwMode="auto">
            <a:xfrm>
              <a:off x="10142820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73"/>
            <p:cNvSpPr>
              <a:spLocks noChangeArrowheads="1"/>
            </p:cNvSpPr>
            <p:nvPr/>
          </p:nvSpPr>
          <p:spPr bwMode="auto">
            <a:xfrm>
              <a:off x="10241245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74"/>
            <p:cNvSpPr>
              <a:spLocks noChangeArrowheads="1"/>
            </p:cNvSpPr>
            <p:nvPr/>
          </p:nvSpPr>
          <p:spPr bwMode="auto">
            <a:xfrm>
              <a:off x="11009595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75"/>
            <p:cNvSpPr>
              <a:spLocks noChangeArrowheads="1"/>
            </p:cNvSpPr>
            <p:nvPr/>
          </p:nvSpPr>
          <p:spPr bwMode="auto">
            <a:xfrm>
              <a:off x="10911170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76"/>
            <p:cNvSpPr>
              <a:spLocks noChangeArrowheads="1"/>
            </p:cNvSpPr>
            <p:nvPr/>
          </p:nvSpPr>
          <p:spPr bwMode="auto">
            <a:xfrm>
              <a:off x="10809570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77"/>
            <p:cNvSpPr>
              <a:spLocks noChangeArrowheads="1"/>
            </p:cNvSpPr>
            <p:nvPr/>
          </p:nvSpPr>
          <p:spPr bwMode="auto">
            <a:xfrm>
              <a:off x="10690507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8"/>
            <p:cNvSpPr>
              <a:spLocks noChangeArrowheads="1"/>
            </p:cNvSpPr>
            <p:nvPr/>
          </p:nvSpPr>
          <p:spPr bwMode="auto">
            <a:xfrm>
              <a:off x="10598432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9"/>
            <p:cNvSpPr>
              <a:spLocks noChangeArrowheads="1"/>
            </p:cNvSpPr>
            <p:nvPr/>
          </p:nvSpPr>
          <p:spPr bwMode="auto">
            <a:xfrm>
              <a:off x="10501595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0"/>
            <p:cNvSpPr>
              <a:spLocks noChangeArrowheads="1"/>
            </p:cNvSpPr>
            <p:nvPr/>
          </p:nvSpPr>
          <p:spPr bwMode="auto">
            <a:xfrm>
              <a:off x="10369832" y="1950737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81"/>
            <p:cNvSpPr>
              <a:spLocks noChangeArrowheads="1"/>
            </p:cNvSpPr>
            <p:nvPr/>
          </p:nvSpPr>
          <p:spPr bwMode="auto">
            <a:xfrm>
              <a:off x="9741182" y="2479374"/>
              <a:ext cx="1276350" cy="2698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82"/>
            <p:cNvSpPr>
              <a:spLocks noChangeArrowheads="1"/>
            </p:cNvSpPr>
            <p:nvPr/>
          </p:nvSpPr>
          <p:spPr bwMode="auto">
            <a:xfrm>
              <a:off x="9830082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83"/>
            <p:cNvSpPr>
              <a:spLocks noChangeArrowheads="1"/>
            </p:cNvSpPr>
            <p:nvPr/>
          </p:nvSpPr>
          <p:spPr bwMode="auto">
            <a:xfrm>
              <a:off x="9933270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4"/>
            <p:cNvSpPr>
              <a:spLocks noChangeArrowheads="1"/>
            </p:cNvSpPr>
            <p:nvPr/>
          </p:nvSpPr>
          <p:spPr bwMode="auto">
            <a:xfrm>
              <a:off x="10050745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5"/>
            <p:cNvSpPr>
              <a:spLocks noChangeArrowheads="1"/>
            </p:cNvSpPr>
            <p:nvPr/>
          </p:nvSpPr>
          <p:spPr bwMode="auto">
            <a:xfrm>
              <a:off x="10142820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86"/>
            <p:cNvSpPr>
              <a:spLocks noChangeArrowheads="1"/>
            </p:cNvSpPr>
            <p:nvPr/>
          </p:nvSpPr>
          <p:spPr bwMode="auto">
            <a:xfrm>
              <a:off x="10241245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87"/>
            <p:cNvSpPr>
              <a:spLocks noChangeArrowheads="1"/>
            </p:cNvSpPr>
            <p:nvPr/>
          </p:nvSpPr>
          <p:spPr bwMode="auto">
            <a:xfrm>
              <a:off x="11009595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88"/>
            <p:cNvSpPr>
              <a:spLocks noChangeArrowheads="1"/>
            </p:cNvSpPr>
            <p:nvPr/>
          </p:nvSpPr>
          <p:spPr bwMode="auto">
            <a:xfrm>
              <a:off x="10911170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89"/>
            <p:cNvSpPr>
              <a:spLocks noChangeArrowheads="1"/>
            </p:cNvSpPr>
            <p:nvPr/>
          </p:nvSpPr>
          <p:spPr bwMode="auto">
            <a:xfrm>
              <a:off x="10809570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90"/>
            <p:cNvSpPr>
              <a:spLocks noChangeArrowheads="1"/>
            </p:cNvSpPr>
            <p:nvPr/>
          </p:nvSpPr>
          <p:spPr bwMode="auto">
            <a:xfrm>
              <a:off x="10690507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1"/>
            <p:cNvSpPr>
              <a:spLocks noChangeArrowheads="1"/>
            </p:cNvSpPr>
            <p:nvPr/>
          </p:nvSpPr>
          <p:spPr bwMode="auto">
            <a:xfrm>
              <a:off x="10598432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92"/>
            <p:cNvSpPr>
              <a:spLocks noChangeArrowheads="1"/>
            </p:cNvSpPr>
            <p:nvPr/>
          </p:nvSpPr>
          <p:spPr bwMode="auto">
            <a:xfrm>
              <a:off x="10501595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93"/>
            <p:cNvSpPr>
              <a:spLocks noChangeArrowheads="1"/>
            </p:cNvSpPr>
            <p:nvPr/>
          </p:nvSpPr>
          <p:spPr bwMode="auto">
            <a:xfrm>
              <a:off x="10369832" y="2492074"/>
              <a:ext cx="19050" cy="541338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94"/>
            <p:cNvSpPr>
              <a:spLocks noChangeArrowheads="1"/>
            </p:cNvSpPr>
            <p:nvPr/>
          </p:nvSpPr>
          <p:spPr bwMode="auto">
            <a:xfrm>
              <a:off x="9741182" y="3025474"/>
              <a:ext cx="1276350" cy="15875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5"/>
            <p:cNvSpPr>
              <a:spLocks/>
            </p:cNvSpPr>
            <p:nvPr/>
          </p:nvSpPr>
          <p:spPr bwMode="auto">
            <a:xfrm>
              <a:off x="9733245" y="3033412"/>
              <a:ext cx="1292225" cy="142875"/>
            </a:xfrm>
            <a:custGeom>
              <a:avLst/>
              <a:gdLst>
                <a:gd name="T0" fmla="*/ 0 w 814"/>
                <a:gd name="T1" fmla="*/ 0 h 90"/>
                <a:gd name="T2" fmla="*/ 814 w 814"/>
                <a:gd name="T3" fmla="*/ 0 h 90"/>
                <a:gd name="T4" fmla="*/ 814 w 814"/>
                <a:gd name="T5" fmla="*/ 64 h 90"/>
                <a:gd name="T6" fmla="*/ 747 w 814"/>
                <a:gd name="T7" fmla="*/ 64 h 90"/>
                <a:gd name="T8" fmla="*/ 747 w 814"/>
                <a:gd name="T9" fmla="*/ 90 h 90"/>
                <a:gd name="T10" fmla="*/ 683 w 814"/>
                <a:gd name="T11" fmla="*/ 90 h 90"/>
                <a:gd name="T12" fmla="*/ 683 w 814"/>
                <a:gd name="T13" fmla="*/ 64 h 90"/>
                <a:gd name="T14" fmla="*/ 131 w 814"/>
                <a:gd name="T15" fmla="*/ 64 h 90"/>
                <a:gd name="T16" fmla="*/ 131 w 814"/>
                <a:gd name="T17" fmla="*/ 90 h 90"/>
                <a:gd name="T18" fmla="*/ 67 w 814"/>
                <a:gd name="T19" fmla="*/ 90 h 90"/>
                <a:gd name="T20" fmla="*/ 67 w 814"/>
                <a:gd name="T21" fmla="*/ 64 h 90"/>
                <a:gd name="T22" fmla="*/ 0 w 814"/>
                <a:gd name="T23" fmla="*/ 64 h 90"/>
                <a:gd name="T24" fmla="*/ 0 w 814"/>
                <a:gd name="T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4" h="90">
                  <a:moveTo>
                    <a:pt x="0" y="0"/>
                  </a:moveTo>
                  <a:lnTo>
                    <a:pt x="814" y="0"/>
                  </a:lnTo>
                  <a:lnTo>
                    <a:pt x="814" y="64"/>
                  </a:lnTo>
                  <a:lnTo>
                    <a:pt x="747" y="64"/>
                  </a:lnTo>
                  <a:lnTo>
                    <a:pt x="747" y="90"/>
                  </a:lnTo>
                  <a:lnTo>
                    <a:pt x="683" y="90"/>
                  </a:lnTo>
                  <a:lnTo>
                    <a:pt x="683" y="64"/>
                  </a:lnTo>
                  <a:lnTo>
                    <a:pt x="131" y="64"/>
                  </a:lnTo>
                  <a:lnTo>
                    <a:pt x="131" y="90"/>
                  </a:lnTo>
                  <a:lnTo>
                    <a:pt x="67" y="9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579"/>
            <p:cNvSpPr>
              <a:spLocks noChangeArrowheads="1"/>
            </p:cNvSpPr>
            <p:nvPr/>
          </p:nvSpPr>
          <p:spPr bwMode="auto">
            <a:xfrm>
              <a:off x="10369832" y="25099"/>
              <a:ext cx="19050" cy="561975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 w="0">
              <a:solidFill>
                <a:schemeClr val="bg1">
                  <a:lumMod val="95000"/>
                  <a:alpha val="66000"/>
                </a:schemeClr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7" name="Freeform 555"/>
          <p:cNvSpPr>
            <a:spLocks/>
          </p:cNvSpPr>
          <p:nvPr/>
        </p:nvSpPr>
        <p:spPr bwMode="auto">
          <a:xfrm rot="184925">
            <a:off x="8863011" y="2241885"/>
            <a:ext cx="1037223" cy="1081405"/>
          </a:xfrm>
          <a:custGeom>
            <a:avLst/>
            <a:gdLst>
              <a:gd name="T0" fmla="*/ 118 w 482"/>
              <a:gd name="T1" fmla="*/ 4 h 539"/>
              <a:gd name="T2" fmla="*/ 119 w 482"/>
              <a:gd name="T3" fmla="*/ 1 h 539"/>
              <a:gd name="T4" fmla="*/ 187 w 482"/>
              <a:gd name="T5" fmla="*/ 102 h 539"/>
              <a:gd name="T6" fmla="*/ 211 w 482"/>
              <a:gd name="T7" fmla="*/ 184 h 539"/>
              <a:gd name="T8" fmla="*/ 219 w 482"/>
              <a:gd name="T9" fmla="*/ 243 h 539"/>
              <a:gd name="T10" fmla="*/ 250 w 482"/>
              <a:gd name="T11" fmla="*/ 193 h 539"/>
              <a:gd name="T12" fmla="*/ 288 w 482"/>
              <a:gd name="T13" fmla="*/ 169 h 539"/>
              <a:gd name="T14" fmla="*/ 322 w 482"/>
              <a:gd name="T15" fmla="*/ 182 h 539"/>
              <a:gd name="T16" fmla="*/ 350 w 482"/>
              <a:gd name="T17" fmla="*/ 201 h 539"/>
              <a:gd name="T18" fmla="*/ 482 w 482"/>
              <a:gd name="T19" fmla="*/ 199 h 539"/>
              <a:gd name="T20" fmla="*/ 480 w 482"/>
              <a:gd name="T21" fmla="*/ 201 h 539"/>
              <a:gd name="T22" fmla="*/ 465 w 482"/>
              <a:gd name="T23" fmla="*/ 205 h 539"/>
              <a:gd name="T24" fmla="*/ 433 w 482"/>
              <a:gd name="T25" fmla="*/ 205 h 539"/>
              <a:gd name="T26" fmla="*/ 371 w 482"/>
              <a:gd name="T27" fmla="*/ 207 h 539"/>
              <a:gd name="T28" fmla="*/ 329 w 482"/>
              <a:gd name="T29" fmla="*/ 233 h 539"/>
              <a:gd name="T30" fmla="*/ 311 w 482"/>
              <a:gd name="T31" fmla="*/ 286 h 539"/>
              <a:gd name="T32" fmla="*/ 290 w 482"/>
              <a:gd name="T33" fmla="*/ 344 h 539"/>
              <a:gd name="T34" fmla="*/ 246 w 482"/>
              <a:gd name="T35" fmla="*/ 403 h 539"/>
              <a:gd name="T36" fmla="*/ 170 w 482"/>
              <a:gd name="T37" fmla="*/ 438 h 539"/>
              <a:gd name="T38" fmla="*/ 164 w 482"/>
              <a:gd name="T39" fmla="*/ 488 h 539"/>
              <a:gd name="T40" fmla="*/ 160 w 482"/>
              <a:gd name="T41" fmla="*/ 496 h 539"/>
              <a:gd name="T42" fmla="*/ 152 w 482"/>
              <a:gd name="T43" fmla="*/ 494 h 539"/>
              <a:gd name="T44" fmla="*/ 144 w 482"/>
              <a:gd name="T45" fmla="*/ 473 h 539"/>
              <a:gd name="T46" fmla="*/ 120 w 482"/>
              <a:gd name="T47" fmla="*/ 513 h 539"/>
              <a:gd name="T48" fmla="*/ 113 w 482"/>
              <a:gd name="T49" fmla="*/ 517 h 539"/>
              <a:gd name="T50" fmla="*/ 105 w 482"/>
              <a:gd name="T51" fmla="*/ 511 h 539"/>
              <a:gd name="T52" fmla="*/ 114 w 482"/>
              <a:gd name="T53" fmla="*/ 464 h 539"/>
              <a:gd name="T54" fmla="*/ 110 w 482"/>
              <a:gd name="T55" fmla="*/ 463 h 539"/>
              <a:gd name="T56" fmla="*/ 86 w 482"/>
              <a:gd name="T57" fmla="*/ 513 h 539"/>
              <a:gd name="T58" fmla="*/ 71 w 482"/>
              <a:gd name="T59" fmla="*/ 539 h 539"/>
              <a:gd name="T60" fmla="*/ 61 w 482"/>
              <a:gd name="T61" fmla="*/ 538 h 539"/>
              <a:gd name="T62" fmla="*/ 58 w 482"/>
              <a:gd name="T63" fmla="*/ 530 h 539"/>
              <a:gd name="T64" fmla="*/ 61 w 482"/>
              <a:gd name="T65" fmla="*/ 504 h 539"/>
              <a:gd name="T66" fmla="*/ 47 w 482"/>
              <a:gd name="T67" fmla="*/ 525 h 539"/>
              <a:gd name="T68" fmla="*/ 38 w 482"/>
              <a:gd name="T69" fmla="*/ 528 h 539"/>
              <a:gd name="T70" fmla="*/ 30 w 482"/>
              <a:gd name="T71" fmla="*/ 523 h 539"/>
              <a:gd name="T72" fmla="*/ 19 w 482"/>
              <a:gd name="T73" fmla="*/ 526 h 539"/>
              <a:gd name="T74" fmla="*/ 9 w 482"/>
              <a:gd name="T75" fmla="*/ 528 h 539"/>
              <a:gd name="T76" fmla="*/ 1 w 482"/>
              <a:gd name="T77" fmla="*/ 522 h 539"/>
              <a:gd name="T78" fmla="*/ 1 w 482"/>
              <a:gd name="T79" fmla="*/ 511 h 539"/>
              <a:gd name="T80" fmla="*/ 51 w 482"/>
              <a:gd name="T81" fmla="*/ 441 h 539"/>
              <a:gd name="T82" fmla="*/ 107 w 482"/>
              <a:gd name="T83" fmla="*/ 362 h 539"/>
              <a:gd name="T84" fmla="*/ 119 w 482"/>
              <a:gd name="T85" fmla="*/ 342 h 539"/>
              <a:gd name="T86" fmla="*/ 93 w 482"/>
              <a:gd name="T87" fmla="*/ 274 h 539"/>
              <a:gd name="T88" fmla="*/ 88 w 482"/>
              <a:gd name="T89" fmla="*/ 194 h 539"/>
              <a:gd name="T90" fmla="*/ 43 w 482"/>
              <a:gd name="T91" fmla="*/ 109 h 539"/>
              <a:gd name="T92" fmla="*/ 21 w 482"/>
              <a:gd name="T93" fmla="*/ 80 h 539"/>
              <a:gd name="T94" fmla="*/ 34 w 482"/>
              <a:gd name="T95" fmla="*/ 81 h 539"/>
              <a:gd name="T96" fmla="*/ 67 w 482"/>
              <a:gd name="T97" fmla="*/ 101 h 539"/>
              <a:gd name="T98" fmla="*/ 94 w 482"/>
              <a:gd name="T99" fmla="*/ 125 h 539"/>
              <a:gd name="T100" fmla="*/ 107 w 482"/>
              <a:gd name="T101" fmla="*/ 98 h 539"/>
              <a:gd name="T102" fmla="*/ 118 w 482"/>
              <a:gd name="T103" fmla="*/ 36 h 539"/>
              <a:gd name="T104" fmla="*/ 115 w 482"/>
              <a:gd name="T105" fmla="*/ 8 h 539"/>
              <a:gd name="T106" fmla="*/ 115 w 482"/>
              <a:gd name="T107" fmla="*/ 3 h 539"/>
              <a:gd name="T108" fmla="*/ 115 w 482"/>
              <a:gd name="T109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82" h="539">
                <a:moveTo>
                  <a:pt x="115" y="0"/>
                </a:moveTo>
                <a:lnTo>
                  <a:pt x="117" y="0"/>
                </a:lnTo>
                <a:lnTo>
                  <a:pt x="118" y="4"/>
                </a:lnTo>
                <a:lnTo>
                  <a:pt x="118" y="1"/>
                </a:lnTo>
                <a:lnTo>
                  <a:pt x="118" y="1"/>
                </a:lnTo>
                <a:lnTo>
                  <a:pt x="119" y="1"/>
                </a:lnTo>
                <a:lnTo>
                  <a:pt x="162" y="68"/>
                </a:lnTo>
                <a:lnTo>
                  <a:pt x="176" y="85"/>
                </a:lnTo>
                <a:lnTo>
                  <a:pt x="187" y="102"/>
                </a:lnTo>
                <a:lnTo>
                  <a:pt x="198" y="121"/>
                </a:lnTo>
                <a:lnTo>
                  <a:pt x="204" y="140"/>
                </a:lnTo>
                <a:lnTo>
                  <a:pt x="211" y="184"/>
                </a:lnTo>
                <a:lnTo>
                  <a:pt x="216" y="228"/>
                </a:lnTo>
                <a:lnTo>
                  <a:pt x="218" y="235"/>
                </a:lnTo>
                <a:lnTo>
                  <a:pt x="219" y="243"/>
                </a:lnTo>
                <a:lnTo>
                  <a:pt x="232" y="218"/>
                </a:lnTo>
                <a:lnTo>
                  <a:pt x="241" y="205"/>
                </a:lnTo>
                <a:lnTo>
                  <a:pt x="250" y="193"/>
                </a:lnTo>
                <a:lnTo>
                  <a:pt x="261" y="181"/>
                </a:lnTo>
                <a:lnTo>
                  <a:pt x="275" y="173"/>
                </a:lnTo>
                <a:lnTo>
                  <a:pt x="288" y="169"/>
                </a:lnTo>
                <a:lnTo>
                  <a:pt x="300" y="171"/>
                </a:lnTo>
                <a:lnTo>
                  <a:pt x="311" y="176"/>
                </a:lnTo>
                <a:lnTo>
                  <a:pt x="322" y="182"/>
                </a:lnTo>
                <a:lnTo>
                  <a:pt x="332" y="186"/>
                </a:lnTo>
                <a:lnTo>
                  <a:pt x="342" y="193"/>
                </a:lnTo>
                <a:lnTo>
                  <a:pt x="350" y="201"/>
                </a:lnTo>
                <a:lnTo>
                  <a:pt x="481" y="198"/>
                </a:lnTo>
                <a:lnTo>
                  <a:pt x="482" y="198"/>
                </a:lnTo>
                <a:lnTo>
                  <a:pt x="482" y="199"/>
                </a:lnTo>
                <a:lnTo>
                  <a:pt x="482" y="199"/>
                </a:lnTo>
                <a:lnTo>
                  <a:pt x="481" y="201"/>
                </a:lnTo>
                <a:lnTo>
                  <a:pt x="480" y="201"/>
                </a:lnTo>
                <a:lnTo>
                  <a:pt x="480" y="199"/>
                </a:lnTo>
                <a:lnTo>
                  <a:pt x="475" y="203"/>
                </a:lnTo>
                <a:lnTo>
                  <a:pt x="465" y="205"/>
                </a:lnTo>
                <a:lnTo>
                  <a:pt x="454" y="205"/>
                </a:lnTo>
                <a:lnTo>
                  <a:pt x="442" y="205"/>
                </a:lnTo>
                <a:lnTo>
                  <a:pt x="433" y="205"/>
                </a:lnTo>
                <a:lnTo>
                  <a:pt x="426" y="205"/>
                </a:lnTo>
                <a:lnTo>
                  <a:pt x="399" y="206"/>
                </a:lnTo>
                <a:lnTo>
                  <a:pt x="371" y="207"/>
                </a:lnTo>
                <a:lnTo>
                  <a:pt x="353" y="207"/>
                </a:lnTo>
                <a:lnTo>
                  <a:pt x="339" y="219"/>
                </a:lnTo>
                <a:lnTo>
                  <a:pt x="329" y="233"/>
                </a:lnTo>
                <a:lnTo>
                  <a:pt x="321" y="251"/>
                </a:lnTo>
                <a:lnTo>
                  <a:pt x="316" y="269"/>
                </a:lnTo>
                <a:lnTo>
                  <a:pt x="311" y="286"/>
                </a:lnTo>
                <a:lnTo>
                  <a:pt x="307" y="302"/>
                </a:lnTo>
                <a:lnTo>
                  <a:pt x="300" y="323"/>
                </a:lnTo>
                <a:lnTo>
                  <a:pt x="290" y="344"/>
                </a:lnTo>
                <a:lnTo>
                  <a:pt x="278" y="365"/>
                </a:lnTo>
                <a:lnTo>
                  <a:pt x="266" y="382"/>
                </a:lnTo>
                <a:lnTo>
                  <a:pt x="246" y="403"/>
                </a:lnTo>
                <a:lnTo>
                  <a:pt x="223" y="418"/>
                </a:lnTo>
                <a:lnTo>
                  <a:pt x="198" y="430"/>
                </a:lnTo>
                <a:lnTo>
                  <a:pt x="170" y="438"/>
                </a:lnTo>
                <a:lnTo>
                  <a:pt x="166" y="454"/>
                </a:lnTo>
                <a:lnTo>
                  <a:pt x="164" y="471"/>
                </a:lnTo>
                <a:lnTo>
                  <a:pt x="164" y="488"/>
                </a:lnTo>
                <a:lnTo>
                  <a:pt x="164" y="492"/>
                </a:lnTo>
                <a:lnTo>
                  <a:pt x="162" y="494"/>
                </a:lnTo>
                <a:lnTo>
                  <a:pt x="160" y="496"/>
                </a:lnTo>
                <a:lnTo>
                  <a:pt x="157" y="496"/>
                </a:lnTo>
                <a:lnTo>
                  <a:pt x="155" y="496"/>
                </a:lnTo>
                <a:lnTo>
                  <a:pt x="152" y="494"/>
                </a:lnTo>
                <a:lnTo>
                  <a:pt x="149" y="493"/>
                </a:lnTo>
                <a:lnTo>
                  <a:pt x="145" y="484"/>
                </a:lnTo>
                <a:lnTo>
                  <a:pt x="144" y="473"/>
                </a:lnTo>
                <a:lnTo>
                  <a:pt x="144" y="462"/>
                </a:lnTo>
                <a:lnTo>
                  <a:pt x="134" y="488"/>
                </a:lnTo>
                <a:lnTo>
                  <a:pt x="120" y="513"/>
                </a:lnTo>
                <a:lnTo>
                  <a:pt x="118" y="515"/>
                </a:lnTo>
                <a:lnTo>
                  <a:pt x="115" y="517"/>
                </a:lnTo>
                <a:lnTo>
                  <a:pt x="113" y="517"/>
                </a:lnTo>
                <a:lnTo>
                  <a:pt x="109" y="515"/>
                </a:lnTo>
                <a:lnTo>
                  <a:pt x="106" y="514"/>
                </a:lnTo>
                <a:lnTo>
                  <a:pt x="105" y="511"/>
                </a:lnTo>
                <a:lnTo>
                  <a:pt x="103" y="508"/>
                </a:lnTo>
                <a:lnTo>
                  <a:pt x="106" y="487"/>
                </a:lnTo>
                <a:lnTo>
                  <a:pt x="114" y="464"/>
                </a:lnTo>
                <a:lnTo>
                  <a:pt x="124" y="443"/>
                </a:lnTo>
                <a:lnTo>
                  <a:pt x="122" y="447"/>
                </a:lnTo>
                <a:lnTo>
                  <a:pt x="110" y="463"/>
                </a:lnTo>
                <a:lnTo>
                  <a:pt x="98" y="481"/>
                </a:lnTo>
                <a:lnTo>
                  <a:pt x="90" y="500"/>
                </a:lnTo>
                <a:lnTo>
                  <a:pt x="86" y="513"/>
                </a:lnTo>
                <a:lnTo>
                  <a:pt x="81" y="526"/>
                </a:lnTo>
                <a:lnTo>
                  <a:pt x="75" y="538"/>
                </a:lnTo>
                <a:lnTo>
                  <a:pt x="71" y="539"/>
                </a:lnTo>
                <a:lnTo>
                  <a:pt x="68" y="539"/>
                </a:lnTo>
                <a:lnTo>
                  <a:pt x="64" y="539"/>
                </a:lnTo>
                <a:lnTo>
                  <a:pt x="61" y="538"/>
                </a:lnTo>
                <a:lnTo>
                  <a:pt x="59" y="536"/>
                </a:lnTo>
                <a:lnTo>
                  <a:pt x="58" y="534"/>
                </a:lnTo>
                <a:lnTo>
                  <a:pt x="58" y="530"/>
                </a:lnTo>
                <a:lnTo>
                  <a:pt x="61" y="508"/>
                </a:lnTo>
                <a:lnTo>
                  <a:pt x="69" y="488"/>
                </a:lnTo>
                <a:lnTo>
                  <a:pt x="61" y="504"/>
                </a:lnTo>
                <a:lnTo>
                  <a:pt x="52" y="518"/>
                </a:lnTo>
                <a:lnTo>
                  <a:pt x="50" y="521"/>
                </a:lnTo>
                <a:lnTo>
                  <a:pt x="47" y="525"/>
                </a:lnTo>
                <a:lnTo>
                  <a:pt x="44" y="526"/>
                </a:lnTo>
                <a:lnTo>
                  <a:pt x="42" y="528"/>
                </a:lnTo>
                <a:lnTo>
                  <a:pt x="38" y="528"/>
                </a:lnTo>
                <a:lnTo>
                  <a:pt x="34" y="528"/>
                </a:lnTo>
                <a:lnTo>
                  <a:pt x="33" y="526"/>
                </a:lnTo>
                <a:lnTo>
                  <a:pt x="30" y="523"/>
                </a:lnTo>
                <a:lnTo>
                  <a:pt x="30" y="518"/>
                </a:lnTo>
                <a:lnTo>
                  <a:pt x="30" y="513"/>
                </a:lnTo>
                <a:lnTo>
                  <a:pt x="19" y="526"/>
                </a:lnTo>
                <a:lnTo>
                  <a:pt x="17" y="528"/>
                </a:lnTo>
                <a:lnTo>
                  <a:pt x="13" y="528"/>
                </a:lnTo>
                <a:lnTo>
                  <a:pt x="9" y="528"/>
                </a:lnTo>
                <a:lnTo>
                  <a:pt x="6" y="527"/>
                </a:lnTo>
                <a:lnTo>
                  <a:pt x="4" y="525"/>
                </a:lnTo>
                <a:lnTo>
                  <a:pt x="1" y="522"/>
                </a:lnTo>
                <a:lnTo>
                  <a:pt x="0" y="519"/>
                </a:lnTo>
                <a:lnTo>
                  <a:pt x="0" y="515"/>
                </a:lnTo>
                <a:lnTo>
                  <a:pt x="1" y="511"/>
                </a:lnTo>
                <a:lnTo>
                  <a:pt x="30" y="475"/>
                </a:lnTo>
                <a:lnTo>
                  <a:pt x="40" y="456"/>
                </a:lnTo>
                <a:lnTo>
                  <a:pt x="51" y="441"/>
                </a:lnTo>
                <a:lnTo>
                  <a:pt x="69" y="408"/>
                </a:lnTo>
                <a:lnTo>
                  <a:pt x="93" y="378"/>
                </a:lnTo>
                <a:lnTo>
                  <a:pt x="107" y="362"/>
                </a:lnTo>
                <a:lnTo>
                  <a:pt x="124" y="348"/>
                </a:lnTo>
                <a:lnTo>
                  <a:pt x="122" y="345"/>
                </a:lnTo>
                <a:lnTo>
                  <a:pt x="119" y="342"/>
                </a:lnTo>
                <a:lnTo>
                  <a:pt x="105" y="323"/>
                </a:lnTo>
                <a:lnTo>
                  <a:pt x="97" y="299"/>
                </a:lnTo>
                <a:lnTo>
                  <a:pt x="93" y="274"/>
                </a:lnTo>
                <a:lnTo>
                  <a:pt x="92" y="248"/>
                </a:lnTo>
                <a:lnTo>
                  <a:pt x="92" y="222"/>
                </a:lnTo>
                <a:lnTo>
                  <a:pt x="88" y="194"/>
                </a:lnTo>
                <a:lnTo>
                  <a:pt x="81" y="169"/>
                </a:lnTo>
                <a:lnTo>
                  <a:pt x="64" y="138"/>
                </a:lnTo>
                <a:lnTo>
                  <a:pt x="43" y="109"/>
                </a:lnTo>
                <a:lnTo>
                  <a:pt x="21" y="83"/>
                </a:lnTo>
                <a:lnTo>
                  <a:pt x="19" y="81"/>
                </a:lnTo>
                <a:lnTo>
                  <a:pt x="21" y="80"/>
                </a:lnTo>
                <a:lnTo>
                  <a:pt x="22" y="79"/>
                </a:lnTo>
                <a:lnTo>
                  <a:pt x="26" y="80"/>
                </a:lnTo>
                <a:lnTo>
                  <a:pt x="34" y="81"/>
                </a:lnTo>
                <a:lnTo>
                  <a:pt x="44" y="85"/>
                </a:lnTo>
                <a:lnTo>
                  <a:pt x="56" y="93"/>
                </a:lnTo>
                <a:lnTo>
                  <a:pt x="67" y="101"/>
                </a:lnTo>
                <a:lnTo>
                  <a:pt x="76" y="108"/>
                </a:lnTo>
                <a:lnTo>
                  <a:pt x="81" y="113"/>
                </a:lnTo>
                <a:lnTo>
                  <a:pt x="94" y="125"/>
                </a:lnTo>
                <a:lnTo>
                  <a:pt x="107" y="138"/>
                </a:lnTo>
                <a:lnTo>
                  <a:pt x="107" y="134"/>
                </a:lnTo>
                <a:lnTo>
                  <a:pt x="107" y="98"/>
                </a:lnTo>
                <a:lnTo>
                  <a:pt x="111" y="63"/>
                </a:lnTo>
                <a:lnTo>
                  <a:pt x="115" y="50"/>
                </a:lnTo>
                <a:lnTo>
                  <a:pt x="118" y="36"/>
                </a:lnTo>
                <a:lnTo>
                  <a:pt x="118" y="21"/>
                </a:lnTo>
                <a:lnTo>
                  <a:pt x="117" y="13"/>
                </a:lnTo>
                <a:lnTo>
                  <a:pt x="115" y="8"/>
                </a:lnTo>
                <a:lnTo>
                  <a:pt x="115" y="4"/>
                </a:lnTo>
                <a:lnTo>
                  <a:pt x="115" y="3"/>
                </a:lnTo>
                <a:lnTo>
                  <a:pt x="115" y="3"/>
                </a:lnTo>
                <a:lnTo>
                  <a:pt x="115" y="1"/>
                </a:lnTo>
                <a:lnTo>
                  <a:pt x="115" y="1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矩形 213"/>
          <p:cNvSpPr/>
          <p:nvPr/>
        </p:nvSpPr>
        <p:spPr>
          <a:xfrm>
            <a:off x="1819557" y="198364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忧思在我的心里平静下去，正如暮色降临在寂静的山林中。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Sorrow is hushed into peace in my heart like the evening among the silent trees.</a:t>
            </a:r>
          </a:p>
        </p:txBody>
      </p:sp>
      <p:sp>
        <p:nvSpPr>
          <p:cNvPr id="215" name="矩形 214"/>
          <p:cNvSpPr/>
          <p:nvPr/>
        </p:nvSpPr>
        <p:spPr>
          <a:xfrm>
            <a:off x="1850051" y="335039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你看不见你自己，你所看见的只是你的影子。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What you are you do not see, what you see is your shadow.</a:t>
            </a:r>
          </a:p>
        </p:txBody>
      </p:sp>
      <p:sp>
        <p:nvSpPr>
          <p:cNvPr id="216" name="矩形 215"/>
          <p:cNvSpPr/>
          <p:nvPr/>
        </p:nvSpPr>
        <p:spPr>
          <a:xfrm>
            <a:off x="1861457" y="482799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我不能选择那最好的，是那最好的选择我。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I cannot choose the best. The best chooses me.</a:t>
            </a:r>
          </a:p>
        </p:txBody>
      </p:sp>
      <p:sp>
        <p:nvSpPr>
          <p:cNvPr id="217" name="L 形 216"/>
          <p:cNvSpPr/>
          <p:nvPr/>
        </p:nvSpPr>
        <p:spPr>
          <a:xfrm rot="5400000">
            <a:off x="1491215" y="1690940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L 形 217"/>
          <p:cNvSpPr/>
          <p:nvPr/>
        </p:nvSpPr>
        <p:spPr>
          <a:xfrm rot="16200000">
            <a:off x="7852927" y="5614133"/>
            <a:ext cx="414466" cy="414466"/>
          </a:xfrm>
          <a:prstGeom prst="corner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8" name="组合 177"/>
          <p:cNvGrpSpPr/>
          <p:nvPr/>
        </p:nvGrpSpPr>
        <p:grpSpPr>
          <a:xfrm rot="13970946">
            <a:off x="7223612" y="-2296240"/>
            <a:ext cx="898711" cy="1614977"/>
            <a:chOff x="5802313" y="3736975"/>
            <a:chExt cx="1477963" cy="2655888"/>
          </a:xfrm>
          <a:solidFill>
            <a:schemeClr val="bg1">
              <a:lumMod val="95000"/>
              <a:alpha val="22000"/>
            </a:schemeClr>
          </a:solidFill>
        </p:grpSpPr>
        <p:sp>
          <p:nvSpPr>
            <p:cNvPr id="179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 rot="6020991" flipH="1">
            <a:off x="-279750" y="-1520605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187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4" name="组合 193"/>
          <p:cNvGrpSpPr/>
          <p:nvPr/>
        </p:nvGrpSpPr>
        <p:grpSpPr>
          <a:xfrm rot="5400000">
            <a:off x="6138673" y="-1349758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195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0" name="组合 209"/>
          <p:cNvGrpSpPr/>
          <p:nvPr/>
        </p:nvGrpSpPr>
        <p:grpSpPr>
          <a:xfrm rot="5400000" flipV="1">
            <a:off x="9578962" y="-1812090"/>
            <a:ext cx="983700" cy="1222463"/>
            <a:chOff x="4448177" y="173038"/>
            <a:chExt cx="2289175" cy="2844801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211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37"/>
            <p:cNvSpPr>
              <a:spLocks/>
            </p:cNvSpPr>
            <p:nvPr/>
          </p:nvSpPr>
          <p:spPr bwMode="auto">
            <a:xfrm>
              <a:off x="4448177" y="482601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2" name="组合 231"/>
          <p:cNvGrpSpPr/>
          <p:nvPr/>
        </p:nvGrpSpPr>
        <p:grpSpPr>
          <a:xfrm rot="13970946">
            <a:off x="12669918" y="547648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233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0" name="直角三角形 239"/>
          <p:cNvSpPr/>
          <p:nvPr/>
        </p:nvSpPr>
        <p:spPr>
          <a:xfrm rot="5897408">
            <a:off x="-649768" y="-272526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直角三角形 240"/>
          <p:cNvSpPr/>
          <p:nvPr/>
        </p:nvSpPr>
        <p:spPr>
          <a:xfrm rot="7171792">
            <a:off x="-920498" y="-272525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2" name="图片 2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49465" r="41518" b="11509"/>
          <a:stretch/>
        </p:blipFill>
        <p:spPr>
          <a:xfrm rot="3044097">
            <a:off x="466969" y="567684"/>
            <a:ext cx="1356796" cy="1165249"/>
          </a:xfrm>
          <a:prstGeom prst="rect">
            <a:avLst/>
          </a:prstGeom>
        </p:spPr>
      </p:pic>
      <p:sp>
        <p:nvSpPr>
          <p:cNvPr id="243" name="矩形 242"/>
          <p:cNvSpPr/>
          <p:nvPr/>
        </p:nvSpPr>
        <p:spPr>
          <a:xfrm>
            <a:off x="1720277" y="723341"/>
            <a:ext cx="4196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</a:t>
            </a:r>
            <a:endParaRPr lang="en-US" altLang="zh-CN" sz="28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244" name="Freeform 562"/>
          <p:cNvSpPr>
            <a:spLocks/>
          </p:cNvSpPr>
          <p:nvPr/>
        </p:nvSpPr>
        <p:spPr bwMode="auto">
          <a:xfrm>
            <a:off x="9736471" y="2079981"/>
            <a:ext cx="514350" cy="425450"/>
          </a:xfrm>
          <a:custGeom>
            <a:avLst/>
            <a:gdLst>
              <a:gd name="T0" fmla="*/ 48 w 324"/>
              <a:gd name="T1" fmla="*/ 11 h 268"/>
              <a:gd name="T2" fmla="*/ 109 w 324"/>
              <a:gd name="T3" fmla="*/ 74 h 268"/>
              <a:gd name="T4" fmla="*/ 144 w 324"/>
              <a:gd name="T5" fmla="*/ 115 h 268"/>
              <a:gd name="T6" fmla="*/ 148 w 324"/>
              <a:gd name="T7" fmla="*/ 110 h 268"/>
              <a:gd name="T8" fmla="*/ 158 w 324"/>
              <a:gd name="T9" fmla="*/ 110 h 268"/>
              <a:gd name="T10" fmla="*/ 195 w 324"/>
              <a:gd name="T11" fmla="*/ 122 h 268"/>
              <a:gd name="T12" fmla="*/ 269 w 324"/>
              <a:gd name="T13" fmla="*/ 136 h 268"/>
              <a:gd name="T14" fmla="*/ 313 w 324"/>
              <a:gd name="T15" fmla="*/ 150 h 268"/>
              <a:gd name="T16" fmla="*/ 318 w 324"/>
              <a:gd name="T17" fmla="*/ 179 h 268"/>
              <a:gd name="T18" fmla="*/ 321 w 324"/>
              <a:gd name="T19" fmla="*/ 198 h 268"/>
              <a:gd name="T20" fmla="*/ 322 w 324"/>
              <a:gd name="T21" fmla="*/ 208 h 268"/>
              <a:gd name="T22" fmla="*/ 312 w 324"/>
              <a:gd name="T23" fmla="*/ 202 h 268"/>
              <a:gd name="T24" fmla="*/ 257 w 324"/>
              <a:gd name="T25" fmla="*/ 229 h 268"/>
              <a:gd name="T26" fmla="*/ 238 w 324"/>
              <a:gd name="T27" fmla="*/ 242 h 268"/>
              <a:gd name="T28" fmla="*/ 240 w 324"/>
              <a:gd name="T29" fmla="*/ 251 h 268"/>
              <a:gd name="T30" fmla="*/ 238 w 324"/>
              <a:gd name="T31" fmla="*/ 250 h 268"/>
              <a:gd name="T32" fmla="*/ 235 w 324"/>
              <a:gd name="T33" fmla="*/ 242 h 268"/>
              <a:gd name="T34" fmla="*/ 227 w 324"/>
              <a:gd name="T35" fmla="*/ 238 h 268"/>
              <a:gd name="T36" fmla="*/ 214 w 324"/>
              <a:gd name="T37" fmla="*/ 242 h 268"/>
              <a:gd name="T38" fmla="*/ 212 w 324"/>
              <a:gd name="T39" fmla="*/ 251 h 268"/>
              <a:gd name="T40" fmla="*/ 211 w 324"/>
              <a:gd name="T41" fmla="*/ 257 h 268"/>
              <a:gd name="T42" fmla="*/ 210 w 324"/>
              <a:gd name="T43" fmla="*/ 242 h 268"/>
              <a:gd name="T44" fmla="*/ 174 w 324"/>
              <a:gd name="T45" fmla="*/ 230 h 268"/>
              <a:gd name="T46" fmla="*/ 141 w 324"/>
              <a:gd name="T47" fmla="*/ 221 h 268"/>
              <a:gd name="T48" fmla="*/ 157 w 324"/>
              <a:gd name="T49" fmla="*/ 245 h 268"/>
              <a:gd name="T50" fmla="*/ 169 w 324"/>
              <a:gd name="T51" fmla="*/ 259 h 268"/>
              <a:gd name="T52" fmla="*/ 168 w 324"/>
              <a:gd name="T53" fmla="*/ 263 h 268"/>
              <a:gd name="T54" fmla="*/ 161 w 324"/>
              <a:gd name="T55" fmla="*/ 251 h 268"/>
              <a:gd name="T56" fmla="*/ 148 w 324"/>
              <a:gd name="T57" fmla="*/ 243 h 268"/>
              <a:gd name="T58" fmla="*/ 158 w 324"/>
              <a:gd name="T59" fmla="*/ 258 h 268"/>
              <a:gd name="T60" fmla="*/ 156 w 324"/>
              <a:gd name="T61" fmla="*/ 268 h 268"/>
              <a:gd name="T62" fmla="*/ 156 w 324"/>
              <a:gd name="T63" fmla="*/ 261 h 268"/>
              <a:gd name="T64" fmla="*/ 147 w 324"/>
              <a:gd name="T65" fmla="*/ 249 h 268"/>
              <a:gd name="T66" fmla="*/ 141 w 324"/>
              <a:gd name="T67" fmla="*/ 250 h 268"/>
              <a:gd name="T68" fmla="*/ 139 w 324"/>
              <a:gd name="T69" fmla="*/ 262 h 268"/>
              <a:gd name="T70" fmla="*/ 136 w 324"/>
              <a:gd name="T71" fmla="*/ 257 h 268"/>
              <a:gd name="T72" fmla="*/ 139 w 324"/>
              <a:gd name="T73" fmla="*/ 247 h 268"/>
              <a:gd name="T74" fmla="*/ 131 w 324"/>
              <a:gd name="T75" fmla="*/ 215 h 268"/>
              <a:gd name="T76" fmla="*/ 123 w 324"/>
              <a:gd name="T77" fmla="*/ 182 h 268"/>
              <a:gd name="T78" fmla="*/ 96 w 324"/>
              <a:gd name="T79" fmla="*/ 128 h 268"/>
              <a:gd name="T80" fmla="*/ 90 w 324"/>
              <a:gd name="T81" fmla="*/ 112 h 268"/>
              <a:gd name="T82" fmla="*/ 88 w 324"/>
              <a:gd name="T83" fmla="*/ 94 h 268"/>
              <a:gd name="T84" fmla="*/ 21 w 324"/>
              <a:gd name="T85" fmla="*/ 36 h 268"/>
              <a:gd name="T86" fmla="*/ 0 w 324"/>
              <a:gd name="T87" fmla="*/ 19 h 268"/>
              <a:gd name="T88" fmla="*/ 9 w 324"/>
              <a:gd name="T89" fmla="*/ 19 h 268"/>
              <a:gd name="T90" fmla="*/ 17 w 324"/>
              <a:gd name="T91" fmla="*/ 22 h 268"/>
              <a:gd name="T92" fmla="*/ 12 w 324"/>
              <a:gd name="T93" fmla="*/ 17 h 268"/>
              <a:gd name="T94" fmla="*/ 19 w 324"/>
              <a:gd name="T95" fmla="*/ 14 h 268"/>
              <a:gd name="T96" fmla="*/ 18 w 324"/>
              <a:gd name="T97" fmla="*/ 5 h 268"/>
              <a:gd name="T98" fmla="*/ 31 w 324"/>
              <a:gd name="T99" fmla="*/ 11 h 268"/>
              <a:gd name="T100" fmla="*/ 33 w 324"/>
              <a:gd name="T101" fmla="*/ 10 h 268"/>
              <a:gd name="T102" fmla="*/ 31 w 324"/>
              <a:gd name="T103" fmla="*/ 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4" h="268">
                <a:moveTo>
                  <a:pt x="31" y="0"/>
                </a:moveTo>
                <a:lnTo>
                  <a:pt x="34" y="0"/>
                </a:lnTo>
                <a:lnTo>
                  <a:pt x="40" y="5"/>
                </a:lnTo>
                <a:lnTo>
                  <a:pt x="48" y="11"/>
                </a:lnTo>
                <a:lnTo>
                  <a:pt x="55" y="18"/>
                </a:lnTo>
                <a:lnTo>
                  <a:pt x="73" y="38"/>
                </a:lnTo>
                <a:lnTo>
                  <a:pt x="92" y="57"/>
                </a:lnTo>
                <a:lnTo>
                  <a:pt x="109" y="74"/>
                </a:lnTo>
                <a:lnTo>
                  <a:pt x="124" y="93"/>
                </a:lnTo>
                <a:lnTo>
                  <a:pt x="131" y="99"/>
                </a:lnTo>
                <a:lnTo>
                  <a:pt x="139" y="107"/>
                </a:lnTo>
                <a:lnTo>
                  <a:pt x="144" y="115"/>
                </a:lnTo>
                <a:lnTo>
                  <a:pt x="149" y="116"/>
                </a:lnTo>
                <a:lnTo>
                  <a:pt x="147" y="112"/>
                </a:lnTo>
                <a:lnTo>
                  <a:pt x="147" y="111"/>
                </a:lnTo>
                <a:lnTo>
                  <a:pt x="148" y="110"/>
                </a:lnTo>
                <a:lnTo>
                  <a:pt x="149" y="108"/>
                </a:lnTo>
                <a:lnTo>
                  <a:pt x="152" y="108"/>
                </a:lnTo>
                <a:lnTo>
                  <a:pt x="156" y="110"/>
                </a:lnTo>
                <a:lnTo>
                  <a:pt x="158" y="110"/>
                </a:lnTo>
                <a:lnTo>
                  <a:pt x="162" y="111"/>
                </a:lnTo>
                <a:lnTo>
                  <a:pt x="164" y="112"/>
                </a:lnTo>
                <a:lnTo>
                  <a:pt x="179" y="116"/>
                </a:lnTo>
                <a:lnTo>
                  <a:pt x="195" y="122"/>
                </a:lnTo>
                <a:lnTo>
                  <a:pt x="236" y="141"/>
                </a:lnTo>
                <a:lnTo>
                  <a:pt x="248" y="146"/>
                </a:lnTo>
                <a:lnTo>
                  <a:pt x="257" y="140"/>
                </a:lnTo>
                <a:lnTo>
                  <a:pt x="269" y="136"/>
                </a:lnTo>
                <a:lnTo>
                  <a:pt x="282" y="135"/>
                </a:lnTo>
                <a:lnTo>
                  <a:pt x="295" y="137"/>
                </a:lnTo>
                <a:lnTo>
                  <a:pt x="305" y="141"/>
                </a:lnTo>
                <a:lnTo>
                  <a:pt x="313" y="150"/>
                </a:lnTo>
                <a:lnTo>
                  <a:pt x="317" y="161"/>
                </a:lnTo>
                <a:lnTo>
                  <a:pt x="320" y="166"/>
                </a:lnTo>
                <a:lnTo>
                  <a:pt x="320" y="173"/>
                </a:lnTo>
                <a:lnTo>
                  <a:pt x="318" y="179"/>
                </a:lnTo>
                <a:lnTo>
                  <a:pt x="316" y="184"/>
                </a:lnTo>
                <a:lnTo>
                  <a:pt x="318" y="190"/>
                </a:lnTo>
                <a:lnTo>
                  <a:pt x="320" y="194"/>
                </a:lnTo>
                <a:lnTo>
                  <a:pt x="321" y="198"/>
                </a:lnTo>
                <a:lnTo>
                  <a:pt x="324" y="202"/>
                </a:lnTo>
                <a:lnTo>
                  <a:pt x="324" y="205"/>
                </a:lnTo>
                <a:lnTo>
                  <a:pt x="324" y="207"/>
                </a:lnTo>
                <a:lnTo>
                  <a:pt x="322" y="208"/>
                </a:lnTo>
                <a:lnTo>
                  <a:pt x="320" y="207"/>
                </a:lnTo>
                <a:lnTo>
                  <a:pt x="318" y="205"/>
                </a:lnTo>
                <a:lnTo>
                  <a:pt x="316" y="204"/>
                </a:lnTo>
                <a:lnTo>
                  <a:pt x="312" y="202"/>
                </a:lnTo>
                <a:lnTo>
                  <a:pt x="308" y="199"/>
                </a:lnTo>
                <a:lnTo>
                  <a:pt x="304" y="198"/>
                </a:lnTo>
                <a:lnTo>
                  <a:pt x="282" y="215"/>
                </a:lnTo>
                <a:lnTo>
                  <a:pt x="257" y="229"/>
                </a:lnTo>
                <a:lnTo>
                  <a:pt x="231" y="237"/>
                </a:lnTo>
                <a:lnTo>
                  <a:pt x="231" y="238"/>
                </a:lnTo>
                <a:lnTo>
                  <a:pt x="235" y="240"/>
                </a:lnTo>
                <a:lnTo>
                  <a:pt x="238" y="242"/>
                </a:lnTo>
                <a:lnTo>
                  <a:pt x="240" y="243"/>
                </a:lnTo>
                <a:lnTo>
                  <a:pt x="240" y="246"/>
                </a:lnTo>
                <a:lnTo>
                  <a:pt x="240" y="249"/>
                </a:lnTo>
                <a:lnTo>
                  <a:pt x="240" y="251"/>
                </a:lnTo>
                <a:lnTo>
                  <a:pt x="240" y="253"/>
                </a:lnTo>
                <a:lnTo>
                  <a:pt x="240" y="254"/>
                </a:lnTo>
                <a:lnTo>
                  <a:pt x="238" y="253"/>
                </a:lnTo>
                <a:lnTo>
                  <a:pt x="238" y="250"/>
                </a:lnTo>
                <a:lnTo>
                  <a:pt x="238" y="247"/>
                </a:lnTo>
                <a:lnTo>
                  <a:pt x="237" y="246"/>
                </a:lnTo>
                <a:lnTo>
                  <a:pt x="237" y="243"/>
                </a:lnTo>
                <a:lnTo>
                  <a:pt x="235" y="242"/>
                </a:lnTo>
                <a:lnTo>
                  <a:pt x="232" y="241"/>
                </a:lnTo>
                <a:lnTo>
                  <a:pt x="231" y="240"/>
                </a:lnTo>
                <a:lnTo>
                  <a:pt x="228" y="240"/>
                </a:lnTo>
                <a:lnTo>
                  <a:pt x="227" y="238"/>
                </a:lnTo>
                <a:lnTo>
                  <a:pt x="220" y="238"/>
                </a:lnTo>
                <a:lnTo>
                  <a:pt x="217" y="240"/>
                </a:lnTo>
                <a:lnTo>
                  <a:pt x="215" y="241"/>
                </a:lnTo>
                <a:lnTo>
                  <a:pt x="214" y="242"/>
                </a:lnTo>
                <a:lnTo>
                  <a:pt x="212" y="245"/>
                </a:lnTo>
                <a:lnTo>
                  <a:pt x="212" y="246"/>
                </a:lnTo>
                <a:lnTo>
                  <a:pt x="211" y="249"/>
                </a:lnTo>
                <a:lnTo>
                  <a:pt x="212" y="251"/>
                </a:lnTo>
                <a:lnTo>
                  <a:pt x="212" y="254"/>
                </a:lnTo>
                <a:lnTo>
                  <a:pt x="212" y="257"/>
                </a:lnTo>
                <a:lnTo>
                  <a:pt x="212" y="257"/>
                </a:lnTo>
                <a:lnTo>
                  <a:pt x="211" y="257"/>
                </a:lnTo>
                <a:lnTo>
                  <a:pt x="210" y="253"/>
                </a:lnTo>
                <a:lnTo>
                  <a:pt x="210" y="250"/>
                </a:lnTo>
                <a:lnTo>
                  <a:pt x="210" y="246"/>
                </a:lnTo>
                <a:lnTo>
                  <a:pt x="210" y="242"/>
                </a:lnTo>
                <a:lnTo>
                  <a:pt x="212" y="241"/>
                </a:lnTo>
                <a:lnTo>
                  <a:pt x="214" y="240"/>
                </a:lnTo>
                <a:lnTo>
                  <a:pt x="194" y="237"/>
                </a:lnTo>
                <a:lnTo>
                  <a:pt x="174" y="230"/>
                </a:lnTo>
                <a:lnTo>
                  <a:pt x="155" y="220"/>
                </a:lnTo>
                <a:lnTo>
                  <a:pt x="139" y="205"/>
                </a:lnTo>
                <a:lnTo>
                  <a:pt x="140" y="213"/>
                </a:lnTo>
                <a:lnTo>
                  <a:pt x="141" y="221"/>
                </a:lnTo>
                <a:lnTo>
                  <a:pt x="145" y="230"/>
                </a:lnTo>
                <a:lnTo>
                  <a:pt x="147" y="240"/>
                </a:lnTo>
                <a:lnTo>
                  <a:pt x="152" y="242"/>
                </a:lnTo>
                <a:lnTo>
                  <a:pt x="157" y="245"/>
                </a:lnTo>
                <a:lnTo>
                  <a:pt x="161" y="249"/>
                </a:lnTo>
                <a:lnTo>
                  <a:pt x="165" y="251"/>
                </a:lnTo>
                <a:lnTo>
                  <a:pt x="168" y="255"/>
                </a:lnTo>
                <a:lnTo>
                  <a:pt x="169" y="259"/>
                </a:lnTo>
                <a:lnTo>
                  <a:pt x="169" y="263"/>
                </a:lnTo>
                <a:lnTo>
                  <a:pt x="168" y="264"/>
                </a:lnTo>
                <a:lnTo>
                  <a:pt x="168" y="264"/>
                </a:lnTo>
                <a:lnTo>
                  <a:pt x="168" y="263"/>
                </a:lnTo>
                <a:lnTo>
                  <a:pt x="166" y="259"/>
                </a:lnTo>
                <a:lnTo>
                  <a:pt x="165" y="255"/>
                </a:lnTo>
                <a:lnTo>
                  <a:pt x="162" y="253"/>
                </a:lnTo>
                <a:lnTo>
                  <a:pt x="161" y="251"/>
                </a:lnTo>
                <a:lnTo>
                  <a:pt x="158" y="250"/>
                </a:lnTo>
                <a:lnTo>
                  <a:pt x="156" y="249"/>
                </a:lnTo>
                <a:lnTo>
                  <a:pt x="152" y="246"/>
                </a:lnTo>
                <a:lnTo>
                  <a:pt x="148" y="243"/>
                </a:lnTo>
                <a:lnTo>
                  <a:pt x="151" y="247"/>
                </a:lnTo>
                <a:lnTo>
                  <a:pt x="155" y="251"/>
                </a:lnTo>
                <a:lnTo>
                  <a:pt x="157" y="254"/>
                </a:lnTo>
                <a:lnTo>
                  <a:pt x="158" y="258"/>
                </a:lnTo>
                <a:lnTo>
                  <a:pt x="160" y="262"/>
                </a:lnTo>
                <a:lnTo>
                  <a:pt x="158" y="266"/>
                </a:lnTo>
                <a:lnTo>
                  <a:pt x="157" y="268"/>
                </a:lnTo>
                <a:lnTo>
                  <a:pt x="156" y="268"/>
                </a:lnTo>
                <a:lnTo>
                  <a:pt x="156" y="268"/>
                </a:lnTo>
                <a:lnTo>
                  <a:pt x="156" y="266"/>
                </a:lnTo>
                <a:lnTo>
                  <a:pt x="156" y="263"/>
                </a:lnTo>
                <a:lnTo>
                  <a:pt x="156" y="261"/>
                </a:lnTo>
                <a:lnTo>
                  <a:pt x="155" y="258"/>
                </a:lnTo>
                <a:lnTo>
                  <a:pt x="152" y="255"/>
                </a:lnTo>
                <a:lnTo>
                  <a:pt x="149" y="253"/>
                </a:lnTo>
                <a:lnTo>
                  <a:pt x="147" y="249"/>
                </a:lnTo>
                <a:lnTo>
                  <a:pt x="144" y="246"/>
                </a:lnTo>
                <a:lnTo>
                  <a:pt x="144" y="247"/>
                </a:lnTo>
                <a:lnTo>
                  <a:pt x="143" y="249"/>
                </a:lnTo>
                <a:lnTo>
                  <a:pt x="141" y="250"/>
                </a:lnTo>
                <a:lnTo>
                  <a:pt x="140" y="253"/>
                </a:lnTo>
                <a:lnTo>
                  <a:pt x="140" y="254"/>
                </a:lnTo>
                <a:lnTo>
                  <a:pt x="139" y="258"/>
                </a:lnTo>
                <a:lnTo>
                  <a:pt x="139" y="262"/>
                </a:lnTo>
                <a:lnTo>
                  <a:pt x="137" y="266"/>
                </a:lnTo>
                <a:lnTo>
                  <a:pt x="137" y="266"/>
                </a:lnTo>
                <a:lnTo>
                  <a:pt x="137" y="266"/>
                </a:lnTo>
                <a:lnTo>
                  <a:pt x="136" y="257"/>
                </a:lnTo>
                <a:lnTo>
                  <a:pt x="136" y="254"/>
                </a:lnTo>
                <a:lnTo>
                  <a:pt x="136" y="251"/>
                </a:lnTo>
                <a:lnTo>
                  <a:pt x="137" y="250"/>
                </a:lnTo>
                <a:lnTo>
                  <a:pt x="139" y="247"/>
                </a:lnTo>
                <a:lnTo>
                  <a:pt x="141" y="245"/>
                </a:lnTo>
                <a:lnTo>
                  <a:pt x="141" y="243"/>
                </a:lnTo>
                <a:lnTo>
                  <a:pt x="136" y="229"/>
                </a:lnTo>
                <a:lnTo>
                  <a:pt x="131" y="215"/>
                </a:lnTo>
                <a:lnTo>
                  <a:pt x="127" y="200"/>
                </a:lnTo>
                <a:lnTo>
                  <a:pt x="126" y="195"/>
                </a:lnTo>
                <a:lnTo>
                  <a:pt x="124" y="188"/>
                </a:lnTo>
                <a:lnTo>
                  <a:pt x="123" y="182"/>
                </a:lnTo>
                <a:lnTo>
                  <a:pt x="123" y="175"/>
                </a:lnTo>
                <a:lnTo>
                  <a:pt x="111" y="153"/>
                </a:lnTo>
                <a:lnTo>
                  <a:pt x="103" y="140"/>
                </a:lnTo>
                <a:lnTo>
                  <a:pt x="96" y="128"/>
                </a:lnTo>
                <a:lnTo>
                  <a:pt x="88" y="114"/>
                </a:lnTo>
                <a:lnTo>
                  <a:pt x="88" y="112"/>
                </a:lnTo>
                <a:lnTo>
                  <a:pt x="89" y="112"/>
                </a:lnTo>
                <a:lnTo>
                  <a:pt x="90" y="112"/>
                </a:lnTo>
                <a:lnTo>
                  <a:pt x="92" y="112"/>
                </a:lnTo>
                <a:lnTo>
                  <a:pt x="98" y="115"/>
                </a:lnTo>
                <a:lnTo>
                  <a:pt x="106" y="116"/>
                </a:lnTo>
                <a:lnTo>
                  <a:pt x="88" y="94"/>
                </a:lnTo>
                <a:lnTo>
                  <a:pt x="68" y="73"/>
                </a:lnTo>
                <a:lnTo>
                  <a:pt x="50" y="59"/>
                </a:lnTo>
                <a:lnTo>
                  <a:pt x="31" y="44"/>
                </a:lnTo>
                <a:lnTo>
                  <a:pt x="21" y="36"/>
                </a:lnTo>
                <a:lnTo>
                  <a:pt x="9" y="28"/>
                </a:lnTo>
                <a:lnTo>
                  <a:pt x="0" y="21"/>
                </a:lnTo>
                <a:lnTo>
                  <a:pt x="0" y="19"/>
                </a:lnTo>
                <a:lnTo>
                  <a:pt x="0" y="19"/>
                </a:lnTo>
                <a:lnTo>
                  <a:pt x="2" y="18"/>
                </a:lnTo>
                <a:lnTo>
                  <a:pt x="4" y="18"/>
                </a:lnTo>
                <a:lnTo>
                  <a:pt x="6" y="19"/>
                </a:lnTo>
                <a:lnTo>
                  <a:pt x="9" y="19"/>
                </a:lnTo>
                <a:lnTo>
                  <a:pt x="13" y="21"/>
                </a:lnTo>
                <a:lnTo>
                  <a:pt x="17" y="22"/>
                </a:lnTo>
                <a:lnTo>
                  <a:pt x="19" y="23"/>
                </a:lnTo>
                <a:lnTo>
                  <a:pt x="17" y="22"/>
                </a:lnTo>
                <a:lnTo>
                  <a:pt x="16" y="21"/>
                </a:lnTo>
                <a:lnTo>
                  <a:pt x="14" y="19"/>
                </a:lnTo>
                <a:lnTo>
                  <a:pt x="12" y="18"/>
                </a:lnTo>
                <a:lnTo>
                  <a:pt x="12" y="17"/>
                </a:lnTo>
                <a:lnTo>
                  <a:pt x="13" y="15"/>
                </a:lnTo>
                <a:lnTo>
                  <a:pt x="14" y="15"/>
                </a:lnTo>
                <a:lnTo>
                  <a:pt x="23" y="21"/>
                </a:lnTo>
                <a:lnTo>
                  <a:pt x="19" y="14"/>
                </a:lnTo>
                <a:lnTo>
                  <a:pt x="16" y="7"/>
                </a:lnTo>
                <a:lnTo>
                  <a:pt x="16" y="6"/>
                </a:lnTo>
                <a:lnTo>
                  <a:pt x="17" y="5"/>
                </a:lnTo>
                <a:lnTo>
                  <a:pt x="18" y="5"/>
                </a:lnTo>
                <a:lnTo>
                  <a:pt x="21" y="6"/>
                </a:lnTo>
                <a:lnTo>
                  <a:pt x="23" y="7"/>
                </a:lnTo>
                <a:lnTo>
                  <a:pt x="27" y="10"/>
                </a:lnTo>
                <a:lnTo>
                  <a:pt x="31" y="11"/>
                </a:lnTo>
                <a:lnTo>
                  <a:pt x="34" y="14"/>
                </a:lnTo>
                <a:lnTo>
                  <a:pt x="35" y="15"/>
                </a:lnTo>
                <a:lnTo>
                  <a:pt x="34" y="13"/>
                </a:lnTo>
                <a:lnTo>
                  <a:pt x="33" y="10"/>
                </a:lnTo>
                <a:lnTo>
                  <a:pt x="31" y="7"/>
                </a:lnTo>
                <a:lnTo>
                  <a:pt x="30" y="5"/>
                </a:lnTo>
                <a:lnTo>
                  <a:pt x="30" y="4"/>
                </a:lnTo>
                <a:lnTo>
                  <a:pt x="31" y="1"/>
                </a:lnTo>
                <a:lnTo>
                  <a:pt x="31" y="0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570"/>
          <p:cNvSpPr>
            <a:spLocks/>
          </p:cNvSpPr>
          <p:nvPr/>
        </p:nvSpPr>
        <p:spPr bwMode="auto">
          <a:xfrm flipH="1">
            <a:off x="9929326" y="1494680"/>
            <a:ext cx="549610" cy="561181"/>
          </a:xfrm>
          <a:custGeom>
            <a:avLst/>
            <a:gdLst>
              <a:gd name="T0" fmla="*/ 313 w 380"/>
              <a:gd name="T1" fmla="*/ 3 h 388"/>
              <a:gd name="T2" fmla="*/ 337 w 380"/>
              <a:gd name="T3" fmla="*/ 18 h 388"/>
              <a:gd name="T4" fmla="*/ 378 w 380"/>
              <a:gd name="T5" fmla="*/ 45 h 388"/>
              <a:gd name="T6" fmla="*/ 345 w 380"/>
              <a:gd name="T7" fmla="*/ 60 h 388"/>
              <a:gd name="T8" fmla="*/ 353 w 380"/>
              <a:gd name="T9" fmla="*/ 69 h 388"/>
              <a:gd name="T10" fmla="*/ 372 w 380"/>
              <a:gd name="T11" fmla="*/ 98 h 388"/>
              <a:gd name="T12" fmla="*/ 380 w 380"/>
              <a:gd name="T13" fmla="*/ 142 h 388"/>
              <a:gd name="T14" fmla="*/ 370 w 380"/>
              <a:gd name="T15" fmla="*/ 191 h 388"/>
              <a:gd name="T16" fmla="*/ 336 w 380"/>
              <a:gd name="T17" fmla="*/ 233 h 388"/>
              <a:gd name="T18" fmla="*/ 287 w 380"/>
              <a:gd name="T19" fmla="*/ 256 h 388"/>
              <a:gd name="T20" fmla="*/ 232 w 380"/>
              <a:gd name="T21" fmla="*/ 266 h 388"/>
              <a:gd name="T22" fmla="*/ 180 w 380"/>
              <a:gd name="T23" fmla="*/ 270 h 388"/>
              <a:gd name="T24" fmla="*/ 143 w 380"/>
              <a:gd name="T25" fmla="*/ 269 h 388"/>
              <a:gd name="T26" fmla="*/ 126 w 380"/>
              <a:gd name="T27" fmla="*/ 271 h 388"/>
              <a:gd name="T28" fmla="*/ 110 w 380"/>
              <a:gd name="T29" fmla="*/ 294 h 388"/>
              <a:gd name="T30" fmla="*/ 96 w 380"/>
              <a:gd name="T31" fmla="*/ 328 h 388"/>
              <a:gd name="T32" fmla="*/ 79 w 380"/>
              <a:gd name="T33" fmla="*/ 366 h 388"/>
              <a:gd name="T34" fmla="*/ 67 w 380"/>
              <a:gd name="T35" fmla="*/ 385 h 388"/>
              <a:gd name="T36" fmla="*/ 61 w 380"/>
              <a:gd name="T37" fmla="*/ 384 h 388"/>
              <a:gd name="T38" fmla="*/ 63 w 380"/>
              <a:gd name="T39" fmla="*/ 368 h 388"/>
              <a:gd name="T40" fmla="*/ 63 w 380"/>
              <a:gd name="T41" fmla="*/ 359 h 388"/>
              <a:gd name="T42" fmla="*/ 60 w 380"/>
              <a:gd name="T43" fmla="*/ 354 h 388"/>
              <a:gd name="T44" fmla="*/ 56 w 380"/>
              <a:gd name="T45" fmla="*/ 354 h 388"/>
              <a:gd name="T46" fmla="*/ 50 w 380"/>
              <a:gd name="T47" fmla="*/ 361 h 388"/>
              <a:gd name="T48" fmla="*/ 42 w 380"/>
              <a:gd name="T49" fmla="*/ 372 h 388"/>
              <a:gd name="T50" fmla="*/ 34 w 380"/>
              <a:gd name="T51" fmla="*/ 379 h 388"/>
              <a:gd name="T52" fmla="*/ 31 w 380"/>
              <a:gd name="T53" fmla="*/ 380 h 388"/>
              <a:gd name="T54" fmla="*/ 30 w 380"/>
              <a:gd name="T55" fmla="*/ 375 h 388"/>
              <a:gd name="T56" fmla="*/ 33 w 380"/>
              <a:gd name="T57" fmla="*/ 366 h 388"/>
              <a:gd name="T58" fmla="*/ 37 w 380"/>
              <a:gd name="T59" fmla="*/ 350 h 388"/>
              <a:gd name="T60" fmla="*/ 39 w 380"/>
              <a:gd name="T61" fmla="*/ 341 h 388"/>
              <a:gd name="T62" fmla="*/ 33 w 380"/>
              <a:gd name="T63" fmla="*/ 342 h 388"/>
              <a:gd name="T64" fmla="*/ 12 w 380"/>
              <a:gd name="T65" fmla="*/ 357 h 388"/>
              <a:gd name="T66" fmla="*/ 0 w 380"/>
              <a:gd name="T67" fmla="*/ 364 h 388"/>
              <a:gd name="T68" fmla="*/ 4 w 380"/>
              <a:gd name="T69" fmla="*/ 355 h 388"/>
              <a:gd name="T70" fmla="*/ 19 w 380"/>
              <a:gd name="T71" fmla="*/ 336 h 388"/>
              <a:gd name="T72" fmla="*/ 46 w 380"/>
              <a:gd name="T73" fmla="*/ 312 h 388"/>
              <a:gd name="T74" fmla="*/ 81 w 380"/>
              <a:gd name="T75" fmla="*/ 282 h 388"/>
              <a:gd name="T76" fmla="*/ 124 w 380"/>
              <a:gd name="T77" fmla="*/ 235 h 388"/>
              <a:gd name="T78" fmla="*/ 162 w 380"/>
              <a:gd name="T79" fmla="*/ 180 h 388"/>
              <a:gd name="T80" fmla="*/ 189 w 380"/>
              <a:gd name="T81" fmla="*/ 127 h 388"/>
              <a:gd name="T82" fmla="*/ 212 w 380"/>
              <a:gd name="T83" fmla="*/ 79 h 388"/>
              <a:gd name="T84" fmla="*/ 245 w 380"/>
              <a:gd name="T85" fmla="*/ 33 h 388"/>
              <a:gd name="T86" fmla="*/ 279 w 380"/>
              <a:gd name="T87" fmla="*/ 4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0" h="388">
                <a:moveTo>
                  <a:pt x="298" y="0"/>
                </a:moveTo>
                <a:lnTo>
                  <a:pt x="313" y="3"/>
                </a:lnTo>
                <a:lnTo>
                  <a:pt x="326" y="8"/>
                </a:lnTo>
                <a:lnTo>
                  <a:pt x="337" y="18"/>
                </a:lnTo>
                <a:lnTo>
                  <a:pt x="343" y="29"/>
                </a:lnTo>
                <a:lnTo>
                  <a:pt x="378" y="45"/>
                </a:lnTo>
                <a:lnTo>
                  <a:pt x="347" y="55"/>
                </a:lnTo>
                <a:lnTo>
                  <a:pt x="345" y="60"/>
                </a:lnTo>
                <a:lnTo>
                  <a:pt x="342" y="64"/>
                </a:lnTo>
                <a:lnTo>
                  <a:pt x="353" y="69"/>
                </a:lnTo>
                <a:lnTo>
                  <a:pt x="363" y="81"/>
                </a:lnTo>
                <a:lnTo>
                  <a:pt x="372" y="98"/>
                </a:lnTo>
                <a:lnTo>
                  <a:pt x="378" y="118"/>
                </a:lnTo>
                <a:lnTo>
                  <a:pt x="380" y="142"/>
                </a:lnTo>
                <a:lnTo>
                  <a:pt x="378" y="165"/>
                </a:lnTo>
                <a:lnTo>
                  <a:pt x="370" y="191"/>
                </a:lnTo>
                <a:lnTo>
                  <a:pt x="354" y="216"/>
                </a:lnTo>
                <a:lnTo>
                  <a:pt x="336" y="233"/>
                </a:lnTo>
                <a:lnTo>
                  <a:pt x="313" y="246"/>
                </a:lnTo>
                <a:lnTo>
                  <a:pt x="287" y="256"/>
                </a:lnTo>
                <a:lnTo>
                  <a:pt x="260" y="262"/>
                </a:lnTo>
                <a:lnTo>
                  <a:pt x="232" y="266"/>
                </a:lnTo>
                <a:lnTo>
                  <a:pt x="204" y="269"/>
                </a:lnTo>
                <a:lnTo>
                  <a:pt x="180" y="270"/>
                </a:lnTo>
                <a:lnTo>
                  <a:pt x="159" y="270"/>
                </a:lnTo>
                <a:lnTo>
                  <a:pt x="143" y="269"/>
                </a:lnTo>
                <a:lnTo>
                  <a:pt x="134" y="269"/>
                </a:lnTo>
                <a:lnTo>
                  <a:pt x="126" y="271"/>
                </a:lnTo>
                <a:lnTo>
                  <a:pt x="118" y="281"/>
                </a:lnTo>
                <a:lnTo>
                  <a:pt x="110" y="294"/>
                </a:lnTo>
                <a:lnTo>
                  <a:pt x="102" y="309"/>
                </a:lnTo>
                <a:lnTo>
                  <a:pt x="96" y="328"/>
                </a:lnTo>
                <a:lnTo>
                  <a:pt x="86" y="347"/>
                </a:lnTo>
                <a:lnTo>
                  <a:pt x="79" y="366"/>
                </a:lnTo>
                <a:lnTo>
                  <a:pt x="72" y="378"/>
                </a:lnTo>
                <a:lnTo>
                  <a:pt x="67" y="385"/>
                </a:lnTo>
                <a:lnTo>
                  <a:pt x="63" y="388"/>
                </a:lnTo>
                <a:lnTo>
                  <a:pt x="61" y="384"/>
                </a:lnTo>
                <a:lnTo>
                  <a:pt x="61" y="375"/>
                </a:lnTo>
                <a:lnTo>
                  <a:pt x="63" y="368"/>
                </a:lnTo>
                <a:lnTo>
                  <a:pt x="63" y="363"/>
                </a:lnTo>
                <a:lnTo>
                  <a:pt x="63" y="359"/>
                </a:lnTo>
                <a:lnTo>
                  <a:pt x="61" y="355"/>
                </a:lnTo>
                <a:lnTo>
                  <a:pt x="60" y="354"/>
                </a:lnTo>
                <a:lnTo>
                  <a:pt x="59" y="353"/>
                </a:lnTo>
                <a:lnTo>
                  <a:pt x="56" y="354"/>
                </a:lnTo>
                <a:lnTo>
                  <a:pt x="54" y="357"/>
                </a:lnTo>
                <a:lnTo>
                  <a:pt x="50" y="361"/>
                </a:lnTo>
                <a:lnTo>
                  <a:pt x="46" y="366"/>
                </a:lnTo>
                <a:lnTo>
                  <a:pt x="42" y="372"/>
                </a:lnTo>
                <a:lnTo>
                  <a:pt x="38" y="376"/>
                </a:lnTo>
                <a:lnTo>
                  <a:pt x="34" y="379"/>
                </a:lnTo>
                <a:lnTo>
                  <a:pt x="33" y="380"/>
                </a:lnTo>
                <a:lnTo>
                  <a:pt x="31" y="380"/>
                </a:lnTo>
                <a:lnTo>
                  <a:pt x="30" y="379"/>
                </a:lnTo>
                <a:lnTo>
                  <a:pt x="30" y="375"/>
                </a:lnTo>
                <a:lnTo>
                  <a:pt x="31" y="371"/>
                </a:lnTo>
                <a:lnTo>
                  <a:pt x="33" y="366"/>
                </a:lnTo>
                <a:lnTo>
                  <a:pt x="34" y="359"/>
                </a:lnTo>
                <a:lnTo>
                  <a:pt x="37" y="350"/>
                </a:lnTo>
                <a:lnTo>
                  <a:pt x="39" y="344"/>
                </a:lnTo>
                <a:lnTo>
                  <a:pt x="39" y="341"/>
                </a:lnTo>
                <a:lnTo>
                  <a:pt x="37" y="340"/>
                </a:lnTo>
                <a:lnTo>
                  <a:pt x="33" y="342"/>
                </a:lnTo>
                <a:lnTo>
                  <a:pt x="23" y="347"/>
                </a:lnTo>
                <a:lnTo>
                  <a:pt x="12" y="357"/>
                </a:lnTo>
                <a:lnTo>
                  <a:pt x="4" y="363"/>
                </a:lnTo>
                <a:lnTo>
                  <a:pt x="0" y="364"/>
                </a:lnTo>
                <a:lnTo>
                  <a:pt x="0" y="361"/>
                </a:lnTo>
                <a:lnTo>
                  <a:pt x="4" y="355"/>
                </a:lnTo>
                <a:lnTo>
                  <a:pt x="10" y="346"/>
                </a:lnTo>
                <a:lnTo>
                  <a:pt x="19" y="336"/>
                </a:lnTo>
                <a:lnTo>
                  <a:pt x="31" y="324"/>
                </a:lnTo>
                <a:lnTo>
                  <a:pt x="46" y="312"/>
                </a:lnTo>
                <a:lnTo>
                  <a:pt x="60" y="300"/>
                </a:lnTo>
                <a:lnTo>
                  <a:pt x="81" y="282"/>
                </a:lnTo>
                <a:lnTo>
                  <a:pt x="103" y="260"/>
                </a:lnTo>
                <a:lnTo>
                  <a:pt x="124" y="235"/>
                </a:lnTo>
                <a:lnTo>
                  <a:pt x="145" y="207"/>
                </a:lnTo>
                <a:lnTo>
                  <a:pt x="162" y="180"/>
                </a:lnTo>
                <a:lnTo>
                  <a:pt x="178" y="152"/>
                </a:lnTo>
                <a:lnTo>
                  <a:pt x="189" y="127"/>
                </a:lnTo>
                <a:lnTo>
                  <a:pt x="199" y="104"/>
                </a:lnTo>
                <a:lnTo>
                  <a:pt x="212" y="79"/>
                </a:lnTo>
                <a:lnTo>
                  <a:pt x="228" y="54"/>
                </a:lnTo>
                <a:lnTo>
                  <a:pt x="245" y="33"/>
                </a:lnTo>
                <a:lnTo>
                  <a:pt x="262" y="16"/>
                </a:lnTo>
                <a:lnTo>
                  <a:pt x="279" y="4"/>
                </a:lnTo>
                <a:lnTo>
                  <a:pt x="298" y="0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558"/>
          <p:cNvSpPr>
            <a:spLocks/>
          </p:cNvSpPr>
          <p:nvPr/>
        </p:nvSpPr>
        <p:spPr bwMode="auto">
          <a:xfrm>
            <a:off x="10299019" y="4614419"/>
            <a:ext cx="609600" cy="666750"/>
          </a:xfrm>
          <a:custGeom>
            <a:avLst/>
            <a:gdLst>
              <a:gd name="T0" fmla="*/ 331 w 384"/>
              <a:gd name="T1" fmla="*/ 0 h 420"/>
              <a:gd name="T2" fmla="*/ 353 w 384"/>
              <a:gd name="T3" fmla="*/ 10 h 420"/>
              <a:gd name="T4" fmla="*/ 364 w 384"/>
              <a:gd name="T5" fmla="*/ 33 h 420"/>
              <a:gd name="T6" fmla="*/ 367 w 384"/>
              <a:gd name="T7" fmla="*/ 37 h 420"/>
              <a:gd name="T8" fmla="*/ 373 w 384"/>
              <a:gd name="T9" fmla="*/ 41 h 420"/>
              <a:gd name="T10" fmla="*/ 377 w 384"/>
              <a:gd name="T11" fmla="*/ 46 h 420"/>
              <a:gd name="T12" fmla="*/ 382 w 384"/>
              <a:gd name="T13" fmla="*/ 52 h 420"/>
              <a:gd name="T14" fmla="*/ 384 w 384"/>
              <a:gd name="T15" fmla="*/ 58 h 420"/>
              <a:gd name="T16" fmla="*/ 381 w 384"/>
              <a:gd name="T17" fmla="*/ 62 h 420"/>
              <a:gd name="T18" fmla="*/ 377 w 384"/>
              <a:gd name="T19" fmla="*/ 63 h 420"/>
              <a:gd name="T20" fmla="*/ 366 w 384"/>
              <a:gd name="T21" fmla="*/ 64 h 420"/>
              <a:gd name="T22" fmla="*/ 356 w 384"/>
              <a:gd name="T23" fmla="*/ 67 h 420"/>
              <a:gd name="T24" fmla="*/ 353 w 384"/>
              <a:gd name="T25" fmla="*/ 79 h 420"/>
              <a:gd name="T26" fmla="*/ 346 w 384"/>
              <a:gd name="T27" fmla="*/ 88 h 420"/>
              <a:gd name="T28" fmla="*/ 349 w 384"/>
              <a:gd name="T29" fmla="*/ 110 h 420"/>
              <a:gd name="T30" fmla="*/ 356 w 384"/>
              <a:gd name="T31" fmla="*/ 145 h 420"/>
              <a:gd name="T32" fmla="*/ 350 w 384"/>
              <a:gd name="T33" fmla="*/ 177 h 420"/>
              <a:gd name="T34" fmla="*/ 320 w 384"/>
              <a:gd name="T35" fmla="*/ 219 h 420"/>
              <a:gd name="T36" fmla="*/ 282 w 384"/>
              <a:gd name="T37" fmla="*/ 249 h 420"/>
              <a:gd name="T38" fmla="*/ 238 w 384"/>
              <a:gd name="T39" fmla="*/ 266 h 420"/>
              <a:gd name="T40" fmla="*/ 198 w 384"/>
              <a:gd name="T41" fmla="*/ 267 h 420"/>
              <a:gd name="T42" fmla="*/ 167 w 384"/>
              <a:gd name="T43" fmla="*/ 271 h 420"/>
              <a:gd name="T44" fmla="*/ 135 w 384"/>
              <a:gd name="T45" fmla="*/ 291 h 420"/>
              <a:gd name="T46" fmla="*/ 105 w 384"/>
              <a:gd name="T47" fmla="*/ 320 h 420"/>
              <a:gd name="T48" fmla="*/ 76 w 384"/>
              <a:gd name="T49" fmla="*/ 354 h 420"/>
              <a:gd name="T50" fmla="*/ 54 w 384"/>
              <a:gd name="T51" fmla="*/ 399 h 420"/>
              <a:gd name="T52" fmla="*/ 41 w 384"/>
              <a:gd name="T53" fmla="*/ 420 h 420"/>
              <a:gd name="T54" fmla="*/ 40 w 384"/>
              <a:gd name="T55" fmla="*/ 418 h 420"/>
              <a:gd name="T56" fmla="*/ 41 w 384"/>
              <a:gd name="T57" fmla="*/ 409 h 420"/>
              <a:gd name="T58" fmla="*/ 46 w 384"/>
              <a:gd name="T59" fmla="*/ 391 h 420"/>
              <a:gd name="T60" fmla="*/ 45 w 384"/>
              <a:gd name="T61" fmla="*/ 384 h 420"/>
              <a:gd name="T62" fmla="*/ 38 w 384"/>
              <a:gd name="T63" fmla="*/ 392 h 420"/>
              <a:gd name="T64" fmla="*/ 28 w 384"/>
              <a:gd name="T65" fmla="*/ 401 h 420"/>
              <a:gd name="T66" fmla="*/ 24 w 384"/>
              <a:gd name="T67" fmla="*/ 405 h 420"/>
              <a:gd name="T68" fmla="*/ 23 w 384"/>
              <a:gd name="T69" fmla="*/ 405 h 420"/>
              <a:gd name="T70" fmla="*/ 24 w 384"/>
              <a:gd name="T71" fmla="*/ 400 h 420"/>
              <a:gd name="T72" fmla="*/ 30 w 384"/>
              <a:gd name="T73" fmla="*/ 388 h 420"/>
              <a:gd name="T74" fmla="*/ 40 w 384"/>
              <a:gd name="T75" fmla="*/ 367 h 420"/>
              <a:gd name="T76" fmla="*/ 13 w 384"/>
              <a:gd name="T77" fmla="*/ 384 h 420"/>
              <a:gd name="T78" fmla="*/ 0 w 384"/>
              <a:gd name="T79" fmla="*/ 387 h 420"/>
              <a:gd name="T80" fmla="*/ 0 w 384"/>
              <a:gd name="T81" fmla="*/ 385 h 420"/>
              <a:gd name="T82" fmla="*/ 57 w 384"/>
              <a:gd name="T83" fmla="*/ 309 h 420"/>
              <a:gd name="T84" fmla="*/ 87 w 384"/>
              <a:gd name="T85" fmla="*/ 277 h 420"/>
              <a:gd name="T86" fmla="*/ 114 w 384"/>
              <a:gd name="T87" fmla="*/ 233 h 420"/>
              <a:gd name="T88" fmla="*/ 96 w 384"/>
              <a:gd name="T89" fmla="*/ 243 h 420"/>
              <a:gd name="T90" fmla="*/ 71 w 384"/>
              <a:gd name="T91" fmla="*/ 249 h 420"/>
              <a:gd name="T92" fmla="*/ 70 w 384"/>
              <a:gd name="T93" fmla="*/ 248 h 420"/>
              <a:gd name="T94" fmla="*/ 70 w 384"/>
              <a:gd name="T95" fmla="*/ 246 h 420"/>
              <a:gd name="T96" fmla="*/ 89 w 384"/>
              <a:gd name="T97" fmla="*/ 233 h 420"/>
              <a:gd name="T98" fmla="*/ 120 w 384"/>
              <a:gd name="T99" fmla="*/ 201 h 420"/>
              <a:gd name="T100" fmla="*/ 155 w 384"/>
              <a:gd name="T101" fmla="*/ 149 h 420"/>
              <a:gd name="T102" fmla="*/ 173 w 384"/>
              <a:gd name="T103" fmla="*/ 122 h 420"/>
              <a:gd name="T104" fmla="*/ 205 w 384"/>
              <a:gd name="T105" fmla="*/ 93 h 420"/>
              <a:gd name="T106" fmla="*/ 242 w 384"/>
              <a:gd name="T107" fmla="*/ 60 h 420"/>
              <a:gd name="T108" fmla="*/ 270 w 384"/>
              <a:gd name="T109" fmla="*/ 27 h 420"/>
              <a:gd name="T110" fmla="*/ 304 w 384"/>
              <a:gd name="T111" fmla="*/ 3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4" h="420">
                <a:moveTo>
                  <a:pt x="318" y="0"/>
                </a:moveTo>
                <a:lnTo>
                  <a:pt x="331" y="0"/>
                </a:lnTo>
                <a:lnTo>
                  <a:pt x="343" y="4"/>
                </a:lnTo>
                <a:lnTo>
                  <a:pt x="353" y="10"/>
                </a:lnTo>
                <a:lnTo>
                  <a:pt x="361" y="21"/>
                </a:lnTo>
                <a:lnTo>
                  <a:pt x="364" y="33"/>
                </a:lnTo>
                <a:lnTo>
                  <a:pt x="366" y="35"/>
                </a:lnTo>
                <a:lnTo>
                  <a:pt x="367" y="37"/>
                </a:lnTo>
                <a:lnTo>
                  <a:pt x="370" y="38"/>
                </a:lnTo>
                <a:lnTo>
                  <a:pt x="373" y="41"/>
                </a:lnTo>
                <a:lnTo>
                  <a:pt x="375" y="45"/>
                </a:lnTo>
                <a:lnTo>
                  <a:pt x="377" y="46"/>
                </a:lnTo>
                <a:lnTo>
                  <a:pt x="379" y="50"/>
                </a:lnTo>
                <a:lnTo>
                  <a:pt x="382" y="52"/>
                </a:lnTo>
                <a:lnTo>
                  <a:pt x="383" y="55"/>
                </a:lnTo>
                <a:lnTo>
                  <a:pt x="384" y="58"/>
                </a:lnTo>
                <a:lnTo>
                  <a:pt x="383" y="60"/>
                </a:lnTo>
                <a:lnTo>
                  <a:pt x="381" y="62"/>
                </a:lnTo>
                <a:lnTo>
                  <a:pt x="379" y="62"/>
                </a:lnTo>
                <a:lnTo>
                  <a:pt x="377" y="63"/>
                </a:lnTo>
                <a:lnTo>
                  <a:pt x="374" y="63"/>
                </a:lnTo>
                <a:lnTo>
                  <a:pt x="366" y="64"/>
                </a:lnTo>
                <a:lnTo>
                  <a:pt x="358" y="67"/>
                </a:lnTo>
                <a:lnTo>
                  <a:pt x="356" y="67"/>
                </a:lnTo>
                <a:lnTo>
                  <a:pt x="354" y="73"/>
                </a:lnTo>
                <a:lnTo>
                  <a:pt x="353" y="79"/>
                </a:lnTo>
                <a:lnTo>
                  <a:pt x="350" y="84"/>
                </a:lnTo>
                <a:lnTo>
                  <a:pt x="346" y="88"/>
                </a:lnTo>
                <a:lnTo>
                  <a:pt x="341" y="93"/>
                </a:lnTo>
                <a:lnTo>
                  <a:pt x="349" y="110"/>
                </a:lnTo>
                <a:lnTo>
                  <a:pt x="354" y="127"/>
                </a:lnTo>
                <a:lnTo>
                  <a:pt x="356" y="145"/>
                </a:lnTo>
                <a:lnTo>
                  <a:pt x="356" y="161"/>
                </a:lnTo>
                <a:lnTo>
                  <a:pt x="350" y="177"/>
                </a:lnTo>
                <a:lnTo>
                  <a:pt x="336" y="199"/>
                </a:lnTo>
                <a:lnTo>
                  <a:pt x="320" y="219"/>
                </a:lnTo>
                <a:lnTo>
                  <a:pt x="303" y="236"/>
                </a:lnTo>
                <a:lnTo>
                  <a:pt x="282" y="249"/>
                </a:lnTo>
                <a:lnTo>
                  <a:pt x="257" y="261"/>
                </a:lnTo>
                <a:lnTo>
                  <a:pt x="238" y="266"/>
                </a:lnTo>
                <a:lnTo>
                  <a:pt x="219" y="267"/>
                </a:lnTo>
                <a:lnTo>
                  <a:pt x="198" y="267"/>
                </a:lnTo>
                <a:lnTo>
                  <a:pt x="183" y="269"/>
                </a:lnTo>
                <a:lnTo>
                  <a:pt x="167" y="271"/>
                </a:lnTo>
                <a:lnTo>
                  <a:pt x="152" y="278"/>
                </a:lnTo>
                <a:lnTo>
                  <a:pt x="135" y="291"/>
                </a:lnTo>
                <a:lnTo>
                  <a:pt x="120" y="305"/>
                </a:lnTo>
                <a:lnTo>
                  <a:pt x="105" y="320"/>
                </a:lnTo>
                <a:lnTo>
                  <a:pt x="89" y="337"/>
                </a:lnTo>
                <a:lnTo>
                  <a:pt x="76" y="354"/>
                </a:lnTo>
                <a:lnTo>
                  <a:pt x="64" y="376"/>
                </a:lnTo>
                <a:lnTo>
                  <a:pt x="54" y="399"/>
                </a:lnTo>
                <a:lnTo>
                  <a:pt x="41" y="418"/>
                </a:lnTo>
                <a:lnTo>
                  <a:pt x="41" y="420"/>
                </a:lnTo>
                <a:lnTo>
                  <a:pt x="40" y="418"/>
                </a:lnTo>
                <a:lnTo>
                  <a:pt x="40" y="418"/>
                </a:lnTo>
                <a:lnTo>
                  <a:pt x="40" y="418"/>
                </a:lnTo>
                <a:lnTo>
                  <a:pt x="41" y="409"/>
                </a:lnTo>
                <a:lnTo>
                  <a:pt x="42" y="399"/>
                </a:lnTo>
                <a:lnTo>
                  <a:pt x="46" y="391"/>
                </a:lnTo>
                <a:lnTo>
                  <a:pt x="49" y="380"/>
                </a:lnTo>
                <a:lnTo>
                  <a:pt x="45" y="384"/>
                </a:lnTo>
                <a:lnTo>
                  <a:pt x="41" y="388"/>
                </a:lnTo>
                <a:lnTo>
                  <a:pt x="38" y="392"/>
                </a:lnTo>
                <a:lnTo>
                  <a:pt x="33" y="397"/>
                </a:lnTo>
                <a:lnTo>
                  <a:pt x="28" y="401"/>
                </a:lnTo>
                <a:lnTo>
                  <a:pt x="26" y="404"/>
                </a:lnTo>
                <a:lnTo>
                  <a:pt x="24" y="405"/>
                </a:lnTo>
                <a:lnTo>
                  <a:pt x="23" y="405"/>
                </a:lnTo>
                <a:lnTo>
                  <a:pt x="23" y="405"/>
                </a:lnTo>
                <a:lnTo>
                  <a:pt x="23" y="402"/>
                </a:lnTo>
                <a:lnTo>
                  <a:pt x="24" y="400"/>
                </a:lnTo>
                <a:lnTo>
                  <a:pt x="25" y="397"/>
                </a:lnTo>
                <a:lnTo>
                  <a:pt x="30" y="388"/>
                </a:lnTo>
                <a:lnTo>
                  <a:pt x="34" y="378"/>
                </a:lnTo>
                <a:lnTo>
                  <a:pt x="40" y="367"/>
                </a:lnTo>
                <a:lnTo>
                  <a:pt x="25" y="379"/>
                </a:lnTo>
                <a:lnTo>
                  <a:pt x="13" y="384"/>
                </a:lnTo>
                <a:lnTo>
                  <a:pt x="0" y="387"/>
                </a:lnTo>
                <a:lnTo>
                  <a:pt x="0" y="387"/>
                </a:lnTo>
                <a:lnTo>
                  <a:pt x="0" y="387"/>
                </a:lnTo>
                <a:lnTo>
                  <a:pt x="0" y="385"/>
                </a:lnTo>
                <a:lnTo>
                  <a:pt x="29" y="349"/>
                </a:lnTo>
                <a:lnTo>
                  <a:pt x="57" y="309"/>
                </a:lnTo>
                <a:lnTo>
                  <a:pt x="71" y="292"/>
                </a:lnTo>
                <a:lnTo>
                  <a:pt x="87" y="277"/>
                </a:lnTo>
                <a:lnTo>
                  <a:pt x="103" y="256"/>
                </a:lnTo>
                <a:lnTo>
                  <a:pt x="114" y="233"/>
                </a:lnTo>
                <a:lnTo>
                  <a:pt x="108" y="237"/>
                </a:lnTo>
                <a:lnTo>
                  <a:pt x="96" y="243"/>
                </a:lnTo>
                <a:lnTo>
                  <a:pt x="83" y="248"/>
                </a:lnTo>
                <a:lnTo>
                  <a:pt x="71" y="249"/>
                </a:lnTo>
                <a:lnTo>
                  <a:pt x="70" y="249"/>
                </a:lnTo>
                <a:lnTo>
                  <a:pt x="70" y="248"/>
                </a:lnTo>
                <a:lnTo>
                  <a:pt x="70" y="248"/>
                </a:lnTo>
                <a:lnTo>
                  <a:pt x="70" y="246"/>
                </a:lnTo>
                <a:lnTo>
                  <a:pt x="70" y="246"/>
                </a:lnTo>
                <a:lnTo>
                  <a:pt x="89" y="233"/>
                </a:lnTo>
                <a:lnTo>
                  <a:pt x="105" y="220"/>
                </a:lnTo>
                <a:lnTo>
                  <a:pt x="120" y="201"/>
                </a:lnTo>
                <a:lnTo>
                  <a:pt x="137" y="176"/>
                </a:lnTo>
                <a:lnTo>
                  <a:pt x="155" y="149"/>
                </a:lnTo>
                <a:lnTo>
                  <a:pt x="164" y="135"/>
                </a:lnTo>
                <a:lnTo>
                  <a:pt x="173" y="122"/>
                </a:lnTo>
                <a:lnTo>
                  <a:pt x="184" y="109"/>
                </a:lnTo>
                <a:lnTo>
                  <a:pt x="205" y="93"/>
                </a:lnTo>
                <a:lnTo>
                  <a:pt x="227" y="76"/>
                </a:lnTo>
                <a:lnTo>
                  <a:pt x="242" y="60"/>
                </a:lnTo>
                <a:lnTo>
                  <a:pt x="256" y="45"/>
                </a:lnTo>
                <a:lnTo>
                  <a:pt x="270" y="27"/>
                </a:lnTo>
                <a:lnTo>
                  <a:pt x="286" y="13"/>
                </a:lnTo>
                <a:lnTo>
                  <a:pt x="304" y="3"/>
                </a:lnTo>
                <a:lnTo>
                  <a:pt x="318" y="0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569"/>
          <p:cNvSpPr>
            <a:spLocks/>
          </p:cNvSpPr>
          <p:nvPr/>
        </p:nvSpPr>
        <p:spPr bwMode="auto">
          <a:xfrm>
            <a:off x="11398895" y="4291296"/>
            <a:ext cx="344488" cy="900113"/>
          </a:xfrm>
          <a:custGeom>
            <a:avLst/>
            <a:gdLst>
              <a:gd name="T0" fmla="*/ 109 w 217"/>
              <a:gd name="T1" fmla="*/ 2 h 567"/>
              <a:gd name="T2" fmla="*/ 134 w 217"/>
              <a:gd name="T3" fmla="*/ 18 h 567"/>
              <a:gd name="T4" fmla="*/ 143 w 217"/>
              <a:gd name="T5" fmla="*/ 42 h 567"/>
              <a:gd name="T6" fmla="*/ 142 w 217"/>
              <a:gd name="T7" fmla="*/ 67 h 567"/>
              <a:gd name="T8" fmla="*/ 152 w 217"/>
              <a:gd name="T9" fmla="*/ 82 h 567"/>
              <a:gd name="T10" fmla="*/ 168 w 217"/>
              <a:gd name="T11" fmla="*/ 102 h 567"/>
              <a:gd name="T12" fmla="*/ 188 w 217"/>
              <a:gd name="T13" fmla="*/ 133 h 567"/>
              <a:gd name="T14" fmla="*/ 203 w 217"/>
              <a:gd name="T15" fmla="*/ 181 h 567"/>
              <a:gd name="T16" fmla="*/ 213 w 217"/>
              <a:gd name="T17" fmla="*/ 254 h 567"/>
              <a:gd name="T18" fmla="*/ 217 w 217"/>
              <a:gd name="T19" fmla="*/ 321 h 567"/>
              <a:gd name="T20" fmla="*/ 217 w 217"/>
              <a:gd name="T21" fmla="*/ 368 h 567"/>
              <a:gd name="T22" fmla="*/ 215 w 217"/>
              <a:gd name="T23" fmla="*/ 396 h 567"/>
              <a:gd name="T24" fmla="*/ 214 w 217"/>
              <a:gd name="T25" fmla="*/ 398 h 567"/>
              <a:gd name="T26" fmla="*/ 211 w 217"/>
              <a:gd name="T27" fmla="*/ 380 h 567"/>
              <a:gd name="T28" fmla="*/ 203 w 217"/>
              <a:gd name="T29" fmla="*/ 354 h 567"/>
              <a:gd name="T30" fmla="*/ 190 w 217"/>
              <a:gd name="T31" fmla="*/ 334 h 567"/>
              <a:gd name="T32" fmla="*/ 181 w 217"/>
              <a:gd name="T33" fmla="*/ 334 h 567"/>
              <a:gd name="T34" fmla="*/ 180 w 217"/>
              <a:gd name="T35" fmla="*/ 352 h 567"/>
              <a:gd name="T36" fmla="*/ 182 w 217"/>
              <a:gd name="T37" fmla="*/ 384 h 567"/>
              <a:gd name="T38" fmla="*/ 181 w 217"/>
              <a:gd name="T39" fmla="*/ 421 h 567"/>
              <a:gd name="T40" fmla="*/ 176 w 217"/>
              <a:gd name="T41" fmla="*/ 474 h 567"/>
              <a:gd name="T42" fmla="*/ 169 w 217"/>
              <a:gd name="T43" fmla="*/ 525 h 567"/>
              <a:gd name="T44" fmla="*/ 161 w 217"/>
              <a:gd name="T45" fmla="*/ 561 h 567"/>
              <a:gd name="T46" fmla="*/ 158 w 217"/>
              <a:gd name="T47" fmla="*/ 567 h 567"/>
              <a:gd name="T48" fmla="*/ 158 w 217"/>
              <a:gd name="T49" fmla="*/ 549 h 567"/>
              <a:gd name="T50" fmla="*/ 156 w 217"/>
              <a:gd name="T51" fmla="*/ 515 h 567"/>
              <a:gd name="T52" fmla="*/ 154 w 217"/>
              <a:gd name="T53" fmla="*/ 484 h 567"/>
              <a:gd name="T54" fmla="*/ 148 w 217"/>
              <a:gd name="T55" fmla="*/ 480 h 567"/>
              <a:gd name="T56" fmla="*/ 142 w 217"/>
              <a:gd name="T57" fmla="*/ 495 h 567"/>
              <a:gd name="T58" fmla="*/ 135 w 217"/>
              <a:gd name="T59" fmla="*/ 522 h 567"/>
              <a:gd name="T60" fmla="*/ 129 w 217"/>
              <a:gd name="T61" fmla="*/ 546 h 567"/>
              <a:gd name="T62" fmla="*/ 123 w 217"/>
              <a:gd name="T63" fmla="*/ 562 h 567"/>
              <a:gd name="T64" fmla="*/ 122 w 217"/>
              <a:gd name="T65" fmla="*/ 552 h 567"/>
              <a:gd name="T66" fmla="*/ 123 w 217"/>
              <a:gd name="T67" fmla="*/ 524 h 567"/>
              <a:gd name="T68" fmla="*/ 126 w 217"/>
              <a:gd name="T69" fmla="*/ 486 h 567"/>
              <a:gd name="T70" fmla="*/ 127 w 217"/>
              <a:gd name="T71" fmla="*/ 447 h 567"/>
              <a:gd name="T72" fmla="*/ 129 w 217"/>
              <a:gd name="T73" fmla="*/ 415 h 567"/>
              <a:gd name="T74" fmla="*/ 129 w 217"/>
              <a:gd name="T75" fmla="*/ 368 h 567"/>
              <a:gd name="T76" fmla="*/ 129 w 217"/>
              <a:gd name="T77" fmla="*/ 339 h 567"/>
              <a:gd name="T78" fmla="*/ 123 w 217"/>
              <a:gd name="T79" fmla="*/ 326 h 567"/>
              <a:gd name="T80" fmla="*/ 105 w 217"/>
              <a:gd name="T81" fmla="*/ 316 h 567"/>
              <a:gd name="T82" fmla="*/ 79 w 217"/>
              <a:gd name="T83" fmla="*/ 299 h 567"/>
              <a:gd name="T84" fmla="*/ 51 w 217"/>
              <a:gd name="T85" fmla="*/ 267 h 567"/>
              <a:gd name="T86" fmla="*/ 32 w 217"/>
              <a:gd name="T87" fmla="*/ 208 h 567"/>
              <a:gd name="T88" fmla="*/ 28 w 217"/>
              <a:gd name="T89" fmla="*/ 143 h 567"/>
              <a:gd name="T90" fmla="*/ 37 w 217"/>
              <a:gd name="T91" fmla="*/ 95 h 567"/>
              <a:gd name="T92" fmla="*/ 40 w 217"/>
              <a:gd name="T93" fmla="*/ 72 h 567"/>
              <a:gd name="T94" fmla="*/ 0 w 217"/>
              <a:gd name="T95" fmla="*/ 48 h 567"/>
              <a:gd name="T96" fmla="*/ 45 w 217"/>
              <a:gd name="T97" fmla="*/ 21 h 567"/>
              <a:gd name="T98" fmla="*/ 60 w 217"/>
              <a:gd name="T99" fmla="*/ 5 h 567"/>
              <a:gd name="T100" fmla="*/ 89 w 217"/>
              <a:gd name="T101" fmla="*/ 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7" h="567">
                <a:moveTo>
                  <a:pt x="89" y="0"/>
                </a:moveTo>
                <a:lnTo>
                  <a:pt x="109" y="2"/>
                </a:lnTo>
                <a:lnTo>
                  <a:pt x="123" y="9"/>
                </a:lnTo>
                <a:lnTo>
                  <a:pt x="134" y="18"/>
                </a:lnTo>
                <a:lnTo>
                  <a:pt x="140" y="29"/>
                </a:lnTo>
                <a:lnTo>
                  <a:pt x="143" y="42"/>
                </a:lnTo>
                <a:lnTo>
                  <a:pt x="144" y="54"/>
                </a:lnTo>
                <a:lnTo>
                  <a:pt x="142" y="67"/>
                </a:lnTo>
                <a:lnTo>
                  <a:pt x="146" y="74"/>
                </a:lnTo>
                <a:lnTo>
                  <a:pt x="152" y="82"/>
                </a:lnTo>
                <a:lnTo>
                  <a:pt x="160" y="92"/>
                </a:lnTo>
                <a:lnTo>
                  <a:pt x="168" y="102"/>
                </a:lnTo>
                <a:lnTo>
                  <a:pt x="179" y="116"/>
                </a:lnTo>
                <a:lnTo>
                  <a:pt x="188" y="133"/>
                </a:lnTo>
                <a:lnTo>
                  <a:pt x="196" y="156"/>
                </a:lnTo>
                <a:lnTo>
                  <a:pt x="203" y="181"/>
                </a:lnTo>
                <a:lnTo>
                  <a:pt x="209" y="213"/>
                </a:lnTo>
                <a:lnTo>
                  <a:pt x="213" y="254"/>
                </a:lnTo>
                <a:lnTo>
                  <a:pt x="215" y="291"/>
                </a:lnTo>
                <a:lnTo>
                  <a:pt x="217" y="321"/>
                </a:lnTo>
                <a:lnTo>
                  <a:pt x="217" y="347"/>
                </a:lnTo>
                <a:lnTo>
                  <a:pt x="217" y="368"/>
                </a:lnTo>
                <a:lnTo>
                  <a:pt x="215" y="384"/>
                </a:lnTo>
                <a:lnTo>
                  <a:pt x="215" y="396"/>
                </a:lnTo>
                <a:lnTo>
                  <a:pt x="215" y="401"/>
                </a:lnTo>
                <a:lnTo>
                  <a:pt x="214" y="398"/>
                </a:lnTo>
                <a:lnTo>
                  <a:pt x="213" y="390"/>
                </a:lnTo>
                <a:lnTo>
                  <a:pt x="211" y="380"/>
                </a:lnTo>
                <a:lnTo>
                  <a:pt x="207" y="367"/>
                </a:lnTo>
                <a:lnTo>
                  <a:pt x="203" y="354"/>
                </a:lnTo>
                <a:lnTo>
                  <a:pt x="198" y="342"/>
                </a:lnTo>
                <a:lnTo>
                  <a:pt x="190" y="334"/>
                </a:lnTo>
                <a:lnTo>
                  <a:pt x="184" y="331"/>
                </a:lnTo>
                <a:lnTo>
                  <a:pt x="181" y="334"/>
                </a:lnTo>
                <a:lnTo>
                  <a:pt x="180" y="342"/>
                </a:lnTo>
                <a:lnTo>
                  <a:pt x="180" y="352"/>
                </a:lnTo>
                <a:lnTo>
                  <a:pt x="181" y="367"/>
                </a:lnTo>
                <a:lnTo>
                  <a:pt x="182" y="384"/>
                </a:lnTo>
                <a:lnTo>
                  <a:pt x="182" y="401"/>
                </a:lnTo>
                <a:lnTo>
                  <a:pt x="181" y="421"/>
                </a:lnTo>
                <a:lnTo>
                  <a:pt x="179" y="447"/>
                </a:lnTo>
                <a:lnTo>
                  <a:pt x="176" y="474"/>
                </a:lnTo>
                <a:lnTo>
                  <a:pt x="172" y="501"/>
                </a:lnTo>
                <a:lnTo>
                  <a:pt x="169" y="525"/>
                </a:lnTo>
                <a:lnTo>
                  <a:pt x="165" y="546"/>
                </a:lnTo>
                <a:lnTo>
                  <a:pt x="161" y="561"/>
                </a:lnTo>
                <a:lnTo>
                  <a:pt x="159" y="567"/>
                </a:lnTo>
                <a:lnTo>
                  <a:pt x="158" y="567"/>
                </a:lnTo>
                <a:lnTo>
                  <a:pt x="158" y="561"/>
                </a:lnTo>
                <a:lnTo>
                  <a:pt x="158" y="549"/>
                </a:lnTo>
                <a:lnTo>
                  <a:pt x="158" y="535"/>
                </a:lnTo>
                <a:lnTo>
                  <a:pt x="156" y="515"/>
                </a:lnTo>
                <a:lnTo>
                  <a:pt x="155" y="494"/>
                </a:lnTo>
                <a:lnTo>
                  <a:pt x="154" y="484"/>
                </a:lnTo>
                <a:lnTo>
                  <a:pt x="151" y="478"/>
                </a:lnTo>
                <a:lnTo>
                  <a:pt x="148" y="480"/>
                </a:lnTo>
                <a:lnTo>
                  <a:pt x="144" y="486"/>
                </a:lnTo>
                <a:lnTo>
                  <a:pt x="142" y="495"/>
                </a:lnTo>
                <a:lnTo>
                  <a:pt x="138" y="507"/>
                </a:lnTo>
                <a:lnTo>
                  <a:pt x="135" y="522"/>
                </a:lnTo>
                <a:lnTo>
                  <a:pt x="131" y="535"/>
                </a:lnTo>
                <a:lnTo>
                  <a:pt x="129" y="546"/>
                </a:lnTo>
                <a:lnTo>
                  <a:pt x="126" y="557"/>
                </a:lnTo>
                <a:lnTo>
                  <a:pt x="123" y="562"/>
                </a:lnTo>
                <a:lnTo>
                  <a:pt x="122" y="560"/>
                </a:lnTo>
                <a:lnTo>
                  <a:pt x="122" y="552"/>
                </a:lnTo>
                <a:lnTo>
                  <a:pt x="122" y="540"/>
                </a:lnTo>
                <a:lnTo>
                  <a:pt x="123" y="524"/>
                </a:lnTo>
                <a:lnTo>
                  <a:pt x="125" y="506"/>
                </a:lnTo>
                <a:lnTo>
                  <a:pt x="126" y="486"/>
                </a:lnTo>
                <a:lnTo>
                  <a:pt x="126" y="466"/>
                </a:lnTo>
                <a:lnTo>
                  <a:pt x="127" y="447"/>
                </a:lnTo>
                <a:lnTo>
                  <a:pt x="129" y="430"/>
                </a:lnTo>
                <a:lnTo>
                  <a:pt x="129" y="415"/>
                </a:lnTo>
                <a:lnTo>
                  <a:pt x="127" y="389"/>
                </a:lnTo>
                <a:lnTo>
                  <a:pt x="129" y="368"/>
                </a:lnTo>
                <a:lnTo>
                  <a:pt x="129" y="352"/>
                </a:lnTo>
                <a:lnTo>
                  <a:pt x="129" y="339"/>
                </a:lnTo>
                <a:lnTo>
                  <a:pt x="127" y="330"/>
                </a:lnTo>
                <a:lnTo>
                  <a:pt x="123" y="326"/>
                </a:lnTo>
                <a:lnTo>
                  <a:pt x="116" y="321"/>
                </a:lnTo>
                <a:lnTo>
                  <a:pt x="105" y="316"/>
                </a:lnTo>
                <a:lnTo>
                  <a:pt x="92" y="309"/>
                </a:lnTo>
                <a:lnTo>
                  <a:pt x="79" y="299"/>
                </a:lnTo>
                <a:lnTo>
                  <a:pt x="64" y="286"/>
                </a:lnTo>
                <a:lnTo>
                  <a:pt x="51" y="267"/>
                </a:lnTo>
                <a:lnTo>
                  <a:pt x="41" y="244"/>
                </a:lnTo>
                <a:lnTo>
                  <a:pt x="32" y="208"/>
                </a:lnTo>
                <a:lnTo>
                  <a:pt x="28" y="174"/>
                </a:lnTo>
                <a:lnTo>
                  <a:pt x="28" y="143"/>
                </a:lnTo>
                <a:lnTo>
                  <a:pt x="32" y="115"/>
                </a:lnTo>
                <a:lnTo>
                  <a:pt x="37" y="95"/>
                </a:lnTo>
                <a:lnTo>
                  <a:pt x="43" y="82"/>
                </a:lnTo>
                <a:lnTo>
                  <a:pt x="40" y="72"/>
                </a:lnTo>
                <a:lnTo>
                  <a:pt x="37" y="57"/>
                </a:lnTo>
                <a:lnTo>
                  <a:pt x="0" y="48"/>
                </a:lnTo>
                <a:lnTo>
                  <a:pt x="40" y="31"/>
                </a:lnTo>
                <a:lnTo>
                  <a:pt x="45" y="21"/>
                </a:lnTo>
                <a:lnTo>
                  <a:pt x="51" y="13"/>
                </a:lnTo>
                <a:lnTo>
                  <a:pt x="60" y="5"/>
                </a:lnTo>
                <a:lnTo>
                  <a:pt x="74" y="1"/>
                </a:lnTo>
                <a:lnTo>
                  <a:pt x="89" y="0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572"/>
          <p:cNvSpPr>
            <a:spLocks/>
          </p:cNvSpPr>
          <p:nvPr/>
        </p:nvSpPr>
        <p:spPr bwMode="auto">
          <a:xfrm>
            <a:off x="9272009" y="5063856"/>
            <a:ext cx="396875" cy="942975"/>
          </a:xfrm>
          <a:custGeom>
            <a:avLst/>
            <a:gdLst>
              <a:gd name="T0" fmla="*/ 111 w 250"/>
              <a:gd name="T1" fmla="*/ 7 h 594"/>
              <a:gd name="T2" fmla="*/ 111 w 250"/>
              <a:gd name="T3" fmla="*/ 30 h 594"/>
              <a:gd name="T4" fmla="*/ 118 w 250"/>
              <a:gd name="T5" fmla="*/ 57 h 594"/>
              <a:gd name="T6" fmla="*/ 118 w 250"/>
              <a:gd name="T7" fmla="*/ 74 h 594"/>
              <a:gd name="T8" fmla="*/ 120 w 250"/>
              <a:gd name="T9" fmla="*/ 92 h 594"/>
              <a:gd name="T10" fmla="*/ 131 w 250"/>
              <a:gd name="T11" fmla="*/ 116 h 594"/>
              <a:gd name="T12" fmla="*/ 150 w 250"/>
              <a:gd name="T13" fmla="*/ 131 h 594"/>
              <a:gd name="T14" fmla="*/ 173 w 250"/>
              <a:gd name="T15" fmla="*/ 148 h 594"/>
              <a:gd name="T16" fmla="*/ 204 w 250"/>
              <a:gd name="T17" fmla="*/ 181 h 594"/>
              <a:gd name="T18" fmla="*/ 226 w 250"/>
              <a:gd name="T19" fmla="*/ 226 h 594"/>
              <a:gd name="T20" fmla="*/ 240 w 250"/>
              <a:gd name="T21" fmla="*/ 286 h 594"/>
              <a:gd name="T22" fmla="*/ 248 w 250"/>
              <a:gd name="T23" fmla="*/ 349 h 594"/>
              <a:gd name="T24" fmla="*/ 250 w 250"/>
              <a:gd name="T25" fmla="*/ 404 h 594"/>
              <a:gd name="T26" fmla="*/ 246 w 250"/>
              <a:gd name="T27" fmla="*/ 417 h 594"/>
              <a:gd name="T28" fmla="*/ 238 w 250"/>
              <a:gd name="T29" fmla="*/ 400 h 594"/>
              <a:gd name="T30" fmla="*/ 227 w 250"/>
              <a:gd name="T31" fmla="*/ 380 h 594"/>
              <a:gd name="T32" fmla="*/ 217 w 250"/>
              <a:gd name="T33" fmla="*/ 362 h 594"/>
              <a:gd name="T34" fmla="*/ 208 w 250"/>
              <a:gd name="T35" fmla="*/ 349 h 594"/>
              <a:gd name="T36" fmla="*/ 200 w 250"/>
              <a:gd name="T37" fmla="*/ 345 h 594"/>
              <a:gd name="T38" fmla="*/ 196 w 250"/>
              <a:gd name="T39" fmla="*/ 353 h 594"/>
              <a:gd name="T40" fmla="*/ 197 w 250"/>
              <a:gd name="T41" fmla="*/ 378 h 594"/>
              <a:gd name="T42" fmla="*/ 206 w 250"/>
              <a:gd name="T43" fmla="*/ 421 h 594"/>
              <a:gd name="T44" fmla="*/ 223 w 250"/>
              <a:gd name="T45" fmla="*/ 488 h 594"/>
              <a:gd name="T46" fmla="*/ 250 w 250"/>
              <a:gd name="T47" fmla="*/ 581 h 594"/>
              <a:gd name="T48" fmla="*/ 217 w 250"/>
              <a:gd name="T49" fmla="*/ 591 h 594"/>
              <a:gd name="T50" fmla="*/ 181 w 250"/>
              <a:gd name="T51" fmla="*/ 594 h 594"/>
              <a:gd name="T52" fmla="*/ 168 w 250"/>
              <a:gd name="T53" fmla="*/ 500 h 594"/>
              <a:gd name="T54" fmla="*/ 155 w 250"/>
              <a:gd name="T55" fmla="*/ 438 h 594"/>
              <a:gd name="T56" fmla="*/ 143 w 250"/>
              <a:gd name="T57" fmla="*/ 404 h 594"/>
              <a:gd name="T58" fmla="*/ 134 w 250"/>
              <a:gd name="T59" fmla="*/ 390 h 594"/>
              <a:gd name="T60" fmla="*/ 128 w 250"/>
              <a:gd name="T61" fmla="*/ 393 h 594"/>
              <a:gd name="T62" fmla="*/ 124 w 250"/>
              <a:gd name="T63" fmla="*/ 408 h 594"/>
              <a:gd name="T64" fmla="*/ 122 w 250"/>
              <a:gd name="T65" fmla="*/ 429 h 594"/>
              <a:gd name="T66" fmla="*/ 124 w 250"/>
              <a:gd name="T67" fmla="*/ 450 h 594"/>
              <a:gd name="T68" fmla="*/ 88 w 250"/>
              <a:gd name="T69" fmla="*/ 424 h 594"/>
              <a:gd name="T70" fmla="*/ 34 w 250"/>
              <a:gd name="T71" fmla="*/ 353 h 594"/>
              <a:gd name="T72" fmla="*/ 8 w 250"/>
              <a:gd name="T73" fmla="*/ 290 h 594"/>
              <a:gd name="T74" fmla="*/ 0 w 250"/>
              <a:gd name="T75" fmla="*/ 237 h 594"/>
              <a:gd name="T76" fmla="*/ 3 w 250"/>
              <a:gd name="T77" fmla="*/ 197 h 594"/>
              <a:gd name="T78" fmla="*/ 12 w 250"/>
              <a:gd name="T79" fmla="*/ 172 h 594"/>
              <a:gd name="T80" fmla="*/ 23 w 250"/>
              <a:gd name="T81" fmla="*/ 148 h 594"/>
              <a:gd name="T82" fmla="*/ 28 w 250"/>
              <a:gd name="T83" fmla="*/ 126 h 594"/>
              <a:gd name="T84" fmla="*/ 29 w 250"/>
              <a:gd name="T85" fmla="*/ 92 h 594"/>
              <a:gd name="T86" fmla="*/ 37 w 250"/>
              <a:gd name="T87" fmla="*/ 53 h 594"/>
              <a:gd name="T88" fmla="*/ 53 w 250"/>
              <a:gd name="T89" fmla="*/ 32 h 594"/>
              <a:gd name="T90" fmla="*/ 70 w 250"/>
              <a:gd name="T91" fmla="*/ 25 h 594"/>
              <a:gd name="T92" fmla="*/ 100 w 250"/>
              <a:gd name="T93" fmla="*/ 12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0" h="594">
                <a:moveTo>
                  <a:pt x="112" y="0"/>
                </a:moveTo>
                <a:lnTo>
                  <a:pt x="111" y="7"/>
                </a:lnTo>
                <a:lnTo>
                  <a:pt x="109" y="16"/>
                </a:lnTo>
                <a:lnTo>
                  <a:pt x="111" y="30"/>
                </a:lnTo>
                <a:lnTo>
                  <a:pt x="116" y="46"/>
                </a:lnTo>
                <a:lnTo>
                  <a:pt x="118" y="57"/>
                </a:lnTo>
                <a:lnTo>
                  <a:pt x="120" y="66"/>
                </a:lnTo>
                <a:lnTo>
                  <a:pt x="118" y="74"/>
                </a:lnTo>
                <a:lnTo>
                  <a:pt x="118" y="81"/>
                </a:lnTo>
                <a:lnTo>
                  <a:pt x="120" y="92"/>
                </a:lnTo>
                <a:lnTo>
                  <a:pt x="125" y="105"/>
                </a:lnTo>
                <a:lnTo>
                  <a:pt x="131" y="116"/>
                </a:lnTo>
                <a:lnTo>
                  <a:pt x="139" y="123"/>
                </a:lnTo>
                <a:lnTo>
                  <a:pt x="150" y="131"/>
                </a:lnTo>
                <a:lnTo>
                  <a:pt x="160" y="139"/>
                </a:lnTo>
                <a:lnTo>
                  <a:pt x="173" y="148"/>
                </a:lnTo>
                <a:lnTo>
                  <a:pt x="188" y="163"/>
                </a:lnTo>
                <a:lnTo>
                  <a:pt x="204" y="181"/>
                </a:lnTo>
                <a:lnTo>
                  <a:pt x="215" y="201"/>
                </a:lnTo>
                <a:lnTo>
                  <a:pt x="226" y="226"/>
                </a:lnTo>
                <a:lnTo>
                  <a:pt x="234" y="255"/>
                </a:lnTo>
                <a:lnTo>
                  <a:pt x="240" y="286"/>
                </a:lnTo>
                <a:lnTo>
                  <a:pt x="246" y="317"/>
                </a:lnTo>
                <a:lnTo>
                  <a:pt x="248" y="349"/>
                </a:lnTo>
                <a:lnTo>
                  <a:pt x="250" y="378"/>
                </a:lnTo>
                <a:lnTo>
                  <a:pt x="250" y="404"/>
                </a:lnTo>
                <a:lnTo>
                  <a:pt x="248" y="424"/>
                </a:lnTo>
                <a:lnTo>
                  <a:pt x="246" y="417"/>
                </a:lnTo>
                <a:lnTo>
                  <a:pt x="242" y="409"/>
                </a:lnTo>
                <a:lnTo>
                  <a:pt x="238" y="400"/>
                </a:lnTo>
                <a:lnTo>
                  <a:pt x="232" y="390"/>
                </a:lnTo>
                <a:lnTo>
                  <a:pt x="227" y="380"/>
                </a:lnTo>
                <a:lnTo>
                  <a:pt x="222" y="370"/>
                </a:lnTo>
                <a:lnTo>
                  <a:pt x="217" y="362"/>
                </a:lnTo>
                <a:lnTo>
                  <a:pt x="212" y="354"/>
                </a:lnTo>
                <a:lnTo>
                  <a:pt x="208" y="349"/>
                </a:lnTo>
                <a:lnTo>
                  <a:pt x="204" y="346"/>
                </a:lnTo>
                <a:lnTo>
                  <a:pt x="200" y="345"/>
                </a:lnTo>
                <a:lnTo>
                  <a:pt x="197" y="348"/>
                </a:lnTo>
                <a:lnTo>
                  <a:pt x="196" y="353"/>
                </a:lnTo>
                <a:lnTo>
                  <a:pt x="196" y="363"/>
                </a:lnTo>
                <a:lnTo>
                  <a:pt x="197" y="378"/>
                </a:lnTo>
                <a:lnTo>
                  <a:pt x="201" y="396"/>
                </a:lnTo>
                <a:lnTo>
                  <a:pt x="206" y="421"/>
                </a:lnTo>
                <a:lnTo>
                  <a:pt x="213" y="451"/>
                </a:lnTo>
                <a:lnTo>
                  <a:pt x="223" y="488"/>
                </a:lnTo>
                <a:lnTo>
                  <a:pt x="235" y="531"/>
                </a:lnTo>
                <a:lnTo>
                  <a:pt x="250" y="581"/>
                </a:lnTo>
                <a:lnTo>
                  <a:pt x="235" y="588"/>
                </a:lnTo>
                <a:lnTo>
                  <a:pt x="217" y="591"/>
                </a:lnTo>
                <a:lnTo>
                  <a:pt x="198" y="593"/>
                </a:lnTo>
                <a:lnTo>
                  <a:pt x="181" y="594"/>
                </a:lnTo>
                <a:lnTo>
                  <a:pt x="175" y="543"/>
                </a:lnTo>
                <a:lnTo>
                  <a:pt x="168" y="500"/>
                </a:lnTo>
                <a:lnTo>
                  <a:pt x="160" y="466"/>
                </a:lnTo>
                <a:lnTo>
                  <a:pt x="155" y="438"/>
                </a:lnTo>
                <a:lnTo>
                  <a:pt x="149" y="418"/>
                </a:lnTo>
                <a:lnTo>
                  <a:pt x="143" y="404"/>
                </a:lnTo>
                <a:lnTo>
                  <a:pt x="139" y="395"/>
                </a:lnTo>
                <a:lnTo>
                  <a:pt x="134" y="390"/>
                </a:lnTo>
                <a:lnTo>
                  <a:pt x="130" y="390"/>
                </a:lnTo>
                <a:lnTo>
                  <a:pt x="128" y="393"/>
                </a:lnTo>
                <a:lnTo>
                  <a:pt x="125" y="399"/>
                </a:lnTo>
                <a:lnTo>
                  <a:pt x="124" y="408"/>
                </a:lnTo>
                <a:lnTo>
                  <a:pt x="122" y="417"/>
                </a:lnTo>
                <a:lnTo>
                  <a:pt x="122" y="429"/>
                </a:lnTo>
                <a:lnTo>
                  <a:pt x="122" y="439"/>
                </a:lnTo>
                <a:lnTo>
                  <a:pt x="124" y="450"/>
                </a:lnTo>
                <a:lnTo>
                  <a:pt x="126" y="460"/>
                </a:lnTo>
                <a:lnTo>
                  <a:pt x="88" y="424"/>
                </a:lnTo>
                <a:lnTo>
                  <a:pt x="58" y="387"/>
                </a:lnTo>
                <a:lnTo>
                  <a:pt x="34" y="353"/>
                </a:lnTo>
                <a:lnTo>
                  <a:pt x="19" y="320"/>
                </a:lnTo>
                <a:lnTo>
                  <a:pt x="8" y="290"/>
                </a:lnTo>
                <a:lnTo>
                  <a:pt x="2" y="262"/>
                </a:lnTo>
                <a:lnTo>
                  <a:pt x="0" y="237"/>
                </a:lnTo>
                <a:lnTo>
                  <a:pt x="0" y="215"/>
                </a:lnTo>
                <a:lnTo>
                  <a:pt x="3" y="197"/>
                </a:lnTo>
                <a:lnTo>
                  <a:pt x="8" y="182"/>
                </a:lnTo>
                <a:lnTo>
                  <a:pt x="12" y="172"/>
                </a:lnTo>
                <a:lnTo>
                  <a:pt x="19" y="159"/>
                </a:lnTo>
                <a:lnTo>
                  <a:pt x="23" y="148"/>
                </a:lnTo>
                <a:lnTo>
                  <a:pt x="25" y="138"/>
                </a:lnTo>
                <a:lnTo>
                  <a:pt x="28" y="126"/>
                </a:lnTo>
                <a:lnTo>
                  <a:pt x="28" y="112"/>
                </a:lnTo>
                <a:lnTo>
                  <a:pt x="29" y="92"/>
                </a:lnTo>
                <a:lnTo>
                  <a:pt x="32" y="70"/>
                </a:lnTo>
                <a:lnTo>
                  <a:pt x="37" y="53"/>
                </a:lnTo>
                <a:lnTo>
                  <a:pt x="44" y="41"/>
                </a:lnTo>
                <a:lnTo>
                  <a:pt x="53" y="32"/>
                </a:lnTo>
                <a:lnTo>
                  <a:pt x="61" y="26"/>
                </a:lnTo>
                <a:lnTo>
                  <a:pt x="70" y="25"/>
                </a:lnTo>
                <a:lnTo>
                  <a:pt x="86" y="21"/>
                </a:lnTo>
                <a:lnTo>
                  <a:pt x="100" y="12"/>
                </a:lnTo>
                <a:lnTo>
                  <a:pt x="112" y="0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567"/>
          <p:cNvSpPr>
            <a:spLocks noEditPoints="1"/>
          </p:cNvSpPr>
          <p:nvPr/>
        </p:nvSpPr>
        <p:spPr bwMode="auto">
          <a:xfrm>
            <a:off x="9789534" y="5916311"/>
            <a:ext cx="314325" cy="411163"/>
          </a:xfrm>
          <a:custGeom>
            <a:avLst/>
            <a:gdLst>
              <a:gd name="T0" fmla="*/ 118 w 198"/>
              <a:gd name="T1" fmla="*/ 201 h 259"/>
              <a:gd name="T2" fmla="*/ 42 w 198"/>
              <a:gd name="T3" fmla="*/ 0 h 259"/>
              <a:gd name="T4" fmla="*/ 83 w 198"/>
              <a:gd name="T5" fmla="*/ 8 h 259"/>
              <a:gd name="T6" fmla="*/ 85 w 198"/>
              <a:gd name="T7" fmla="*/ 12 h 259"/>
              <a:gd name="T8" fmla="*/ 82 w 198"/>
              <a:gd name="T9" fmla="*/ 25 h 259"/>
              <a:gd name="T10" fmla="*/ 91 w 198"/>
              <a:gd name="T11" fmla="*/ 44 h 259"/>
              <a:gd name="T12" fmla="*/ 130 w 198"/>
              <a:gd name="T13" fmla="*/ 75 h 259"/>
              <a:gd name="T14" fmla="*/ 148 w 198"/>
              <a:gd name="T15" fmla="*/ 126 h 259"/>
              <a:gd name="T16" fmla="*/ 198 w 198"/>
              <a:gd name="T17" fmla="*/ 160 h 259"/>
              <a:gd name="T18" fmla="*/ 192 w 198"/>
              <a:gd name="T19" fmla="*/ 165 h 259"/>
              <a:gd name="T20" fmla="*/ 150 w 198"/>
              <a:gd name="T21" fmla="*/ 168 h 259"/>
              <a:gd name="T22" fmla="*/ 126 w 198"/>
              <a:gd name="T23" fmla="*/ 188 h 259"/>
              <a:gd name="T24" fmla="*/ 121 w 198"/>
              <a:gd name="T25" fmla="*/ 207 h 259"/>
              <a:gd name="T26" fmla="*/ 126 w 198"/>
              <a:gd name="T27" fmla="*/ 227 h 259"/>
              <a:gd name="T28" fmla="*/ 131 w 198"/>
              <a:gd name="T29" fmla="*/ 234 h 259"/>
              <a:gd name="T30" fmla="*/ 138 w 198"/>
              <a:gd name="T31" fmla="*/ 247 h 259"/>
              <a:gd name="T32" fmla="*/ 139 w 198"/>
              <a:gd name="T33" fmla="*/ 252 h 259"/>
              <a:gd name="T34" fmla="*/ 131 w 198"/>
              <a:gd name="T35" fmla="*/ 243 h 259"/>
              <a:gd name="T36" fmla="*/ 126 w 198"/>
              <a:gd name="T37" fmla="*/ 243 h 259"/>
              <a:gd name="T38" fmla="*/ 122 w 198"/>
              <a:gd name="T39" fmla="*/ 259 h 259"/>
              <a:gd name="T40" fmla="*/ 122 w 198"/>
              <a:gd name="T41" fmla="*/ 248 h 259"/>
              <a:gd name="T42" fmla="*/ 121 w 198"/>
              <a:gd name="T43" fmla="*/ 231 h 259"/>
              <a:gd name="T44" fmla="*/ 114 w 198"/>
              <a:gd name="T45" fmla="*/ 240 h 259"/>
              <a:gd name="T46" fmla="*/ 108 w 198"/>
              <a:gd name="T47" fmla="*/ 255 h 259"/>
              <a:gd name="T48" fmla="*/ 105 w 198"/>
              <a:gd name="T49" fmla="*/ 255 h 259"/>
              <a:gd name="T50" fmla="*/ 109 w 198"/>
              <a:gd name="T51" fmla="*/ 240 h 259"/>
              <a:gd name="T52" fmla="*/ 117 w 198"/>
              <a:gd name="T53" fmla="*/ 224 h 259"/>
              <a:gd name="T54" fmla="*/ 117 w 198"/>
              <a:gd name="T55" fmla="*/ 209 h 259"/>
              <a:gd name="T56" fmla="*/ 103 w 198"/>
              <a:gd name="T57" fmla="*/ 192 h 259"/>
              <a:gd name="T58" fmla="*/ 79 w 198"/>
              <a:gd name="T59" fmla="*/ 190 h 259"/>
              <a:gd name="T60" fmla="*/ 58 w 198"/>
              <a:gd name="T61" fmla="*/ 196 h 259"/>
              <a:gd name="T62" fmla="*/ 45 w 198"/>
              <a:gd name="T63" fmla="*/ 204 h 259"/>
              <a:gd name="T64" fmla="*/ 29 w 198"/>
              <a:gd name="T65" fmla="*/ 219 h 259"/>
              <a:gd name="T66" fmla="*/ 30 w 198"/>
              <a:gd name="T67" fmla="*/ 238 h 259"/>
              <a:gd name="T68" fmla="*/ 37 w 198"/>
              <a:gd name="T69" fmla="*/ 248 h 259"/>
              <a:gd name="T70" fmla="*/ 36 w 198"/>
              <a:gd name="T71" fmla="*/ 252 h 259"/>
              <a:gd name="T72" fmla="*/ 32 w 198"/>
              <a:gd name="T73" fmla="*/ 247 h 259"/>
              <a:gd name="T74" fmla="*/ 26 w 198"/>
              <a:gd name="T75" fmla="*/ 240 h 259"/>
              <a:gd name="T76" fmla="*/ 25 w 198"/>
              <a:gd name="T77" fmla="*/ 257 h 259"/>
              <a:gd name="T78" fmla="*/ 21 w 198"/>
              <a:gd name="T79" fmla="*/ 252 h 259"/>
              <a:gd name="T80" fmla="*/ 20 w 198"/>
              <a:gd name="T81" fmla="*/ 238 h 259"/>
              <a:gd name="T82" fmla="*/ 8 w 198"/>
              <a:gd name="T83" fmla="*/ 252 h 259"/>
              <a:gd name="T84" fmla="*/ 12 w 198"/>
              <a:gd name="T85" fmla="*/ 238 h 259"/>
              <a:gd name="T86" fmla="*/ 23 w 198"/>
              <a:gd name="T87" fmla="*/ 217 h 259"/>
              <a:gd name="T88" fmla="*/ 41 w 198"/>
              <a:gd name="T89" fmla="*/ 197 h 259"/>
              <a:gd name="T90" fmla="*/ 32 w 198"/>
              <a:gd name="T91" fmla="*/ 169 h 259"/>
              <a:gd name="T92" fmla="*/ 3 w 198"/>
              <a:gd name="T93" fmla="*/ 130 h 259"/>
              <a:gd name="T94" fmla="*/ 9 w 198"/>
              <a:gd name="T95" fmla="*/ 86 h 259"/>
              <a:gd name="T96" fmla="*/ 3 w 198"/>
              <a:gd name="T97" fmla="*/ 3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8" h="259">
                <a:moveTo>
                  <a:pt x="122" y="190"/>
                </a:moveTo>
                <a:lnTo>
                  <a:pt x="117" y="192"/>
                </a:lnTo>
                <a:lnTo>
                  <a:pt x="113" y="192"/>
                </a:lnTo>
                <a:lnTo>
                  <a:pt x="118" y="201"/>
                </a:lnTo>
                <a:lnTo>
                  <a:pt x="120" y="197"/>
                </a:lnTo>
                <a:lnTo>
                  <a:pt x="121" y="192"/>
                </a:lnTo>
                <a:lnTo>
                  <a:pt x="122" y="190"/>
                </a:lnTo>
                <a:close/>
                <a:moveTo>
                  <a:pt x="42" y="0"/>
                </a:moveTo>
                <a:lnTo>
                  <a:pt x="50" y="2"/>
                </a:lnTo>
                <a:lnTo>
                  <a:pt x="61" y="6"/>
                </a:lnTo>
                <a:lnTo>
                  <a:pt x="67" y="11"/>
                </a:lnTo>
                <a:lnTo>
                  <a:pt x="83" y="8"/>
                </a:lnTo>
                <a:lnTo>
                  <a:pt x="84" y="8"/>
                </a:lnTo>
                <a:lnTo>
                  <a:pt x="84" y="8"/>
                </a:lnTo>
                <a:lnTo>
                  <a:pt x="84" y="8"/>
                </a:lnTo>
                <a:lnTo>
                  <a:pt x="85" y="12"/>
                </a:lnTo>
                <a:lnTo>
                  <a:pt x="85" y="15"/>
                </a:lnTo>
                <a:lnTo>
                  <a:pt x="84" y="19"/>
                </a:lnTo>
                <a:lnTo>
                  <a:pt x="83" y="23"/>
                </a:lnTo>
                <a:lnTo>
                  <a:pt x="82" y="25"/>
                </a:lnTo>
                <a:lnTo>
                  <a:pt x="82" y="27"/>
                </a:lnTo>
                <a:lnTo>
                  <a:pt x="85" y="33"/>
                </a:lnTo>
                <a:lnTo>
                  <a:pt x="89" y="40"/>
                </a:lnTo>
                <a:lnTo>
                  <a:pt x="91" y="44"/>
                </a:lnTo>
                <a:lnTo>
                  <a:pt x="93" y="47"/>
                </a:lnTo>
                <a:lnTo>
                  <a:pt x="114" y="58"/>
                </a:lnTo>
                <a:lnTo>
                  <a:pt x="124" y="66"/>
                </a:lnTo>
                <a:lnTo>
                  <a:pt x="130" y="75"/>
                </a:lnTo>
                <a:lnTo>
                  <a:pt x="135" y="86"/>
                </a:lnTo>
                <a:lnTo>
                  <a:pt x="138" y="97"/>
                </a:lnTo>
                <a:lnTo>
                  <a:pt x="143" y="112"/>
                </a:lnTo>
                <a:lnTo>
                  <a:pt x="148" y="126"/>
                </a:lnTo>
                <a:lnTo>
                  <a:pt x="150" y="142"/>
                </a:lnTo>
                <a:lnTo>
                  <a:pt x="173" y="154"/>
                </a:lnTo>
                <a:lnTo>
                  <a:pt x="197" y="160"/>
                </a:lnTo>
                <a:lnTo>
                  <a:pt x="198" y="160"/>
                </a:lnTo>
                <a:lnTo>
                  <a:pt x="198" y="163"/>
                </a:lnTo>
                <a:lnTo>
                  <a:pt x="198" y="164"/>
                </a:lnTo>
                <a:lnTo>
                  <a:pt x="197" y="164"/>
                </a:lnTo>
                <a:lnTo>
                  <a:pt x="192" y="165"/>
                </a:lnTo>
                <a:lnTo>
                  <a:pt x="186" y="165"/>
                </a:lnTo>
                <a:lnTo>
                  <a:pt x="181" y="165"/>
                </a:lnTo>
                <a:lnTo>
                  <a:pt x="165" y="167"/>
                </a:lnTo>
                <a:lnTo>
                  <a:pt x="150" y="168"/>
                </a:lnTo>
                <a:lnTo>
                  <a:pt x="143" y="168"/>
                </a:lnTo>
                <a:lnTo>
                  <a:pt x="139" y="176"/>
                </a:lnTo>
                <a:lnTo>
                  <a:pt x="133" y="183"/>
                </a:lnTo>
                <a:lnTo>
                  <a:pt x="126" y="188"/>
                </a:lnTo>
                <a:lnTo>
                  <a:pt x="125" y="192"/>
                </a:lnTo>
                <a:lnTo>
                  <a:pt x="124" y="197"/>
                </a:lnTo>
                <a:lnTo>
                  <a:pt x="122" y="202"/>
                </a:lnTo>
                <a:lnTo>
                  <a:pt x="121" y="207"/>
                </a:lnTo>
                <a:lnTo>
                  <a:pt x="124" y="213"/>
                </a:lnTo>
                <a:lnTo>
                  <a:pt x="125" y="219"/>
                </a:lnTo>
                <a:lnTo>
                  <a:pt x="126" y="223"/>
                </a:lnTo>
                <a:lnTo>
                  <a:pt x="126" y="227"/>
                </a:lnTo>
                <a:lnTo>
                  <a:pt x="126" y="227"/>
                </a:lnTo>
                <a:lnTo>
                  <a:pt x="129" y="228"/>
                </a:lnTo>
                <a:lnTo>
                  <a:pt x="130" y="231"/>
                </a:lnTo>
                <a:lnTo>
                  <a:pt x="131" y="234"/>
                </a:lnTo>
                <a:lnTo>
                  <a:pt x="133" y="236"/>
                </a:lnTo>
                <a:lnTo>
                  <a:pt x="137" y="243"/>
                </a:lnTo>
                <a:lnTo>
                  <a:pt x="137" y="245"/>
                </a:lnTo>
                <a:lnTo>
                  <a:pt x="138" y="247"/>
                </a:lnTo>
                <a:lnTo>
                  <a:pt x="138" y="249"/>
                </a:lnTo>
                <a:lnTo>
                  <a:pt x="139" y="251"/>
                </a:lnTo>
                <a:lnTo>
                  <a:pt x="139" y="252"/>
                </a:lnTo>
                <a:lnTo>
                  <a:pt x="139" y="252"/>
                </a:lnTo>
                <a:lnTo>
                  <a:pt x="137" y="251"/>
                </a:lnTo>
                <a:lnTo>
                  <a:pt x="135" y="248"/>
                </a:lnTo>
                <a:lnTo>
                  <a:pt x="133" y="245"/>
                </a:lnTo>
                <a:lnTo>
                  <a:pt x="131" y="243"/>
                </a:lnTo>
                <a:lnTo>
                  <a:pt x="130" y="239"/>
                </a:lnTo>
                <a:lnTo>
                  <a:pt x="127" y="236"/>
                </a:lnTo>
                <a:lnTo>
                  <a:pt x="126" y="239"/>
                </a:lnTo>
                <a:lnTo>
                  <a:pt x="126" y="243"/>
                </a:lnTo>
                <a:lnTo>
                  <a:pt x="126" y="247"/>
                </a:lnTo>
                <a:lnTo>
                  <a:pt x="125" y="251"/>
                </a:lnTo>
                <a:lnTo>
                  <a:pt x="125" y="255"/>
                </a:lnTo>
                <a:lnTo>
                  <a:pt x="122" y="259"/>
                </a:lnTo>
                <a:lnTo>
                  <a:pt x="122" y="259"/>
                </a:lnTo>
                <a:lnTo>
                  <a:pt x="122" y="259"/>
                </a:lnTo>
                <a:lnTo>
                  <a:pt x="122" y="253"/>
                </a:lnTo>
                <a:lnTo>
                  <a:pt x="122" y="248"/>
                </a:lnTo>
                <a:lnTo>
                  <a:pt x="122" y="243"/>
                </a:lnTo>
                <a:lnTo>
                  <a:pt x="122" y="239"/>
                </a:lnTo>
                <a:lnTo>
                  <a:pt x="122" y="235"/>
                </a:lnTo>
                <a:lnTo>
                  <a:pt x="121" y="231"/>
                </a:lnTo>
                <a:lnTo>
                  <a:pt x="121" y="230"/>
                </a:lnTo>
                <a:lnTo>
                  <a:pt x="118" y="234"/>
                </a:lnTo>
                <a:lnTo>
                  <a:pt x="116" y="238"/>
                </a:lnTo>
                <a:lnTo>
                  <a:pt x="114" y="240"/>
                </a:lnTo>
                <a:lnTo>
                  <a:pt x="113" y="244"/>
                </a:lnTo>
                <a:lnTo>
                  <a:pt x="112" y="248"/>
                </a:lnTo>
                <a:lnTo>
                  <a:pt x="109" y="252"/>
                </a:lnTo>
                <a:lnTo>
                  <a:pt x="108" y="255"/>
                </a:lnTo>
                <a:lnTo>
                  <a:pt x="105" y="257"/>
                </a:lnTo>
                <a:lnTo>
                  <a:pt x="104" y="257"/>
                </a:lnTo>
                <a:lnTo>
                  <a:pt x="104" y="256"/>
                </a:lnTo>
                <a:lnTo>
                  <a:pt x="105" y="255"/>
                </a:lnTo>
                <a:lnTo>
                  <a:pt x="106" y="251"/>
                </a:lnTo>
                <a:lnTo>
                  <a:pt x="108" y="248"/>
                </a:lnTo>
                <a:lnTo>
                  <a:pt x="108" y="245"/>
                </a:lnTo>
                <a:lnTo>
                  <a:pt x="109" y="240"/>
                </a:lnTo>
                <a:lnTo>
                  <a:pt x="112" y="235"/>
                </a:lnTo>
                <a:lnTo>
                  <a:pt x="113" y="232"/>
                </a:lnTo>
                <a:lnTo>
                  <a:pt x="116" y="227"/>
                </a:lnTo>
                <a:lnTo>
                  <a:pt x="117" y="224"/>
                </a:lnTo>
                <a:lnTo>
                  <a:pt x="120" y="222"/>
                </a:lnTo>
                <a:lnTo>
                  <a:pt x="121" y="221"/>
                </a:lnTo>
                <a:lnTo>
                  <a:pt x="120" y="215"/>
                </a:lnTo>
                <a:lnTo>
                  <a:pt x="117" y="209"/>
                </a:lnTo>
                <a:lnTo>
                  <a:pt x="114" y="202"/>
                </a:lnTo>
                <a:lnTo>
                  <a:pt x="112" y="197"/>
                </a:lnTo>
                <a:lnTo>
                  <a:pt x="109" y="192"/>
                </a:lnTo>
                <a:lnTo>
                  <a:pt x="103" y="192"/>
                </a:lnTo>
                <a:lnTo>
                  <a:pt x="99" y="190"/>
                </a:lnTo>
                <a:lnTo>
                  <a:pt x="95" y="190"/>
                </a:lnTo>
                <a:lnTo>
                  <a:pt x="91" y="189"/>
                </a:lnTo>
                <a:lnTo>
                  <a:pt x="79" y="190"/>
                </a:lnTo>
                <a:lnTo>
                  <a:pt x="67" y="193"/>
                </a:lnTo>
                <a:lnTo>
                  <a:pt x="63" y="194"/>
                </a:lnTo>
                <a:lnTo>
                  <a:pt x="61" y="193"/>
                </a:lnTo>
                <a:lnTo>
                  <a:pt x="58" y="196"/>
                </a:lnTo>
                <a:lnTo>
                  <a:pt x="54" y="197"/>
                </a:lnTo>
                <a:lnTo>
                  <a:pt x="51" y="198"/>
                </a:lnTo>
                <a:lnTo>
                  <a:pt x="47" y="201"/>
                </a:lnTo>
                <a:lnTo>
                  <a:pt x="45" y="204"/>
                </a:lnTo>
                <a:lnTo>
                  <a:pt x="44" y="205"/>
                </a:lnTo>
                <a:lnTo>
                  <a:pt x="44" y="205"/>
                </a:lnTo>
                <a:lnTo>
                  <a:pt x="36" y="213"/>
                </a:lnTo>
                <a:lnTo>
                  <a:pt x="29" y="219"/>
                </a:lnTo>
                <a:lnTo>
                  <a:pt x="23" y="227"/>
                </a:lnTo>
                <a:lnTo>
                  <a:pt x="24" y="230"/>
                </a:lnTo>
                <a:lnTo>
                  <a:pt x="26" y="234"/>
                </a:lnTo>
                <a:lnTo>
                  <a:pt x="30" y="238"/>
                </a:lnTo>
                <a:lnTo>
                  <a:pt x="32" y="240"/>
                </a:lnTo>
                <a:lnTo>
                  <a:pt x="34" y="243"/>
                </a:lnTo>
                <a:lnTo>
                  <a:pt x="36" y="245"/>
                </a:lnTo>
                <a:lnTo>
                  <a:pt x="37" y="248"/>
                </a:lnTo>
                <a:lnTo>
                  <a:pt x="37" y="252"/>
                </a:lnTo>
                <a:lnTo>
                  <a:pt x="37" y="252"/>
                </a:lnTo>
                <a:lnTo>
                  <a:pt x="36" y="252"/>
                </a:lnTo>
                <a:lnTo>
                  <a:pt x="36" y="252"/>
                </a:lnTo>
                <a:lnTo>
                  <a:pt x="36" y="251"/>
                </a:lnTo>
                <a:lnTo>
                  <a:pt x="34" y="251"/>
                </a:lnTo>
                <a:lnTo>
                  <a:pt x="33" y="249"/>
                </a:lnTo>
                <a:lnTo>
                  <a:pt x="32" y="247"/>
                </a:lnTo>
                <a:lnTo>
                  <a:pt x="30" y="245"/>
                </a:lnTo>
                <a:lnTo>
                  <a:pt x="28" y="243"/>
                </a:lnTo>
                <a:lnTo>
                  <a:pt x="26" y="240"/>
                </a:lnTo>
                <a:lnTo>
                  <a:pt x="26" y="240"/>
                </a:lnTo>
                <a:lnTo>
                  <a:pt x="23" y="235"/>
                </a:lnTo>
                <a:lnTo>
                  <a:pt x="24" y="242"/>
                </a:lnTo>
                <a:lnTo>
                  <a:pt x="25" y="249"/>
                </a:lnTo>
                <a:lnTo>
                  <a:pt x="25" y="257"/>
                </a:lnTo>
                <a:lnTo>
                  <a:pt x="24" y="259"/>
                </a:lnTo>
                <a:lnTo>
                  <a:pt x="24" y="259"/>
                </a:lnTo>
                <a:lnTo>
                  <a:pt x="23" y="256"/>
                </a:lnTo>
                <a:lnTo>
                  <a:pt x="21" y="252"/>
                </a:lnTo>
                <a:lnTo>
                  <a:pt x="21" y="249"/>
                </a:lnTo>
                <a:lnTo>
                  <a:pt x="21" y="245"/>
                </a:lnTo>
                <a:lnTo>
                  <a:pt x="21" y="243"/>
                </a:lnTo>
                <a:lnTo>
                  <a:pt x="20" y="238"/>
                </a:lnTo>
                <a:lnTo>
                  <a:pt x="20" y="232"/>
                </a:lnTo>
                <a:lnTo>
                  <a:pt x="13" y="242"/>
                </a:lnTo>
                <a:lnTo>
                  <a:pt x="9" y="252"/>
                </a:lnTo>
                <a:lnTo>
                  <a:pt x="8" y="252"/>
                </a:lnTo>
                <a:lnTo>
                  <a:pt x="7" y="252"/>
                </a:lnTo>
                <a:lnTo>
                  <a:pt x="5" y="251"/>
                </a:lnTo>
                <a:lnTo>
                  <a:pt x="5" y="249"/>
                </a:lnTo>
                <a:lnTo>
                  <a:pt x="12" y="238"/>
                </a:lnTo>
                <a:lnTo>
                  <a:pt x="16" y="224"/>
                </a:lnTo>
                <a:lnTo>
                  <a:pt x="17" y="222"/>
                </a:lnTo>
                <a:lnTo>
                  <a:pt x="20" y="219"/>
                </a:lnTo>
                <a:lnTo>
                  <a:pt x="23" y="217"/>
                </a:lnTo>
                <a:lnTo>
                  <a:pt x="25" y="214"/>
                </a:lnTo>
                <a:lnTo>
                  <a:pt x="26" y="211"/>
                </a:lnTo>
                <a:lnTo>
                  <a:pt x="34" y="205"/>
                </a:lnTo>
                <a:lnTo>
                  <a:pt x="41" y="197"/>
                </a:lnTo>
                <a:lnTo>
                  <a:pt x="45" y="184"/>
                </a:lnTo>
                <a:lnTo>
                  <a:pt x="40" y="180"/>
                </a:lnTo>
                <a:lnTo>
                  <a:pt x="36" y="175"/>
                </a:lnTo>
                <a:lnTo>
                  <a:pt x="32" y="169"/>
                </a:lnTo>
                <a:lnTo>
                  <a:pt x="28" y="164"/>
                </a:lnTo>
                <a:lnTo>
                  <a:pt x="20" y="155"/>
                </a:lnTo>
                <a:lnTo>
                  <a:pt x="11" y="143"/>
                </a:lnTo>
                <a:lnTo>
                  <a:pt x="3" y="130"/>
                </a:lnTo>
                <a:lnTo>
                  <a:pt x="0" y="117"/>
                </a:lnTo>
                <a:lnTo>
                  <a:pt x="2" y="105"/>
                </a:lnTo>
                <a:lnTo>
                  <a:pt x="4" y="95"/>
                </a:lnTo>
                <a:lnTo>
                  <a:pt x="9" y="86"/>
                </a:lnTo>
                <a:lnTo>
                  <a:pt x="4" y="71"/>
                </a:lnTo>
                <a:lnTo>
                  <a:pt x="0" y="58"/>
                </a:lnTo>
                <a:lnTo>
                  <a:pt x="0" y="44"/>
                </a:lnTo>
                <a:lnTo>
                  <a:pt x="3" y="30"/>
                </a:lnTo>
                <a:lnTo>
                  <a:pt x="11" y="17"/>
                </a:lnTo>
                <a:lnTo>
                  <a:pt x="24" y="7"/>
                </a:lnTo>
                <a:lnTo>
                  <a:pt x="42" y="0"/>
                </a:lnTo>
                <a:close/>
              </a:path>
            </a:pathLst>
          </a:custGeom>
          <a:solidFill>
            <a:schemeClr val="bg1">
              <a:alpha val="54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262765"/>
      </p:ext>
    </p:extLst>
  </p:cSld>
  <p:clrMapOvr>
    <a:masterClrMapping/>
  </p:clrMapOvr>
  <p:transition spd="slow" advTm="18976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6.25E-7 -4.81481E-6 C 0.05221 0.24352 0.1487 0.40579 0.15781 0.73195 C 0.13763 0.97038 0.16328 1.07223 0.30195 1.2301 " pathEditMode="relative" rAng="0" ptsTypes="AAA">
                                      <p:cBhvr>
                                        <p:cTn id="6" dur="72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61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3.7037E-7 C 0.07422 0.40255 -0.56289 0.86875 -0.53164 1.24028 C -0.55742 1.26736 -0.63737 1.33148 -0.6625 1.35926 " pathEditMode="relative" rAng="0" ptsTypes="AAA">
                                      <p:cBhvr>
                                        <p:cTn id="20" dur="4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679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7.40741E-7 C 0.03529 0.13264 -0.04818 0.35602 0.10625 0.39583 C 0.24089 0.48333 0.25247 0.78194 0.38542 0.84745 C 0.52005 0.90185 0.60898 1.11944 0.72083 1.25555 " pathEditMode="relative" rAng="0" ptsTypes="AAAA">
                                      <p:cBhvr>
                                        <p:cTn id="28" dur="42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3594 0.12129 C -0.04987 0.76666 -0.39713 0.90926 -0.5776 1.30324 " pathEditMode="relative" rAng="0" ptsTypes="AA">
                                      <p:cBhvr>
                                        <p:cTn id="30" dur="62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590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85185E-6 C -0.12331 0.675 -0.55026 0.83912 -0.87917 0.97014 " pathEditMode="relative" rAng="0" ptsTypes="AA">
                                      <p:cBhvr>
                                        <p:cTn id="44" dur="29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32" y="4849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tmFilter="0,0; .5, 1; 1, 1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1" presetClass="entr" presetSubtype="0" fill="hold" grpId="0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1" presetClass="entr" presetSubtype="0" fill="hold" grpId="0" nodeType="withEffect">
                                  <p:stCondLst>
                                    <p:cond delay="10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 tmFilter="0,0; .5, 1; 1, 1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1" presetClass="entr" presetSubtype="0" fill="hold" grpId="0" nodeType="withEffect">
                                  <p:stCondLst>
                                    <p:cond delay="13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0" presetClass="path" presetSubtype="0" accel="5000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8.33333E-7 3.7037E-6 L 0.01771 -0.02431 L 0.02995 -0.00255 L 0.03815 -0.02662 L 0.04635 -0.00741 " pathEditMode="relative" rAng="0" ptsTypes="AAAAA">
                                      <p:cBhvr>
                                        <p:cTn id="109" dur="2000" spd="-100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8" y="-1343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32" presetClass="emph" presetSubtype="0" repeatCount="indefinite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0" presetClass="path" presetSubtype="0" accel="50000" decel="5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5.83333E-6 2.59259E-6 L 0.01498 -0.02176 L 0.02592 -0.00232 L 0.03672 -0.01945 L 0.04493 2.59259E-6 L 0.05183 -0.0169 L 0.05456 0.00254 " pathEditMode="relative" ptsTypes="AAAAAAA">
                                      <p:cBhvr>
                                        <p:cTn id="119" dur="2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32" presetClass="emph" presetSubtype="0" repeatCount="indefinite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Rot by="120000">
                                      <p:cBhvr>
                                        <p:cTn id="1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animMotion origin="layout" path="M 5.83333E-6 -1.48148E-6 L -0.03137 -0.05093 L -0.06406 -0.01227 L -0.07499 -0.09954 L -0.0927 -0.0632 L -0.10221 -0.12848 " pathEditMode="relative" ptsTypes="AAAAAA">
                                      <p:cBhvr>
                                        <p:cTn id="129" dur="20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32" presetClass="emph" presetSubtype="0" repeatCount="indefinite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Rot by="120000">
                                      <p:cBhvr>
                                        <p:cTn id="1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grpId="1" nodeType="withEffect">
                                  <p:stCondLst>
                                    <p:cond delay="11100"/>
                                  </p:stCondLst>
                                  <p:childTnLst>
                                    <p:animMotion origin="layout" path="M -1.66667E-6 2.22222E-6 L 0.01081 0.05092 L 0.01354 0.00949 L 0.02175 0.04606 L 0.02578 0.00717 L 0.03255 0.04606 L 0.03672 0.00717 " pathEditMode="relative" rAng="0" ptsTypes="AAAAAAA">
                                      <p:cBhvr>
                                        <p:cTn id="139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2546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32" presetClass="emph" presetSubtype="0" repeatCount="indefinite" fill="hold" grpId="2" nodeType="withEffect">
                                  <p:stCondLst>
                                    <p:cond delay="12300"/>
                                  </p:stCondLst>
                                  <p:childTnLst>
                                    <p:animRot by="120000">
                                      <p:cBhvr>
                                        <p:cTn id="1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32" presetClass="emph" presetSubtype="0" repeatCount="indefinite" fill="hold" grpId="1" nodeType="withEffect">
                                  <p:stCondLst>
                                    <p:cond delay="12300"/>
                                  </p:stCondLst>
                                  <p:childTnLst>
                                    <p:animRot by="120000">
                                      <p:cBhvr>
                                        <p:cTn id="1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0" presetClass="path" presetSubtype="0" accel="50000" decel="50000" fill="hold" grpId="1" nodeType="withEffect">
                                  <p:stCondLst>
                                    <p:cond delay="13300"/>
                                  </p:stCondLst>
                                  <p:childTnLst>
                                    <p:animMotion origin="layout" path="M 0.00559 0.00232 L -0.01211 -0.03889 L -0.02448 -0.0074 L -0.03672 -0.0412 L -0.04623 -0.00486 L -0.0599 -0.03171 L -0.06524 0.00486 " pathEditMode="relative" rAng="0" ptsTypes="AAAAAAA">
                                      <p:cBhvr>
                                        <p:cTn id="157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206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32" presetClass="emph" presetSubtype="0" repeatCount="indefinite" fill="hold" grpId="2" nodeType="withEffect">
                                  <p:stCondLst>
                                    <p:cond delay="14300"/>
                                  </p:stCondLst>
                                  <p:childTnLst>
                                    <p:animRot by="120000">
                                      <p:cBhvr>
                                        <p:cTn id="1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0" presetClass="path" presetSubtype="0" accel="50000" decel="50000" fill="hold" grpId="1" nodeType="withEffect">
                                  <p:stCondLst>
                                    <p:cond delay="15100"/>
                                  </p:stCondLst>
                                  <p:childTnLst>
                                    <p:animMotion origin="layout" path="M -6.25E-7 -2.96296E-6 L 0.00808 -0.04838 L 0.02865 -0.02199 " pathEditMode="relative" ptsTypes="AAA">
                                      <p:cBhvr>
                                        <p:cTn id="167" dur="12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32" presetClass="emph" presetSubtype="0" repeatCount="indefinite" fill="hold" grpId="2" nodeType="withEffect">
                                  <p:stCondLst>
                                    <p:cond delay="16200"/>
                                  </p:stCondLst>
                                  <p:childTnLs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 animBg="1"/>
      <p:bldP spid="177" grpId="1" animBg="1"/>
      <p:bldP spid="177" grpId="2" animBg="1"/>
      <p:bldP spid="214" grpId="0"/>
      <p:bldP spid="215" grpId="0"/>
      <p:bldP spid="216" grpId="0"/>
      <p:bldP spid="217" grpId="0" animBg="1"/>
      <p:bldP spid="218" grpId="0" animBg="1"/>
      <p:bldP spid="240" grpId="0" animBg="1"/>
      <p:bldP spid="241" grpId="0" animBg="1"/>
      <p:bldP spid="243" grpId="0"/>
      <p:bldP spid="244" grpId="0" animBg="1"/>
      <p:bldP spid="244" grpId="1" animBg="1"/>
      <p:bldP spid="244" grpId="2" animBg="1"/>
      <p:bldP spid="245" grpId="0" animBg="1"/>
      <p:bldP spid="245" grpId="1" animBg="1"/>
      <p:bldP spid="245" grpId="2" animBg="1"/>
      <p:bldP spid="246" grpId="0" animBg="1"/>
      <p:bldP spid="246" grpId="1" animBg="1"/>
      <p:bldP spid="246" grpId="2" animBg="1"/>
      <p:bldP spid="247" grpId="0" animBg="1"/>
      <p:bldP spid="247" grpId="1" animBg="1"/>
      <p:bldP spid="248" grpId="0" animBg="1"/>
      <p:bldP spid="248" grpId="1" animBg="1"/>
      <p:bldP spid="248" grpId="2" animBg="1"/>
      <p:bldP spid="249" grpId="0" animBg="1"/>
      <p:bldP spid="249" grpId="1" animBg="1"/>
      <p:bldP spid="249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8" name="组合 447"/>
          <p:cNvGrpSpPr/>
          <p:nvPr/>
        </p:nvGrpSpPr>
        <p:grpSpPr>
          <a:xfrm flipH="1">
            <a:off x="9424015" y="22603"/>
            <a:ext cx="1484730" cy="5121932"/>
            <a:chOff x="4064000" y="1588"/>
            <a:chExt cx="1531938" cy="5284788"/>
          </a:xfrm>
          <a:solidFill>
            <a:schemeClr val="bg1">
              <a:alpha val="30000"/>
            </a:schemeClr>
          </a:solidFill>
        </p:grpSpPr>
        <p:sp>
          <p:nvSpPr>
            <p:cNvPr id="449" name="Freeform 7"/>
            <p:cNvSpPr>
              <a:spLocks noEditPoints="1"/>
            </p:cNvSpPr>
            <p:nvPr/>
          </p:nvSpPr>
          <p:spPr bwMode="auto">
            <a:xfrm>
              <a:off x="4064000" y="3497263"/>
              <a:ext cx="1531938" cy="592138"/>
            </a:xfrm>
            <a:custGeom>
              <a:avLst/>
              <a:gdLst>
                <a:gd name="T0" fmla="*/ 441 w 965"/>
                <a:gd name="T1" fmla="*/ 13 h 373"/>
                <a:gd name="T2" fmla="*/ 359 w 965"/>
                <a:gd name="T3" fmla="*/ 26 h 373"/>
                <a:gd name="T4" fmla="*/ 283 w 965"/>
                <a:gd name="T5" fmla="*/ 53 h 373"/>
                <a:gd name="T6" fmla="*/ 252 w 965"/>
                <a:gd name="T7" fmla="*/ 68 h 373"/>
                <a:gd name="T8" fmla="*/ 185 w 965"/>
                <a:gd name="T9" fmla="*/ 111 h 373"/>
                <a:gd name="T10" fmla="*/ 127 w 965"/>
                <a:gd name="T11" fmla="*/ 165 h 373"/>
                <a:gd name="T12" fmla="*/ 77 w 965"/>
                <a:gd name="T13" fmla="*/ 226 h 373"/>
                <a:gd name="T14" fmla="*/ 39 w 965"/>
                <a:gd name="T15" fmla="*/ 296 h 373"/>
                <a:gd name="T16" fmla="*/ 26 w 965"/>
                <a:gd name="T17" fmla="*/ 329 h 373"/>
                <a:gd name="T18" fmla="*/ 949 w 965"/>
                <a:gd name="T19" fmla="*/ 361 h 373"/>
                <a:gd name="T20" fmla="*/ 926 w 965"/>
                <a:gd name="T21" fmla="*/ 296 h 373"/>
                <a:gd name="T22" fmla="*/ 908 w 965"/>
                <a:gd name="T23" fmla="*/ 261 h 373"/>
                <a:gd name="T24" fmla="*/ 864 w 965"/>
                <a:gd name="T25" fmla="*/ 195 h 373"/>
                <a:gd name="T26" fmla="*/ 810 w 965"/>
                <a:gd name="T27" fmla="*/ 137 h 373"/>
                <a:gd name="T28" fmla="*/ 748 w 965"/>
                <a:gd name="T29" fmla="*/ 89 h 373"/>
                <a:gd name="T30" fmla="*/ 682 w 965"/>
                <a:gd name="T31" fmla="*/ 52 h 373"/>
                <a:gd name="T32" fmla="*/ 645 w 965"/>
                <a:gd name="T33" fmla="*/ 38 h 373"/>
                <a:gd name="T34" fmla="*/ 565 w 965"/>
                <a:gd name="T35" fmla="*/ 18 h 373"/>
                <a:gd name="T36" fmla="*/ 483 w 965"/>
                <a:gd name="T37" fmla="*/ 11 h 373"/>
                <a:gd name="T38" fmla="*/ 525 w 965"/>
                <a:gd name="T39" fmla="*/ 1 h 373"/>
                <a:gd name="T40" fmla="*/ 606 w 965"/>
                <a:gd name="T41" fmla="*/ 14 h 373"/>
                <a:gd name="T42" fmla="*/ 682 w 965"/>
                <a:gd name="T43" fmla="*/ 42 h 373"/>
                <a:gd name="T44" fmla="*/ 721 w 965"/>
                <a:gd name="T45" fmla="*/ 60 h 373"/>
                <a:gd name="T46" fmla="*/ 788 w 965"/>
                <a:gd name="T47" fmla="*/ 103 h 373"/>
                <a:gd name="T48" fmla="*/ 846 w 965"/>
                <a:gd name="T49" fmla="*/ 157 h 373"/>
                <a:gd name="T50" fmla="*/ 896 w 965"/>
                <a:gd name="T51" fmla="*/ 219 h 373"/>
                <a:gd name="T52" fmla="*/ 934 w 965"/>
                <a:gd name="T53" fmla="*/ 288 h 373"/>
                <a:gd name="T54" fmla="*/ 951 w 965"/>
                <a:gd name="T55" fmla="*/ 329 h 373"/>
                <a:gd name="T56" fmla="*/ 965 w 965"/>
                <a:gd name="T57" fmla="*/ 373 h 373"/>
                <a:gd name="T58" fmla="*/ 3 w 965"/>
                <a:gd name="T59" fmla="*/ 365 h 373"/>
                <a:gd name="T60" fmla="*/ 29 w 965"/>
                <a:gd name="T61" fmla="*/ 292 h 373"/>
                <a:gd name="T62" fmla="*/ 50 w 965"/>
                <a:gd name="T63" fmla="*/ 253 h 373"/>
                <a:gd name="T64" fmla="*/ 93 w 965"/>
                <a:gd name="T65" fmla="*/ 187 h 373"/>
                <a:gd name="T66" fmla="*/ 147 w 965"/>
                <a:gd name="T67" fmla="*/ 129 h 373"/>
                <a:gd name="T68" fmla="*/ 210 w 965"/>
                <a:gd name="T69" fmla="*/ 81 h 373"/>
                <a:gd name="T70" fmla="*/ 279 w 965"/>
                <a:gd name="T71" fmla="*/ 43 h 373"/>
                <a:gd name="T72" fmla="*/ 321 w 965"/>
                <a:gd name="T73" fmla="*/ 26 h 373"/>
                <a:gd name="T74" fmla="*/ 400 w 965"/>
                <a:gd name="T75" fmla="*/ 6 h 373"/>
                <a:gd name="T76" fmla="*/ 483 w 965"/>
                <a:gd name="T7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65" h="373">
                  <a:moveTo>
                    <a:pt x="483" y="11"/>
                  </a:moveTo>
                  <a:lnTo>
                    <a:pt x="441" y="13"/>
                  </a:lnTo>
                  <a:lnTo>
                    <a:pt x="400" y="18"/>
                  </a:lnTo>
                  <a:lnTo>
                    <a:pt x="359" y="26"/>
                  </a:lnTo>
                  <a:lnTo>
                    <a:pt x="321" y="38"/>
                  </a:lnTo>
                  <a:lnTo>
                    <a:pt x="283" y="53"/>
                  </a:lnTo>
                  <a:lnTo>
                    <a:pt x="283" y="52"/>
                  </a:lnTo>
                  <a:lnTo>
                    <a:pt x="252" y="68"/>
                  </a:lnTo>
                  <a:lnTo>
                    <a:pt x="218" y="89"/>
                  </a:lnTo>
                  <a:lnTo>
                    <a:pt x="185" y="111"/>
                  </a:lnTo>
                  <a:lnTo>
                    <a:pt x="155" y="137"/>
                  </a:lnTo>
                  <a:lnTo>
                    <a:pt x="127" y="165"/>
                  </a:lnTo>
                  <a:lnTo>
                    <a:pt x="101" y="195"/>
                  </a:lnTo>
                  <a:lnTo>
                    <a:pt x="77" y="226"/>
                  </a:lnTo>
                  <a:lnTo>
                    <a:pt x="58" y="261"/>
                  </a:lnTo>
                  <a:lnTo>
                    <a:pt x="39" y="296"/>
                  </a:lnTo>
                  <a:lnTo>
                    <a:pt x="39" y="296"/>
                  </a:lnTo>
                  <a:lnTo>
                    <a:pt x="26" y="329"/>
                  </a:lnTo>
                  <a:lnTo>
                    <a:pt x="16" y="361"/>
                  </a:lnTo>
                  <a:lnTo>
                    <a:pt x="949" y="361"/>
                  </a:lnTo>
                  <a:lnTo>
                    <a:pt x="939" y="329"/>
                  </a:lnTo>
                  <a:lnTo>
                    <a:pt x="926" y="296"/>
                  </a:lnTo>
                  <a:lnTo>
                    <a:pt x="926" y="296"/>
                  </a:lnTo>
                  <a:lnTo>
                    <a:pt x="908" y="261"/>
                  </a:lnTo>
                  <a:lnTo>
                    <a:pt x="888" y="226"/>
                  </a:lnTo>
                  <a:lnTo>
                    <a:pt x="864" y="195"/>
                  </a:lnTo>
                  <a:lnTo>
                    <a:pt x="838" y="165"/>
                  </a:lnTo>
                  <a:lnTo>
                    <a:pt x="810" y="137"/>
                  </a:lnTo>
                  <a:lnTo>
                    <a:pt x="780" y="111"/>
                  </a:lnTo>
                  <a:lnTo>
                    <a:pt x="748" y="89"/>
                  </a:lnTo>
                  <a:lnTo>
                    <a:pt x="713" y="68"/>
                  </a:lnTo>
                  <a:lnTo>
                    <a:pt x="682" y="52"/>
                  </a:lnTo>
                  <a:lnTo>
                    <a:pt x="682" y="53"/>
                  </a:lnTo>
                  <a:lnTo>
                    <a:pt x="645" y="38"/>
                  </a:lnTo>
                  <a:lnTo>
                    <a:pt x="606" y="26"/>
                  </a:lnTo>
                  <a:lnTo>
                    <a:pt x="565" y="18"/>
                  </a:lnTo>
                  <a:lnTo>
                    <a:pt x="525" y="13"/>
                  </a:lnTo>
                  <a:lnTo>
                    <a:pt x="483" y="11"/>
                  </a:lnTo>
                  <a:close/>
                  <a:moveTo>
                    <a:pt x="483" y="0"/>
                  </a:moveTo>
                  <a:lnTo>
                    <a:pt x="525" y="1"/>
                  </a:lnTo>
                  <a:lnTo>
                    <a:pt x="565" y="6"/>
                  </a:lnTo>
                  <a:lnTo>
                    <a:pt x="606" y="14"/>
                  </a:lnTo>
                  <a:lnTo>
                    <a:pt x="645" y="26"/>
                  </a:lnTo>
                  <a:lnTo>
                    <a:pt x="682" y="42"/>
                  </a:lnTo>
                  <a:lnTo>
                    <a:pt x="686" y="43"/>
                  </a:lnTo>
                  <a:lnTo>
                    <a:pt x="721" y="60"/>
                  </a:lnTo>
                  <a:lnTo>
                    <a:pt x="755" y="81"/>
                  </a:lnTo>
                  <a:lnTo>
                    <a:pt x="788" y="103"/>
                  </a:lnTo>
                  <a:lnTo>
                    <a:pt x="818" y="129"/>
                  </a:lnTo>
                  <a:lnTo>
                    <a:pt x="846" y="157"/>
                  </a:lnTo>
                  <a:lnTo>
                    <a:pt x="872" y="187"/>
                  </a:lnTo>
                  <a:lnTo>
                    <a:pt x="896" y="219"/>
                  </a:lnTo>
                  <a:lnTo>
                    <a:pt x="915" y="253"/>
                  </a:lnTo>
                  <a:lnTo>
                    <a:pt x="934" y="288"/>
                  </a:lnTo>
                  <a:lnTo>
                    <a:pt x="936" y="292"/>
                  </a:lnTo>
                  <a:lnTo>
                    <a:pt x="951" y="329"/>
                  </a:lnTo>
                  <a:lnTo>
                    <a:pt x="963" y="365"/>
                  </a:lnTo>
                  <a:lnTo>
                    <a:pt x="965" y="373"/>
                  </a:lnTo>
                  <a:lnTo>
                    <a:pt x="0" y="373"/>
                  </a:lnTo>
                  <a:lnTo>
                    <a:pt x="3" y="365"/>
                  </a:lnTo>
                  <a:lnTo>
                    <a:pt x="14" y="329"/>
                  </a:lnTo>
                  <a:lnTo>
                    <a:pt x="29" y="292"/>
                  </a:lnTo>
                  <a:lnTo>
                    <a:pt x="31" y="288"/>
                  </a:lnTo>
                  <a:lnTo>
                    <a:pt x="50" y="253"/>
                  </a:lnTo>
                  <a:lnTo>
                    <a:pt x="69" y="219"/>
                  </a:lnTo>
                  <a:lnTo>
                    <a:pt x="93" y="187"/>
                  </a:lnTo>
                  <a:lnTo>
                    <a:pt x="119" y="157"/>
                  </a:lnTo>
                  <a:lnTo>
                    <a:pt x="147" y="129"/>
                  </a:lnTo>
                  <a:lnTo>
                    <a:pt x="177" y="103"/>
                  </a:lnTo>
                  <a:lnTo>
                    <a:pt x="210" y="81"/>
                  </a:lnTo>
                  <a:lnTo>
                    <a:pt x="244" y="60"/>
                  </a:lnTo>
                  <a:lnTo>
                    <a:pt x="279" y="43"/>
                  </a:lnTo>
                  <a:lnTo>
                    <a:pt x="283" y="42"/>
                  </a:lnTo>
                  <a:lnTo>
                    <a:pt x="321" y="26"/>
                  </a:lnTo>
                  <a:lnTo>
                    <a:pt x="359" y="14"/>
                  </a:lnTo>
                  <a:lnTo>
                    <a:pt x="400" y="6"/>
                  </a:lnTo>
                  <a:lnTo>
                    <a:pt x="441" y="1"/>
                  </a:lnTo>
                  <a:lnTo>
                    <a:pt x="483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8"/>
            <p:cNvSpPr>
              <a:spLocks/>
            </p:cNvSpPr>
            <p:nvPr/>
          </p:nvSpPr>
          <p:spPr bwMode="auto">
            <a:xfrm>
              <a:off x="4473575" y="3505201"/>
              <a:ext cx="712788" cy="85725"/>
            </a:xfrm>
            <a:custGeom>
              <a:avLst/>
              <a:gdLst>
                <a:gd name="T0" fmla="*/ 225 w 449"/>
                <a:gd name="T1" fmla="*/ 0 h 54"/>
                <a:gd name="T2" fmla="*/ 284 w 449"/>
                <a:gd name="T3" fmla="*/ 4 h 54"/>
                <a:gd name="T4" fmla="*/ 341 w 449"/>
                <a:gd name="T5" fmla="*/ 14 h 54"/>
                <a:gd name="T6" fmla="*/ 396 w 449"/>
                <a:gd name="T7" fmla="*/ 31 h 54"/>
                <a:gd name="T8" fmla="*/ 449 w 449"/>
                <a:gd name="T9" fmla="*/ 54 h 54"/>
                <a:gd name="T10" fmla="*/ 0 w 449"/>
                <a:gd name="T11" fmla="*/ 54 h 54"/>
                <a:gd name="T12" fmla="*/ 53 w 449"/>
                <a:gd name="T13" fmla="*/ 31 h 54"/>
                <a:gd name="T14" fmla="*/ 107 w 449"/>
                <a:gd name="T15" fmla="*/ 14 h 54"/>
                <a:gd name="T16" fmla="*/ 164 w 449"/>
                <a:gd name="T17" fmla="*/ 4 h 54"/>
                <a:gd name="T18" fmla="*/ 225 w 449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9" h="54">
                  <a:moveTo>
                    <a:pt x="225" y="0"/>
                  </a:moveTo>
                  <a:lnTo>
                    <a:pt x="284" y="4"/>
                  </a:lnTo>
                  <a:lnTo>
                    <a:pt x="341" y="14"/>
                  </a:lnTo>
                  <a:lnTo>
                    <a:pt x="396" y="31"/>
                  </a:lnTo>
                  <a:lnTo>
                    <a:pt x="449" y="54"/>
                  </a:lnTo>
                  <a:lnTo>
                    <a:pt x="0" y="54"/>
                  </a:lnTo>
                  <a:lnTo>
                    <a:pt x="53" y="31"/>
                  </a:lnTo>
                  <a:lnTo>
                    <a:pt x="107" y="14"/>
                  </a:lnTo>
                  <a:lnTo>
                    <a:pt x="164" y="4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9"/>
            <p:cNvSpPr>
              <a:spLocks noEditPoints="1"/>
            </p:cNvSpPr>
            <p:nvPr/>
          </p:nvSpPr>
          <p:spPr bwMode="auto">
            <a:xfrm>
              <a:off x="4179888" y="3497263"/>
              <a:ext cx="1300163" cy="592138"/>
            </a:xfrm>
            <a:custGeom>
              <a:avLst/>
              <a:gdLst>
                <a:gd name="T0" fmla="*/ 374 w 819"/>
                <a:gd name="T1" fmla="*/ 13 h 373"/>
                <a:gd name="T2" fmla="*/ 305 w 819"/>
                <a:gd name="T3" fmla="*/ 26 h 373"/>
                <a:gd name="T4" fmla="*/ 276 w 819"/>
                <a:gd name="T5" fmla="*/ 36 h 373"/>
                <a:gd name="T6" fmla="*/ 214 w 819"/>
                <a:gd name="T7" fmla="*/ 68 h 373"/>
                <a:gd name="T8" fmla="*/ 158 w 819"/>
                <a:gd name="T9" fmla="*/ 111 h 373"/>
                <a:gd name="T10" fmla="*/ 109 w 819"/>
                <a:gd name="T11" fmla="*/ 165 h 373"/>
                <a:gd name="T12" fmla="*/ 67 w 819"/>
                <a:gd name="T13" fmla="*/ 226 h 373"/>
                <a:gd name="T14" fmla="*/ 35 w 819"/>
                <a:gd name="T15" fmla="*/ 296 h 373"/>
                <a:gd name="T16" fmla="*/ 23 w 819"/>
                <a:gd name="T17" fmla="*/ 329 h 373"/>
                <a:gd name="T18" fmla="*/ 804 w 819"/>
                <a:gd name="T19" fmla="*/ 361 h 373"/>
                <a:gd name="T20" fmla="*/ 783 w 819"/>
                <a:gd name="T21" fmla="*/ 296 h 373"/>
                <a:gd name="T22" fmla="*/ 769 w 819"/>
                <a:gd name="T23" fmla="*/ 261 h 373"/>
                <a:gd name="T24" fmla="*/ 731 w 819"/>
                <a:gd name="T25" fmla="*/ 195 h 373"/>
                <a:gd name="T26" fmla="*/ 685 w 819"/>
                <a:gd name="T27" fmla="*/ 137 h 373"/>
                <a:gd name="T28" fmla="*/ 633 w 819"/>
                <a:gd name="T29" fmla="*/ 89 h 373"/>
                <a:gd name="T30" fmla="*/ 574 w 819"/>
                <a:gd name="T31" fmla="*/ 51 h 373"/>
                <a:gd name="T32" fmla="*/ 542 w 819"/>
                <a:gd name="T33" fmla="*/ 36 h 373"/>
                <a:gd name="T34" fmla="*/ 480 w 819"/>
                <a:gd name="T35" fmla="*/ 18 h 373"/>
                <a:gd name="T36" fmla="*/ 410 w 819"/>
                <a:gd name="T37" fmla="*/ 11 h 373"/>
                <a:gd name="T38" fmla="*/ 445 w 819"/>
                <a:gd name="T39" fmla="*/ 1 h 373"/>
                <a:gd name="T40" fmla="*/ 513 w 819"/>
                <a:gd name="T41" fmla="*/ 14 h 373"/>
                <a:gd name="T42" fmla="*/ 550 w 819"/>
                <a:gd name="T43" fmla="*/ 28 h 373"/>
                <a:gd name="T44" fmla="*/ 612 w 819"/>
                <a:gd name="T45" fmla="*/ 60 h 373"/>
                <a:gd name="T46" fmla="*/ 668 w 819"/>
                <a:gd name="T47" fmla="*/ 103 h 373"/>
                <a:gd name="T48" fmla="*/ 716 w 819"/>
                <a:gd name="T49" fmla="*/ 157 h 373"/>
                <a:gd name="T50" fmla="*/ 758 w 819"/>
                <a:gd name="T51" fmla="*/ 219 h 373"/>
                <a:gd name="T52" fmla="*/ 791 w 819"/>
                <a:gd name="T53" fmla="*/ 288 h 373"/>
                <a:gd name="T54" fmla="*/ 807 w 819"/>
                <a:gd name="T55" fmla="*/ 329 h 373"/>
                <a:gd name="T56" fmla="*/ 819 w 819"/>
                <a:gd name="T57" fmla="*/ 373 h 373"/>
                <a:gd name="T58" fmla="*/ 2 w 819"/>
                <a:gd name="T59" fmla="*/ 365 h 373"/>
                <a:gd name="T60" fmla="*/ 24 w 819"/>
                <a:gd name="T61" fmla="*/ 292 h 373"/>
                <a:gd name="T62" fmla="*/ 42 w 819"/>
                <a:gd name="T63" fmla="*/ 253 h 373"/>
                <a:gd name="T64" fmla="*/ 79 w 819"/>
                <a:gd name="T65" fmla="*/ 187 h 373"/>
                <a:gd name="T66" fmla="*/ 125 w 819"/>
                <a:gd name="T67" fmla="*/ 129 h 373"/>
                <a:gd name="T68" fmla="*/ 177 w 819"/>
                <a:gd name="T69" fmla="*/ 81 h 373"/>
                <a:gd name="T70" fmla="*/ 236 w 819"/>
                <a:gd name="T71" fmla="*/ 43 h 373"/>
                <a:gd name="T72" fmla="*/ 272 w 819"/>
                <a:gd name="T73" fmla="*/ 26 h 373"/>
                <a:gd name="T74" fmla="*/ 339 w 819"/>
                <a:gd name="T75" fmla="*/ 6 h 373"/>
                <a:gd name="T76" fmla="*/ 410 w 819"/>
                <a:gd name="T7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9" h="373">
                  <a:moveTo>
                    <a:pt x="410" y="11"/>
                  </a:moveTo>
                  <a:lnTo>
                    <a:pt x="374" y="13"/>
                  </a:lnTo>
                  <a:lnTo>
                    <a:pt x="339" y="18"/>
                  </a:lnTo>
                  <a:lnTo>
                    <a:pt x="305" y="26"/>
                  </a:lnTo>
                  <a:lnTo>
                    <a:pt x="276" y="36"/>
                  </a:lnTo>
                  <a:lnTo>
                    <a:pt x="276" y="36"/>
                  </a:lnTo>
                  <a:lnTo>
                    <a:pt x="244" y="51"/>
                  </a:lnTo>
                  <a:lnTo>
                    <a:pt x="214" y="68"/>
                  </a:lnTo>
                  <a:lnTo>
                    <a:pt x="185" y="89"/>
                  </a:lnTo>
                  <a:lnTo>
                    <a:pt x="158" y="111"/>
                  </a:lnTo>
                  <a:lnTo>
                    <a:pt x="133" y="137"/>
                  </a:lnTo>
                  <a:lnTo>
                    <a:pt x="109" y="165"/>
                  </a:lnTo>
                  <a:lnTo>
                    <a:pt x="87" y="195"/>
                  </a:lnTo>
                  <a:lnTo>
                    <a:pt x="67" y="226"/>
                  </a:lnTo>
                  <a:lnTo>
                    <a:pt x="50" y="261"/>
                  </a:lnTo>
                  <a:lnTo>
                    <a:pt x="35" y="296"/>
                  </a:lnTo>
                  <a:lnTo>
                    <a:pt x="35" y="296"/>
                  </a:lnTo>
                  <a:lnTo>
                    <a:pt x="23" y="329"/>
                  </a:lnTo>
                  <a:lnTo>
                    <a:pt x="14" y="361"/>
                  </a:lnTo>
                  <a:lnTo>
                    <a:pt x="804" y="361"/>
                  </a:lnTo>
                  <a:lnTo>
                    <a:pt x="795" y="329"/>
                  </a:lnTo>
                  <a:lnTo>
                    <a:pt x="783" y="296"/>
                  </a:lnTo>
                  <a:lnTo>
                    <a:pt x="783" y="296"/>
                  </a:lnTo>
                  <a:lnTo>
                    <a:pt x="769" y="261"/>
                  </a:lnTo>
                  <a:lnTo>
                    <a:pt x="751" y="226"/>
                  </a:lnTo>
                  <a:lnTo>
                    <a:pt x="731" y="195"/>
                  </a:lnTo>
                  <a:lnTo>
                    <a:pt x="709" y="165"/>
                  </a:lnTo>
                  <a:lnTo>
                    <a:pt x="685" y="137"/>
                  </a:lnTo>
                  <a:lnTo>
                    <a:pt x="660" y="111"/>
                  </a:lnTo>
                  <a:lnTo>
                    <a:pt x="633" y="89"/>
                  </a:lnTo>
                  <a:lnTo>
                    <a:pt x="604" y="68"/>
                  </a:lnTo>
                  <a:lnTo>
                    <a:pt x="574" y="51"/>
                  </a:lnTo>
                  <a:lnTo>
                    <a:pt x="542" y="36"/>
                  </a:lnTo>
                  <a:lnTo>
                    <a:pt x="542" y="36"/>
                  </a:lnTo>
                  <a:lnTo>
                    <a:pt x="513" y="26"/>
                  </a:lnTo>
                  <a:lnTo>
                    <a:pt x="480" y="18"/>
                  </a:lnTo>
                  <a:lnTo>
                    <a:pt x="445" y="13"/>
                  </a:lnTo>
                  <a:lnTo>
                    <a:pt x="410" y="11"/>
                  </a:lnTo>
                  <a:close/>
                  <a:moveTo>
                    <a:pt x="410" y="0"/>
                  </a:moveTo>
                  <a:lnTo>
                    <a:pt x="445" y="1"/>
                  </a:lnTo>
                  <a:lnTo>
                    <a:pt x="480" y="6"/>
                  </a:lnTo>
                  <a:lnTo>
                    <a:pt x="513" y="14"/>
                  </a:lnTo>
                  <a:lnTo>
                    <a:pt x="546" y="26"/>
                  </a:lnTo>
                  <a:lnTo>
                    <a:pt x="550" y="28"/>
                  </a:lnTo>
                  <a:lnTo>
                    <a:pt x="581" y="43"/>
                  </a:lnTo>
                  <a:lnTo>
                    <a:pt x="612" y="60"/>
                  </a:lnTo>
                  <a:lnTo>
                    <a:pt x="640" y="81"/>
                  </a:lnTo>
                  <a:lnTo>
                    <a:pt x="668" y="103"/>
                  </a:lnTo>
                  <a:lnTo>
                    <a:pt x="693" y="129"/>
                  </a:lnTo>
                  <a:lnTo>
                    <a:pt x="716" y="157"/>
                  </a:lnTo>
                  <a:lnTo>
                    <a:pt x="739" y="187"/>
                  </a:lnTo>
                  <a:lnTo>
                    <a:pt x="758" y="219"/>
                  </a:lnTo>
                  <a:lnTo>
                    <a:pt x="777" y="253"/>
                  </a:lnTo>
                  <a:lnTo>
                    <a:pt x="791" y="288"/>
                  </a:lnTo>
                  <a:lnTo>
                    <a:pt x="794" y="292"/>
                  </a:lnTo>
                  <a:lnTo>
                    <a:pt x="807" y="329"/>
                  </a:lnTo>
                  <a:lnTo>
                    <a:pt x="816" y="365"/>
                  </a:lnTo>
                  <a:lnTo>
                    <a:pt x="819" y="373"/>
                  </a:lnTo>
                  <a:lnTo>
                    <a:pt x="0" y="373"/>
                  </a:lnTo>
                  <a:lnTo>
                    <a:pt x="2" y="365"/>
                  </a:lnTo>
                  <a:lnTo>
                    <a:pt x="11" y="329"/>
                  </a:lnTo>
                  <a:lnTo>
                    <a:pt x="24" y="292"/>
                  </a:lnTo>
                  <a:lnTo>
                    <a:pt x="27" y="288"/>
                  </a:lnTo>
                  <a:lnTo>
                    <a:pt x="42" y="253"/>
                  </a:lnTo>
                  <a:lnTo>
                    <a:pt x="59" y="219"/>
                  </a:lnTo>
                  <a:lnTo>
                    <a:pt x="79" y="187"/>
                  </a:lnTo>
                  <a:lnTo>
                    <a:pt x="101" y="157"/>
                  </a:lnTo>
                  <a:lnTo>
                    <a:pt x="125" y="129"/>
                  </a:lnTo>
                  <a:lnTo>
                    <a:pt x="150" y="103"/>
                  </a:lnTo>
                  <a:lnTo>
                    <a:pt x="177" y="81"/>
                  </a:lnTo>
                  <a:lnTo>
                    <a:pt x="206" y="60"/>
                  </a:lnTo>
                  <a:lnTo>
                    <a:pt x="236" y="43"/>
                  </a:lnTo>
                  <a:lnTo>
                    <a:pt x="268" y="28"/>
                  </a:lnTo>
                  <a:lnTo>
                    <a:pt x="272" y="26"/>
                  </a:lnTo>
                  <a:lnTo>
                    <a:pt x="305" y="14"/>
                  </a:lnTo>
                  <a:lnTo>
                    <a:pt x="339" y="6"/>
                  </a:lnTo>
                  <a:lnTo>
                    <a:pt x="374" y="1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10"/>
            <p:cNvSpPr>
              <a:spLocks noEditPoints="1"/>
            </p:cNvSpPr>
            <p:nvPr/>
          </p:nvSpPr>
          <p:spPr bwMode="auto">
            <a:xfrm>
              <a:off x="4300538" y="3497263"/>
              <a:ext cx="1058863" cy="592138"/>
            </a:xfrm>
            <a:custGeom>
              <a:avLst/>
              <a:gdLst>
                <a:gd name="T0" fmla="*/ 305 w 667"/>
                <a:gd name="T1" fmla="*/ 13 h 373"/>
                <a:gd name="T2" fmla="*/ 251 w 667"/>
                <a:gd name="T3" fmla="*/ 25 h 373"/>
                <a:gd name="T4" fmla="*/ 201 w 667"/>
                <a:gd name="T5" fmla="*/ 51 h 373"/>
                <a:gd name="T6" fmla="*/ 153 w 667"/>
                <a:gd name="T7" fmla="*/ 89 h 373"/>
                <a:gd name="T8" fmla="*/ 109 w 667"/>
                <a:gd name="T9" fmla="*/ 137 h 373"/>
                <a:gd name="T10" fmla="*/ 73 w 667"/>
                <a:gd name="T11" fmla="*/ 195 h 373"/>
                <a:gd name="T12" fmla="*/ 42 w 667"/>
                <a:gd name="T13" fmla="*/ 261 h 373"/>
                <a:gd name="T14" fmla="*/ 32 w 667"/>
                <a:gd name="T15" fmla="*/ 292 h 373"/>
                <a:gd name="T16" fmla="*/ 14 w 667"/>
                <a:gd name="T17" fmla="*/ 361 h 373"/>
                <a:gd name="T18" fmla="*/ 646 w 667"/>
                <a:gd name="T19" fmla="*/ 329 h 373"/>
                <a:gd name="T20" fmla="*/ 625 w 667"/>
                <a:gd name="T21" fmla="*/ 261 h 373"/>
                <a:gd name="T22" fmla="*/ 595 w 667"/>
                <a:gd name="T23" fmla="*/ 195 h 373"/>
                <a:gd name="T24" fmla="*/ 558 w 667"/>
                <a:gd name="T25" fmla="*/ 137 h 373"/>
                <a:gd name="T26" fmla="*/ 515 w 667"/>
                <a:gd name="T27" fmla="*/ 89 h 373"/>
                <a:gd name="T28" fmla="*/ 466 w 667"/>
                <a:gd name="T29" fmla="*/ 51 h 373"/>
                <a:gd name="T30" fmla="*/ 416 w 667"/>
                <a:gd name="T31" fmla="*/ 25 h 373"/>
                <a:gd name="T32" fmla="*/ 362 w 667"/>
                <a:gd name="T33" fmla="*/ 13 h 373"/>
                <a:gd name="T34" fmla="*/ 334 w 667"/>
                <a:gd name="T35" fmla="*/ 0 h 373"/>
                <a:gd name="T36" fmla="*/ 391 w 667"/>
                <a:gd name="T37" fmla="*/ 6 h 373"/>
                <a:gd name="T38" fmla="*/ 423 w 667"/>
                <a:gd name="T39" fmla="*/ 17 h 373"/>
                <a:gd name="T40" fmla="*/ 474 w 667"/>
                <a:gd name="T41" fmla="*/ 43 h 373"/>
                <a:gd name="T42" fmla="*/ 522 w 667"/>
                <a:gd name="T43" fmla="*/ 81 h 373"/>
                <a:gd name="T44" fmla="*/ 566 w 667"/>
                <a:gd name="T45" fmla="*/ 129 h 373"/>
                <a:gd name="T46" fmla="*/ 602 w 667"/>
                <a:gd name="T47" fmla="*/ 187 h 373"/>
                <a:gd name="T48" fmla="*/ 633 w 667"/>
                <a:gd name="T49" fmla="*/ 253 h 373"/>
                <a:gd name="T50" fmla="*/ 647 w 667"/>
                <a:gd name="T51" fmla="*/ 292 h 373"/>
                <a:gd name="T52" fmla="*/ 665 w 667"/>
                <a:gd name="T53" fmla="*/ 367 h 373"/>
                <a:gd name="T54" fmla="*/ 0 w 667"/>
                <a:gd name="T55" fmla="*/ 373 h 373"/>
                <a:gd name="T56" fmla="*/ 10 w 667"/>
                <a:gd name="T57" fmla="*/ 329 h 373"/>
                <a:gd name="T58" fmla="*/ 32 w 667"/>
                <a:gd name="T59" fmla="*/ 257 h 373"/>
                <a:gd name="T60" fmla="*/ 49 w 667"/>
                <a:gd name="T61" fmla="*/ 219 h 373"/>
                <a:gd name="T62" fmla="*/ 83 w 667"/>
                <a:gd name="T63" fmla="*/ 157 h 373"/>
                <a:gd name="T64" fmla="*/ 122 w 667"/>
                <a:gd name="T65" fmla="*/ 103 h 373"/>
                <a:gd name="T66" fmla="*/ 168 w 667"/>
                <a:gd name="T67" fmla="*/ 60 h 373"/>
                <a:gd name="T68" fmla="*/ 218 w 667"/>
                <a:gd name="T69" fmla="*/ 28 h 373"/>
                <a:gd name="T70" fmla="*/ 248 w 667"/>
                <a:gd name="T71" fmla="*/ 14 h 373"/>
                <a:gd name="T72" fmla="*/ 305 w 667"/>
                <a:gd name="T73" fmla="*/ 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7" h="373">
                  <a:moveTo>
                    <a:pt x="334" y="11"/>
                  </a:moveTo>
                  <a:lnTo>
                    <a:pt x="305" y="13"/>
                  </a:lnTo>
                  <a:lnTo>
                    <a:pt x="276" y="18"/>
                  </a:lnTo>
                  <a:lnTo>
                    <a:pt x="251" y="25"/>
                  </a:lnTo>
                  <a:lnTo>
                    <a:pt x="226" y="36"/>
                  </a:lnTo>
                  <a:lnTo>
                    <a:pt x="201" y="51"/>
                  </a:lnTo>
                  <a:lnTo>
                    <a:pt x="176" y="68"/>
                  </a:lnTo>
                  <a:lnTo>
                    <a:pt x="153" y="89"/>
                  </a:lnTo>
                  <a:lnTo>
                    <a:pt x="130" y="111"/>
                  </a:lnTo>
                  <a:lnTo>
                    <a:pt x="109" y="137"/>
                  </a:lnTo>
                  <a:lnTo>
                    <a:pt x="91" y="165"/>
                  </a:lnTo>
                  <a:lnTo>
                    <a:pt x="73" y="195"/>
                  </a:lnTo>
                  <a:lnTo>
                    <a:pt x="57" y="226"/>
                  </a:lnTo>
                  <a:lnTo>
                    <a:pt x="42" y="261"/>
                  </a:lnTo>
                  <a:lnTo>
                    <a:pt x="42" y="261"/>
                  </a:lnTo>
                  <a:lnTo>
                    <a:pt x="32" y="292"/>
                  </a:lnTo>
                  <a:lnTo>
                    <a:pt x="21" y="329"/>
                  </a:lnTo>
                  <a:lnTo>
                    <a:pt x="14" y="361"/>
                  </a:lnTo>
                  <a:lnTo>
                    <a:pt x="654" y="361"/>
                  </a:lnTo>
                  <a:lnTo>
                    <a:pt x="646" y="329"/>
                  </a:lnTo>
                  <a:lnTo>
                    <a:pt x="635" y="292"/>
                  </a:lnTo>
                  <a:lnTo>
                    <a:pt x="625" y="261"/>
                  </a:lnTo>
                  <a:lnTo>
                    <a:pt x="610" y="226"/>
                  </a:lnTo>
                  <a:lnTo>
                    <a:pt x="595" y="195"/>
                  </a:lnTo>
                  <a:lnTo>
                    <a:pt x="576" y="165"/>
                  </a:lnTo>
                  <a:lnTo>
                    <a:pt x="558" y="137"/>
                  </a:lnTo>
                  <a:lnTo>
                    <a:pt x="537" y="111"/>
                  </a:lnTo>
                  <a:lnTo>
                    <a:pt x="515" y="89"/>
                  </a:lnTo>
                  <a:lnTo>
                    <a:pt x="491" y="68"/>
                  </a:lnTo>
                  <a:lnTo>
                    <a:pt x="466" y="51"/>
                  </a:lnTo>
                  <a:lnTo>
                    <a:pt x="441" y="36"/>
                  </a:lnTo>
                  <a:lnTo>
                    <a:pt x="416" y="25"/>
                  </a:lnTo>
                  <a:lnTo>
                    <a:pt x="391" y="18"/>
                  </a:lnTo>
                  <a:lnTo>
                    <a:pt x="362" y="13"/>
                  </a:lnTo>
                  <a:lnTo>
                    <a:pt x="334" y="11"/>
                  </a:lnTo>
                  <a:close/>
                  <a:moveTo>
                    <a:pt x="334" y="0"/>
                  </a:moveTo>
                  <a:lnTo>
                    <a:pt x="362" y="1"/>
                  </a:lnTo>
                  <a:lnTo>
                    <a:pt x="391" y="6"/>
                  </a:lnTo>
                  <a:lnTo>
                    <a:pt x="419" y="14"/>
                  </a:lnTo>
                  <a:lnTo>
                    <a:pt x="423" y="17"/>
                  </a:lnTo>
                  <a:lnTo>
                    <a:pt x="449" y="28"/>
                  </a:lnTo>
                  <a:lnTo>
                    <a:pt x="474" y="43"/>
                  </a:lnTo>
                  <a:lnTo>
                    <a:pt x="499" y="60"/>
                  </a:lnTo>
                  <a:lnTo>
                    <a:pt x="522" y="81"/>
                  </a:lnTo>
                  <a:lnTo>
                    <a:pt x="545" y="103"/>
                  </a:lnTo>
                  <a:lnTo>
                    <a:pt x="566" y="129"/>
                  </a:lnTo>
                  <a:lnTo>
                    <a:pt x="584" y="157"/>
                  </a:lnTo>
                  <a:lnTo>
                    <a:pt x="602" y="187"/>
                  </a:lnTo>
                  <a:lnTo>
                    <a:pt x="618" y="219"/>
                  </a:lnTo>
                  <a:lnTo>
                    <a:pt x="633" y="253"/>
                  </a:lnTo>
                  <a:lnTo>
                    <a:pt x="635" y="257"/>
                  </a:lnTo>
                  <a:lnTo>
                    <a:pt x="647" y="292"/>
                  </a:lnTo>
                  <a:lnTo>
                    <a:pt x="658" y="329"/>
                  </a:lnTo>
                  <a:lnTo>
                    <a:pt x="665" y="367"/>
                  </a:lnTo>
                  <a:lnTo>
                    <a:pt x="667" y="373"/>
                  </a:lnTo>
                  <a:lnTo>
                    <a:pt x="0" y="373"/>
                  </a:lnTo>
                  <a:lnTo>
                    <a:pt x="2" y="365"/>
                  </a:lnTo>
                  <a:lnTo>
                    <a:pt x="10" y="329"/>
                  </a:lnTo>
                  <a:lnTo>
                    <a:pt x="20" y="292"/>
                  </a:lnTo>
                  <a:lnTo>
                    <a:pt x="32" y="257"/>
                  </a:lnTo>
                  <a:lnTo>
                    <a:pt x="35" y="253"/>
                  </a:lnTo>
                  <a:lnTo>
                    <a:pt x="49" y="219"/>
                  </a:lnTo>
                  <a:lnTo>
                    <a:pt x="65" y="187"/>
                  </a:lnTo>
                  <a:lnTo>
                    <a:pt x="83" y="157"/>
                  </a:lnTo>
                  <a:lnTo>
                    <a:pt x="101" y="129"/>
                  </a:lnTo>
                  <a:lnTo>
                    <a:pt x="122" y="103"/>
                  </a:lnTo>
                  <a:lnTo>
                    <a:pt x="145" y="81"/>
                  </a:lnTo>
                  <a:lnTo>
                    <a:pt x="168" y="60"/>
                  </a:lnTo>
                  <a:lnTo>
                    <a:pt x="193" y="43"/>
                  </a:lnTo>
                  <a:lnTo>
                    <a:pt x="218" y="28"/>
                  </a:lnTo>
                  <a:lnTo>
                    <a:pt x="244" y="17"/>
                  </a:lnTo>
                  <a:lnTo>
                    <a:pt x="248" y="14"/>
                  </a:lnTo>
                  <a:lnTo>
                    <a:pt x="276" y="6"/>
                  </a:lnTo>
                  <a:lnTo>
                    <a:pt x="305" y="1"/>
                  </a:lnTo>
                  <a:lnTo>
                    <a:pt x="334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11"/>
            <p:cNvSpPr>
              <a:spLocks noEditPoints="1"/>
            </p:cNvSpPr>
            <p:nvPr/>
          </p:nvSpPr>
          <p:spPr bwMode="auto">
            <a:xfrm>
              <a:off x="4443413" y="3497263"/>
              <a:ext cx="774700" cy="592138"/>
            </a:xfrm>
            <a:custGeom>
              <a:avLst/>
              <a:gdLst>
                <a:gd name="T0" fmla="*/ 223 w 488"/>
                <a:gd name="T1" fmla="*/ 13 h 373"/>
                <a:gd name="T2" fmla="*/ 202 w 488"/>
                <a:gd name="T3" fmla="*/ 17 h 373"/>
                <a:gd name="T4" fmla="*/ 166 w 488"/>
                <a:gd name="T5" fmla="*/ 36 h 373"/>
                <a:gd name="T6" fmla="*/ 129 w 488"/>
                <a:gd name="T7" fmla="*/ 68 h 373"/>
                <a:gd name="T8" fmla="*/ 97 w 488"/>
                <a:gd name="T9" fmla="*/ 111 h 373"/>
                <a:gd name="T10" fmla="*/ 68 w 488"/>
                <a:gd name="T11" fmla="*/ 165 h 373"/>
                <a:gd name="T12" fmla="*/ 55 w 488"/>
                <a:gd name="T13" fmla="*/ 195 h 373"/>
                <a:gd name="T14" fmla="*/ 35 w 488"/>
                <a:gd name="T15" fmla="*/ 257 h 373"/>
                <a:gd name="T16" fmla="*/ 18 w 488"/>
                <a:gd name="T17" fmla="*/ 329 h 373"/>
                <a:gd name="T18" fmla="*/ 474 w 488"/>
                <a:gd name="T19" fmla="*/ 361 h 373"/>
                <a:gd name="T20" fmla="*/ 461 w 488"/>
                <a:gd name="T21" fmla="*/ 292 h 373"/>
                <a:gd name="T22" fmla="*/ 442 w 488"/>
                <a:gd name="T23" fmla="*/ 222 h 373"/>
                <a:gd name="T24" fmla="*/ 431 w 488"/>
                <a:gd name="T25" fmla="*/ 191 h 373"/>
                <a:gd name="T26" fmla="*/ 405 w 488"/>
                <a:gd name="T27" fmla="*/ 137 h 373"/>
                <a:gd name="T28" fmla="*/ 373 w 488"/>
                <a:gd name="T29" fmla="*/ 89 h 373"/>
                <a:gd name="T30" fmla="*/ 339 w 488"/>
                <a:gd name="T31" fmla="*/ 51 h 373"/>
                <a:gd name="T32" fmla="*/ 301 w 488"/>
                <a:gd name="T33" fmla="*/ 25 h 373"/>
                <a:gd name="T34" fmla="*/ 286 w 488"/>
                <a:gd name="T35" fmla="*/ 18 h 373"/>
                <a:gd name="T36" fmla="*/ 244 w 488"/>
                <a:gd name="T37" fmla="*/ 11 h 373"/>
                <a:gd name="T38" fmla="*/ 265 w 488"/>
                <a:gd name="T39" fmla="*/ 1 h 373"/>
                <a:gd name="T40" fmla="*/ 290 w 488"/>
                <a:gd name="T41" fmla="*/ 7 h 373"/>
                <a:gd name="T42" fmla="*/ 329 w 488"/>
                <a:gd name="T43" fmla="*/ 28 h 373"/>
                <a:gd name="T44" fmla="*/ 364 w 488"/>
                <a:gd name="T45" fmla="*/ 60 h 373"/>
                <a:gd name="T46" fmla="*/ 398 w 488"/>
                <a:gd name="T47" fmla="*/ 103 h 373"/>
                <a:gd name="T48" fmla="*/ 427 w 488"/>
                <a:gd name="T49" fmla="*/ 157 h 373"/>
                <a:gd name="T50" fmla="*/ 442 w 488"/>
                <a:gd name="T51" fmla="*/ 191 h 373"/>
                <a:gd name="T52" fmla="*/ 464 w 488"/>
                <a:gd name="T53" fmla="*/ 257 h 373"/>
                <a:gd name="T54" fmla="*/ 481 w 488"/>
                <a:gd name="T55" fmla="*/ 329 h 373"/>
                <a:gd name="T56" fmla="*/ 488 w 488"/>
                <a:gd name="T57" fmla="*/ 373 h 373"/>
                <a:gd name="T58" fmla="*/ 1 w 488"/>
                <a:gd name="T59" fmla="*/ 367 h 373"/>
                <a:gd name="T60" fmla="*/ 14 w 488"/>
                <a:gd name="T61" fmla="*/ 292 h 373"/>
                <a:gd name="T62" fmla="*/ 32 w 488"/>
                <a:gd name="T63" fmla="*/ 222 h 373"/>
                <a:gd name="T64" fmla="*/ 47 w 488"/>
                <a:gd name="T65" fmla="*/ 187 h 373"/>
                <a:gd name="T66" fmla="*/ 73 w 488"/>
                <a:gd name="T67" fmla="*/ 129 h 373"/>
                <a:gd name="T68" fmla="*/ 105 w 488"/>
                <a:gd name="T69" fmla="*/ 81 h 373"/>
                <a:gd name="T70" fmla="*/ 140 w 488"/>
                <a:gd name="T71" fmla="*/ 43 h 373"/>
                <a:gd name="T72" fmla="*/ 178 w 488"/>
                <a:gd name="T73" fmla="*/ 17 h 373"/>
                <a:gd name="T74" fmla="*/ 202 w 488"/>
                <a:gd name="T75" fmla="*/ 6 h 373"/>
                <a:gd name="T76" fmla="*/ 244 w 488"/>
                <a:gd name="T77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8" h="373">
                  <a:moveTo>
                    <a:pt x="244" y="11"/>
                  </a:moveTo>
                  <a:lnTo>
                    <a:pt x="223" y="13"/>
                  </a:lnTo>
                  <a:lnTo>
                    <a:pt x="202" y="18"/>
                  </a:lnTo>
                  <a:lnTo>
                    <a:pt x="202" y="17"/>
                  </a:lnTo>
                  <a:lnTo>
                    <a:pt x="186" y="25"/>
                  </a:lnTo>
                  <a:lnTo>
                    <a:pt x="166" y="36"/>
                  </a:lnTo>
                  <a:lnTo>
                    <a:pt x="148" y="51"/>
                  </a:lnTo>
                  <a:lnTo>
                    <a:pt x="129" y="68"/>
                  </a:lnTo>
                  <a:lnTo>
                    <a:pt x="112" y="89"/>
                  </a:lnTo>
                  <a:lnTo>
                    <a:pt x="97" y="111"/>
                  </a:lnTo>
                  <a:lnTo>
                    <a:pt x="81" y="137"/>
                  </a:lnTo>
                  <a:lnTo>
                    <a:pt x="68" y="165"/>
                  </a:lnTo>
                  <a:lnTo>
                    <a:pt x="55" y="195"/>
                  </a:lnTo>
                  <a:lnTo>
                    <a:pt x="55" y="195"/>
                  </a:lnTo>
                  <a:lnTo>
                    <a:pt x="44" y="222"/>
                  </a:lnTo>
                  <a:lnTo>
                    <a:pt x="35" y="257"/>
                  </a:lnTo>
                  <a:lnTo>
                    <a:pt x="26" y="292"/>
                  </a:lnTo>
                  <a:lnTo>
                    <a:pt x="18" y="329"/>
                  </a:lnTo>
                  <a:lnTo>
                    <a:pt x="14" y="361"/>
                  </a:lnTo>
                  <a:lnTo>
                    <a:pt x="474" y="361"/>
                  </a:lnTo>
                  <a:lnTo>
                    <a:pt x="469" y="329"/>
                  </a:lnTo>
                  <a:lnTo>
                    <a:pt x="461" y="292"/>
                  </a:lnTo>
                  <a:lnTo>
                    <a:pt x="452" y="257"/>
                  </a:lnTo>
                  <a:lnTo>
                    <a:pt x="442" y="222"/>
                  </a:lnTo>
                  <a:lnTo>
                    <a:pt x="430" y="191"/>
                  </a:lnTo>
                  <a:lnTo>
                    <a:pt x="431" y="191"/>
                  </a:lnTo>
                  <a:lnTo>
                    <a:pt x="419" y="165"/>
                  </a:lnTo>
                  <a:lnTo>
                    <a:pt x="405" y="137"/>
                  </a:lnTo>
                  <a:lnTo>
                    <a:pt x="390" y="111"/>
                  </a:lnTo>
                  <a:lnTo>
                    <a:pt x="373" y="89"/>
                  </a:lnTo>
                  <a:lnTo>
                    <a:pt x="356" y="68"/>
                  </a:lnTo>
                  <a:lnTo>
                    <a:pt x="339" y="51"/>
                  </a:lnTo>
                  <a:lnTo>
                    <a:pt x="321" y="36"/>
                  </a:lnTo>
                  <a:lnTo>
                    <a:pt x="301" y="25"/>
                  </a:lnTo>
                  <a:lnTo>
                    <a:pt x="286" y="17"/>
                  </a:lnTo>
                  <a:lnTo>
                    <a:pt x="286" y="18"/>
                  </a:lnTo>
                  <a:lnTo>
                    <a:pt x="265" y="13"/>
                  </a:lnTo>
                  <a:lnTo>
                    <a:pt x="244" y="11"/>
                  </a:lnTo>
                  <a:close/>
                  <a:moveTo>
                    <a:pt x="244" y="0"/>
                  </a:moveTo>
                  <a:lnTo>
                    <a:pt x="265" y="1"/>
                  </a:lnTo>
                  <a:lnTo>
                    <a:pt x="286" y="6"/>
                  </a:lnTo>
                  <a:lnTo>
                    <a:pt x="290" y="7"/>
                  </a:lnTo>
                  <a:lnTo>
                    <a:pt x="309" y="17"/>
                  </a:lnTo>
                  <a:lnTo>
                    <a:pt x="329" y="28"/>
                  </a:lnTo>
                  <a:lnTo>
                    <a:pt x="347" y="43"/>
                  </a:lnTo>
                  <a:lnTo>
                    <a:pt x="364" y="60"/>
                  </a:lnTo>
                  <a:lnTo>
                    <a:pt x="381" y="81"/>
                  </a:lnTo>
                  <a:lnTo>
                    <a:pt x="398" y="103"/>
                  </a:lnTo>
                  <a:lnTo>
                    <a:pt x="413" y="129"/>
                  </a:lnTo>
                  <a:lnTo>
                    <a:pt x="427" y="157"/>
                  </a:lnTo>
                  <a:lnTo>
                    <a:pt x="440" y="187"/>
                  </a:lnTo>
                  <a:lnTo>
                    <a:pt x="442" y="191"/>
                  </a:lnTo>
                  <a:lnTo>
                    <a:pt x="453" y="222"/>
                  </a:lnTo>
                  <a:lnTo>
                    <a:pt x="464" y="257"/>
                  </a:lnTo>
                  <a:lnTo>
                    <a:pt x="473" y="292"/>
                  </a:lnTo>
                  <a:lnTo>
                    <a:pt x="481" y="329"/>
                  </a:lnTo>
                  <a:lnTo>
                    <a:pt x="488" y="367"/>
                  </a:lnTo>
                  <a:lnTo>
                    <a:pt x="488" y="373"/>
                  </a:lnTo>
                  <a:lnTo>
                    <a:pt x="0" y="373"/>
                  </a:lnTo>
                  <a:lnTo>
                    <a:pt x="1" y="367"/>
                  </a:lnTo>
                  <a:lnTo>
                    <a:pt x="6" y="329"/>
                  </a:lnTo>
                  <a:lnTo>
                    <a:pt x="14" y="292"/>
                  </a:lnTo>
                  <a:lnTo>
                    <a:pt x="23" y="257"/>
                  </a:lnTo>
                  <a:lnTo>
                    <a:pt x="32" y="222"/>
                  </a:lnTo>
                  <a:lnTo>
                    <a:pt x="44" y="191"/>
                  </a:lnTo>
                  <a:lnTo>
                    <a:pt x="47" y="187"/>
                  </a:lnTo>
                  <a:lnTo>
                    <a:pt x="60" y="157"/>
                  </a:lnTo>
                  <a:lnTo>
                    <a:pt x="73" y="129"/>
                  </a:lnTo>
                  <a:lnTo>
                    <a:pt x="89" y="103"/>
                  </a:lnTo>
                  <a:lnTo>
                    <a:pt x="105" y="81"/>
                  </a:lnTo>
                  <a:lnTo>
                    <a:pt x="122" y="60"/>
                  </a:lnTo>
                  <a:lnTo>
                    <a:pt x="140" y="43"/>
                  </a:lnTo>
                  <a:lnTo>
                    <a:pt x="158" y="28"/>
                  </a:lnTo>
                  <a:lnTo>
                    <a:pt x="178" y="17"/>
                  </a:lnTo>
                  <a:lnTo>
                    <a:pt x="198" y="7"/>
                  </a:lnTo>
                  <a:lnTo>
                    <a:pt x="202" y="6"/>
                  </a:lnTo>
                  <a:lnTo>
                    <a:pt x="223" y="1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12"/>
            <p:cNvSpPr>
              <a:spLocks noEditPoints="1"/>
            </p:cNvSpPr>
            <p:nvPr/>
          </p:nvSpPr>
          <p:spPr bwMode="auto">
            <a:xfrm>
              <a:off x="4549775" y="3497263"/>
              <a:ext cx="558800" cy="592138"/>
            </a:xfrm>
            <a:custGeom>
              <a:avLst/>
              <a:gdLst>
                <a:gd name="T0" fmla="*/ 162 w 352"/>
                <a:gd name="T1" fmla="*/ 13 h 373"/>
                <a:gd name="T2" fmla="*/ 146 w 352"/>
                <a:gd name="T3" fmla="*/ 18 h 373"/>
                <a:gd name="T4" fmla="*/ 123 w 352"/>
                <a:gd name="T5" fmla="*/ 36 h 373"/>
                <a:gd name="T6" fmla="*/ 97 w 352"/>
                <a:gd name="T7" fmla="*/ 68 h 373"/>
                <a:gd name="T8" fmla="*/ 73 w 352"/>
                <a:gd name="T9" fmla="*/ 111 h 373"/>
                <a:gd name="T10" fmla="*/ 62 w 352"/>
                <a:gd name="T11" fmla="*/ 137 h 373"/>
                <a:gd name="T12" fmla="*/ 44 w 352"/>
                <a:gd name="T13" fmla="*/ 191 h 373"/>
                <a:gd name="T14" fmla="*/ 28 w 352"/>
                <a:gd name="T15" fmla="*/ 257 h 373"/>
                <a:gd name="T16" fmla="*/ 17 w 352"/>
                <a:gd name="T17" fmla="*/ 329 h 373"/>
                <a:gd name="T18" fmla="*/ 339 w 352"/>
                <a:gd name="T19" fmla="*/ 361 h 373"/>
                <a:gd name="T20" fmla="*/ 330 w 352"/>
                <a:gd name="T21" fmla="*/ 292 h 373"/>
                <a:gd name="T22" fmla="*/ 317 w 352"/>
                <a:gd name="T23" fmla="*/ 222 h 373"/>
                <a:gd name="T24" fmla="*/ 299 w 352"/>
                <a:gd name="T25" fmla="*/ 161 h 373"/>
                <a:gd name="T26" fmla="*/ 291 w 352"/>
                <a:gd name="T27" fmla="*/ 137 h 373"/>
                <a:gd name="T28" fmla="*/ 268 w 352"/>
                <a:gd name="T29" fmla="*/ 89 h 373"/>
                <a:gd name="T30" fmla="*/ 243 w 352"/>
                <a:gd name="T31" fmla="*/ 51 h 373"/>
                <a:gd name="T32" fmla="*/ 217 w 352"/>
                <a:gd name="T33" fmla="*/ 25 h 373"/>
                <a:gd name="T34" fmla="*/ 207 w 352"/>
                <a:gd name="T35" fmla="*/ 18 h 373"/>
                <a:gd name="T36" fmla="*/ 177 w 352"/>
                <a:gd name="T37" fmla="*/ 11 h 373"/>
                <a:gd name="T38" fmla="*/ 192 w 352"/>
                <a:gd name="T39" fmla="*/ 1 h 373"/>
                <a:gd name="T40" fmla="*/ 211 w 352"/>
                <a:gd name="T41" fmla="*/ 7 h 373"/>
                <a:gd name="T42" fmla="*/ 238 w 352"/>
                <a:gd name="T43" fmla="*/ 28 h 373"/>
                <a:gd name="T44" fmla="*/ 264 w 352"/>
                <a:gd name="T45" fmla="*/ 60 h 373"/>
                <a:gd name="T46" fmla="*/ 288 w 352"/>
                <a:gd name="T47" fmla="*/ 103 h 373"/>
                <a:gd name="T48" fmla="*/ 301 w 352"/>
                <a:gd name="T49" fmla="*/ 133 h 373"/>
                <a:gd name="T50" fmla="*/ 320 w 352"/>
                <a:gd name="T51" fmla="*/ 191 h 373"/>
                <a:gd name="T52" fmla="*/ 335 w 352"/>
                <a:gd name="T53" fmla="*/ 257 h 373"/>
                <a:gd name="T54" fmla="*/ 347 w 352"/>
                <a:gd name="T55" fmla="*/ 329 h 373"/>
                <a:gd name="T56" fmla="*/ 352 w 352"/>
                <a:gd name="T57" fmla="*/ 373 h 373"/>
                <a:gd name="T58" fmla="*/ 1 w 352"/>
                <a:gd name="T59" fmla="*/ 367 h 373"/>
                <a:gd name="T60" fmla="*/ 10 w 352"/>
                <a:gd name="T61" fmla="*/ 292 h 373"/>
                <a:gd name="T62" fmla="*/ 24 w 352"/>
                <a:gd name="T63" fmla="*/ 222 h 373"/>
                <a:gd name="T64" fmla="*/ 42 w 352"/>
                <a:gd name="T65" fmla="*/ 161 h 373"/>
                <a:gd name="T66" fmla="*/ 55 w 352"/>
                <a:gd name="T67" fmla="*/ 129 h 373"/>
                <a:gd name="T68" fmla="*/ 77 w 352"/>
                <a:gd name="T69" fmla="*/ 81 h 373"/>
                <a:gd name="T70" fmla="*/ 102 w 352"/>
                <a:gd name="T71" fmla="*/ 43 h 373"/>
                <a:gd name="T72" fmla="*/ 128 w 352"/>
                <a:gd name="T73" fmla="*/ 17 h 373"/>
                <a:gd name="T74" fmla="*/ 162 w 352"/>
                <a:gd name="T75" fmla="*/ 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2" h="373">
                  <a:moveTo>
                    <a:pt x="177" y="11"/>
                  </a:moveTo>
                  <a:lnTo>
                    <a:pt x="162" y="13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36" y="25"/>
                  </a:lnTo>
                  <a:lnTo>
                    <a:pt x="123" y="36"/>
                  </a:lnTo>
                  <a:lnTo>
                    <a:pt x="110" y="51"/>
                  </a:lnTo>
                  <a:lnTo>
                    <a:pt x="97" y="68"/>
                  </a:lnTo>
                  <a:lnTo>
                    <a:pt x="85" y="89"/>
                  </a:lnTo>
                  <a:lnTo>
                    <a:pt x="73" y="111"/>
                  </a:lnTo>
                  <a:lnTo>
                    <a:pt x="62" y="137"/>
                  </a:lnTo>
                  <a:lnTo>
                    <a:pt x="62" y="137"/>
                  </a:lnTo>
                  <a:lnTo>
                    <a:pt x="53" y="161"/>
                  </a:lnTo>
                  <a:lnTo>
                    <a:pt x="44" y="191"/>
                  </a:lnTo>
                  <a:lnTo>
                    <a:pt x="36" y="222"/>
                  </a:lnTo>
                  <a:lnTo>
                    <a:pt x="28" y="257"/>
                  </a:lnTo>
                  <a:lnTo>
                    <a:pt x="22" y="292"/>
                  </a:lnTo>
                  <a:lnTo>
                    <a:pt x="17" y="329"/>
                  </a:lnTo>
                  <a:lnTo>
                    <a:pt x="14" y="361"/>
                  </a:lnTo>
                  <a:lnTo>
                    <a:pt x="339" y="361"/>
                  </a:lnTo>
                  <a:lnTo>
                    <a:pt x="335" y="329"/>
                  </a:lnTo>
                  <a:lnTo>
                    <a:pt x="330" y="292"/>
                  </a:lnTo>
                  <a:lnTo>
                    <a:pt x="323" y="257"/>
                  </a:lnTo>
                  <a:lnTo>
                    <a:pt x="317" y="222"/>
                  </a:lnTo>
                  <a:lnTo>
                    <a:pt x="308" y="191"/>
                  </a:lnTo>
                  <a:lnTo>
                    <a:pt x="299" y="161"/>
                  </a:lnTo>
                  <a:lnTo>
                    <a:pt x="291" y="137"/>
                  </a:lnTo>
                  <a:lnTo>
                    <a:pt x="291" y="137"/>
                  </a:lnTo>
                  <a:lnTo>
                    <a:pt x="280" y="111"/>
                  </a:lnTo>
                  <a:lnTo>
                    <a:pt x="268" y="89"/>
                  </a:lnTo>
                  <a:lnTo>
                    <a:pt x="257" y="68"/>
                  </a:lnTo>
                  <a:lnTo>
                    <a:pt x="243" y="51"/>
                  </a:lnTo>
                  <a:lnTo>
                    <a:pt x="230" y="36"/>
                  </a:lnTo>
                  <a:lnTo>
                    <a:pt x="217" y="25"/>
                  </a:lnTo>
                  <a:lnTo>
                    <a:pt x="207" y="18"/>
                  </a:lnTo>
                  <a:lnTo>
                    <a:pt x="207" y="18"/>
                  </a:lnTo>
                  <a:lnTo>
                    <a:pt x="192" y="13"/>
                  </a:lnTo>
                  <a:lnTo>
                    <a:pt x="177" y="11"/>
                  </a:lnTo>
                  <a:close/>
                  <a:moveTo>
                    <a:pt x="177" y="0"/>
                  </a:moveTo>
                  <a:lnTo>
                    <a:pt x="192" y="1"/>
                  </a:lnTo>
                  <a:lnTo>
                    <a:pt x="207" y="6"/>
                  </a:lnTo>
                  <a:lnTo>
                    <a:pt x="211" y="7"/>
                  </a:lnTo>
                  <a:lnTo>
                    <a:pt x="225" y="17"/>
                  </a:lnTo>
                  <a:lnTo>
                    <a:pt x="238" y="28"/>
                  </a:lnTo>
                  <a:lnTo>
                    <a:pt x="251" y="43"/>
                  </a:lnTo>
                  <a:lnTo>
                    <a:pt x="264" y="60"/>
                  </a:lnTo>
                  <a:lnTo>
                    <a:pt x="276" y="81"/>
                  </a:lnTo>
                  <a:lnTo>
                    <a:pt x="288" y="103"/>
                  </a:lnTo>
                  <a:lnTo>
                    <a:pt x="299" y="129"/>
                  </a:lnTo>
                  <a:lnTo>
                    <a:pt x="301" y="133"/>
                  </a:lnTo>
                  <a:lnTo>
                    <a:pt x="310" y="161"/>
                  </a:lnTo>
                  <a:lnTo>
                    <a:pt x="320" y="191"/>
                  </a:lnTo>
                  <a:lnTo>
                    <a:pt x="329" y="222"/>
                  </a:lnTo>
                  <a:lnTo>
                    <a:pt x="335" y="257"/>
                  </a:lnTo>
                  <a:lnTo>
                    <a:pt x="342" y="292"/>
                  </a:lnTo>
                  <a:lnTo>
                    <a:pt x="347" y="329"/>
                  </a:lnTo>
                  <a:lnTo>
                    <a:pt x="352" y="367"/>
                  </a:lnTo>
                  <a:lnTo>
                    <a:pt x="352" y="373"/>
                  </a:lnTo>
                  <a:lnTo>
                    <a:pt x="0" y="373"/>
                  </a:lnTo>
                  <a:lnTo>
                    <a:pt x="1" y="367"/>
                  </a:lnTo>
                  <a:lnTo>
                    <a:pt x="5" y="329"/>
                  </a:lnTo>
                  <a:lnTo>
                    <a:pt x="10" y="292"/>
                  </a:lnTo>
                  <a:lnTo>
                    <a:pt x="17" y="257"/>
                  </a:lnTo>
                  <a:lnTo>
                    <a:pt x="24" y="222"/>
                  </a:lnTo>
                  <a:lnTo>
                    <a:pt x="32" y="191"/>
                  </a:lnTo>
                  <a:lnTo>
                    <a:pt x="42" y="161"/>
                  </a:lnTo>
                  <a:lnTo>
                    <a:pt x="52" y="133"/>
                  </a:lnTo>
                  <a:lnTo>
                    <a:pt x="55" y="129"/>
                  </a:lnTo>
                  <a:lnTo>
                    <a:pt x="65" y="103"/>
                  </a:lnTo>
                  <a:lnTo>
                    <a:pt x="77" y="81"/>
                  </a:lnTo>
                  <a:lnTo>
                    <a:pt x="89" y="60"/>
                  </a:lnTo>
                  <a:lnTo>
                    <a:pt x="102" y="43"/>
                  </a:lnTo>
                  <a:lnTo>
                    <a:pt x="115" y="28"/>
                  </a:lnTo>
                  <a:lnTo>
                    <a:pt x="128" y="17"/>
                  </a:lnTo>
                  <a:lnTo>
                    <a:pt x="142" y="7"/>
                  </a:lnTo>
                  <a:lnTo>
                    <a:pt x="162" y="1"/>
                  </a:lnTo>
                  <a:lnTo>
                    <a:pt x="177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13"/>
            <p:cNvSpPr>
              <a:spLocks noEditPoints="1"/>
            </p:cNvSpPr>
            <p:nvPr/>
          </p:nvSpPr>
          <p:spPr bwMode="auto">
            <a:xfrm>
              <a:off x="4665663" y="3497263"/>
              <a:ext cx="327025" cy="592138"/>
            </a:xfrm>
            <a:custGeom>
              <a:avLst/>
              <a:gdLst>
                <a:gd name="T0" fmla="*/ 96 w 206"/>
                <a:gd name="T1" fmla="*/ 13 h 373"/>
                <a:gd name="T2" fmla="*/ 90 w 206"/>
                <a:gd name="T3" fmla="*/ 15 h 373"/>
                <a:gd name="T4" fmla="*/ 75 w 206"/>
                <a:gd name="T5" fmla="*/ 36 h 373"/>
                <a:gd name="T6" fmla="*/ 60 w 206"/>
                <a:gd name="T7" fmla="*/ 66 h 373"/>
                <a:gd name="T8" fmla="*/ 49 w 206"/>
                <a:gd name="T9" fmla="*/ 107 h 373"/>
                <a:gd name="T10" fmla="*/ 37 w 206"/>
                <a:gd name="T11" fmla="*/ 161 h 373"/>
                <a:gd name="T12" fmla="*/ 26 w 206"/>
                <a:gd name="T13" fmla="*/ 222 h 373"/>
                <a:gd name="T14" fmla="*/ 18 w 206"/>
                <a:gd name="T15" fmla="*/ 292 h 373"/>
                <a:gd name="T16" fmla="*/ 13 w 206"/>
                <a:gd name="T17" fmla="*/ 361 h 373"/>
                <a:gd name="T18" fmla="*/ 191 w 206"/>
                <a:gd name="T19" fmla="*/ 329 h 373"/>
                <a:gd name="T20" fmla="*/ 185 w 206"/>
                <a:gd name="T21" fmla="*/ 257 h 373"/>
                <a:gd name="T22" fmla="*/ 176 w 206"/>
                <a:gd name="T23" fmla="*/ 191 h 373"/>
                <a:gd name="T24" fmla="*/ 165 w 206"/>
                <a:gd name="T25" fmla="*/ 133 h 373"/>
                <a:gd name="T26" fmla="*/ 152 w 206"/>
                <a:gd name="T27" fmla="*/ 85 h 373"/>
                <a:gd name="T28" fmla="*/ 140 w 206"/>
                <a:gd name="T29" fmla="*/ 51 h 373"/>
                <a:gd name="T30" fmla="*/ 125 w 206"/>
                <a:gd name="T31" fmla="*/ 25 h 373"/>
                <a:gd name="T32" fmla="*/ 113 w 206"/>
                <a:gd name="T33" fmla="*/ 13 h 373"/>
                <a:gd name="T34" fmla="*/ 104 w 206"/>
                <a:gd name="T35" fmla="*/ 11 h 373"/>
                <a:gd name="T36" fmla="*/ 113 w 206"/>
                <a:gd name="T37" fmla="*/ 1 h 373"/>
                <a:gd name="T38" fmla="*/ 125 w 206"/>
                <a:gd name="T39" fmla="*/ 7 h 373"/>
                <a:gd name="T40" fmla="*/ 140 w 206"/>
                <a:gd name="T41" fmla="*/ 28 h 373"/>
                <a:gd name="T42" fmla="*/ 155 w 206"/>
                <a:gd name="T43" fmla="*/ 60 h 373"/>
                <a:gd name="T44" fmla="*/ 164 w 206"/>
                <a:gd name="T45" fmla="*/ 85 h 373"/>
                <a:gd name="T46" fmla="*/ 177 w 206"/>
                <a:gd name="T47" fmla="*/ 133 h 373"/>
                <a:gd name="T48" fmla="*/ 188 w 206"/>
                <a:gd name="T49" fmla="*/ 191 h 373"/>
                <a:gd name="T50" fmla="*/ 197 w 206"/>
                <a:gd name="T51" fmla="*/ 257 h 373"/>
                <a:gd name="T52" fmla="*/ 203 w 206"/>
                <a:gd name="T53" fmla="*/ 329 h 373"/>
                <a:gd name="T54" fmla="*/ 206 w 206"/>
                <a:gd name="T55" fmla="*/ 373 h 373"/>
                <a:gd name="T56" fmla="*/ 1 w 206"/>
                <a:gd name="T57" fmla="*/ 367 h 373"/>
                <a:gd name="T58" fmla="*/ 7 w 206"/>
                <a:gd name="T59" fmla="*/ 292 h 373"/>
                <a:gd name="T60" fmla="*/ 14 w 206"/>
                <a:gd name="T61" fmla="*/ 222 h 373"/>
                <a:gd name="T62" fmla="*/ 25 w 206"/>
                <a:gd name="T63" fmla="*/ 161 h 373"/>
                <a:gd name="T64" fmla="*/ 37 w 206"/>
                <a:gd name="T65" fmla="*/ 107 h 373"/>
                <a:gd name="T66" fmla="*/ 50 w 206"/>
                <a:gd name="T67" fmla="*/ 64 h 373"/>
                <a:gd name="T68" fmla="*/ 59 w 206"/>
                <a:gd name="T69" fmla="*/ 43 h 373"/>
                <a:gd name="T70" fmla="*/ 75 w 206"/>
                <a:gd name="T71" fmla="*/ 17 h 373"/>
                <a:gd name="T72" fmla="*/ 92 w 206"/>
                <a:gd name="T73" fmla="*/ 2 h 373"/>
                <a:gd name="T74" fmla="*/ 104 w 206"/>
                <a:gd name="T75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6" h="373">
                  <a:moveTo>
                    <a:pt x="104" y="11"/>
                  </a:moveTo>
                  <a:lnTo>
                    <a:pt x="96" y="13"/>
                  </a:lnTo>
                  <a:lnTo>
                    <a:pt x="96" y="13"/>
                  </a:lnTo>
                  <a:lnTo>
                    <a:pt x="90" y="15"/>
                  </a:lnTo>
                  <a:lnTo>
                    <a:pt x="83" y="25"/>
                  </a:lnTo>
                  <a:lnTo>
                    <a:pt x="75" y="36"/>
                  </a:lnTo>
                  <a:lnTo>
                    <a:pt x="67" y="51"/>
                  </a:lnTo>
                  <a:lnTo>
                    <a:pt x="60" y="66"/>
                  </a:lnTo>
                  <a:lnTo>
                    <a:pt x="55" y="85"/>
                  </a:lnTo>
                  <a:lnTo>
                    <a:pt x="49" y="107"/>
                  </a:lnTo>
                  <a:lnTo>
                    <a:pt x="42" y="133"/>
                  </a:lnTo>
                  <a:lnTo>
                    <a:pt x="37" y="161"/>
                  </a:lnTo>
                  <a:lnTo>
                    <a:pt x="31" y="191"/>
                  </a:lnTo>
                  <a:lnTo>
                    <a:pt x="26" y="222"/>
                  </a:lnTo>
                  <a:lnTo>
                    <a:pt x="22" y="257"/>
                  </a:lnTo>
                  <a:lnTo>
                    <a:pt x="18" y="292"/>
                  </a:lnTo>
                  <a:lnTo>
                    <a:pt x="14" y="329"/>
                  </a:lnTo>
                  <a:lnTo>
                    <a:pt x="13" y="361"/>
                  </a:lnTo>
                  <a:lnTo>
                    <a:pt x="194" y="361"/>
                  </a:lnTo>
                  <a:lnTo>
                    <a:pt x="191" y="329"/>
                  </a:lnTo>
                  <a:lnTo>
                    <a:pt x="189" y="292"/>
                  </a:lnTo>
                  <a:lnTo>
                    <a:pt x="185" y="257"/>
                  </a:lnTo>
                  <a:lnTo>
                    <a:pt x="181" y="222"/>
                  </a:lnTo>
                  <a:lnTo>
                    <a:pt x="176" y="191"/>
                  </a:lnTo>
                  <a:lnTo>
                    <a:pt x="170" y="161"/>
                  </a:lnTo>
                  <a:lnTo>
                    <a:pt x="165" y="133"/>
                  </a:lnTo>
                  <a:lnTo>
                    <a:pt x="159" y="107"/>
                  </a:lnTo>
                  <a:lnTo>
                    <a:pt x="152" y="85"/>
                  </a:lnTo>
                  <a:lnTo>
                    <a:pt x="147" y="66"/>
                  </a:lnTo>
                  <a:lnTo>
                    <a:pt x="140" y="51"/>
                  </a:lnTo>
                  <a:lnTo>
                    <a:pt x="132" y="36"/>
                  </a:lnTo>
                  <a:lnTo>
                    <a:pt x="125" y="25"/>
                  </a:lnTo>
                  <a:lnTo>
                    <a:pt x="117" y="15"/>
                  </a:lnTo>
                  <a:lnTo>
                    <a:pt x="113" y="13"/>
                  </a:lnTo>
                  <a:lnTo>
                    <a:pt x="113" y="13"/>
                  </a:lnTo>
                  <a:lnTo>
                    <a:pt x="104" y="11"/>
                  </a:lnTo>
                  <a:close/>
                  <a:moveTo>
                    <a:pt x="104" y="0"/>
                  </a:moveTo>
                  <a:lnTo>
                    <a:pt x="113" y="1"/>
                  </a:lnTo>
                  <a:lnTo>
                    <a:pt x="117" y="2"/>
                  </a:lnTo>
                  <a:lnTo>
                    <a:pt x="125" y="7"/>
                  </a:lnTo>
                  <a:lnTo>
                    <a:pt x="132" y="17"/>
                  </a:lnTo>
                  <a:lnTo>
                    <a:pt x="140" y="28"/>
                  </a:lnTo>
                  <a:lnTo>
                    <a:pt x="148" y="43"/>
                  </a:lnTo>
                  <a:lnTo>
                    <a:pt x="155" y="60"/>
                  </a:lnTo>
                  <a:lnTo>
                    <a:pt x="157" y="64"/>
                  </a:lnTo>
                  <a:lnTo>
                    <a:pt x="164" y="85"/>
                  </a:lnTo>
                  <a:lnTo>
                    <a:pt x="170" y="107"/>
                  </a:lnTo>
                  <a:lnTo>
                    <a:pt x="177" y="133"/>
                  </a:lnTo>
                  <a:lnTo>
                    <a:pt x="182" y="161"/>
                  </a:lnTo>
                  <a:lnTo>
                    <a:pt x="188" y="191"/>
                  </a:lnTo>
                  <a:lnTo>
                    <a:pt x="193" y="222"/>
                  </a:lnTo>
                  <a:lnTo>
                    <a:pt x="197" y="257"/>
                  </a:lnTo>
                  <a:lnTo>
                    <a:pt x="201" y="292"/>
                  </a:lnTo>
                  <a:lnTo>
                    <a:pt x="203" y="329"/>
                  </a:lnTo>
                  <a:lnTo>
                    <a:pt x="206" y="367"/>
                  </a:lnTo>
                  <a:lnTo>
                    <a:pt x="206" y="373"/>
                  </a:lnTo>
                  <a:lnTo>
                    <a:pt x="0" y="373"/>
                  </a:lnTo>
                  <a:lnTo>
                    <a:pt x="1" y="367"/>
                  </a:lnTo>
                  <a:lnTo>
                    <a:pt x="3" y="329"/>
                  </a:lnTo>
                  <a:lnTo>
                    <a:pt x="7" y="292"/>
                  </a:lnTo>
                  <a:lnTo>
                    <a:pt x="10" y="257"/>
                  </a:lnTo>
                  <a:lnTo>
                    <a:pt x="14" y="222"/>
                  </a:lnTo>
                  <a:lnTo>
                    <a:pt x="20" y="191"/>
                  </a:lnTo>
                  <a:lnTo>
                    <a:pt x="25" y="161"/>
                  </a:lnTo>
                  <a:lnTo>
                    <a:pt x="30" y="133"/>
                  </a:lnTo>
                  <a:lnTo>
                    <a:pt x="37" y="107"/>
                  </a:lnTo>
                  <a:lnTo>
                    <a:pt x="43" y="85"/>
                  </a:lnTo>
                  <a:lnTo>
                    <a:pt x="50" y="64"/>
                  </a:lnTo>
                  <a:lnTo>
                    <a:pt x="52" y="60"/>
                  </a:lnTo>
                  <a:lnTo>
                    <a:pt x="59" y="43"/>
                  </a:lnTo>
                  <a:lnTo>
                    <a:pt x="67" y="28"/>
                  </a:lnTo>
                  <a:lnTo>
                    <a:pt x="75" y="17"/>
                  </a:lnTo>
                  <a:lnTo>
                    <a:pt x="83" y="7"/>
                  </a:lnTo>
                  <a:lnTo>
                    <a:pt x="92" y="2"/>
                  </a:lnTo>
                  <a:lnTo>
                    <a:pt x="96" y="1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14"/>
            <p:cNvSpPr>
              <a:spLocks noChangeArrowheads="1"/>
            </p:cNvSpPr>
            <p:nvPr/>
          </p:nvSpPr>
          <p:spPr bwMode="auto">
            <a:xfrm>
              <a:off x="4821238" y="3505201"/>
              <a:ext cx="19050" cy="57467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15"/>
            <p:cNvSpPr>
              <a:spLocks noChangeArrowheads="1"/>
            </p:cNvSpPr>
            <p:nvPr/>
          </p:nvSpPr>
          <p:spPr bwMode="auto">
            <a:xfrm>
              <a:off x="4198938" y="3811588"/>
              <a:ext cx="1262063" cy="26988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Line 16"/>
            <p:cNvSpPr>
              <a:spLocks noChangeShapeType="1"/>
            </p:cNvSpPr>
            <p:nvPr/>
          </p:nvSpPr>
          <p:spPr bwMode="auto">
            <a:xfrm>
              <a:off x="4256088" y="3754438"/>
              <a:ext cx="1150938" cy="0"/>
            </a:xfrm>
            <a:prstGeom prst="line">
              <a:avLst/>
            </a:prstGeom>
            <a:grpFill/>
            <a:ln w="7938">
              <a:solidFill>
                <a:schemeClr val="bg1">
                  <a:lumMod val="95000"/>
                  <a:alpha val="60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17"/>
            <p:cNvSpPr>
              <a:spLocks noEditPoints="1"/>
            </p:cNvSpPr>
            <p:nvPr/>
          </p:nvSpPr>
          <p:spPr bwMode="auto">
            <a:xfrm>
              <a:off x="4770438" y="3249613"/>
              <a:ext cx="120650" cy="120650"/>
            </a:xfrm>
            <a:custGeom>
              <a:avLst/>
              <a:gdLst>
                <a:gd name="T0" fmla="*/ 31 w 76"/>
                <a:gd name="T1" fmla="*/ 11 h 76"/>
                <a:gd name="T2" fmla="*/ 27 w 76"/>
                <a:gd name="T3" fmla="*/ 13 h 76"/>
                <a:gd name="T4" fmla="*/ 18 w 76"/>
                <a:gd name="T5" fmla="*/ 18 h 76"/>
                <a:gd name="T6" fmla="*/ 13 w 76"/>
                <a:gd name="T7" fmla="*/ 27 h 76"/>
                <a:gd name="T8" fmla="*/ 11 w 76"/>
                <a:gd name="T9" fmla="*/ 31 h 76"/>
                <a:gd name="T10" fmla="*/ 11 w 76"/>
                <a:gd name="T11" fmla="*/ 44 h 76"/>
                <a:gd name="T12" fmla="*/ 11 w 76"/>
                <a:gd name="T13" fmla="*/ 47 h 76"/>
                <a:gd name="T14" fmla="*/ 18 w 76"/>
                <a:gd name="T15" fmla="*/ 56 h 76"/>
                <a:gd name="T16" fmla="*/ 27 w 76"/>
                <a:gd name="T17" fmla="*/ 61 h 76"/>
                <a:gd name="T18" fmla="*/ 38 w 76"/>
                <a:gd name="T19" fmla="*/ 64 h 76"/>
                <a:gd name="T20" fmla="*/ 44 w 76"/>
                <a:gd name="T21" fmla="*/ 63 h 76"/>
                <a:gd name="T22" fmla="*/ 47 w 76"/>
                <a:gd name="T23" fmla="*/ 63 h 76"/>
                <a:gd name="T24" fmla="*/ 56 w 76"/>
                <a:gd name="T25" fmla="*/ 56 h 76"/>
                <a:gd name="T26" fmla="*/ 63 w 76"/>
                <a:gd name="T27" fmla="*/ 47 h 76"/>
                <a:gd name="T28" fmla="*/ 63 w 76"/>
                <a:gd name="T29" fmla="*/ 44 h 76"/>
                <a:gd name="T30" fmla="*/ 64 w 76"/>
                <a:gd name="T31" fmla="*/ 38 h 76"/>
                <a:gd name="T32" fmla="*/ 61 w 76"/>
                <a:gd name="T33" fmla="*/ 27 h 76"/>
                <a:gd name="T34" fmla="*/ 56 w 76"/>
                <a:gd name="T35" fmla="*/ 18 h 76"/>
                <a:gd name="T36" fmla="*/ 47 w 76"/>
                <a:gd name="T37" fmla="*/ 11 h 76"/>
                <a:gd name="T38" fmla="*/ 44 w 76"/>
                <a:gd name="T39" fmla="*/ 11 h 76"/>
                <a:gd name="T40" fmla="*/ 31 w 76"/>
                <a:gd name="T41" fmla="*/ 11 h 76"/>
                <a:gd name="T42" fmla="*/ 31 w 76"/>
                <a:gd name="T43" fmla="*/ 0 h 76"/>
                <a:gd name="T44" fmla="*/ 44 w 76"/>
                <a:gd name="T45" fmla="*/ 0 h 76"/>
                <a:gd name="T46" fmla="*/ 49 w 76"/>
                <a:gd name="T47" fmla="*/ 1 h 76"/>
                <a:gd name="T48" fmla="*/ 53 w 76"/>
                <a:gd name="T49" fmla="*/ 4 h 76"/>
                <a:gd name="T50" fmla="*/ 64 w 76"/>
                <a:gd name="T51" fmla="*/ 10 h 76"/>
                <a:gd name="T52" fmla="*/ 70 w 76"/>
                <a:gd name="T53" fmla="*/ 21 h 76"/>
                <a:gd name="T54" fmla="*/ 73 w 76"/>
                <a:gd name="T55" fmla="*/ 25 h 76"/>
                <a:gd name="T56" fmla="*/ 76 w 76"/>
                <a:gd name="T57" fmla="*/ 38 h 76"/>
                <a:gd name="T58" fmla="*/ 74 w 76"/>
                <a:gd name="T59" fmla="*/ 44 h 76"/>
                <a:gd name="T60" fmla="*/ 73 w 76"/>
                <a:gd name="T61" fmla="*/ 49 h 76"/>
                <a:gd name="T62" fmla="*/ 70 w 76"/>
                <a:gd name="T63" fmla="*/ 53 h 76"/>
                <a:gd name="T64" fmla="*/ 64 w 76"/>
                <a:gd name="T65" fmla="*/ 64 h 76"/>
                <a:gd name="T66" fmla="*/ 53 w 76"/>
                <a:gd name="T67" fmla="*/ 70 h 76"/>
                <a:gd name="T68" fmla="*/ 49 w 76"/>
                <a:gd name="T69" fmla="*/ 73 h 76"/>
                <a:gd name="T70" fmla="*/ 44 w 76"/>
                <a:gd name="T71" fmla="*/ 74 h 76"/>
                <a:gd name="T72" fmla="*/ 38 w 76"/>
                <a:gd name="T73" fmla="*/ 76 h 76"/>
                <a:gd name="T74" fmla="*/ 24 w 76"/>
                <a:gd name="T75" fmla="*/ 73 h 76"/>
                <a:gd name="T76" fmla="*/ 21 w 76"/>
                <a:gd name="T77" fmla="*/ 70 h 76"/>
                <a:gd name="T78" fmla="*/ 10 w 76"/>
                <a:gd name="T79" fmla="*/ 64 h 76"/>
                <a:gd name="T80" fmla="*/ 3 w 76"/>
                <a:gd name="T81" fmla="*/ 53 h 76"/>
                <a:gd name="T82" fmla="*/ 1 w 76"/>
                <a:gd name="T83" fmla="*/ 49 h 76"/>
                <a:gd name="T84" fmla="*/ 0 w 76"/>
                <a:gd name="T85" fmla="*/ 44 h 76"/>
                <a:gd name="T86" fmla="*/ 0 w 76"/>
                <a:gd name="T87" fmla="*/ 31 h 76"/>
                <a:gd name="T88" fmla="*/ 1 w 76"/>
                <a:gd name="T89" fmla="*/ 25 h 76"/>
                <a:gd name="T90" fmla="*/ 3 w 76"/>
                <a:gd name="T91" fmla="*/ 21 h 76"/>
                <a:gd name="T92" fmla="*/ 10 w 76"/>
                <a:gd name="T93" fmla="*/ 10 h 76"/>
                <a:gd name="T94" fmla="*/ 21 w 76"/>
                <a:gd name="T95" fmla="*/ 4 h 76"/>
                <a:gd name="T96" fmla="*/ 24 w 76"/>
                <a:gd name="T97" fmla="*/ 1 h 76"/>
                <a:gd name="T98" fmla="*/ 31 w 76"/>
                <a:gd name="T9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6" h="76">
                  <a:moveTo>
                    <a:pt x="31" y="11"/>
                  </a:moveTo>
                  <a:lnTo>
                    <a:pt x="27" y="13"/>
                  </a:lnTo>
                  <a:lnTo>
                    <a:pt x="18" y="18"/>
                  </a:lnTo>
                  <a:lnTo>
                    <a:pt x="13" y="27"/>
                  </a:lnTo>
                  <a:lnTo>
                    <a:pt x="11" y="31"/>
                  </a:lnTo>
                  <a:lnTo>
                    <a:pt x="11" y="44"/>
                  </a:lnTo>
                  <a:lnTo>
                    <a:pt x="11" y="47"/>
                  </a:lnTo>
                  <a:lnTo>
                    <a:pt x="18" y="56"/>
                  </a:lnTo>
                  <a:lnTo>
                    <a:pt x="27" y="61"/>
                  </a:lnTo>
                  <a:lnTo>
                    <a:pt x="38" y="64"/>
                  </a:lnTo>
                  <a:lnTo>
                    <a:pt x="44" y="63"/>
                  </a:lnTo>
                  <a:lnTo>
                    <a:pt x="47" y="63"/>
                  </a:lnTo>
                  <a:lnTo>
                    <a:pt x="56" y="56"/>
                  </a:lnTo>
                  <a:lnTo>
                    <a:pt x="63" y="47"/>
                  </a:lnTo>
                  <a:lnTo>
                    <a:pt x="63" y="44"/>
                  </a:lnTo>
                  <a:lnTo>
                    <a:pt x="64" y="38"/>
                  </a:lnTo>
                  <a:lnTo>
                    <a:pt x="61" y="27"/>
                  </a:lnTo>
                  <a:lnTo>
                    <a:pt x="56" y="18"/>
                  </a:lnTo>
                  <a:lnTo>
                    <a:pt x="47" y="11"/>
                  </a:lnTo>
                  <a:lnTo>
                    <a:pt x="44" y="11"/>
                  </a:lnTo>
                  <a:lnTo>
                    <a:pt x="31" y="11"/>
                  </a:lnTo>
                  <a:close/>
                  <a:moveTo>
                    <a:pt x="31" y="0"/>
                  </a:moveTo>
                  <a:lnTo>
                    <a:pt x="44" y="0"/>
                  </a:lnTo>
                  <a:lnTo>
                    <a:pt x="49" y="1"/>
                  </a:lnTo>
                  <a:lnTo>
                    <a:pt x="53" y="4"/>
                  </a:lnTo>
                  <a:lnTo>
                    <a:pt x="64" y="10"/>
                  </a:lnTo>
                  <a:lnTo>
                    <a:pt x="70" y="21"/>
                  </a:lnTo>
                  <a:lnTo>
                    <a:pt x="73" y="25"/>
                  </a:lnTo>
                  <a:lnTo>
                    <a:pt x="76" y="38"/>
                  </a:lnTo>
                  <a:lnTo>
                    <a:pt x="74" y="44"/>
                  </a:lnTo>
                  <a:lnTo>
                    <a:pt x="73" y="49"/>
                  </a:lnTo>
                  <a:lnTo>
                    <a:pt x="70" y="53"/>
                  </a:lnTo>
                  <a:lnTo>
                    <a:pt x="64" y="64"/>
                  </a:lnTo>
                  <a:lnTo>
                    <a:pt x="53" y="70"/>
                  </a:lnTo>
                  <a:lnTo>
                    <a:pt x="49" y="73"/>
                  </a:lnTo>
                  <a:lnTo>
                    <a:pt x="44" y="74"/>
                  </a:lnTo>
                  <a:lnTo>
                    <a:pt x="38" y="76"/>
                  </a:lnTo>
                  <a:lnTo>
                    <a:pt x="24" y="73"/>
                  </a:lnTo>
                  <a:lnTo>
                    <a:pt x="21" y="70"/>
                  </a:lnTo>
                  <a:lnTo>
                    <a:pt x="10" y="64"/>
                  </a:lnTo>
                  <a:lnTo>
                    <a:pt x="3" y="53"/>
                  </a:lnTo>
                  <a:lnTo>
                    <a:pt x="1" y="49"/>
                  </a:lnTo>
                  <a:lnTo>
                    <a:pt x="0" y="44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21"/>
                  </a:lnTo>
                  <a:lnTo>
                    <a:pt x="10" y="10"/>
                  </a:lnTo>
                  <a:lnTo>
                    <a:pt x="21" y="4"/>
                  </a:lnTo>
                  <a:lnTo>
                    <a:pt x="24" y="1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18"/>
            <p:cNvSpPr>
              <a:spLocks noChangeArrowheads="1"/>
            </p:cNvSpPr>
            <p:nvPr/>
          </p:nvSpPr>
          <p:spPr bwMode="auto">
            <a:xfrm>
              <a:off x="4821238" y="3359151"/>
              <a:ext cx="19050" cy="166688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19"/>
            <p:cNvSpPr>
              <a:spLocks noChangeArrowheads="1"/>
            </p:cNvSpPr>
            <p:nvPr/>
          </p:nvSpPr>
          <p:spPr bwMode="auto">
            <a:xfrm>
              <a:off x="4068763" y="4079876"/>
              <a:ext cx="17463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20"/>
            <p:cNvSpPr>
              <a:spLocks noChangeArrowheads="1"/>
            </p:cNvSpPr>
            <p:nvPr/>
          </p:nvSpPr>
          <p:spPr bwMode="auto">
            <a:xfrm>
              <a:off x="4183063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21"/>
            <p:cNvSpPr>
              <a:spLocks noChangeArrowheads="1"/>
            </p:cNvSpPr>
            <p:nvPr/>
          </p:nvSpPr>
          <p:spPr bwMode="auto">
            <a:xfrm>
              <a:off x="4303713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22"/>
            <p:cNvSpPr>
              <a:spLocks noChangeArrowheads="1"/>
            </p:cNvSpPr>
            <p:nvPr/>
          </p:nvSpPr>
          <p:spPr bwMode="auto">
            <a:xfrm>
              <a:off x="4445000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23"/>
            <p:cNvSpPr>
              <a:spLocks noChangeArrowheads="1"/>
            </p:cNvSpPr>
            <p:nvPr/>
          </p:nvSpPr>
          <p:spPr bwMode="auto">
            <a:xfrm>
              <a:off x="4551363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24"/>
            <p:cNvSpPr>
              <a:spLocks noChangeArrowheads="1"/>
            </p:cNvSpPr>
            <p:nvPr/>
          </p:nvSpPr>
          <p:spPr bwMode="auto">
            <a:xfrm>
              <a:off x="4667250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25"/>
            <p:cNvSpPr>
              <a:spLocks noChangeArrowheads="1"/>
            </p:cNvSpPr>
            <p:nvPr/>
          </p:nvSpPr>
          <p:spPr bwMode="auto">
            <a:xfrm>
              <a:off x="5576888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26"/>
            <p:cNvSpPr>
              <a:spLocks noChangeArrowheads="1"/>
            </p:cNvSpPr>
            <p:nvPr/>
          </p:nvSpPr>
          <p:spPr bwMode="auto">
            <a:xfrm>
              <a:off x="5461000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27"/>
            <p:cNvSpPr>
              <a:spLocks noChangeArrowheads="1"/>
            </p:cNvSpPr>
            <p:nvPr/>
          </p:nvSpPr>
          <p:spPr bwMode="auto">
            <a:xfrm>
              <a:off x="5341937" y="4079875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28"/>
            <p:cNvSpPr>
              <a:spLocks noChangeArrowheads="1"/>
            </p:cNvSpPr>
            <p:nvPr/>
          </p:nvSpPr>
          <p:spPr bwMode="auto">
            <a:xfrm>
              <a:off x="5200650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Rectangle 29"/>
            <p:cNvSpPr>
              <a:spLocks noChangeArrowheads="1"/>
            </p:cNvSpPr>
            <p:nvPr/>
          </p:nvSpPr>
          <p:spPr bwMode="auto">
            <a:xfrm>
              <a:off x="5092700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30"/>
            <p:cNvSpPr>
              <a:spLocks noChangeArrowheads="1"/>
            </p:cNvSpPr>
            <p:nvPr/>
          </p:nvSpPr>
          <p:spPr bwMode="auto">
            <a:xfrm>
              <a:off x="4975225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Rectangle 31"/>
            <p:cNvSpPr>
              <a:spLocks noChangeArrowheads="1"/>
            </p:cNvSpPr>
            <p:nvPr/>
          </p:nvSpPr>
          <p:spPr bwMode="auto">
            <a:xfrm>
              <a:off x="4821238" y="4079876"/>
              <a:ext cx="19050" cy="1063625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Rectangle 32"/>
            <p:cNvSpPr>
              <a:spLocks noChangeArrowheads="1"/>
            </p:cNvSpPr>
            <p:nvPr/>
          </p:nvSpPr>
          <p:spPr bwMode="auto">
            <a:xfrm>
              <a:off x="4065588" y="5143501"/>
              <a:ext cx="1528763" cy="101600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33"/>
            <p:cNvSpPr>
              <a:spLocks noChangeArrowheads="1"/>
            </p:cNvSpPr>
            <p:nvPr/>
          </p:nvSpPr>
          <p:spPr bwMode="auto">
            <a:xfrm>
              <a:off x="4076700" y="5076826"/>
              <a:ext cx="1509713" cy="19050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Rectangle 34"/>
            <p:cNvSpPr>
              <a:spLocks noChangeArrowheads="1"/>
            </p:cNvSpPr>
            <p:nvPr/>
          </p:nvSpPr>
          <p:spPr bwMode="auto">
            <a:xfrm>
              <a:off x="4191000" y="5192713"/>
              <a:ext cx="120650" cy="93663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Rectangle 35"/>
            <p:cNvSpPr>
              <a:spLocks noChangeArrowheads="1"/>
            </p:cNvSpPr>
            <p:nvPr/>
          </p:nvSpPr>
          <p:spPr bwMode="auto">
            <a:xfrm>
              <a:off x="5349875" y="5192713"/>
              <a:ext cx="119063" cy="93663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Rectangle 575"/>
            <p:cNvSpPr>
              <a:spLocks noChangeArrowheads="1"/>
            </p:cNvSpPr>
            <p:nvPr/>
          </p:nvSpPr>
          <p:spPr bwMode="auto">
            <a:xfrm>
              <a:off x="4814888" y="1588"/>
              <a:ext cx="19050" cy="3255963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0000"/>
                </a:schemeClr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3" name="组合 442"/>
          <p:cNvGrpSpPr/>
          <p:nvPr/>
        </p:nvGrpSpPr>
        <p:grpSpPr>
          <a:xfrm flipH="1">
            <a:off x="10257138" y="22603"/>
            <a:ext cx="1704389" cy="2554014"/>
            <a:chOff x="3008313" y="1588"/>
            <a:chExt cx="1579563" cy="2366963"/>
          </a:xfrm>
          <a:solidFill>
            <a:schemeClr val="bg1">
              <a:alpha val="66000"/>
            </a:schemeClr>
          </a:solidFill>
        </p:grpSpPr>
        <p:sp>
          <p:nvSpPr>
            <p:cNvPr id="444" name="Freeform 6"/>
            <p:cNvSpPr>
              <a:spLocks noEditPoints="1"/>
            </p:cNvSpPr>
            <p:nvPr/>
          </p:nvSpPr>
          <p:spPr bwMode="auto">
            <a:xfrm>
              <a:off x="3008313" y="541338"/>
              <a:ext cx="1579563" cy="1827213"/>
            </a:xfrm>
            <a:custGeom>
              <a:avLst/>
              <a:gdLst>
                <a:gd name="T0" fmla="*/ 724 w 995"/>
                <a:gd name="T1" fmla="*/ 1029 h 1151"/>
                <a:gd name="T2" fmla="*/ 618 w 995"/>
                <a:gd name="T3" fmla="*/ 1092 h 1151"/>
                <a:gd name="T4" fmla="*/ 627 w 995"/>
                <a:gd name="T5" fmla="*/ 1063 h 1151"/>
                <a:gd name="T6" fmla="*/ 620 w 995"/>
                <a:gd name="T7" fmla="*/ 991 h 1151"/>
                <a:gd name="T8" fmla="*/ 449 w 995"/>
                <a:gd name="T9" fmla="*/ 1063 h 1151"/>
                <a:gd name="T10" fmla="*/ 428 w 995"/>
                <a:gd name="T11" fmla="*/ 1028 h 1151"/>
                <a:gd name="T12" fmla="*/ 324 w 995"/>
                <a:gd name="T13" fmla="*/ 991 h 1151"/>
                <a:gd name="T14" fmla="*/ 237 w 995"/>
                <a:gd name="T15" fmla="*/ 1029 h 1151"/>
                <a:gd name="T16" fmla="*/ 286 w 995"/>
                <a:gd name="T17" fmla="*/ 1092 h 1151"/>
                <a:gd name="T18" fmla="*/ 773 w 995"/>
                <a:gd name="T19" fmla="*/ 953 h 1151"/>
                <a:gd name="T20" fmla="*/ 635 w 995"/>
                <a:gd name="T21" fmla="*/ 984 h 1151"/>
                <a:gd name="T22" fmla="*/ 567 w 995"/>
                <a:gd name="T23" fmla="*/ 984 h 1151"/>
                <a:gd name="T24" fmla="*/ 413 w 995"/>
                <a:gd name="T25" fmla="*/ 953 h 1151"/>
                <a:gd name="T26" fmla="*/ 236 w 995"/>
                <a:gd name="T27" fmla="*/ 953 h 1151"/>
                <a:gd name="T28" fmla="*/ 845 w 995"/>
                <a:gd name="T29" fmla="*/ 371 h 1151"/>
                <a:gd name="T30" fmla="*/ 893 w 995"/>
                <a:gd name="T31" fmla="*/ 936 h 1151"/>
                <a:gd name="T32" fmla="*/ 845 w 995"/>
                <a:gd name="T33" fmla="*/ 371 h 1151"/>
                <a:gd name="T34" fmla="*/ 780 w 995"/>
                <a:gd name="T35" fmla="*/ 936 h 1151"/>
                <a:gd name="T36" fmla="*/ 832 w 995"/>
                <a:gd name="T37" fmla="*/ 371 h 1151"/>
                <a:gd name="T38" fmla="*/ 720 w 995"/>
                <a:gd name="T39" fmla="*/ 886 h 1151"/>
                <a:gd name="T40" fmla="*/ 790 w 995"/>
                <a:gd name="T41" fmla="*/ 421 h 1151"/>
                <a:gd name="T42" fmla="*/ 648 w 995"/>
                <a:gd name="T43" fmla="*/ 936 h 1151"/>
                <a:gd name="T44" fmla="*/ 693 w 995"/>
                <a:gd name="T45" fmla="*/ 371 h 1151"/>
                <a:gd name="T46" fmla="*/ 636 w 995"/>
                <a:gd name="T47" fmla="*/ 936 h 1151"/>
                <a:gd name="T48" fmla="*/ 504 w 995"/>
                <a:gd name="T49" fmla="*/ 936 h 1151"/>
                <a:gd name="T50" fmla="*/ 421 w 995"/>
                <a:gd name="T51" fmla="*/ 371 h 1151"/>
                <a:gd name="T52" fmla="*/ 421 w 995"/>
                <a:gd name="T53" fmla="*/ 371 h 1151"/>
                <a:gd name="T54" fmla="*/ 403 w 995"/>
                <a:gd name="T55" fmla="*/ 870 h 1151"/>
                <a:gd name="T56" fmla="*/ 274 w 995"/>
                <a:gd name="T57" fmla="*/ 474 h 1151"/>
                <a:gd name="T58" fmla="*/ 324 w 995"/>
                <a:gd name="T59" fmla="*/ 805 h 1151"/>
                <a:gd name="T60" fmla="*/ 176 w 995"/>
                <a:gd name="T61" fmla="*/ 531 h 1151"/>
                <a:gd name="T62" fmla="*/ 253 w 995"/>
                <a:gd name="T63" fmla="*/ 775 h 1151"/>
                <a:gd name="T64" fmla="*/ 115 w 995"/>
                <a:gd name="T65" fmla="*/ 474 h 1151"/>
                <a:gd name="T66" fmla="*/ 177 w 995"/>
                <a:gd name="T67" fmla="*/ 832 h 1151"/>
                <a:gd name="T68" fmla="*/ 71 w 995"/>
                <a:gd name="T69" fmla="*/ 421 h 1151"/>
                <a:gd name="T70" fmla="*/ 125 w 995"/>
                <a:gd name="T71" fmla="*/ 886 h 1151"/>
                <a:gd name="T72" fmla="*/ 813 w 995"/>
                <a:gd name="T73" fmla="*/ 322 h 1151"/>
                <a:gd name="T74" fmla="*/ 699 w 995"/>
                <a:gd name="T75" fmla="*/ 353 h 1151"/>
                <a:gd name="T76" fmla="*/ 631 w 995"/>
                <a:gd name="T77" fmla="*/ 353 h 1151"/>
                <a:gd name="T78" fmla="*/ 492 w 995"/>
                <a:gd name="T79" fmla="*/ 322 h 1151"/>
                <a:gd name="T80" fmla="*/ 321 w 995"/>
                <a:gd name="T81" fmla="*/ 322 h 1151"/>
                <a:gd name="T82" fmla="*/ 142 w 995"/>
                <a:gd name="T83" fmla="*/ 322 h 1151"/>
                <a:gd name="T84" fmla="*/ 759 w 995"/>
                <a:gd name="T85" fmla="*/ 244 h 1151"/>
                <a:gd name="T86" fmla="*/ 661 w 995"/>
                <a:gd name="T87" fmla="*/ 215 h 1151"/>
                <a:gd name="T88" fmla="*/ 602 w 995"/>
                <a:gd name="T89" fmla="*/ 244 h 1151"/>
                <a:gd name="T90" fmla="*/ 576 w 995"/>
                <a:gd name="T91" fmla="*/ 316 h 1151"/>
                <a:gd name="T92" fmla="*/ 538 w 995"/>
                <a:gd name="T93" fmla="*/ 215 h 1151"/>
                <a:gd name="T94" fmla="*/ 390 w 995"/>
                <a:gd name="T95" fmla="*/ 278 h 1151"/>
                <a:gd name="T96" fmla="*/ 363 w 995"/>
                <a:gd name="T97" fmla="*/ 316 h 1151"/>
                <a:gd name="T98" fmla="*/ 354 w 995"/>
                <a:gd name="T99" fmla="*/ 244 h 1151"/>
                <a:gd name="T100" fmla="*/ 319 w 995"/>
                <a:gd name="T101" fmla="*/ 215 h 1151"/>
                <a:gd name="T102" fmla="*/ 484 w 995"/>
                <a:gd name="T103" fmla="*/ 16 h 1151"/>
                <a:gd name="T104" fmla="*/ 497 w 995"/>
                <a:gd name="T105" fmla="*/ 12 h 1151"/>
                <a:gd name="T106" fmla="*/ 563 w 995"/>
                <a:gd name="T107" fmla="*/ 160 h 1151"/>
                <a:gd name="T108" fmla="*/ 950 w 995"/>
                <a:gd name="T109" fmla="*/ 444 h 1151"/>
                <a:gd name="T110" fmla="*/ 896 w 995"/>
                <a:gd name="T111" fmla="*/ 953 h 1151"/>
                <a:gd name="T112" fmla="*/ 375 w 995"/>
                <a:gd name="T113" fmla="*/ 1137 h 1151"/>
                <a:gd name="T114" fmla="*/ 0 w 995"/>
                <a:gd name="T115" fmla="*/ 653 h 1151"/>
                <a:gd name="T116" fmla="*/ 371 w 995"/>
                <a:gd name="T117" fmla="*/ 172 h 1151"/>
                <a:gd name="T118" fmla="*/ 497 w 995"/>
                <a:gd name="T119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95" h="1151">
                  <a:moveTo>
                    <a:pt x="808" y="991"/>
                  </a:moveTo>
                  <a:lnTo>
                    <a:pt x="775" y="1029"/>
                  </a:lnTo>
                  <a:lnTo>
                    <a:pt x="738" y="1063"/>
                  </a:lnTo>
                  <a:lnTo>
                    <a:pt x="698" y="1092"/>
                  </a:lnTo>
                  <a:lnTo>
                    <a:pt x="708" y="1092"/>
                  </a:lnTo>
                  <a:lnTo>
                    <a:pt x="759" y="1063"/>
                  </a:lnTo>
                  <a:lnTo>
                    <a:pt x="805" y="1029"/>
                  </a:lnTo>
                  <a:lnTo>
                    <a:pt x="847" y="991"/>
                  </a:lnTo>
                  <a:lnTo>
                    <a:pt x="808" y="991"/>
                  </a:lnTo>
                  <a:close/>
                  <a:moveTo>
                    <a:pt x="750" y="991"/>
                  </a:moveTo>
                  <a:lnTo>
                    <a:pt x="724" y="1029"/>
                  </a:lnTo>
                  <a:lnTo>
                    <a:pt x="694" y="1063"/>
                  </a:lnTo>
                  <a:lnTo>
                    <a:pt x="661" y="1092"/>
                  </a:lnTo>
                  <a:lnTo>
                    <a:pt x="675" y="1092"/>
                  </a:lnTo>
                  <a:lnTo>
                    <a:pt x="719" y="1063"/>
                  </a:lnTo>
                  <a:lnTo>
                    <a:pt x="758" y="1029"/>
                  </a:lnTo>
                  <a:lnTo>
                    <a:pt x="793" y="991"/>
                  </a:lnTo>
                  <a:lnTo>
                    <a:pt x="750" y="991"/>
                  </a:lnTo>
                  <a:close/>
                  <a:moveTo>
                    <a:pt x="683" y="991"/>
                  </a:moveTo>
                  <a:lnTo>
                    <a:pt x="664" y="1029"/>
                  </a:lnTo>
                  <a:lnTo>
                    <a:pt x="641" y="1063"/>
                  </a:lnTo>
                  <a:lnTo>
                    <a:pt x="618" y="1092"/>
                  </a:lnTo>
                  <a:lnTo>
                    <a:pt x="641" y="1092"/>
                  </a:lnTo>
                  <a:lnTo>
                    <a:pt x="677" y="1063"/>
                  </a:lnTo>
                  <a:lnTo>
                    <a:pt x="708" y="1029"/>
                  </a:lnTo>
                  <a:lnTo>
                    <a:pt x="737" y="991"/>
                  </a:lnTo>
                  <a:lnTo>
                    <a:pt x="683" y="991"/>
                  </a:lnTo>
                  <a:close/>
                  <a:moveTo>
                    <a:pt x="632" y="991"/>
                  </a:moveTo>
                  <a:lnTo>
                    <a:pt x="618" y="1029"/>
                  </a:lnTo>
                  <a:lnTo>
                    <a:pt x="602" y="1063"/>
                  </a:lnTo>
                  <a:lnTo>
                    <a:pt x="585" y="1092"/>
                  </a:lnTo>
                  <a:lnTo>
                    <a:pt x="602" y="1092"/>
                  </a:lnTo>
                  <a:lnTo>
                    <a:pt x="627" y="1063"/>
                  </a:lnTo>
                  <a:lnTo>
                    <a:pt x="649" y="1029"/>
                  </a:lnTo>
                  <a:lnTo>
                    <a:pt x="670" y="991"/>
                  </a:lnTo>
                  <a:lnTo>
                    <a:pt x="632" y="991"/>
                  </a:lnTo>
                  <a:close/>
                  <a:moveTo>
                    <a:pt x="576" y="991"/>
                  </a:moveTo>
                  <a:lnTo>
                    <a:pt x="568" y="1028"/>
                  </a:lnTo>
                  <a:lnTo>
                    <a:pt x="559" y="1062"/>
                  </a:lnTo>
                  <a:lnTo>
                    <a:pt x="550" y="1092"/>
                  </a:lnTo>
                  <a:lnTo>
                    <a:pt x="572" y="1092"/>
                  </a:lnTo>
                  <a:lnTo>
                    <a:pt x="589" y="1063"/>
                  </a:lnTo>
                  <a:lnTo>
                    <a:pt x="605" y="1029"/>
                  </a:lnTo>
                  <a:lnTo>
                    <a:pt x="620" y="991"/>
                  </a:lnTo>
                  <a:lnTo>
                    <a:pt x="576" y="991"/>
                  </a:lnTo>
                  <a:close/>
                  <a:moveTo>
                    <a:pt x="504" y="991"/>
                  </a:moveTo>
                  <a:lnTo>
                    <a:pt x="504" y="1092"/>
                  </a:lnTo>
                  <a:lnTo>
                    <a:pt x="538" y="1092"/>
                  </a:lnTo>
                  <a:lnTo>
                    <a:pt x="547" y="1063"/>
                  </a:lnTo>
                  <a:lnTo>
                    <a:pt x="556" y="1030"/>
                  </a:lnTo>
                  <a:lnTo>
                    <a:pt x="565" y="991"/>
                  </a:lnTo>
                  <a:lnTo>
                    <a:pt x="504" y="991"/>
                  </a:lnTo>
                  <a:close/>
                  <a:moveTo>
                    <a:pt x="430" y="991"/>
                  </a:moveTo>
                  <a:lnTo>
                    <a:pt x="439" y="1030"/>
                  </a:lnTo>
                  <a:lnTo>
                    <a:pt x="449" y="1063"/>
                  </a:lnTo>
                  <a:lnTo>
                    <a:pt x="458" y="1092"/>
                  </a:lnTo>
                  <a:lnTo>
                    <a:pt x="492" y="1092"/>
                  </a:lnTo>
                  <a:lnTo>
                    <a:pt x="492" y="991"/>
                  </a:lnTo>
                  <a:lnTo>
                    <a:pt x="430" y="991"/>
                  </a:lnTo>
                  <a:close/>
                  <a:moveTo>
                    <a:pt x="375" y="991"/>
                  </a:moveTo>
                  <a:lnTo>
                    <a:pt x="390" y="1029"/>
                  </a:lnTo>
                  <a:lnTo>
                    <a:pt x="407" y="1063"/>
                  </a:lnTo>
                  <a:lnTo>
                    <a:pt x="424" y="1092"/>
                  </a:lnTo>
                  <a:lnTo>
                    <a:pt x="446" y="1092"/>
                  </a:lnTo>
                  <a:lnTo>
                    <a:pt x="437" y="1062"/>
                  </a:lnTo>
                  <a:lnTo>
                    <a:pt x="428" y="1028"/>
                  </a:lnTo>
                  <a:lnTo>
                    <a:pt x="420" y="991"/>
                  </a:lnTo>
                  <a:lnTo>
                    <a:pt x="375" y="991"/>
                  </a:lnTo>
                  <a:close/>
                  <a:moveTo>
                    <a:pt x="324" y="991"/>
                  </a:moveTo>
                  <a:lnTo>
                    <a:pt x="345" y="1029"/>
                  </a:lnTo>
                  <a:lnTo>
                    <a:pt x="369" y="1063"/>
                  </a:lnTo>
                  <a:lnTo>
                    <a:pt x="393" y="1092"/>
                  </a:lnTo>
                  <a:lnTo>
                    <a:pt x="411" y="1092"/>
                  </a:lnTo>
                  <a:lnTo>
                    <a:pt x="392" y="1063"/>
                  </a:lnTo>
                  <a:lnTo>
                    <a:pt x="376" y="1029"/>
                  </a:lnTo>
                  <a:lnTo>
                    <a:pt x="363" y="991"/>
                  </a:lnTo>
                  <a:lnTo>
                    <a:pt x="324" y="991"/>
                  </a:lnTo>
                  <a:close/>
                  <a:moveTo>
                    <a:pt x="258" y="991"/>
                  </a:moveTo>
                  <a:lnTo>
                    <a:pt x="287" y="1029"/>
                  </a:lnTo>
                  <a:lnTo>
                    <a:pt x="319" y="1063"/>
                  </a:lnTo>
                  <a:lnTo>
                    <a:pt x="353" y="1092"/>
                  </a:lnTo>
                  <a:lnTo>
                    <a:pt x="378" y="1092"/>
                  </a:lnTo>
                  <a:lnTo>
                    <a:pt x="354" y="1063"/>
                  </a:lnTo>
                  <a:lnTo>
                    <a:pt x="332" y="1029"/>
                  </a:lnTo>
                  <a:lnTo>
                    <a:pt x="312" y="991"/>
                  </a:lnTo>
                  <a:lnTo>
                    <a:pt x="258" y="991"/>
                  </a:lnTo>
                  <a:close/>
                  <a:moveTo>
                    <a:pt x="202" y="991"/>
                  </a:moveTo>
                  <a:lnTo>
                    <a:pt x="237" y="1029"/>
                  </a:lnTo>
                  <a:lnTo>
                    <a:pt x="277" y="1063"/>
                  </a:lnTo>
                  <a:lnTo>
                    <a:pt x="319" y="1092"/>
                  </a:lnTo>
                  <a:lnTo>
                    <a:pt x="334" y="1092"/>
                  </a:lnTo>
                  <a:lnTo>
                    <a:pt x="302" y="1063"/>
                  </a:lnTo>
                  <a:lnTo>
                    <a:pt x="272" y="1029"/>
                  </a:lnTo>
                  <a:lnTo>
                    <a:pt x="245" y="991"/>
                  </a:lnTo>
                  <a:lnTo>
                    <a:pt x="202" y="991"/>
                  </a:lnTo>
                  <a:close/>
                  <a:moveTo>
                    <a:pt x="147" y="991"/>
                  </a:moveTo>
                  <a:lnTo>
                    <a:pt x="190" y="1029"/>
                  </a:lnTo>
                  <a:lnTo>
                    <a:pt x="236" y="1063"/>
                  </a:lnTo>
                  <a:lnTo>
                    <a:pt x="286" y="1092"/>
                  </a:lnTo>
                  <a:lnTo>
                    <a:pt x="296" y="1092"/>
                  </a:lnTo>
                  <a:lnTo>
                    <a:pt x="257" y="1063"/>
                  </a:lnTo>
                  <a:lnTo>
                    <a:pt x="220" y="1029"/>
                  </a:lnTo>
                  <a:lnTo>
                    <a:pt x="188" y="991"/>
                  </a:lnTo>
                  <a:lnTo>
                    <a:pt x="147" y="991"/>
                  </a:lnTo>
                  <a:close/>
                  <a:moveTo>
                    <a:pt x="834" y="953"/>
                  </a:moveTo>
                  <a:lnTo>
                    <a:pt x="813" y="984"/>
                  </a:lnTo>
                  <a:lnTo>
                    <a:pt x="854" y="984"/>
                  </a:lnTo>
                  <a:lnTo>
                    <a:pt x="880" y="953"/>
                  </a:lnTo>
                  <a:lnTo>
                    <a:pt x="834" y="953"/>
                  </a:lnTo>
                  <a:close/>
                  <a:moveTo>
                    <a:pt x="773" y="953"/>
                  </a:moveTo>
                  <a:lnTo>
                    <a:pt x="754" y="984"/>
                  </a:lnTo>
                  <a:lnTo>
                    <a:pt x="797" y="984"/>
                  </a:lnTo>
                  <a:lnTo>
                    <a:pt x="821" y="953"/>
                  </a:lnTo>
                  <a:lnTo>
                    <a:pt x="773" y="953"/>
                  </a:lnTo>
                  <a:close/>
                  <a:moveTo>
                    <a:pt x="699" y="953"/>
                  </a:moveTo>
                  <a:lnTo>
                    <a:pt x="686" y="984"/>
                  </a:lnTo>
                  <a:lnTo>
                    <a:pt x="741" y="984"/>
                  </a:lnTo>
                  <a:lnTo>
                    <a:pt x="759" y="953"/>
                  </a:lnTo>
                  <a:lnTo>
                    <a:pt x="699" y="953"/>
                  </a:lnTo>
                  <a:close/>
                  <a:moveTo>
                    <a:pt x="644" y="953"/>
                  </a:moveTo>
                  <a:lnTo>
                    <a:pt x="635" y="984"/>
                  </a:lnTo>
                  <a:lnTo>
                    <a:pt x="673" y="984"/>
                  </a:lnTo>
                  <a:lnTo>
                    <a:pt x="686" y="953"/>
                  </a:lnTo>
                  <a:lnTo>
                    <a:pt x="644" y="953"/>
                  </a:lnTo>
                  <a:close/>
                  <a:moveTo>
                    <a:pt x="582" y="953"/>
                  </a:moveTo>
                  <a:lnTo>
                    <a:pt x="577" y="984"/>
                  </a:lnTo>
                  <a:lnTo>
                    <a:pt x="622" y="984"/>
                  </a:lnTo>
                  <a:lnTo>
                    <a:pt x="631" y="953"/>
                  </a:lnTo>
                  <a:lnTo>
                    <a:pt x="582" y="953"/>
                  </a:lnTo>
                  <a:close/>
                  <a:moveTo>
                    <a:pt x="504" y="953"/>
                  </a:moveTo>
                  <a:lnTo>
                    <a:pt x="504" y="984"/>
                  </a:lnTo>
                  <a:lnTo>
                    <a:pt x="567" y="984"/>
                  </a:lnTo>
                  <a:lnTo>
                    <a:pt x="572" y="953"/>
                  </a:lnTo>
                  <a:lnTo>
                    <a:pt x="504" y="953"/>
                  </a:lnTo>
                  <a:close/>
                  <a:moveTo>
                    <a:pt x="424" y="953"/>
                  </a:moveTo>
                  <a:lnTo>
                    <a:pt x="429" y="984"/>
                  </a:lnTo>
                  <a:lnTo>
                    <a:pt x="492" y="984"/>
                  </a:lnTo>
                  <a:lnTo>
                    <a:pt x="492" y="953"/>
                  </a:lnTo>
                  <a:lnTo>
                    <a:pt x="424" y="953"/>
                  </a:lnTo>
                  <a:close/>
                  <a:moveTo>
                    <a:pt x="365" y="953"/>
                  </a:moveTo>
                  <a:lnTo>
                    <a:pt x="374" y="984"/>
                  </a:lnTo>
                  <a:lnTo>
                    <a:pt x="418" y="984"/>
                  </a:lnTo>
                  <a:lnTo>
                    <a:pt x="413" y="953"/>
                  </a:lnTo>
                  <a:lnTo>
                    <a:pt x="365" y="953"/>
                  </a:lnTo>
                  <a:close/>
                  <a:moveTo>
                    <a:pt x="308" y="953"/>
                  </a:moveTo>
                  <a:lnTo>
                    <a:pt x="321" y="984"/>
                  </a:lnTo>
                  <a:lnTo>
                    <a:pt x="361" y="984"/>
                  </a:lnTo>
                  <a:lnTo>
                    <a:pt x="352" y="953"/>
                  </a:lnTo>
                  <a:lnTo>
                    <a:pt x="308" y="953"/>
                  </a:lnTo>
                  <a:close/>
                  <a:moveTo>
                    <a:pt x="236" y="953"/>
                  </a:moveTo>
                  <a:lnTo>
                    <a:pt x="254" y="984"/>
                  </a:lnTo>
                  <a:lnTo>
                    <a:pt x="310" y="984"/>
                  </a:lnTo>
                  <a:lnTo>
                    <a:pt x="296" y="953"/>
                  </a:lnTo>
                  <a:lnTo>
                    <a:pt x="236" y="953"/>
                  </a:lnTo>
                  <a:close/>
                  <a:moveTo>
                    <a:pt x="174" y="953"/>
                  </a:moveTo>
                  <a:lnTo>
                    <a:pt x="197" y="984"/>
                  </a:lnTo>
                  <a:lnTo>
                    <a:pt x="241" y="984"/>
                  </a:lnTo>
                  <a:lnTo>
                    <a:pt x="223" y="953"/>
                  </a:lnTo>
                  <a:lnTo>
                    <a:pt x="174" y="953"/>
                  </a:lnTo>
                  <a:close/>
                  <a:moveTo>
                    <a:pt x="115" y="953"/>
                  </a:moveTo>
                  <a:lnTo>
                    <a:pt x="142" y="984"/>
                  </a:lnTo>
                  <a:lnTo>
                    <a:pt x="182" y="984"/>
                  </a:lnTo>
                  <a:lnTo>
                    <a:pt x="161" y="953"/>
                  </a:lnTo>
                  <a:lnTo>
                    <a:pt x="115" y="953"/>
                  </a:lnTo>
                  <a:close/>
                  <a:moveTo>
                    <a:pt x="845" y="371"/>
                  </a:moveTo>
                  <a:lnTo>
                    <a:pt x="871" y="421"/>
                  </a:lnTo>
                  <a:lnTo>
                    <a:pt x="892" y="474"/>
                  </a:lnTo>
                  <a:lnTo>
                    <a:pt x="908" y="532"/>
                  </a:lnTo>
                  <a:lnTo>
                    <a:pt x="917" y="591"/>
                  </a:lnTo>
                  <a:lnTo>
                    <a:pt x="919" y="653"/>
                  </a:lnTo>
                  <a:lnTo>
                    <a:pt x="917" y="716"/>
                  </a:lnTo>
                  <a:lnTo>
                    <a:pt x="908" y="775"/>
                  </a:lnTo>
                  <a:lnTo>
                    <a:pt x="892" y="832"/>
                  </a:lnTo>
                  <a:lnTo>
                    <a:pt x="871" y="886"/>
                  </a:lnTo>
                  <a:lnTo>
                    <a:pt x="845" y="936"/>
                  </a:lnTo>
                  <a:lnTo>
                    <a:pt x="893" y="936"/>
                  </a:lnTo>
                  <a:lnTo>
                    <a:pt x="925" y="886"/>
                  </a:lnTo>
                  <a:lnTo>
                    <a:pt x="950" y="832"/>
                  </a:lnTo>
                  <a:lnTo>
                    <a:pt x="969" y="776"/>
                  </a:lnTo>
                  <a:lnTo>
                    <a:pt x="980" y="716"/>
                  </a:lnTo>
                  <a:lnTo>
                    <a:pt x="984" y="653"/>
                  </a:lnTo>
                  <a:lnTo>
                    <a:pt x="980" y="591"/>
                  </a:lnTo>
                  <a:lnTo>
                    <a:pt x="969" y="531"/>
                  </a:lnTo>
                  <a:lnTo>
                    <a:pt x="950" y="474"/>
                  </a:lnTo>
                  <a:lnTo>
                    <a:pt x="925" y="421"/>
                  </a:lnTo>
                  <a:lnTo>
                    <a:pt x="893" y="371"/>
                  </a:lnTo>
                  <a:lnTo>
                    <a:pt x="845" y="371"/>
                  </a:lnTo>
                  <a:close/>
                  <a:moveTo>
                    <a:pt x="780" y="371"/>
                  </a:moveTo>
                  <a:lnTo>
                    <a:pt x="801" y="421"/>
                  </a:lnTo>
                  <a:lnTo>
                    <a:pt x="818" y="474"/>
                  </a:lnTo>
                  <a:lnTo>
                    <a:pt x="832" y="532"/>
                  </a:lnTo>
                  <a:lnTo>
                    <a:pt x="839" y="591"/>
                  </a:lnTo>
                  <a:lnTo>
                    <a:pt x="842" y="653"/>
                  </a:lnTo>
                  <a:lnTo>
                    <a:pt x="839" y="716"/>
                  </a:lnTo>
                  <a:lnTo>
                    <a:pt x="832" y="775"/>
                  </a:lnTo>
                  <a:lnTo>
                    <a:pt x="818" y="832"/>
                  </a:lnTo>
                  <a:lnTo>
                    <a:pt x="801" y="886"/>
                  </a:lnTo>
                  <a:lnTo>
                    <a:pt x="780" y="936"/>
                  </a:lnTo>
                  <a:lnTo>
                    <a:pt x="832" y="936"/>
                  </a:lnTo>
                  <a:lnTo>
                    <a:pt x="858" y="886"/>
                  </a:lnTo>
                  <a:lnTo>
                    <a:pt x="880" y="832"/>
                  </a:lnTo>
                  <a:lnTo>
                    <a:pt x="896" y="776"/>
                  </a:lnTo>
                  <a:lnTo>
                    <a:pt x="905" y="716"/>
                  </a:lnTo>
                  <a:lnTo>
                    <a:pt x="909" y="653"/>
                  </a:lnTo>
                  <a:lnTo>
                    <a:pt x="905" y="591"/>
                  </a:lnTo>
                  <a:lnTo>
                    <a:pt x="896" y="531"/>
                  </a:lnTo>
                  <a:lnTo>
                    <a:pt x="880" y="474"/>
                  </a:lnTo>
                  <a:lnTo>
                    <a:pt x="858" y="421"/>
                  </a:lnTo>
                  <a:lnTo>
                    <a:pt x="832" y="371"/>
                  </a:lnTo>
                  <a:lnTo>
                    <a:pt x="780" y="371"/>
                  </a:lnTo>
                  <a:close/>
                  <a:moveTo>
                    <a:pt x="704" y="371"/>
                  </a:moveTo>
                  <a:lnTo>
                    <a:pt x="720" y="421"/>
                  </a:lnTo>
                  <a:lnTo>
                    <a:pt x="733" y="474"/>
                  </a:lnTo>
                  <a:lnTo>
                    <a:pt x="742" y="532"/>
                  </a:lnTo>
                  <a:lnTo>
                    <a:pt x="748" y="591"/>
                  </a:lnTo>
                  <a:lnTo>
                    <a:pt x="750" y="653"/>
                  </a:lnTo>
                  <a:lnTo>
                    <a:pt x="748" y="716"/>
                  </a:lnTo>
                  <a:lnTo>
                    <a:pt x="742" y="775"/>
                  </a:lnTo>
                  <a:lnTo>
                    <a:pt x="733" y="832"/>
                  </a:lnTo>
                  <a:lnTo>
                    <a:pt x="720" y="886"/>
                  </a:lnTo>
                  <a:lnTo>
                    <a:pt x="704" y="936"/>
                  </a:lnTo>
                  <a:lnTo>
                    <a:pt x="767" y="936"/>
                  </a:lnTo>
                  <a:lnTo>
                    <a:pt x="790" y="886"/>
                  </a:lnTo>
                  <a:lnTo>
                    <a:pt x="807" y="832"/>
                  </a:lnTo>
                  <a:lnTo>
                    <a:pt x="820" y="776"/>
                  </a:lnTo>
                  <a:lnTo>
                    <a:pt x="828" y="716"/>
                  </a:lnTo>
                  <a:lnTo>
                    <a:pt x="830" y="653"/>
                  </a:lnTo>
                  <a:lnTo>
                    <a:pt x="828" y="591"/>
                  </a:lnTo>
                  <a:lnTo>
                    <a:pt x="820" y="531"/>
                  </a:lnTo>
                  <a:lnTo>
                    <a:pt x="807" y="474"/>
                  </a:lnTo>
                  <a:lnTo>
                    <a:pt x="790" y="421"/>
                  </a:lnTo>
                  <a:lnTo>
                    <a:pt x="767" y="371"/>
                  </a:lnTo>
                  <a:lnTo>
                    <a:pt x="704" y="371"/>
                  </a:lnTo>
                  <a:close/>
                  <a:moveTo>
                    <a:pt x="648" y="371"/>
                  </a:moveTo>
                  <a:lnTo>
                    <a:pt x="661" y="434"/>
                  </a:lnTo>
                  <a:lnTo>
                    <a:pt x="672" y="502"/>
                  </a:lnTo>
                  <a:lnTo>
                    <a:pt x="677" y="575"/>
                  </a:lnTo>
                  <a:lnTo>
                    <a:pt x="679" y="653"/>
                  </a:lnTo>
                  <a:lnTo>
                    <a:pt x="677" y="731"/>
                  </a:lnTo>
                  <a:lnTo>
                    <a:pt x="672" y="805"/>
                  </a:lnTo>
                  <a:lnTo>
                    <a:pt x="661" y="873"/>
                  </a:lnTo>
                  <a:lnTo>
                    <a:pt x="648" y="936"/>
                  </a:lnTo>
                  <a:lnTo>
                    <a:pt x="693" y="936"/>
                  </a:lnTo>
                  <a:lnTo>
                    <a:pt x="708" y="886"/>
                  </a:lnTo>
                  <a:lnTo>
                    <a:pt x="721" y="832"/>
                  </a:lnTo>
                  <a:lnTo>
                    <a:pt x="731" y="776"/>
                  </a:lnTo>
                  <a:lnTo>
                    <a:pt x="736" y="716"/>
                  </a:lnTo>
                  <a:lnTo>
                    <a:pt x="738" y="653"/>
                  </a:lnTo>
                  <a:lnTo>
                    <a:pt x="736" y="591"/>
                  </a:lnTo>
                  <a:lnTo>
                    <a:pt x="731" y="531"/>
                  </a:lnTo>
                  <a:lnTo>
                    <a:pt x="721" y="474"/>
                  </a:lnTo>
                  <a:lnTo>
                    <a:pt x="708" y="421"/>
                  </a:lnTo>
                  <a:lnTo>
                    <a:pt x="693" y="371"/>
                  </a:lnTo>
                  <a:lnTo>
                    <a:pt x="648" y="371"/>
                  </a:lnTo>
                  <a:close/>
                  <a:moveTo>
                    <a:pt x="585" y="371"/>
                  </a:moveTo>
                  <a:lnTo>
                    <a:pt x="593" y="436"/>
                  </a:lnTo>
                  <a:lnTo>
                    <a:pt x="599" y="507"/>
                  </a:lnTo>
                  <a:lnTo>
                    <a:pt x="602" y="579"/>
                  </a:lnTo>
                  <a:lnTo>
                    <a:pt x="603" y="653"/>
                  </a:lnTo>
                  <a:lnTo>
                    <a:pt x="602" y="728"/>
                  </a:lnTo>
                  <a:lnTo>
                    <a:pt x="599" y="800"/>
                  </a:lnTo>
                  <a:lnTo>
                    <a:pt x="593" y="870"/>
                  </a:lnTo>
                  <a:lnTo>
                    <a:pt x="585" y="936"/>
                  </a:lnTo>
                  <a:lnTo>
                    <a:pt x="636" y="936"/>
                  </a:lnTo>
                  <a:lnTo>
                    <a:pt x="649" y="873"/>
                  </a:lnTo>
                  <a:lnTo>
                    <a:pt x="660" y="805"/>
                  </a:lnTo>
                  <a:lnTo>
                    <a:pt x="665" y="730"/>
                  </a:lnTo>
                  <a:lnTo>
                    <a:pt x="668" y="653"/>
                  </a:lnTo>
                  <a:lnTo>
                    <a:pt x="665" y="575"/>
                  </a:lnTo>
                  <a:lnTo>
                    <a:pt x="660" y="502"/>
                  </a:lnTo>
                  <a:lnTo>
                    <a:pt x="649" y="434"/>
                  </a:lnTo>
                  <a:lnTo>
                    <a:pt x="636" y="371"/>
                  </a:lnTo>
                  <a:lnTo>
                    <a:pt x="585" y="371"/>
                  </a:lnTo>
                  <a:close/>
                  <a:moveTo>
                    <a:pt x="504" y="371"/>
                  </a:moveTo>
                  <a:lnTo>
                    <a:pt x="504" y="936"/>
                  </a:lnTo>
                  <a:lnTo>
                    <a:pt x="574" y="936"/>
                  </a:lnTo>
                  <a:lnTo>
                    <a:pt x="581" y="874"/>
                  </a:lnTo>
                  <a:lnTo>
                    <a:pt x="588" y="808"/>
                  </a:lnTo>
                  <a:lnTo>
                    <a:pt x="590" y="733"/>
                  </a:lnTo>
                  <a:lnTo>
                    <a:pt x="592" y="653"/>
                  </a:lnTo>
                  <a:lnTo>
                    <a:pt x="590" y="574"/>
                  </a:lnTo>
                  <a:lnTo>
                    <a:pt x="588" y="499"/>
                  </a:lnTo>
                  <a:lnTo>
                    <a:pt x="581" y="433"/>
                  </a:lnTo>
                  <a:lnTo>
                    <a:pt x="574" y="371"/>
                  </a:lnTo>
                  <a:lnTo>
                    <a:pt x="504" y="371"/>
                  </a:lnTo>
                  <a:close/>
                  <a:moveTo>
                    <a:pt x="421" y="371"/>
                  </a:moveTo>
                  <a:lnTo>
                    <a:pt x="414" y="433"/>
                  </a:lnTo>
                  <a:lnTo>
                    <a:pt x="408" y="499"/>
                  </a:lnTo>
                  <a:lnTo>
                    <a:pt x="404" y="574"/>
                  </a:lnTo>
                  <a:lnTo>
                    <a:pt x="404" y="653"/>
                  </a:lnTo>
                  <a:lnTo>
                    <a:pt x="404" y="733"/>
                  </a:lnTo>
                  <a:lnTo>
                    <a:pt x="408" y="808"/>
                  </a:lnTo>
                  <a:lnTo>
                    <a:pt x="414" y="874"/>
                  </a:lnTo>
                  <a:lnTo>
                    <a:pt x="421" y="936"/>
                  </a:lnTo>
                  <a:lnTo>
                    <a:pt x="492" y="936"/>
                  </a:lnTo>
                  <a:lnTo>
                    <a:pt x="492" y="371"/>
                  </a:lnTo>
                  <a:lnTo>
                    <a:pt x="421" y="371"/>
                  </a:lnTo>
                  <a:close/>
                  <a:moveTo>
                    <a:pt x="359" y="371"/>
                  </a:moveTo>
                  <a:lnTo>
                    <a:pt x="346" y="434"/>
                  </a:lnTo>
                  <a:lnTo>
                    <a:pt x="336" y="502"/>
                  </a:lnTo>
                  <a:lnTo>
                    <a:pt x="329" y="575"/>
                  </a:lnTo>
                  <a:lnTo>
                    <a:pt x="328" y="653"/>
                  </a:lnTo>
                  <a:lnTo>
                    <a:pt x="329" y="730"/>
                  </a:lnTo>
                  <a:lnTo>
                    <a:pt x="336" y="805"/>
                  </a:lnTo>
                  <a:lnTo>
                    <a:pt x="346" y="873"/>
                  </a:lnTo>
                  <a:lnTo>
                    <a:pt x="359" y="936"/>
                  </a:lnTo>
                  <a:lnTo>
                    <a:pt x="411" y="936"/>
                  </a:lnTo>
                  <a:lnTo>
                    <a:pt x="403" y="870"/>
                  </a:lnTo>
                  <a:lnTo>
                    <a:pt x="396" y="800"/>
                  </a:lnTo>
                  <a:lnTo>
                    <a:pt x="393" y="728"/>
                  </a:lnTo>
                  <a:lnTo>
                    <a:pt x="392" y="653"/>
                  </a:lnTo>
                  <a:lnTo>
                    <a:pt x="393" y="579"/>
                  </a:lnTo>
                  <a:lnTo>
                    <a:pt x="396" y="507"/>
                  </a:lnTo>
                  <a:lnTo>
                    <a:pt x="403" y="436"/>
                  </a:lnTo>
                  <a:lnTo>
                    <a:pt x="411" y="371"/>
                  </a:lnTo>
                  <a:lnTo>
                    <a:pt x="359" y="371"/>
                  </a:lnTo>
                  <a:close/>
                  <a:moveTo>
                    <a:pt x="302" y="371"/>
                  </a:moveTo>
                  <a:lnTo>
                    <a:pt x="287" y="421"/>
                  </a:lnTo>
                  <a:lnTo>
                    <a:pt x="274" y="474"/>
                  </a:lnTo>
                  <a:lnTo>
                    <a:pt x="265" y="531"/>
                  </a:lnTo>
                  <a:lnTo>
                    <a:pt x="260" y="591"/>
                  </a:lnTo>
                  <a:lnTo>
                    <a:pt x="257" y="653"/>
                  </a:lnTo>
                  <a:lnTo>
                    <a:pt x="260" y="716"/>
                  </a:lnTo>
                  <a:lnTo>
                    <a:pt x="265" y="776"/>
                  </a:lnTo>
                  <a:lnTo>
                    <a:pt x="274" y="832"/>
                  </a:lnTo>
                  <a:lnTo>
                    <a:pt x="287" y="886"/>
                  </a:lnTo>
                  <a:lnTo>
                    <a:pt x="302" y="936"/>
                  </a:lnTo>
                  <a:lnTo>
                    <a:pt x="348" y="936"/>
                  </a:lnTo>
                  <a:lnTo>
                    <a:pt x="334" y="873"/>
                  </a:lnTo>
                  <a:lnTo>
                    <a:pt x="324" y="805"/>
                  </a:lnTo>
                  <a:lnTo>
                    <a:pt x="319" y="731"/>
                  </a:lnTo>
                  <a:lnTo>
                    <a:pt x="316" y="653"/>
                  </a:lnTo>
                  <a:lnTo>
                    <a:pt x="319" y="575"/>
                  </a:lnTo>
                  <a:lnTo>
                    <a:pt x="324" y="502"/>
                  </a:lnTo>
                  <a:lnTo>
                    <a:pt x="334" y="434"/>
                  </a:lnTo>
                  <a:lnTo>
                    <a:pt x="348" y="371"/>
                  </a:lnTo>
                  <a:lnTo>
                    <a:pt x="302" y="371"/>
                  </a:lnTo>
                  <a:close/>
                  <a:moveTo>
                    <a:pt x="227" y="371"/>
                  </a:moveTo>
                  <a:lnTo>
                    <a:pt x="206" y="421"/>
                  </a:lnTo>
                  <a:lnTo>
                    <a:pt x="189" y="474"/>
                  </a:lnTo>
                  <a:lnTo>
                    <a:pt x="176" y="531"/>
                  </a:lnTo>
                  <a:lnTo>
                    <a:pt x="168" y="591"/>
                  </a:lnTo>
                  <a:lnTo>
                    <a:pt x="165" y="653"/>
                  </a:lnTo>
                  <a:lnTo>
                    <a:pt x="168" y="716"/>
                  </a:lnTo>
                  <a:lnTo>
                    <a:pt x="176" y="776"/>
                  </a:lnTo>
                  <a:lnTo>
                    <a:pt x="189" y="832"/>
                  </a:lnTo>
                  <a:lnTo>
                    <a:pt x="206" y="886"/>
                  </a:lnTo>
                  <a:lnTo>
                    <a:pt x="227" y="936"/>
                  </a:lnTo>
                  <a:lnTo>
                    <a:pt x="290" y="936"/>
                  </a:lnTo>
                  <a:lnTo>
                    <a:pt x="275" y="886"/>
                  </a:lnTo>
                  <a:lnTo>
                    <a:pt x="262" y="832"/>
                  </a:lnTo>
                  <a:lnTo>
                    <a:pt x="253" y="775"/>
                  </a:lnTo>
                  <a:lnTo>
                    <a:pt x="248" y="716"/>
                  </a:lnTo>
                  <a:lnTo>
                    <a:pt x="245" y="653"/>
                  </a:lnTo>
                  <a:lnTo>
                    <a:pt x="248" y="591"/>
                  </a:lnTo>
                  <a:lnTo>
                    <a:pt x="253" y="532"/>
                  </a:lnTo>
                  <a:lnTo>
                    <a:pt x="262" y="474"/>
                  </a:lnTo>
                  <a:lnTo>
                    <a:pt x="275" y="421"/>
                  </a:lnTo>
                  <a:lnTo>
                    <a:pt x="290" y="371"/>
                  </a:lnTo>
                  <a:lnTo>
                    <a:pt x="227" y="371"/>
                  </a:lnTo>
                  <a:close/>
                  <a:moveTo>
                    <a:pt x="164" y="371"/>
                  </a:moveTo>
                  <a:lnTo>
                    <a:pt x="138" y="421"/>
                  </a:lnTo>
                  <a:lnTo>
                    <a:pt x="115" y="474"/>
                  </a:lnTo>
                  <a:lnTo>
                    <a:pt x="100" y="531"/>
                  </a:lnTo>
                  <a:lnTo>
                    <a:pt x="91" y="591"/>
                  </a:lnTo>
                  <a:lnTo>
                    <a:pt x="87" y="653"/>
                  </a:lnTo>
                  <a:lnTo>
                    <a:pt x="91" y="716"/>
                  </a:lnTo>
                  <a:lnTo>
                    <a:pt x="100" y="776"/>
                  </a:lnTo>
                  <a:lnTo>
                    <a:pt x="115" y="832"/>
                  </a:lnTo>
                  <a:lnTo>
                    <a:pt x="138" y="886"/>
                  </a:lnTo>
                  <a:lnTo>
                    <a:pt x="164" y="936"/>
                  </a:lnTo>
                  <a:lnTo>
                    <a:pt x="215" y="936"/>
                  </a:lnTo>
                  <a:lnTo>
                    <a:pt x="194" y="886"/>
                  </a:lnTo>
                  <a:lnTo>
                    <a:pt x="177" y="832"/>
                  </a:lnTo>
                  <a:lnTo>
                    <a:pt x="164" y="775"/>
                  </a:lnTo>
                  <a:lnTo>
                    <a:pt x="156" y="716"/>
                  </a:lnTo>
                  <a:lnTo>
                    <a:pt x="153" y="653"/>
                  </a:lnTo>
                  <a:lnTo>
                    <a:pt x="156" y="591"/>
                  </a:lnTo>
                  <a:lnTo>
                    <a:pt x="164" y="532"/>
                  </a:lnTo>
                  <a:lnTo>
                    <a:pt x="177" y="474"/>
                  </a:lnTo>
                  <a:lnTo>
                    <a:pt x="194" y="421"/>
                  </a:lnTo>
                  <a:lnTo>
                    <a:pt x="215" y="371"/>
                  </a:lnTo>
                  <a:lnTo>
                    <a:pt x="164" y="371"/>
                  </a:lnTo>
                  <a:close/>
                  <a:moveTo>
                    <a:pt x="102" y="371"/>
                  </a:moveTo>
                  <a:lnTo>
                    <a:pt x="71" y="421"/>
                  </a:lnTo>
                  <a:lnTo>
                    <a:pt x="46" y="474"/>
                  </a:lnTo>
                  <a:lnTo>
                    <a:pt x="26" y="531"/>
                  </a:lnTo>
                  <a:lnTo>
                    <a:pt x="14" y="591"/>
                  </a:lnTo>
                  <a:lnTo>
                    <a:pt x="11" y="653"/>
                  </a:lnTo>
                  <a:lnTo>
                    <a:pt x="14" y="716"/>
                  </a:lnTo>
                  <a:lnTo>
                    <a:pt x="26" y="776"/>
                  </a:lnTo>
                  <a:lnTo>
                    <a:pt x="46" y="832"/>
                  </a:lnTo>
                  <a:lnTo>
                    <a:pt x="71" y="886"/>
                  </a:lnTo>
                  <a:lnTo>
                    <a:pt x="102" y="936"/>
                  </a:lnTo>
                  <a:lnTo>
                    <a:pt x="150" y="936"/>
                  </a:lnTo>
                  <a:lnTo>
                    <a:pt x="125" y="886"/>
                  </a:lnTo>
                  <a:lnTo>
                    <a:pt x="104" y="832"/>
                  </a:lnTo>
                  <a:lnTo>
                    <a:pt x="88" y="775"/>
                  </a:lnTo>
                  <a:lnTo>
                    <a:pt x="79" y="716"/>
                  </a:lnTo>
                  <a:lnTo>
                    <a:pt x="75" y="653"/>
                  </a:lnTo>
                  <a:lnTo>
                    <a:pt x="79" y="591"/>
                  </a:lnTo>
                  <a:lnTo>
                    <a:pt x="88" y="532"/>
                  </a:lnTo>
                  <a:lnTo>
                    <a:pt x="104" y="474"/>
                  </a:lnTo>
                  <a:lnTo>
                    <a:pt x="125" y="421"/>
                  </a:lnTo>
                  <a:lnTo>
                    <a:pt x="150" y="371"/>
                  </a:lnTo>
                  <a:lnTo>
                    <a:pt x="102" y="371"/>
                  </a:lnTo>
                  <a:close/>
                  <a:moveTo>
                    <a:pt x="813" y="322"/>
                  </a:moveTo>
                  <a:lnTo>
                    <a:pt x="834" y="353"/>
                  </a:lnTo>
                  <a:lnTo>
                    <a:pt x="880" y="353"/>
                  </a:lnTo>
                  <a:lnTo>
                    <a:pt x="854" y="322"/>
                  </a:lnTo>
                  <a:lnTo>
                    <a:pt x="813" y="322"/>
                  </a:lnTo>
                  <a:close/>
                  <a:moveTo>
                    <a:pt x="754" y="322"/>
                  </a:moveTo>
                  <a:lnTo>
                    <a:pt x="773" y="353"/>
                  </a:lnTo>
                  <a:lnTo>
                    <a:pt x="821" y="353"/>
                  </a:lnTo>
                  <a:lnTo>
                    <a:pt x="797" y="322"/>
                  </a:lnTo>
                  <a:lnTo>
                    <a:pt x="754" y="322"/>
                  </a:lnTo>
                  <a:close/>
                  <a:moveTo>
                    <a:pt x="686" y="322"/>
                  </a:moveTo>
                  <a:lnTo>
                    <a:pt x="699" y="353"/>
                  </a:lnTo>
                  <a:lnTo>
                    <a:pt x="759" y="353"/>
                  </a:lnTo>
                  <a:lnTo>
                    <a:pt x="741" y="322"/>
                  </a:lnTo>
                  <a:lnTo>
                    <a:pt x="686" y="322"/>
                  </a:lnTo>
                  <a:close/>
                  <a:moveTo>
                    <a:pt x="635" y="322"/>
                  </a:moveTo>
                  <a:lnTo>
                    <a:pt x="644" y="353"/>
                  </a:lnTo>
                  <a:lnTo>
                    <a:pt x="686" y="353"/>
                  </a:lnTo>
                  <a:lnTo>
                    <a:pt x="673" y="322"/>
                  </a:lnTo>
                  <a:lnTo>
                    <a:pt x="635" y="322"/>
                  </a:lnTo>
                  <a:close/>
                  <a:moveTo>
                    <a:pt x="577" y="322"/>
                  </a:moveTo>
                  <a:lnTo>
                    <a:pt x="582" y="353"/>
                  </a:lnTo>
                  <a:lnTo>
                    <a:pt x="631" y="353"/>
                  </a:lnTo>
                  <a:lnTo>
                    <a:pt x="622" y="322"/>
                  </a:lnTo>
                  <a:lnTo>
                    <a:pt x="577" y="322"/>
                  </a:lnTo>
                  <a:close/>
                  <a:moveTo>
                    <a:pt x="504" y="322"/>
                  </a:moveTo>
                  <a:lnTo>
                    <a:pt x="504" y="353"/>
                  </a:lnTo>
                  <a:lnTo>
                    <a:pt x="572" y="353"/>
                  </a:lnTo>
                  <a:lnTo>
                    <a:pt x="567" y="322"/>
                  </a:lnTo>
                  <a:lnTo>
                    <a:pt x="504" y="322"/>
                  </a:lnTo>
                  <a:close/>
                  <a:moveTo>
                    <a:pt x="429" y="322"/>
                  </a:moveTo>
                  <a:lnTo>
                    <a:pt x="424" y="353"/>
                  </a:lnTo>
                  <a:lnTo>
                    <a:pt x="492" y="353"/>
                  </a:lnTo>
                  <a:lnTo>
                    <a:pt x="492" y="322"/>
                  </a:lnTo>
                  <a:lnTo>
                    <a:pt x="429" y="322"/>
                  </a:lnTo>
                  <a:close/>
                  <a:moveTo>
                    <a:pt x="374" y="322"/>
                  </a:moveTo>
                  <a:lnTo>
                    <a:pt x="365" y="353"/>
                  </a:lnTo>
                  <a:lnTo>
                    <a:pt x="413" y="353"/>
                  </a:lnTo>
                  <a:lnTo>
                    <a:pt x="418" y="322"/>
                  </a:lnTo>
                  <a:lnTo>
                    <a:pt x="374" y="322"/>
                  </a:lnTo>
                  <a:close/>
                  <a:moveTo>
                    <a:pt x="321" y="322"/>
                  </a:moveTo>
                  <a:lnTo>
                    <a:pt x="308" y="353"/>
                  </a:lnTo>
                  <a:lnTo>
                    <a:pt x="352" y="353"/>
                  </a:lnTo>
                  <a:lnTo>
                    <a:pt x="361" y="322"/>
                  </a:lnTo>
                  <a:lnTo>
                    <a:pt x="321" y="322"/>
                  </a:lnTo>
                  <a:close/>
                  <a:moveTo>
                    <a:pt x="254" y="322"/>
                  </a:moveTo>
                  <a:lnTo>
                    <a:pt x="236" y="353"/>
                  </a:lnTo>
                  <a:lnTo>
                    <a:pt x="296" y="353"/>
                  </a:lnTo>
                  <a:lnTo>
                    <a:pt x="310" y="322"/>
                  </a:lnTo>
                  <a:lnTo>
                    <a:pt x="254" y="322"/>
                  </a:lnTo>
                  <a:close/>
                  <a:moveTo>
                    <a:pt x="197" y="322"/>
                  </a:moveTo>
                  <a:lnTo>
                    <a:pt x="174" y="353"/>
                  </a:lnTo>
                  <a:lnTo>
                    <a:pt x="223" y="353"/>
                  </a:lnTo>
                  <a:lnTo>
                    <a:pt x="241" y="322"/>
                  </a:lnTo>
                  <a:lnTo>
                    <a:pt x="197" y="322"/>
                  </a:lnTo>
                  <a:close/>
                  <a:moveTo>
                    <a:pt x="142" y="322"/>
                  </a:moveTo>
                  <a:lnTo>
                    <a:pt x="115" y="353"/>
                  </a:lnTo>
                  <a:lnTo>
                    <a:pt x="161" y="353"/>
                  </a:lnTo>
                  <a:lnTo>
                    <a:pt x="182" y="322"/>
                  </a:lnTo>
                  <a:lnTo>
                    <a:pt x="142" y="322"/>
                  </a:lnTo>
                  <a:close/>
                  <a:moveTo>
                    <a:pt x="698" y="215"/>
                  </a:moveTo>
                  <a:lnTo>
                    <a:pt x="738" y="244"/>
                  </a:lnTo>
                  <a:lnTo>
                    <a:pt x="775" y="278"/>
                  </a:lnTo>
                  <a:lnTo>
                    <a:pt x="808" y="316"/>
                  </a:lnTo>
                  <a:lnTo>
                    <a:pt x="847" y="316"/>
                  </a:lnTo>
                  <a:lnTo>
                    <a:pt x="805" y="278"/>
                  </a:lnTo>
                  <a:lnTo>
                    <a:pt x="759" y="244"/>
                  </a:lnTo>
                  <a:lnTo>
                    <a:pt x="708" y="215"/>
                  </a:lnTo>
                  <a:lnTo>
                    <a:pt x="698" y="215"/>
                  </a:lnTo>
                  <a:close/>
                  <a:moveTo>
                    <a:pt x="661" y="215"/>
                  </a:moveTo>
                  <a:lnTo>
                    <a:pt x="694" y="244"/>
                  </a:lnTo>
                  <a:lnTo>
                    <a:pt x="724" y="278"/>
                  </a:lnTo>
                  <a:lnTo>
                    <a:pt x="750" y="316"/>
                  </a:lnTo>
                  <a:lnTo>
                    <a:pt x="793" y="316"/>
                  </a:lnTo>
                  <a:lnTo>
                    <a:pt x="758" y="278"/>
                  </a:lnTo>
                  <a:lnTo>
                    <a:pt x="719" y="244"/>
                  </a:lnTo>
                  <a:lnTo>
                    <a:pt x="675" y="215"/>
                  </a:lnTo>
                  <a:lnTo>
                    <a:pt x="661" y="215"/>
                  </a:lnTo>
                  <a:close/>
                  <a:moveTo>
                    <a:pt x="618" y="215"/>
                  </a:moveTo>
                  <a:lnTo>
                    <a:pt x="641" y="244"/>
                  </a:lnTo>
                  <a:lnTo>
                    <a:pt x="664" y="278"/>
                  </a:lnTo>
                  <a:lnTo>
                    <a:pt x="683" y="316"/>
                  </a:lnTo>
                  <a:lnTo>
                    <a:pt x="737" y="316"/>
                  </a:lnTo>
                  <a:lnTo>
                    <a:pt x="708" y="278"/>
                  </a:lnTo>
                  <a:lnTo>
                    <a:pt x="677" y="244"/>
                  </a:lnTo>
                  <a:lnTo>
                    <a:pt x="641" y="215"/>
                  </a:lnTo>
                  <a:lnTo>
                    <a:pt x="618" y="215"/>
                  </a:lnTo>
                  <a:close/>
                  <a:moveTo>
                    <a:pt x="585" y="215"/>
                  </a:moveTo>
                  <a:lnTo>
                    <a:pt x="602" y="244"/>
                  </a:lnTo>
                  <a:lnTo>
                    <a:pt x="618" y="278"/>
                  </a:lnTo>
                  <a:lnTo>
                    <a:pt x="632" y="316"/>
                  </a:lnTo>
                  <a:lnTo>
                    <a:pt x="670" y="316"/>
                  </a:lnTo>
                  <a:lnTo>
                    <a:pt x="649" y="278"/>
                  </a:lnTo>
                  <a:lnTo>
                    <a:pt x="627" y="244"/>
                  </a:lnTo>
                  <a:lnTo>
                    <a:pt x="602" y="215"/>
                  </a:lnTo>
                  <a:lnTo>
                    <a:pt x="585" y="215"/>
                  </a:lnTo>
                  <a:close/>
                  <a:moveTo>
                    <a:pt x="550" y="215"/>
                  </a:moveTo>
                  <a:lnTo>
                    <a:pt x="559" y="245"/>
                  </a:lnTo>
                  <a:lnTo>
                    <a:pt x="568" y="278"/>
                  </a:lnTo>
                  <a:lnTo>
                    <a:pt x="576" y="316"/>
                  </a:lnTo>
                  <a:lnTo>
                    <a:pt x="620" y="316"/>
                  </a:lnTo>
                  <a:lnTo>
                    <a:pt x="605" y="278"/>
                  </a:lnTo>
                  <a:lnTo>
                    <a:pt x="589" y="244"/>
                  </a:lnTo>
                  <a:lnTo>
                    <a:pt x="572" y="215"/>
                  </a:lnTo>
                  <a:lnTo>
                    <a:pt x="550" y="215"/>
                  </a:lnTo>
                  <a:close/>
                  <a:moveTo>
                    <a:pt x="504" y="215"/>
                  </a:moveTo>
                  <a:lnTo>
                    <a:pt x="504" y="316"/>
                  </a:lnTo>
                  <a:lnTo>
                    <a:pt x="565" y="316"/>
                  </a:lnTo>
                  <a:lnTo>
                    <a:pt x="556" y="277"/>
                  </a:lnTo>
                  <a:lnTo>
                    <a:pt x="547" y="244"/>
                  </a:lnTo>
                  <a:lnTo>
                    <a:pt x="538" y="215"/>
                  </a:lnTo>
                  <a:lnTo>
                    <a:pt x="504" y="215"/>
                  </a:lnTo>
                  <a:close/>
                  <a:moveTo>
                    <a:pt x="458" y="215"/>
                  </a:moveTo>
                  <a:lnTo>
                    <a:pt x="449" y="244"/>
                  </a:lnTo>
                  <a:lnTo>
                    <a:pt x="439" y="277"/>
                  </a:lnTo>
                  <a:lnTo>
                    <a:pt x="430" y="316"/>
                  </a:lnTo>
                  <a:lnTo>
                    <a:pt x="492" y="316"/>
                  </a:lnTo>
                  <a:lnTo>
                    <a:pt x="492" y="215"/>
                  </a:lnTo>
                  <a:lnTo>
                    <a:pt x="458" y="215"/>
                  </a:lnTo>
                  <a:close/>
                  <a:moveTo>
                    <a:pt x="424" y="215"/>
                  </a:moveTo>
                  <a:lnTo>
                    <a:pt x="407" y="244"/>
                  </a:lnTo>
                  <a:lnTo>
                    <a:pt x="390" y="278"/>
                  </a:lnTo>
                  <a:lnTo>
                    <a:pt x="375" y="316"/>
                  </a:lnTo>
                  <a:lnTo>
                    <a:pt x="420" y="316"/>
                  </a:lnTo>
                  <a:lnTo>
                    <a:pt x="428" y="278"/>
                  </a:lnTo>
                  <a:lnTo>
                    <a:pt x="437" y="245"/>
                  </a:lnTo>
                  <a:lnTo>
                    <a:pt x="446" y="215"/>
                  </a:lnTo>
                  <a:lnTo>
                    <a:pt x="424" y="215"/>
                  </a:lnTo>
                  <a:close/>
                  <a:moveTo>
                    <a:pt x="393" y="215"/>
                  </a:moveTo>
                  <a:lnTo>
                    <a:pt x="369" y="244"/>
                  </a:lnTo>
                  <a:lnTo>
                    <a:pt x="345" y="278"/>
                  </a:lnTo>
                  <a:lnTo>
                    <a:pt x="324" y="316"/>
                  </a:lnTo>
                  <a:lnTo>
                    <a:pt x="363" y="316"/>
                  </a:lnTo>
                  <a:lnTo>
                    <a:pt x="376" y="278"/>
                  </a:lnTo>
                  <a:lnTo>
                    <a:pt x="392" y="244"/>
                  </a:lnTo>
                  <a:lnTo>
                    <a:pt x="411" y="215"/>
                  </a:lnTo>
                  <a:lnTo>
                    <a:pt x="393" y="215"/>
                  </a:lnTo>
                  <a:close/>
                  <a:moveTo>
                    <a:pt x="353" y="215"/>
                  </a:moveTo>
                  <a:lnTo>
                    <a:pt x="319" y="244"/>
                  </a:lnTo>
                  <a:lnTo>
                    <a:pt x="287" y="278"/>
                  </a:lnTo>
                  <a:lnTo>
                    <a:pt x="258" y="316"/>
                  </a:lnTo>
                  <a:lnTo>
                    <a:pt x="312" y="316"/>
                  </a:lnTo>
                  <a:lnTo>
                    <a:pt x="332" y="278"/>
                  </a:lnTo>
                  <a:lnTo>
                    <a:pt x="354" y="244"/>
                  </a:lnTo>
                  <a:lnTo>
                    <a:pt x="378" y="215"/>
                  </a:lnTo>
                  <a:lnTo>
                    <a:pt x="353" y="215"/>
                  </a:lnTo>
                  <a:close/>
                  <a:moveTo>
                    <a:pt x="319" y="215"/>
                  </a:moveTo>
                  <a:lnTo>
                    <a:pt x="277" y="244"/>
                  </a:lnTo>
                  <a:lnTo>
                    <a:pt x="237" y="278"/>
                  </a:lnTo>
                  <a:lnTo>
                    <a:pt x="202" y="316"/>
                  </a:lnTo>
                  <a:lnTo>
                    <a:pt x="245" y="316"/>
                  </a:lnTo>
                  <a:lnTo>
                    <a:pt x="272" y="278"/>
                  </a:lnTo>
                  <a:lnTo>
                    <a:pt x="302" y="244"/>
                  </a:lnTo>
                  <a:lnTo>
                    <a:pt x="334" y="215"/>
                  </a:lnTo>
                  <a:lnTo>
                    <a:pt x="319" y="215"/>
                  </a:lnTo>
                  <a:close/>
                  <a:moveTo>
                    <a:pt x="286" y="215"/>
                  </a:moveTo>
                  <a:lnTo>
                    <a:pt x="236" y="244"/>
                  </a:lnTo>
                  <a:lnTo>
                    <a:pt x="190" y="278"/>
                  </a:lnTo>
                  <a:lnTo>
                    <a:pt x="147" y="316"/>
                  </a:lnTo>
                  <a:lnTo>
                    <a:pt x="188" y="316"/>
                  </a:lnTo>
                  <a:lnTo>
                    <a:pt x="220" y="278"/>
                  </a:lnTo>
                  <a:lnTo>
                    <a:pt x="257" y="244"/>
                  </a:lnTo>
                  <a:lnTo>
                    <a:pt x="296" y="215"/>
                  </a:lnTo>
                  <a:lnTo>
                    <a:pt x="286" y="215"/>
                  </a:lnTo>
                  <a:close/>
                  <a:moveTo>
                    <a:pt x="497" y="12"/>
                  </a:moveTo>
                  <a:lnTo>
                    <a:pt x="484" y="16"/>
                  </a:lnTo>
                  <a:lnTo>
                    <a:pt x="475" y="25"/>
                  </a:lnTo>
                  <a:lnTo>
                    <a:pt x="471" y="38"/>
                  </a:lnTo>
                  <a:lnTo>
                    <a:pt x="475" y="51"/>
                  </a:lnTo>
                  <a:lnTo>
                    <a:pt x="484" y="60"/>
                  </a:lnTo>
                  <a:lnTo>
                    <a:pt x="497" y="64"/>
                  </a:lnTo>
                  <a:lnTo>
                    <a:pt x="510" y="60"/>
                  </a:lnTo>
                  <a:lnTo>
                    <a:pt x="521" y="51"/>
                  </a:lnTo>
                  <a:lnTo>
                    <a:pt x="523" y="38"/>
                  </a:lnTo>
                  <a:lnTo>
                    <a:pt x="521" y="25"/>
                  </a:lnTo>
                  <a:lnTo>
                    <a:pt x="510" y="16"/>
                  </a:lnTo>
                  <a:lnTo>
                    <a:pt x="497" y="12"/>
                  </a:lnTo>
                  <a:close/>
                  <a:moveTo>
                    <a:pt x="497" y="0"/>
                  </a:moveTo>
                  <a:lnTo>
                    <a:pt x="513" y="3"/>
                  </a:lnTo>
                  <a:lnTo>
                    <a:pt x="525" y="12"/>
                  </a:lnTo>
                  <a:lnTo>
                    <a:pt x="532" y="23"/>
                  </a:lnTo>
                  <a:lnTo>
                    <a:pt x="535" y="38"/>
                  </a:lnTo>
                  <a:lnTo>
                    <a:pt x="532" y="51"/>
                  </a:lnTo>
                  <a:lnTo>
                    <a:pt x="526" y="63"/>
                  </a:lnTo>
                  <a:lnTo>
                    <a:pt x="515" y="71"/>
                  </a:lnTo>
                  <a:lnTo>
                    <a:pt x="504" y="75"/>
                  </a:lnTo>
                  <a:lnTo>
                    <a:pt x="504" y="156"/>
                  </a:lnTo>
                  <a:lnTo>
                    <a:pt x="563" y="160"/>
                  </a:lnTo>
                  <a:lnTo>
                    <a:pt x="619" y="170"/>
                  </a:lnTo>
                  <a:lnTo>
                    <a:pt x="674" y="187"/>
                  </a:lnTo>
                  <a:lnTo>
                    <a:pt x="725" y="211"/>
                  </a:lnTo>
                  <a:lnTo>
                    <a:pt x="774" y="238"/>
                  </a:lnTo>
                  <a:lnTo>
                    <a:pt x="818" y="273"/>
                  </a:lnTo>
                  <a:lnTo>
                    <a:pt x="859" y="311"/>
                  </a:lnTo>
                  <a:lnTo>
                    <a:pt x="894" y="353"/>
                  </a:lnTo>
                  <a:lnTo>
                    <a:pt x="896" y="353"/>
                  </a:lnTo>
                  <a:lnTo>
                    <a:pt x="896" y="354"/>
                  </a:lnTo>
                  <a:lnTo>
                    <a:pt x="925" y="397"/>
                  </a:lnTo>
                  <a:lnTo>
                    <a:pt x="950" y="444"/>
                  </a:lnTo>
                  <a:lnTo>
                    <a:pt x="969" y="493"/>
                  </a:lnTo>
                  <a:lnTo>
                    <a:pt x="984" y="544"/>
                  </a:lnTo>
                  <a:lnTo>
                    <a:pt x="993" y="598"/>
                  </a:lnTo>
                  <a:lnTo>
                    <a:pt x="995" y="653"/>
                  </a:lnTo>
                  <a:lnTo>
                    <a:pt x="993" y="709"/>
                  </a:lnTo>
                  <a:lnTo>
                    <a:pt x="984" y="762"/>
                  </a:lnTo>
                  <a:lnTo>
                    <a:pt x="969" y="814"/>
                  </a:lnTo>
                  <a:lnTo>
                    <a:pt x="950" y="863"/>
                  </a:lnTo>
                  <a:lnTo>
                    <a:pt x="925" y="910"/>
                  </a:lnTo>
                  <a:lnTo>
                    <a:pt x="896" y="953"/>
                  </a:lnTo>
                  <a:lnTo>
                    <a:pt x="896" y="953"/>
                  </a:lnTo>
                  <a:lnTo>
                    <a:pt x="894" y="953"/>
                  </a:lnTo>
                  <a:lnTo>
                    <a:pt x="858" y="996"/>
                  </a:lnTo>
                  <a:lnTo>
                    <a:pt x="817" y="1036"/>
                  </a:lnTo>
                  <a:lnTo>
                    <a:pt x="773" y="1068"/>
                  </a:lnTo>
                  <a:lnTo>
                    <a:pt x="723" y="1097"/>
                  </a:lnTo>
                  <a:lnTo>
                    <a:pt x="670" y="1121"/>
                  </a:lnTo>
                  <a:lnTo>
                    <a:pt x="615" y="1138"/>
                  </a:lnTo>
                  <a:lnTo>
                    <a:pt x="557" y="1148"/>
                  </a:lnTo>
                  <a:lnTo>
                    <a:pt x="497" y="1151"/>
                  </a:lnTo>
                  <a:lnTo>
                    <a:pt x="435" y="1147"/>
                  </a:lnTo>
                  <a:lnTo>
                    <a:pt x="375" y="1137"/>
                  </a:lnTo>
                  <a:lnTo>
                    <a:pt x="317" y="1118"/>
                  </a:lnTo>
                  <a:lnTo>
                    <a:pt x="264" y="1093"/>
                  </a:lnTo>
                  <a:lnTo>
                    <a:pt x="214" y="1062"/>
                  </a:lnTo>
                  <a:lnTo>
                    <a:pt x="167" y="1025"/>
                  </a:lnTo>
                  <a:lnTo>
                    <a:pt x="126" y="984"/>
                  </a:lnTo>
                  <a:lnTo>
                    <a:pt x="89" y="937"/>
                  </a:lnTo>
                  <a:lnTo>
                    <a:pt x="58" y="887"/>
                  </a:lnTo>
                  <a:lnTo>
                    <a:pt x="33" y="834"/>
                  </a:lnTo>
                  <a:lnTo>
                    <a:pt x="14" y="776"/>
                  </a:lnTo>
                  <a:lnTo>
                    <a:pt x="4" y="716"/>
                  </a:lnTo>
                  <a:lnTo>
                    <a:pt x="0" y="653"/>
                  </a:lnTo>
                  <a:lnTo>
                    <a:pt x="3" y="591"/>
                  </a:lnTo>
                  <a:lnTo>
                    <a:pt x="14" y="532"/>
                  </a:lnTo>
                  <a:lnTo>
                    <a:pt x="33" y="474"/>
                  </a:lnTo>
                  <a:lnTo>
                    <a:pt x="58" y="421"/>
                  </a:lnTo>
                  <a:lnTo>
                    <a:pt x="88" y="371"/>
                  </a:lnTo>
                  <a:lnTo>
                    <a:pt x="123" y="325"/>
                  </a:lnTo>
                  <a:lnTo>
                    <a:pt x="165" y="283"/>
                  </a:lnTo>
                  <a:lnTo>
                    <a:pt x="210" y="246"/>
                  </a:lnTo>
                  <a:lnTo>
                    <a:pt x="260" y="216"/>
                  </a:lnTo>
                  <a:lnTo>
                    <a:pt x="313" y="190"/>
                  </a:lnTo>
                  <a:lnTo>
                    <a:pt x="371" y="172"/>
                  </a:lnTo>
                  <a:lnTo>
                    <a:pt x="430" y="160"/>
                  </a:lnTo>
                  <a:lnTo>
                    <a:pt x="492" y="156"/>
                  </a:lnTo>
                  <a:lnTo>
                    <a:pt x="492" y="75"/>
                  </a:lnTo>
                  <a:lnTo>
                    <a:pt x="479" y="71"/>
                  </a:lnTo>
                  <a:lnTo>
                    <a:pt x="470" y="63"/>
                  </a:lnTo>
                  <a:lnTo>
                    <a:pt x="462" y="51"/>
                  </a:lnTo>
                  <a:lnTo>
                    <a:pt x="460" y="38"/>
                  </a:lnTo>
                  <a:lnTo>
                    <a:pt x="463" y="23"/>
                  </a:lnTo>
                  <a:lnTo>
                    <a:pt x="471" y="12"/>
                  </a:lnTo>
                  <a:lnTo>
                    <a:pt x="483" y="3"/>
                  </a:lnTo>
                  <a:lnTo>
                    <a:pt x="497" y="0"/>
                  </a:lnTo>
                  <a:close/>
                </a:path>
              </a:pathLst>
            </a:custGeom>
            <a:grpFill/>
            <a:ln w="0">
              <a:solidFill>
                <a:schemeClr val="bg1">
                  <a:lumMod val="95000"/>
                  <a:alpha val="63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577"/>
            <p:cNvSpPr>
              <a:spLocks noChangeArrowheads="1"/>
            </p:cNvSpPr>
            <p:nvPr/>
          </p:nvSpPr>
          <p:spPr bwMode="auto">
            <a:xfrm>
              <a:off x="3789363" y="1588"/>
              <a:ext cx="19050" cy="539750"/>
            </a:xfrm>
            <a:prstGeom prst="rect">
              <a:avLst/>
            </a:prstGeom>
            <a:grpFill/>
            <a:ln w="0">
              <a:solidFill>
                <a:schemeClr val="bg1">
                  <a:lumMod val="95000"/>
                  <a:alpha val="63000"/>
                </a:schemeClr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0" name="矩形 489"/>
          <p:cNvSpPr/>
          <p:nvPr/>
        </p:nvSpPr>
        <p:spPr>
          <a:xfrm>
            <a:off x="6817074" y="1643183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grpSp>
        <p:nvGrpSpPr>
          <p:cNvPr id="494" name="组合 493"/>
          <p:cNvGrpSpPr/>
          <p:nvPr/>
        </p:nvGrpSpPr>
        <p:grpSpPr>
          <a:xfrm rot="6775205">
            <a:off x="1944100" y="1569142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70000"/>
            </a:schemeClr>
          </a:solidFill>
        </p:grpSpPr>
        <p:sp>
          <p:nvSpPr>
            <p:cNvPr id="495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37"/>
            <p:cNvSpPr>
              <a:spLocks/>
            </p:cNvSpPr>
            <p:nvPr/>
          </p:nvSpPr>
          <p:spPr bwMode="auto">
            <a:xfrm>
              <a:off x="4448176" y="482600"/>
              <a:ext cx="1763713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8" name="矩形 517"/>
          <p:cNvSpPr/>
          <p:nvPr/>
        </p:nvSpPr>
        <p:spPr>
          <a:xfrm>
            <a:off x="5649569" y="3118529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537" name="矩形 536"/>
          <p:cNvSpPr/>
          <p:nvPr/>
        </p:nvSpPr>
        <p:spPr>
          <a:xfrm>
            <a:off x="3304988" y="2359143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cxnSp>
        <p:nvCxnSpPr>
          <p:cNvPr id="543" name="直接连接符 542"/>
          <p:cNvCxnSpPr/>
          <p:nvPr/>
        </p:nvCxnSpPr>
        <p:spPr>
          <a:xfrm>
            <a:off x="5505978" y="2711086"/>
            <a:ext cx="3706404" cy="14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8" name="直接连接符 547"/>
          <p:cNvCxnSpPr/>
          <p:nvPr/>
        </p:nvCxnSpPr>
        <p:spPr>
          <a:xfrm flipV="1">
            <a:off x="2517897" y="1959383"/>
            <a:ext cx="4157924" cy="6966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6" name="直接连接符 555"/>
          <p:cNvCxnSpPr/>
          <p:nvPr/>
        </p:nvCxnSpPr>
        <p:spPr>
          <a:xfrm flipV="1">
            <a:off x="993975" y="3437579"/>
            <a:ext cx="4238579" cy="67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7" name="直接连接符 556"/>
          <p:cNvCxnSpPr/>
          <p:nvPr/>
        </p:nvCxnSpPr>
        <p:spPr>
          <a:xfrm>
            <a:off x="4036441" y="4133059"/>
            <a:ext cx="293907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8" name="矩形 557"/>
          <p:cNvSpPr/>
          <p:nvPr/>
        </p:nvSpPr>
        <p:spPr>
          <a:xfrm>
            <a:off x="2427256" y="5463380"/>
            <a:ext cx="67391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不要因为你自己没有胃口而去责备你的食物。</a:t>
            </a:r>
          </a:p>
          <a:p>
            <a:endParaRPr lang="zh-CN" altLang="en-US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Do not blame your food because you have no appetite.</a:t>
            </a:r>
          </a:p>
        </p:txBody>
      </p:sp>
      <p:grpSp>
        <p:nvGrpSpPr>
          <p:cNvPr id="559" name="组合 558"/>
          <p:cNvGrpSpPr/>
          <p:nvPr/>
        </p:nvGrpSpPr>
        <p:grpSpPr>
          <a:xfrm rot="14602728">
            <a:off x="7512988" y="3443930"/>
            <a:ext cx="898711" cy="1614977"/>
            <a:chOff x="5802313" y="3736975"/>
            <a:chExt cx="1477963" cy="2655888"/>
          </a:xfrm>
          <a:solidFill>
            <a:schemeClr val="bg1">
              <a:lumMod val="85000"/>
              <a:alpha val="38000"/>
            </a:schemeClr>
          </a:solidFill>
        </p:grpSpPr>
        <p:sp>
          <p:nvSpPr>
            <p:cNvPr id="560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7" name="组合 566"/>
          <p:cNvGrpSpPr/>
          <p:nvPr/>
        </p:nvGrpSpPr>
        <p:grpSpPr>
          <a:xfrm rot="18331079" flipV="1">
            <a:off x="1043458" y="4130122"/>
            <a:ext cx="648835" cy="1165951"/>
            <a:chOff x="5802313" y="3736975"/>
            <a:chExt cx="1477963" cy="2655888"/>
          </a:xfrm>
          <a:solidFill>
            <a:schemeClr val="bg1">
              <a:lumMod val="85000"/>
              <a:alpha val="38000"/>
            </a:schemeClr>
          </a:solidFill>
        </p:grpSpPr>
        <p:sp>
          <p:nvSpPr>
            <p:cNvPr id="568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90" name="矩形 589"/>
          <p:cNvSpPr/>
          <p:nvPr/>
        </p:nvSpPr>
        <p:spPr>
          <a:xfrm>
            <a:off x="1731532" y="3787193"/>
            <a:ext cx="20717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</a:t>
            </a:r>
            <a:r>
              <a:rPr lang="zh-CN" altLang="en-US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或者复制输入您所需要的的内容</a:t>
            </a:r>
            <a:endParaRPr lang="en-US" altLang="zh-CN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 rot="13970946">
            <a:off x="7223612" y="-2296240"/>
            <a:ext cx="898711" cy="1614977"/>
            <a:chOff x="5802313" y="3736975"/>
            <a:chExt cx="1477963" cy="2655888"/>
          </a:xfrm>
          <a:solidFill>
            <a:schemeClr val="bg1">
              <a:lumMod val="95000"/>
              <a:alpha val="22000"/>
            </a:schemeClr>
          </a:solidFill>
        </p:grpSpPr>
        <p:sp>
          <p:nvSpPr>
            <p:cNvPr id="87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rot="6020991" flipH="1">
            <a:off x="-279750" y="-1520605"/>
            <a:ext cx="864300" cy="1553141"/>
            <a:chOff x="5802313" y="3736975"/>
            <a:chExt cx="1477963" cy="2655888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95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 rot="5400000">
            <a:off x="6138673" y="-1349758"/>
            <a:ext cx="1135521" cy="1411132"/>
            <a:chOff x="4448176" y="173038"/>
            <a:chExt cx="2289176" cy="284480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103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7"/>
            <p:cNvSpPr>
              <a:spLocks/>
            </p:cNvSpPr>
            <p:nvPr/>
          </p:nvSpPr>
          <p:spPr bwMode="auto">
            <a:xfrm>
              <a:off x="4448176" y="482600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 rot="5400000" flipV="1">
            <a:off x="9578962" y="-1812090"/>
            <a:ext cx="983700" cy="1222463"/>
            <a:chOff x="4448177" y="173038"/>
            <a:chExt cx="2289175" cy="2844801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119" name="Freeform 23"/>
            <p:cNvSpPr>
              <a:spLocks noEditPoints="1"/>
            </p:cNvSpPr>
            <p:nvPr/>
          </p:nvSpPr>
          <p:spPr bwMode="auto">
            <a:xfrm>
              <a:off x="5211764" y="179388"/>
              <a:ext cx="1525588" cy="2743200"/>
            </a:xfrm>
            <a:custGeom>
              <a:avLst/>
              <a:gdLst>
                <a:gd name="T0" fmla="*/ 512 w 961"/>
                <a:gd name="T1" fmla="*/ 1475 h 1728"/>
                <a:gd name="T2" fmla="*/ 368 w 961"/>
                <a:gd name="T3" fmla="*/ 1561 h 1728"/>
                <a:gd name="T4" fmla="*/ 254 w 961"/>
                <a:gd name="T5" fmla="*/ 1408 h 1728"/>
                <a:gd name="T6" fmla="*/ 328 w 961"/>
                <a:gd name="T7" fmla="*/ 1412 h 1728"/>
                <a:gd name="T8" fmla="*/ 348 w 961"/>
                <a:gd name="T9" fmla="*/ 1441 h 1728"/>
                <a:gd name="T10" fmla="*/ 407 w 961"/>
                <a:gd name="T11" fmla="*/ 1285 h 1728"/>
                <a:gd name="T12" fmla="*/ 351 w 961"/>
                <a:gd name="T13" fmla="*/ 1265 h 1728"/>
                <a:gd name="T14" fmla="*/ 473 w 961"/>
                <a:gd name="T15" fmla="*/ 1292 h 1728"/>
                <a:gd name="T16" fmla="*/ 504 w 961"/>
                <a:gd name="T17" fmla="*/ 1149 h 1728"/>
                <a:gd name="T18" fmla="*/ 470 w 961"/>
                <a:gd name="T19" fmla="*/ 1034 h 1728"/>
                <a:gd name="T20" fmla="*/ 80 w 961"/>
                <a:gd name="T21" fmla="*/ 14 h 1728"/>
                <a:gd name="T22" fmla="*/ 473 w 961"/>
                <a:gd name="T23" fmla="*/ 77 h 1728"/>
                <a:gd name="T24" fmla="*/ 592 w 961"/>
                <a:gd name="T25" fmla="*/ 409 h 1728"/>
                <a:gd name="T26" fmla="*/ 665 w 961"/>
                <a:gd name="T27" fmla="*/ 327 h 1728"/>
                <a:gd name="T28" fmla="*/ 694 w 961"/>
                <a:gd name="T29" fmla="*/ 242 h 1728"/>
                <a:gd name="T30" fmla="*/ 708 w 961"/>
                <a:gd name="T31" fmla="*/ 751 h 1728"/>
                <a:gd name="T32" fmla="*/ 784 w 961"/>
                <a:gd name="T33" fmla="*/ 610 h 1728"/>
                <a:gd name="T34" fmla="*/ 738 w 961"/>
                <a:gd name="T35" fmla="*/ 888 h 1728"/>
                <a:gd name="T36" fmla="*/ 842 w 961"/>
                <a:gd name="T37" fmla="*/ 606 h 1728"/>
                <a:gd name="T38" fmla="*/ 871 w 961"/>
                <a:gd name="T39" fmla="*/ 602 h 1728"/>
                <a:gd name="T40" fmla="*/ 894 w 961"/>
                <a:gd name="T41" fmla="*/ 714 h 1728"/>
                <a:gd name="T42" fmla="*/ 826 w 961"/>
                <a:gd name="T43" fmla="*/ 940 h 1728"/>
                <a:gd name="T44" fmla="*/ 944 w 961"/>
                <a:gd name="T45" fmla="*/ 504 h 1728"/>
                <a:gd name="T46" fmla="*/ 640 w 961"/>
                <a:gd name="T47" fmla="*/ 1254 h 1728"/>
                <a:gd name="T48" fmla="*/ 808 w 961"/>
                <a:gd name="T49" fmla="*/ 1162 h 1728"/>
                <a:gd name="T50" fmla="*/ 754 w 961"/>
                <a:gd name="T51" fmla="*/ 1351 h 1728"/>
                <a:gd name="T52" fmla="*/ 588 w 961"/>
                <a:gd name="T53" fmla="*/ 1437 h 1728"/>
                <a:gd name="T54" fmla="*/ 518 w 961"/>
                <a:gd name="T55" fmla="*/ 1564 h 1728"/>
                <a:gd name="T56" fmla="*/ 150 w 961"/>
                <a:gd name="T57" fmla="*/ 1682 h 1728"/>
                <a:gd name="T58" fmla="*/ 67 w 961"/>
                <a:gd name="T59" fmla="*/ 1372 h 1728"/>
                <a:gd name="T60" fmla="*/ 153 w 961"/>
                <a:gd name="T61" fmla="*/ 1601 h 1728"/>
                <a:gd name="T62" fmla="*/ 212 w 961"/>
                <a:gd name="T63" fmla="*/ 1441 h 1728"/>
                <a:gd name="T64" fmla="*/ 309 w 961"/>
                <a:gd name="T65" fmla="*/ 1375 h 1728"/>
                <a:gd name="T66" fmla="*/ 382 w 961"/>
                <a:gd name="T67" fmla="*/ 1118 h 1728"/>
                <a:gd name="T68" fmla="*/ 412 w 961"/>
                <a:gd name="T69" fmla="*/ 954 h 1728"/>
                <a:gd name="T70" fmla="*/ 465 w 961"/>
                <a:gd name="T71" fmla="*/ 1005 h 1728"/>
                <a:gd name="T72" fmla="*/ 462 w 961"/>
                <a:gd name="T73" fmla="*/ 959 h 1728"/>
                <a:gd name="T74" fmla="*/ 525 w 961"/>
                <a:gd name="T75" fmla="*/ 991 h 1728"/>
                <a:gd name="T76" fmla="*/ 471 w 961"/>
                <a:gd name="T77" fmla="*/ 898 h 1728"/>
                <a:gd name="T78" fmla="*/ 302 w 961"/>
                <a:gd name="T79" fmla="*/ 772 h 1728"/>
                <a:gd name="T80" fmla="*/ 365 w 961"/>
                <a:gd name="T81" fmla="*/ 773 h 1728"/>
                <a:gd name="T82" fmla="*/ 343 w 961"/>
                <a:gd name="T83" fmla="*/ 737 h 1728"/>
                <a:gd name="T84" fmla="*/ 302 w 961"/>
                <a:gd name="T85" fmla="*/ 699 h 1728"/>
                <a:gd name="T86" fmla="*/ 467 w 961"/>
                <a:gd name="T87" fmla="*/ 718 h 1728"/>
                <a:gd name="T88" fmla="*/ 322 w 961"/>
                <a:gd name="T89" fmla="*/ 649 h 1728"/>
                <a:gd name="T90" fmla="*/ 55 w 961"/>
                <a:gd name="T91" fmla="*/ 502 h 1728"/>
                <a:gd name="T92" fmla="*/ 81 w 961"/>
                <a:gd name="T93" fmla="*/ 459 h 1728"/>
                <a:gd name="T94" fmla="*/ 220 w 961"/>
                <a:gd name="T95" fmla="*/ 527 h 1728"/>
                <a:gd name="T96" fmla="*/ 349 w 961"/>
                <a:gd name="T97" fmla="*/ 557 h 1728"/>
                <a:gd name="T98" fmla="*/ 68 w 961"/>
                <a:gd name="T99" fmla="*/ 344 h 1728"/>
                <a:gd name="T100" fmla="*/ 0 w 961"/>
                <a:gd name="T101" fmla="*/ 272 h 1728"/>
                <a:gd name="T102" fmla="*/ 124 w 961"/>
                <a:gd name="T103" fmla="*/ 307 h 1728"/>
                <a:gd name="T104" fmla="*/ 157 w 961"/>
                <a:gd name="T105" fmla="*/ 301 h 1728"/>
                <a:gd name="T106" fmla="*/ 127 w 961"/>
                <a:gd name="T107" fmla="*/ 246 h 1728"/>
                <a:gd name="T108" fmla="*/ 220 w 961"/>
                <a:gd name="T109" fmla="*/ 298 h 1728"/>
                <a:gd name="T110" fmla="*/ 194 w 961"/>
                <a:gd name="T111" fmla="*/ 252 h 1728"/>
                <a:gd name="T112" fmla="*/ 166 w 961"/>
                <a:gd name="T113" fmla="*/ 184 h 1728"/>
                <a:gd name="T114" fmla="*/ 153 w 961"/>
                <a:gd name="T115" fmla="*/ 128 h 1728"/>
                <a:gd name="T116" fmla="*/ 93 w 961"/>
                <a:gd name="T117" fmla="*/ 40 h 1728"/>
                <a:gd name="T118" fmla="*/ 250 w 961"/>
                <a:gd name="T119" fmla="*/ 96 h 1728"/>
                <a:gd name="T120" fmla="*/ 276 w 961"/>
                <a:gd name="T121" fmla="*/ 60 h 1728"/>
                <a:gd name="T122" fmla="*/ 364 w 961"/>
                <a:gd name="T123" fmla="*/ 83 h 1728"/>
                <a:gd name="T124" fmla="*/ 446 w 961"/>
                <a:gd name="T125" fmla="*/ 119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1" h="1728">
                  <a:moveTo>
                    <a:pt x="347" y="1663"/>
                  </a:moveTo>
                  <a:lnTo>
                    <a:pt x="344" y="1666"/>
                  </a:lnTo>
                  <a:lnTo>
                    <a:pt x="343" y="1667"/>
                  </a:lnTo>
                  <a:lnTo>
                    <a:pt x="347" y="1663"/>
                  </a:lnTo>
                  <a:close/>
                  <a:moveTo>
                    <a:pt x="259" y="1628"/>
                  </a:moveTo>
                  <a:lnTo>
                    <a:pt x="208" y="1650"/>
                  </a:lnTo>
                  <a:lnTo>
                    <a:pt x="149" y="1671"/>
                  </a:lnTo>
                  <a:lnTo>
                    <a:pt x="170" y="1688"/>
                  </a:lnTo>
                  <a:lnTo>
                    <a:pt x="191" y="1701"/>
                  </a:lnTo>
                  <a:lnTo>
                    <a:pt x="211" y="1709"/>
                  </a:lnTo>
                  <a:lnTo>
                    <a:pt x="230" y="1712"/>
                  </a:lnTo>
                  <a:lnTo>
                    <a:pt x="243" y="1700"/>
                  </a:lnTo>
                  <a:lnTo>
                    <a:pt x="254" y="1686"/>
                  </a:lnTo>
                  <a:lnTo>
                    <a:pt x="262" y="1665"/>
                  </a:lnTo>
                  <a:lnTo>
                    <a:pt x="264" y="1649"/>
                  </a:lnTo>
                  <a:lnTo>
                    <a:pt x="263" y="1637"/>
                  </a:lnTo>
                  <a:lnTo>
                    <a:pt x="259" y="1628"/>
                  </a:lnTo>
                  <a:close/>
                  <a:moveTo>
                    <a:pt x="187" y="1553"/>
                  </a:moveTo>
                  <a:lnTo>
                    <a:pt x="179" y="1573"/>
                  </a:lnTo>
                  <a:lnTo>
                    <a:pt x="174" y="1588"/>
                  </a:lnTo>
                  <a:lnTo>
                    <a:pt x="169" y="1595"/>
                  </a:lnTo>
                  <a:lnTo>
                    <a:pt x="166" y="1601"/>
                  </a:lnTo>
                  <a:lnTo>
                    <a:pt x="165" y="1602"/>
                  </a:lnTo>
                  <a:lnTo>
                    <a:pt x="183" y="1588"/>
                  </a:lnTo>
                  <a:lnTo>
                    <a:pt x="183" y="1585"/>
                  </a:lnTo>
                  <a:lnTo>
                    <a:pt x="186" y="1578"/>
                  </a:lnTo>
                  <a:lnTo>
                    <a:pt x="188" y="1567"/>
                  </a:lnTo>
                  <a:lnTo>
                    <a:pt x="187" y="1553"/>
                  </a:lnTo>
                  <a:close/>
                  <a:moveTo>
                    <a:pt x="512" y="1475"/>
                  </a:moveTo>
                  <a:lnTo>
                    <a:pt x="487" y="1478"/>
                  </a:lnTo>
                  <a:lnTo>
                    <a:pt x="463" y="1478"/>
                  </a:lnTo>
                  <a:lnTo>
                    <a:pt x="437" y="1502"/>
                  </a:lnTo>
                  <a:lnTo>
                    <a:pt x="449" y="1500"/>
                  </a:lnTo>
                  <a:lnTo>
                    <a:pt x="466" y="1496"/>
                  </a:lnTo>
                  <a:lnTo>
                    <a:pt x="487" y="1488"/>
                  </a:lnTo>
                  <a:lnTo>
                    <a:pt x="512" y="1475"/>
                  </a:lnTo>
                  <a:close/>
                  <a:moveTo>
                    <a:pt x="216" y="1458"/>
                  </a:moveTo>
                  <a:lnTo>
                    <a:pt x="209" y="1479"/>
                  </a:lnTo>
                  <a:lnTo>
                    <a:pt x="201" y="1505"/>
                  </a:lnTo>
                  <a:lnTo>
                    <a:pt x="196" y="1525"/>
                  </a:lnTo>
                  <a:lnTo>
                    <a:pt x="191" y="1542"/>
                  </a:lnTo>
                  <a:lnTo>
                    <a:pt x="196" y="1560"/>
                  </a:lnTo>
                  <a:lnTo>
                    <a:pt x="198" y="1578"/>
                  </a:lnTo>
                  <a:lnTo>
                    <a:pt x="200" y="1577"/>
                  </a:lnTo>
                  <a:lnTo>
                    <a:pt x="207" y="1573"/>
                  </a:lnTo>
                  <a:lnTo>
                    <a:pt x="215" y="1567"/>
                  </a:lnTo>
                  <a:lnTo>
                    <a:pt x="224" y="1557"/>
                  </a:lnTo>
                  <a:lnTo>
                    <a:pt x="226" y="1548"/>
                  </a:lnTo>
                  <a:lnTo>
                    <a:pt x="230" y="1535"/>
                  </a:lnTo>
                  <a:lnTo>
                    <a:pt x="232" y="1517"/>
                  </a:lnTo>
                  <a:lnTo>
                    <a:pt x="230" y="1497"/>
                  </a:lnTo>
                  <a:lnTo>
                    <a:pt x="226" y="1478"/>
                  </a:lnTo>
                  <a:lnTo>
                    <a:pt x="216" y="1458"/>
                  </a:lnTo>
                  <a:close/>
                  <a:moveTo>
                    <a:pt x="221" y="1446"/>
                  </a:moveTo>
                  <a:lnTo>
                    <a:pt x="220" y="1449"/>
                  </a:lnTo>
                  <a:lnTo>
                    <a:pt x="224" y="1454"/>
                  </a:lnTo>
                  <a:lnTo>
                    <a:pt x="226" y="1459"/>
                  </a:lnTo>
                  <a:lnTo>
                    <a:pt x="224" y="1453"/>
                  </a:lnTo>
                  <a:lnTo>
                    <a:pt x="221" y="1446"/>
                  </a:lnTo>
                  <a:close/>
                  <a:moveTo>
                    <a:pt x="652" y="1416"/>
                  </a:moveTo>
                  <a:lnTo>
                    <a:pt x="635" y="1417"/>
                  </a:lnTo>
                  <a:lnTo>
                    <a:pt x="617" y="1424"/>
                  </a:lnTo>
                  <a:lnTo>
                    <a:pt x="600" y="1437"/>
                  </a:lnTo>
                  <a:lnTo>
                    <a:pt x="579" y="1454"/>
                  </a:lnTo>
                  <a:lnTo>
                    <a:pt x="555" y="1464"/>
                  </a:lnTo>
                  <a:lnTo>
                    <a:pt x="529" y="1472"/>
                  </a:lnTo>
                  <a:lnTo>
                    <a:pt x="496" y="1491"/>
                  </a:lnTo>
                  <a:lnTo>
                    <a:pt x="459" y="1506"/>
                  </a:lnTo>
                  <a:lnTo>
                    <a:pt x="421" y="1516"/>
                  </a:lnTo>
                  <a:lnTo>
                    <a:pt x="402" y="1533"/>
                  </a:lnTo>
                  <a:lnTo>
                    <a:pt x="383" y="1548"/>
                  </a:lnTo>
                  <a:lnTo>
                    <a:pt x="368" y="1561"/>
                  </a:lnTo>
                  <a:lnTo>
                    <a:pt x="355" y="1570"/>
                  </a:lnTo>
                  <a:lnTo>
                    <a:pt x="335" y="1585"/>
                  </a:lnTo>
                  <a:lnTo>
                    <a:pt x="311" y="1601"/>
                  </a:lnTo>
                  <a:lnTo>
                    <a:pt x="376" y="1588"/>
                  </a:lnTo>
                  <a:lnTo>
                    <a:pt x="436" y="1573"/>
                  </a:lnTo>
                  <a:lnTo>
                    <a:pt x="490" y="1556"/>
                  </a:lnTo>
                  <a:lnTo>
                    <a:pt x="537" y="1538"/>
                  </a:lnTo>
                  <a:lnTo>
                    <a:pt x="580" y="1519"/>
                  </a:lnTo>
                  <a:lnTo>
                    <a:pt x="619" y="1500"/>
                  </a:lnTo>
                  <a:lnTo>
                    <a:pt x="652" y="1480"/>
                  </a:lnTo>
                  <a:lnTo>
                    <a:pt x="681" y="1461"/>
                  </a:lnTo>
                  <a:lnTo>
                    <a:pt x="706" y="1441"/>
                  </a:lnTo>
                  <a:lnTo>
                    <a:pt x="695" y="1433"/>
                  </a:lnTo>
                  <a:lnTo>
                    <a:pt x="682" y="1425"/>
                  </a:lnTo>
                  <a:lnTo>
                    <a:pt x="668" y="1420"/>
                  </a:lnTo>
                  <a:lnTo>
                    <a:pt x="652" y="1416"/>
                  </a:lnTo>
                  <a:close/>
                  <a:moveTo>
                    <a:pt x="251" y="1409"/>
                  </a:moveTo>
                  <a:lnTo>
                    <a:pt x="237" y="1423"/>
                  </a:lnTo>
                  <a:lnTo>
                    <a:pt x="225" y="1440"/>
                  </a:lnTo>
                  <a:lnTo>
                    <a:pt x="232" y="1453"/>
                  </a:lnTo>
                  <a:lnTo>
                    <a:pt x="243" y="1474"/>
                  </a:lnTo>
                  <a:lnTo>
                    <a:pt x="251" y="1491"/>
                  </a:lnTo>
                  <a:lnTo>
                    <a:pt x="255" y="1504"/>
                  </a:lnTo>
                  <a:lnTo>
                    <a:pt x="258" y="1516"/>
                  </a:lnTo>
                  <a:lnTo>
                    <a:pt x="259" y="1523"/>
                  </a:lnTo>
                  <a:lnTo>
                    <a:pt x="258" y="1529"/>
                  </a:lnTo>
                  <a:lnTo>
                    <a:pt x="260" y="1522"/>
                  </a:lnTo>
                  <a:lnTo>
                    <a:pt x="262" y="1513"/>
                  </a:lnTo>
                  <a:lnTo>
                    <a:pt x="263" y="1500"/>
                  </a:lnTo>
                  <a:lnTo>
                    <a:pt x="263" y="1484"/>
                  </a:lnTo>
                  <a:lnTo>
                    <a:pt x="262" y="1463"/>
                  </a:lnTo>
                  <a:lnTo>
                    <a:pt x="258" y="1440"/>
                  </a:lnTo>
                  <a:lnTo>
                    <a:pt x="251" y="1409"/>
                  </a:lnTo>
                  <a:close/>
                  <a:moveTo>
                    <a:pt x="285" y="1391"/>
                  </a:moveTo>
                  <a:lnTo>
                    <a:pt x="268" y="1399"/>
                  </a:lnTo>
                  <a:lnTo>
                    <a:pt x="254" y="1408"/>
                  </a:lnTo>
                  <a:lnTo>
                    <a:pt x="260" y="1428"/>
                  </a:lnTo>
                  <a:lnTo>
                    <a:pt x="267" y="1451"/>
                  </a:lnTo>
                  <a:lnTo>
                    <a:pt x="272" y="1476"/>
                  </a:lnTo>
                  <a:lnTo>
                    <a:pt x="275" y="1495"/>
                  </a:lnTo>
                  <a:lnTo>
                    <a:pt x="277" y="1508"/>
                  </a:lnTo>
                  <a:lnTo>
                    <a:pt x="277" y="1517"/>
                  </a:lnTo>
                  <a:lnTo>
                    <a:pt x="277" y="1521"/>
                  </a:lnTo>
                  <a:lnTo>
                    <a:pt x="277" y="1522"/>
                  </a:lnTo>
                  <a:lnTo>
                    <a:pt x="277" y="1523"/>
                  </a:lnTo>
                  <a:lnTo>
                    <a:pt x="279" y="1521"/>
                  </a:lnTo>
                  <a:lnTo>
                    <a:pt x="283" y="1514"/>
                  </a:lnTo>
                  <a:lnTo>
                    <a:pt x="288" y="1505"/>
                  </a:lnTo>
                  <a:lnTo>
                    <a:pt x="293" y="1493"/>
                  </a:lnTo>
                  <a:lnTo>
                    <a:pt x="296" y="1479"/>
                  </a:lnTo>
                  <a:lnTo>
                    <a:pt x="297" y="1464"/>
                  </a:lnTo>
                  <a:lnTo>
                    <a:pt x="296" y="1449"/>
                  </a:lnTo>
                  <a:lnTo>
                    <a:pt x="289" y="1421"/>
                  </a:lnTo>
                  <a:lnTo>
                    <a:pt x="285" y="1391"/>
                  </a:lnTo>
                  <a:close/>
                  <a:moveTo>
                    <a:pt x="326" y="1374"/>
                  </a:moveTo>
                  <a:lnTo>
                    <a:pt x="318" y="1378"/>
                  </a:lnTo>
                  <a:lnTo>
                    <a:pt x="309" y="1382"/>
                  </a:lnTo>
                  <a:lnTo>
                    <a:pt x="300" y="1385"/>
                  </a:lnTo>
                  <a:lnTo>
                    <a:pt x="290" y="1389"/>
                  </a:lnTo>
                  <a:lnTo>
                    <a:pt x="293" y="1412"/>
                  </a:lnTo>
                  <a:lnTo>
                    <a:pt x="300" y="1434"/>
                  </a:lnTo>
                  <a:lnTo>
                    <a:pt x="304" y="1451"/>
                  </a:lnTo>
                  <a:lnTo>
                    <a:pt x="308" y="1466"/>
                  </a:lnTo>
                  <a:lnTo>
                    <a:pt x="308" y="1476"/>
                  </a:lnTo>
                  <a:lnTo>
                    <a:pt x="308" y="1487"/>
                  </a:lnTo>
                  <a:lnTo>
                    <a:pt x="310" y="1484"/>
                  </a:lnTo>
                  <a:lnTo>
                    <a:pt x="315" y="1478"/>
                  </a:lnTo>
                  <a:lnTo>
                    <a:pt x="321" y="1467"/>
                  </a:lnTo>
                  <a:lnTo>
                    <a:pt x="326" y="1453"/>
                  </a:lnTo>
                  <a:lnTo>
                    <a:pt x="330" y="1434"/>
                  </a:lnTo>
                  <a:lnTo>
                    <a:pt x="330" y="1425"/>
                  </a:lnTo>
                  <a:lnTo>
                    <a:pt x="328" y="1412"/>
                  </a:lnTo>
                  <a:lnTo>
                    <a:pt x="327" y="1395"/>
                  </a:lnTo>
                  <a:lnTo>
                    <a:pt x="326" y="1374"/>
                  </a:lnTo>
                  <a:close/>
                  <a:moveTo>
                    <a:pt x="101" y="1373"/>
                  </a:moveTo>
                  <a:lnTo>
                    <a:pt x="101" y="1382"/>
                  </a:lnTo>
                  <a:lnTo>
                    <a:pt x="101" y="1382"/>
                  </a:lnTo>
                  <a:lnTo>
                    <a:pt x="101" y="1373"/>
                  </a:lnTo>
                  <a:close/>
                  <a:moveTo>
                    <a:pt x="102" y="1368"/>
                  </a:moveTo>
                  <a:lnTo>
                    <a:pt x="101" y="1373"/>
                  </a:lnTo>
                  <a:lnTo>
                    <a:pt x="101" y="1370"/>
                  </a:lnTo>
                  <a:lnTo>
                    <a:pt x="102" y="1369"/>
                  </a:lnTo>
                  <a:lnTo>
                    <a:pt x="102" y="1368"/>
                  </a:lnTo>
                  <a:close/>
                  <a:moveTo>
                    <a:pt x="68" y="1366"/>
                  </a:moveTo>
                  <a:lnTo>
                    <a:pt x="67" y="1372"/>
                  </a:lnTo>
                  <a:lnTo>
                    <a:pt x="67" y="1372"/>
                  </a:lnTo>
                  <a:lnTo>
                    <a:pt x="68" y="1366"/>
                  </a:lnTo>
                  <a:close/>
                  <a:moveTo>
                    <a:pt x="68" y="1365"/>
                  </a:moveTo>
                  <a:lnTo>
                    <a:pt x="68" y="1366"/>
                  </a:lnTo>
                  <a:lnTo>
                    <a:pt x="68" y="1365"/>
                  </a:lnTo>
                  <a:lnTo>
                    <a:pt x="68" y="1365"/>
                  </a:lnTo>
                  <a:close/>
                  <a:moveTo>
                    <a:pt x="380" y="1352"/>
                  </a:moveTo>
                  <a:lnTo>
                    <a:pt x="376" y="1378"/>
                  </a:lnTo>
                  <a:lnTo>
                    <a:pt x="376" y="1400"/>
                  </a:lnTo>
                  <a:lnTo>
                    <a:pt x="377" y="1415"/>
                  </a:lnTo>
                  <a:lnTo>
                    <a:pt x="382" y="1406"/>
                  </a:lnTo>
                  <a:lnTo>
                    <a:pt x="389" y="1392"/>
                  </a:lnTo>
                  <a:lnTo>
                    <a:pt x="397" y="1373"/>
                  </a:lnTo>
                  <a:lnTo>
                    <a:pt x="389" y="1364"/>
                  </a:lnTo>
                  <a:lnTo>
                    <a:pt x="380" y="1352"/>
                  </a:lnTo>
                  <a:close/>
                  <a:moveTo>
                    <a:pt x="370" y="1337"/>
                  </a:moveTo>
                  <a:lnTo>
                    <a:pt x="364" y="1347"/>
                  </a:lnTo>
                  <a:lnTo>
                    <a:pt x="353" y="1357"/>
                  </a:lnTo>
                  <a:lnTo>
                    <a:pt x="339" y="1366"/>
                  </a:lnTo>
                  <a:lnTo>
                    <a:pt x="342" y="1391"/>
                  </a:lnTo>
                  <a:lnTo>
                    <a:pt x="344" y="1413"/>
                  </a:lnTo>
                  <a:lnTo>
                    <a:pt x="347" y="1429"/>
                  </a:lnTo>
                  <a:lnTo>
                    <a:pt x="348" y="1441"/>
                  </a:lnTo>
                  <a:lnTo>
                    <a:pt x="348" y="1445"/>
                  </a:lnTo>
                  <a:lnTo>
                    <a:pt x="351" y="1442"/>
                  </a:lnTo>
                  <a:lnTo>
                    <a:pt x="355" y="1438"/>
                  </a:lnTo>
                  <a:lnTo>
                    <a:pt x="361" y="1432"/>
                  </a:lnTo>
                  <a:lnTo>
                    <a:pt x="369" y="1423"/>
                  </a:lnTo>
                  <a:lnTo>
                    <a:pt x="365" y="1394"/>
                  </a:lnTo>
                  <a:lnTo>
                    <a:pt x="365" y="1365"/>
                  </a:lnTo>
                  <a:lnTo>
                    <a:pt x="370" y="1339"/>
                  </a:lnTo>
                  <a:lnTo>
                    <a:pt x="370" y="1337"/>
                  </a:lnTo>
                  <a:close/>
                  <a:moveTo>
                    <a:pt x="372" y="1335"/>
                  </a:moveTo>
                  <a:lnTo>
                    <a:pt x="372" y="1336"/>
                  </a:lnTo>
                  <a:lnTo>
                    <a:pt x="372" y="1337"/>
                  </a:lnTo>
                  <a:lnTo>
                    <a:pt x="372" y="1335"/>
                  </a:lnTo>
                  <a:close/>
                  <a:moveTo>
                    <a:pt x="715" y="1311"/>
                  </a:moveTo>
                  <a:lnTo>
                    <a:pt x="686" y="1326"/>
                  </a:lnTo>
                  <a:lnTo>
                    <a:pt x="652" y="1337"/>
                  </a:lnTo>
                  <a:lnTo>
                    <a:pt x="628" y="1344"/>
                  </a:lnTo>
                  <a:lnTo>
                    <a:pt x="648" y="1343"/>
                  </a:lnTo>
                  <a:lnTo>
                    <a:pt x="670" y="1339"/>
                  </a:lnTo>
                  <a:lnTo>
                    <a:pt x="695" y="1331"/>
                  </a:lnTo>
                  <a:lnTo>
                    <a:pt x="723" y="1317"/>
                  </a:lnTo>
                  <a:lnTo>
                    <a:pt x="715" y="1311"/>
                  </a:lnTo>
                  <a:close/>
                  <a:moveTo>
                    <a:pt x="673" y="1293"/>
                  </a:moveTo>
                  <a:lnTo>
                    <a:pt x="657" y="1293"/>
                  </a:lnTo>
                  <a:lnTo>
                    <a:pt x="641" y="1297"/>
                  </a:lnTo>
                  <a:lnTo>
                    <a:pt x="626" y="1307"/>
                  </a:lnTo>
                  <a:lnTo>
                    <a:pt x="610" y="1324"/>
                  </a:lnTo>
                  <a:lnTo>
                    <a:pt x="597" y="1340"/>
                  </a:lnTo>
                  <a:lnTo>
                    <a:pt x="605" y="1341"/>
                  </a:lnTo>
                  <a:lnTo>
                    <a:pt x="613" y="1343"/>
                  </a:lnTo>
                  <a:lnTo>
                    <a:pt x="639" y="1335"/>
                  </a:lnTo>
                  <a:lnTo>
                    <a:pt x="669" y="1322"/>
                  </a:lnTo>
                  <a:lnTo>
                    <a:pt x="702" y="1302"/>
                  </a:lnTo>
                  <a:lnTo>
                    <a:pt x="687" y="1296"/>
                  </a:lnTo>
                  <a:lnTo>
                    <a:pt x="673" y="1293"/>
                  </a:lnTo>
                  <a:close/>
                  <a:moveTo>
                    <a:pt x="407" y="1285"/>
                  </a:moveTo>
                  <a:lnTo>
                    <a:pt x="390" y="1318"/>
                  </a:lnTo>
                  <a:lnTo>
                    <a:pt x="381" y="1348"/>
                  </a:lnTo>
                  <a:lnTo>
                    <a:pt x="387" y="1354"/>
                  </a:lnTo>
                  <a:lnTo>
                    <a:pt x="393" y="1361"/>
                  </a:lnTo>
                  <a:lnTo>
                    <a:pt x="399" y="1366"/>
                  </a:lnTo>
                  <a:lnTo>
                    <a:pt x="406" y="1341"/>
                  </a:lnTo>
                  <a:lnTo>
                    <a:pt x="408" y="1314"/>
                  </a:lnTo>
                  <a:lnTo>
                    <a:pt x="407" y="1285"/>
                  </a:lnTo>
                  <a:close/>
                  <a:moveTo>
                    <a:pt x="778" y="1231"/>
                  </a:moveTo>
                  <a:lnTo>
                    <a:pt x="770" y="1233"/>
                  </a:lnTo>
                  <a:lnTo>
                    <a:pt x="728" y="1242"/>
                  </a:lnTo>
                  <a:lnTo>
                    <a:pt x="695" y="1251"/>
                  </a:lnTo>
                  <a:lnTo>
                    <a:pt x="669" y="1262"/>
                  </a:lnTo>
                  <a:lnTo>
                    <a:pt x="649" y="1272"/>
                  </a:lnTo>
                  <a:lnTo>
                    <a:pt x="635" y="1282"/>
                  </a:lnTo>
                  <a:lnTo>
                    <a:pt x="624" y="1292"/>
                  </a:lnTo>
                  <a:lnTo>
                    <a:pt x="618" y="1300"/>
                  </a:lnTo>
                  <a:lnTo>
                    <a:pt x="615" y="1305"/>
                  </a:lnTo>
                  <a:lnTo>
                    <a:pt x="614" y="1309"/>
                  </a:lnTo>
                  <a:lnTo>
                    <a:pt x="614" y="1310"/>
                  </a:lnTo>
                  <a:lnTo>
                    <a:pt x="614" y="1309"/>
                  </a:lnTo>
                  <a:lnTo>
                    <a:pt x="618" y="1303"/>
                  </a:lnTo>
                  <a:lnTo>
                    <a:pt x="624" y="1297"/>
                  </a:lnTo>
                  <a:lnTo>
                    <a:pt x="635" y="1290"/>
                  </a:lnTo>
                  <a:lnTo>
                    <a:pt x="649" y="1285"/>
                  </a:lnTo>
                  <a:lnTo>
                    <a:pt x="669" y="1281"/>
                  </a:lnTo>
                  <a:lnTo>
                    <a:pt x="682" y="1282"/>
                  </a:lnTo>
                  <a:lnTo>
                    <a:pt x="695" y="1288"/>
                  </a:lnTo>
                  <a:lnTo>
                    <a:pt x="708" y="1297"/>
                  </a:lnTo>
                  <a:lnTo>
                    <a:pt x="733" y="1279"/>
                  </a:lnTo>
                  <a:lnTo>
                    <a:pt x="759" y="1254"/>
                  </a:lnTo>
                  <a:lnTo>
                    <a:pt x="778" y="1231"/>
                  </a:lnTo>
                  <a:close/>
                  <a:moveTo>
                    <a:pt x="376" y="1214"/>
                  </a:moveTo>
                  <a:lnTo>
                    <a:pt x="372" y="1220"/>
                  </a:lnTo>
                  <a:lnTo>
                    <a:pt x="357" y="1243"/>
                  </a:lnTo>
                  <a:lnTo>
                    <a:pt x="351" y="1265"/>
                  </a:lnTo>
                  <a:lnTo>
                    <a:pt x="349" y="1285"/>
                  </a:lnTo>
                  <a:lnTo>
                    <a:pt x="353" y="1305"/>
                  </a:lnTo>
                  <a:lnTo>
                    <a:pt x="361" y="1320"/>
                  </a:lnTo>
                  <a:lnTo>
                    <a:pt x="370" y="1336"/>
                  </a:lnTo>
                  <a:lnTo>
                    <a:pt x="373" y="1332"/>
                  </a:lnTo>
                  <a:lnTo>
                    <a:pt x="374" y="1326"/>
                  </a:lnTo>
                  <a:lnTo>
                    <a:pt x="376" y="1323"/>
                  </a:lnTo>
                  <a:lnTo>
                    <a:pt x="376" y="1320"/>
                  </a:lnTo>
                  <a:lnTo>
                    <a:pt x="376" y="1324"/>
                  </a:lnTo>
                  <a:lnTo>
                    <a:pt x="387" y="1296"/>
                  </a:lnTo>
                  <a:lnTo>
                    <a:pt x="403" y="1269"/>
                  </a:lnTo>
                  <a:lnTo>
                    <a:pt x="400" y="1260"/>
                  </a:lnTo>
                  <a:lnTo>
                    <a:pt x="390" y="1237"/>
                  </a:lnTo>
                  <a:lnTo>
                    <a:pt x="376" y="1214"/>
                  </a:lnTo>
                  <a:close/>
                  <a:moveTo>
                    <a:pt x="516" y="1165"/>
                  </a:moveTo>
                  <a:lnTo>
                    <a:pt x="509" y="1175"/>
                  </a:lnTo>
                  <a:lnTo>
                    <a:pt x="499" y="1188"/>
                  </a:lnTo>
                  <a:lnTo>
                    <a:pt x="483" y="1204"/>
                  </a:lnTo>
                  <a:lnTo>
                    <a:pt x="462" y="1222"/>
                  </a:lnTo>
                  <a:lnTo>
                    <a:pt x="456" y="1228"/>
                  </a:lnTo>
                  <a:lnTo>
                    <a:pt x="459" y="1258"/>
                  </a:lnTo>
                  <a:lnTo>
                    <a:pt x="466" y="1284"/>
                  </a:lnTo>
                  <a:lnTo>
                    <a:pt x="453" y="1260"/>
                  </a:lnTo>
                  <a:lnTo>
                    <a:pt x="445" y="1237"/>
                  </a:lnTo>
                  <a:lnTo>
                    <a:pt x="423" y="1263"/>
                  </a:lnTo>
                  <a:lnTo>
                    <a:pt x="433" y="1285"/>
                  </a:lnTo>
                  <a:lnTo>
                    <a:pt x="437" y="1306"/>
                  </a:lnTo>
                  <a:lnTo>
                    <a:pt x="438" y="1326"/>
                  </a:lnTo>
                  <a:lnTo>
                    <a:pt x="435" y="1344"/>
                  </a:lnTo>
                  <a:lnTo>
                    <a:pt x="428" y="1358"/>
                  </a:lnTo>
                  <a:lnTo>
                    <a:pt x="442" y="1344"/>
                  </a:lnTo>
                  <a:lnTo>
                    <a:pt x="458" y="1327"/>
                  </a:lnTo>
                  <a:lnTo>
                    <a:pt x="475" y="1306"/>
                  </a:lnTo>
                  <a:lnTo>
                    <a:pt x="471" y="1297"/>
                  </a:lnTo>
                  <a:lnTo>
                    <a:pt x="466" y="1284"/>
                  </a:lnTo>
                  <a:lnTo>
                    <a:pt x="473" y="1292"/>
                  </a:lnTo>
                  <a:lnTo>
                    <a:pt x="480" y="1300"/>
                  </a:lnTo>
                  <a:lnTo>
                    <a:pt x="500" y="1268"/>
                  </a:lnTo>
                  <a:lnTo>
                    <a:pt x="514" y="1234"/>
                  </a:lnTo>
                  <a:lnTo>
                    <a:pt x="520" y="1212"/>
                  </a:lnTo>
                  <a:lnTo>
                    <a:pt x="520" y="1188"/>
                  </a:lnTo>
                  <a:lnTo>
                    <a:pt x="516" y="1165"/>
                  </a:lnTo>
                  <a:close/>
                  <a:moveTo>
                    <a:pt x="332" y="1162"/>
                  </a:moveTo>
                  <a:lnTo>
                    <a:pt x="328" y="1190"/>
                  </a:lnTo>
                  <a:lnTo>
                    <a:pt x="327" y="1218"/>
                  </a:lnTo>
                  <a:lnTo>
                    <a:pt x="328" y="1251"/>
                  </a:lnTo>
                  <a:lnTo>
                    <a:pt x="331" y="1286"/>
                  </a:lnTo>
                  <a:lnTo>
                    <a:pt x="335" y="1326"/>
                  </a:lnTo>
                  <a:lnTo>
                    <a:pt x="339" y="1362"/>
                  </a:lnTo>
                  <a:lnTo>
                    <a:pt x="357" y="1349"/>
                  </a:lnTo>
                  <a:lnTo>
                    <a:pt x="369" y="1337"/>
                  </a:lnTo>
                  <a:lnTo>
                    <a:pt x="360" y="1319"/>
                  </a:lnTo>
                  <a:lnTo>
                    <a:pt x="351" y="1301"/>
                  </a:lnTo>
                  <a:lnTo>
                    <a:pt x="347" y="1280"/>
                  </a:lnTo>
                  <a:lnTo>
                    <a:pt x="347" y="1259"/>
                  </a:lnTo>
                  <a:lnTo>
                    <a:pt x="352" y="1237"/>
                  </a:lnTo>
                  <a:lnTo>
                    <a:pt x="366" y="1216"/>
                  </a:lnTo>
                  <a:lnTo>
                    <a:pt x="370" y="1209"/>
                  </a:lnTo>
                  <a:lnTo>
                    <a:pt x="352" y="1186"/>
                  </a:lnTo>
                  <a:lnTo>
                    <a:pt x="332" y="1162"/>
                  </a:lnTo>
                  <a:close/>
                  <a:moveTo>
                    <a:pt x="488" y="1102"/>
                  </a:moveTo>
                  <a:lnTo>
                    <a:pt x="473" y="1129"/>
                  </a:lnTo>
                  <a:lnTo>
                    <a:pt x="462" y="1157"/>
                  </a:lnTo>
                  <a:lnTo>
                    <a:pt x="457" y="1184"/>
                  </a:lnTo>
                  <a:lnTo>
                    <a:pt x="454" y="1210"/>
                  </a:lnTo>
                  <a:lnTo>
                    <a:pt x="470" y="1196"/>
                  </a:lnTo>
                  <a:lnTo>
                    <a:pt x="484" y="1184"/>
                  </a:lnTo>
                  <a:lnTo>
                    <a:pt x="495" y="1175"/>
                  </a:lnTo>
                  <a:lnTo>
                    <a:pt x="503" y="1169"/>
                  </a:lnTo>
                  <a:lnTo>
                    <a:pt x="508" y="1161"/>
                  </a:lnTo>
                  <a:lnTo>
                    <a:pt x="508" y="1154"/>
                  </a:lnTo>
                  <a:lnTo>
                    <a:pt x="504" y="1149"/>
                  </a:lnTo>
                  <a:lnTo>
                    <a:pt x="499" y="1146"/>
                  </a:lnTo>
                  <a:lnTo>
                    <a:pt x="493" y="1144"/>
                  </a:lnTo>
                  <a:lnTo>
                    <a:pt x="491" y="1144"/>
                  </a:lnTo>
                  <a:lnTo>
                    <a:pt x="492" y="1144"/>
                  </a:lnTo>
                  <a:lnTo>
                    <a:pt x="493" y="1144"/>
                  </a:lnTo>
                  <a:lnTo>
                    <a:pt x="496" y="1142"/>
                  </a:lnTo>
                  <a:lnTo>
                    <a:pt x="500" y="1142"/>
                  </a:lnTo>
                  <a:lnTo>
                    <a:pt x="504" y="1144"/>
                  </a:lnTo>
                  <a:lnTo>
                    <a:pt x="509" y="1144"/>
                  </a:lnTo>
                  <a:lnTo>
                    <a:pt x="488" y="1102"/>
                  </a:lnTo>
                  <a:close/>
                  <a:moveTo>
                    <a:pt x="508" y="1078"/>
                  </a:moveTo>
                  <a:lnTo>
                    <a:pt x="500" y="1086"/>
                  </a:lnTo>
                  <a:lnTo>
                    <a:pt x="492" y="1095"/>
                  </a:lnTo>
                  <a:lnTo>
                    <a:pt x="507" y="1118"/>
                  </a:lnTo>
                  <a:lnTo>
                    <a:pt x="518" y="1136"/>
                  </a:lnTo>
                  <a:lnTo>
                    <a:pt x="528" y="1150"/>
                  </a:lnTo>
                  <a:lnTo>
                    <a:pt x="534" y="1161"/>
                  </a:lnTo>
                  <a:lnTo>
                    <a:pt x="538" y="1166"/>
                  </a:lnTo>
                  <a:lnTo>
                    <a:pt x="538" y="1169"/>
                  </a:lnTo>
                  <a:lnTo>
                    <a:pt x="537" y="1165"/>
                  </a:lnTo>
                  <a:lnTo>
                    <a:pt x="533" y="1157"/>
                  </a:lnTo>
                  <a:lnTo>
                    <a:pt x="528" y="1144"/>
                  </a:lnTo>
                  <a:lnTo>
                    <a:pt x="522" y="1127"/>
                  </a:lnTo>
                  <a:lnTo>
                    <a:pt x="516" y="1108"/>
                  </a:lnTo>
                  <a:lnTo>
                    <a:pt x="511" y="1087"/>
                  </a:lnTo>
                  <a:lnTo>
                    <a:pt x="509" y="1082"/>
                  </a:lnTo>
                  <a:lnTo>
                    <a:pt x="508" y="1078"/>
                  </a:lnTo>
                  <a:close/>
                  <a:moveTo>
                    <a:pt x="470" y="1034"/>
                  </a:moveTo>
                  <a:lnTo>
                    <a:pt x="471" y="1034"/>
                  </a:lnTo>
                  <a:lnTo>
                    <a:pt x="474" y="1035"/>
                  </a:lnTo>
                  <a:lnTo>
                    <a:pt x="476" y="1038"/>
                  </a:lnTo>
                  <a:lnTo>
                    <a:pt x="480" y="1040"/>
                  </a:lnTo>
                  <a:lnTo>
                    <a:pt x="476" y="1038"/>
                  </a:lnTo>
                  <a:lnTo>
                    <a:pt x="474" y="1035"/>
                  </a:lnTo>
                  <a:lnTo>
                    <a:pt x="471" y="1035"/>
                  </a:lnTo>
                  <a:lnTo>
                    <a:pt x="470" y="1034"/>
                  </a:lnTo>
                  <a:close/>
                  <a:moveTo>
                    <a:pt x="961" y="908"/>
                  </a:moveTo>
                  <a:lnTo>
                    <a:pt x="954" y="911"/>
                  </a:lnTo>
                  <a:lnTo>
                    <a:pt x="958" y="909"/>
                  </a:lnTo>
                  <a:lnTo>
                    <a:pt x="961" y="909"/>
                  </a:lnTo>
                  <a:lnTo>
                    <a:pt x="961" y="908"/>
                  </a:lnTo>
                  <a:close/>
                  <a:moveTo>
                    <a:pt x="488" y="784"/>
                  </a:moveTo>
                  <a:lnTo>
                    <a:pt x="493" y="788"/>
                  </a:lnTo>
                  <a:lnTo>
                    <a:pt x="493" y="788"/>
                  </a:lnTo>
                  <a:lnTo>
                    <a:pt x="491" y="786"/>
                  </a:lnTo>
                  <a:lnTo>
                    <a:pt x="488" y="784"/>
                  </a:lnTo>
                  <a:close/>
                  <a:moveTo>
                    <a:pt x="165" y="600"/>
                  </a:moveTo>
                  <a:lnTo>
                    <a:pt x="165" y="600"/>
                  </a:lnTo>
                  <a:lnTo>
                    <a:pt x="166" y="602"/>
                  </a:lnTo>
                  <a:lnTo>
                    <a:pt x="167" y="602"/>
                  </a:lnTo>
                  <a:lnTo>
                    <a:pt x="169" y="604"/>
                  </a:lnTo>
                  <a:lnTo>
                    <a:pt x="171" y="606"/>
                  </a:lnTo>
                  <a:lnTo>
                    <a:pt x="175" y="610"/>
                  </a:lnTo>
                  <a:lnTo>
                    <a:pt x="179" y="614"/>
                  </a:lnTo>
                  <a:lnTo>
                    <a:pt x="184" y="619"/>
                  </a:lnTo>
                  <a:lnTo>
                    <a:pt x="179" y="614"/>
                  </a:lnTo>
                  <a:lnTo>
                    <a:pt x="174" y="610"/>
                  </a:lnTo>
                  <a:lnTo>
                    <a:pt x="170" y="606"/>
                  </a:lnTo>
                  <a:lnTo>
                    <a:pt x="167" y="603"/>
                  </a:lnTo>
                  <a:lnTo>
                    <a:pt x="165" y="602"/>
                  </a:lnTo>
                  <a:lnTo>
                    <a:pt x="165" y="600"/>
                  </a:lnTo>
                  <a:close/>
                  <a:moveTo>
                    <a:pt x="110" y="538"/>
                  </a:moveTo>
                  <a:lnTo>
                    <a:pt x="116" y="544"/>
                  </a:lnTo>
                  <a:lnTo>
                    <a:pt x="114" y="542"/>
                  </a:lnTo>
                  <a:lnTo>
                    <a:pt x="110" y="538"/>
                  </a:lnTo>
                  <a:close/>
                  <a:moveTo>
                    <a:pt x="80" y="14"/>
                  </a:moveTo>
                  <a:lnTo>
                    <a:pt x="81" y="14"/>
                  </a:lnTo>
                  <a:lnTo>
                    <a:pt x="85" y="14"/>
                  </a:lnTo>
                  <a:lnTo>
                    <a:pt x="82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80" y="14"/>
                  </a:lnTo>
                  <a:close/>
                  <a:moveTo>
                    <a:pt x="340" y="0"/>
                  </a:moveTo>
                  <a:lnTo>
                    <a:pt x="351" y="7"/>
                  </a:lnTo>
                  <a:lnTo>
                    <a:pt x="366" y="21"/>
                  </a:lnTo>
                  <a:lnTo>
                    <a:pt x="385" y="36"/>
                  </a:lnTo>
                  <a:lnTo>
                    <a:pt x="404" y="56"/>
                  </a:lnTo>
                  <a:lnTo>
                    <a:pt x="425" y="79"/>
                  </a:lnTo>
                  <a:lnTo>
                    <a:pt x="446" y="104"/>
                  </a:lnTo>
                  <a:lnTo>
                    <a:pt x="465" y="134"/>
                  </a:lnTo>
                  <a:lnTo>
                    <a:pt x="479" y="166"/>
                  </a:lnTo>
                  <a:lnTo>
                    <a:pt x="491" y="200"/>
                  </a:lnTo>
                  <a:lnTo>
                    <a:pt x="496" y="237"/>
                  </a:lnTo>
                  <a:lnTo>
                    <a:pt x="497" y="233"/>
                  </a:lnTo>
                  <a:lnTo>
                    <a:pt x="497" y="222"/>
                  </a:lnTo>
                  <a:lnTo>
                    <a:pt x="497" y="205"/>
                  </a:lnTo>
                  <a:lnTo>
                    <a:pt x="496" y="183"/>
                  </a:lnTo>
                  <a:lnTo>
                    <a:pt x="491" y="158"/>
                  </a:lnTo>
                  <a:lnTo>
                    <a:pt x="482" y="130"/>
                  </a:lnTo>
                  <a:lnTo>
                    <a:pt x="467" y="102"/>
                  </a:lnTo>
                  <a:lnTo>
                    <a:pt x="470" y="104"/>
                  </a:lnTo>
                  <a:lnTo>
                    <a:pt x="475" y="112"/>
                  </a:lnTo>
                  <a:lnTo>
                    <a:pt x="484" y="125"/>
                  </a:lnTo>
                  <a:lnTo>
                    <a:pt x="496" y="142"/>
                  </a:lnTo>
                  <a:lnTo>
                    <a:pt x="508" y="165"/>
                  </a:lnTo>
                  <a:lnTo>
                    <a:pt x="521" y="192"/>
                  </a:lnTo>
                  <a:lnTo>
                    <a:pt x="533" y="223"/>
                  </a:lnTo>
                  <a:lnTo>
                    <a:pt x="542" y="260"/>
                  </a:lnTo>
                  <a:lnTo>
                    <a:pt x="550" y="301"/>
                  </a:lnTo>
                  <a:lnTo>
                    <a:pt x="550" y="295"/>
                  </a:lnTo>
                  <a:lnTo>
                    <a:pt x="548" y="284"/>
                  </a:lnTo>
                  <a:lnTo>
                    <a:pt x="546" y="265"/>
                  </a:lnTo>
                  <a:lnTo>
                    <a:pt x="542" y="240"/>
                  </a:lnTo>
                  <a:lnTo>
                    <a:pt x="535" y="212"/>
                  </a:lnTo>
                  <a:lnTo>
                    <a:pt x="525" y="180"/>
                  </a:lnTo>
                  <a:lnTo>
                    <a:pt x="512" y="146"/>
                  </a:lnTo>
                  <a:lnTo>
                    <a:pt x="493" y="111"/>
                  </a:lnTo>
                  <a:lnTo>
                    <a:pt x="473" y="77"/>
                  </a:lnTo>
                  <a:lnTo>
                    <a:pt x="474" y="79"/>
                  </a:lnTo>
                  <a:lnTo>
                    <a:pt x="480" y="85"/>
                  </a:lnTo>
                  <a:lnTo>
                    <a:pt x="490" y="95"/>
                  </a:lnTo>
                  <a:lnTo>
                    <a:pt x="501" y="111"/>
                  </a:lnTo>
                  <a:lnTo>
                    <a:pt x="514" y="130"/>
                  </a:lnTo>
                  <a:lnTo>
                    <a:pt x="528" y="155"/>
                  </a:lnTo>
                  <a:lnTo>
                    <a:pt x="541" y="185"/>
                  </a:lnTo>
                  <a:lnTo>
                    <a:pt x="552" y="221"/>
                  </a:lnTo>
                  <a:lnTo>
                    <a:pt x="560" y="261"/>
                  </a:lnTo>
                  <a:lnTo>
                    <a:pt x="567" y="309"/>
                  </a:lnTo>
                  <a:lnTo>
                    <a:pt x="568" y="305"/>
                  </a:lnTo>
                  <a:lnTo>
                    <a:pt x="569" y="294"/>
                  </a:lnTo>
                  <a:lnTo>
                    <a:pt x="571" y="277"/>
                  </a:lnTo>
                  <a:lnTo>
                    <a:pt x="572" y="256"/>
                  </a:lnTo>
                  <a:lnTo>
                    <a:pt x="571" y="230"/>
                  </a:lnTo>
                  <a:lnTo>
                    <a:pt x="567" y="201"/>
                  </a:lnTo>
                  <a:lnTo>
                    <a:pt x="560" y="170"/>
                  </a:lnTo>
                  <a:lnTo>
                    <a:pt x="548" y="137"/>
                  </a:lnTo>
                  <a:lnTo>
                    <a:pt x="530" y="104"/>
                  </a:lnTo>
                  <a:lnTo>
                    <a:pt x="531" y="106"/>
                  </a:lnTo>
                  <a:lnTo>
                    <a:pt x="537" y="111"/>
                  </a:lnTo>
                  <a:lnTo>
                    <a:pt x="542" y="119"/>
                  </a:lnTo>
                  <a:lnTo>
                    <a:pt x="550" y="129"/>
                  </a:lnTo>
                  <a:lnTo>
                    <a:pt x="559" y="142"/>
                  </a:lnTo>
                  <a:lnTo>
                    <a:pt x="568" y="161"/>
                  </a:lnTo>
                  <a:lnTo>
                    <a:pt x="576" y="182"/>
                  </a:lnTo>
                  <a:lnTo>
                    <a:pt x="585" y="206"/>
                  </a:lnTo>
                  <a:lnTo>
                    <a:pt x="592" y="234"/>
                  </a:lnTo>
                  <a:lnTo>
                    <a:pt x="596" y="267"/>
                  </a:lnTo>
                  <a:lnTo>
                    <a:pt x="598" y="303"/>
                  </a:lnTo>
                  <a:lnTo>
                    <a:pt x="598" y="343"/>
                  </a:lnTo>
                  <a:lnTo>
                    <a:pt x="593" y="387"/>
                  </a:lnTo>
                  <a:lnTo>
                    <a:pt x="585" y="437"/>
                  </a:lnTo>
                  <a:lnTo>
                    <a:pt x="585" y="433"/>
                  </a:lnTo>
                  <a:lnTo>
                    <a:pt x="589" y="424"/>
                  </a:lnTo>
                  <a:lnTo>
                    <a:pt x="592" y="409"/>
                  </a:lnTo>
                  <a:lnTo>
                    <a:pt x="597" y="391"/>
                  </a:lnTo>
                  <a:lnTo>
                    <a:pt x="601" y="369"/>
                  </a:lnTo>
                  <a:lnTo>
                    <a:pt x="605" y="343"/>
                  </a:lnTo>
                  <a:lnTo>
                    <a:pt x="609" y="314"/>
                  </a:lnTo>
                  <a:lnTo>
                    <a:pt x="610" y="284"/>
                  </a:lnTo>
                  <a:lnTo>
                    <a:pt x="610" y="254"/>
                  </a:lnTo>
                  <a:lnTo>
                    <a:pt x="607" y="221"/>
                  </a:lnTo>
                  <a:lnTo>
                    <a:pt x="602" y="189"/>
                  </a:lnTo>
                  <a:lnTo>
                    <a:pt x="603" y="193"/>
                  </a:lnTo>
                  <a:lnTo>
                    <a:pt x="606" y="201"/>
                  </a:lnTo>
                  <a:lnTo>
                    <a:pt x="611" y="216"/>
                  </a:lnTo>
                  <a:lnTo>
                    <a:pt x="615" y="237"/>
                  </a:lnTo>
                  <a:lnTo>
                    <a:pt x="619" y="260"/>
                  </a:lnTo>
                  <a:lnTo>
                    <a:pt x="622" y="290"/>
                  </a:lnTo>
                  <a:lnTo>
                    <a:pt x="622" y="324"/>
                  </a:lnTo>
                  <a:lnTo>
                    <a:pt x="618" y="362"/>
                  </a:lnTo>
                  <a:lnTo>
                    <a:pt x="610" y="405"/>
                  </a:lnTo>
                  <a:lnTo>
                    <a:pt x="597" y="451"/>
                  </a:lnTo>
                  <a:lnTo>
                    <a:pt x="598" y="447"/>
                  </a:lnTo>
                  <a:lnTo>
                    <a:pt x="602" y="438"/>
                  </a:lnTo>
                  <a:lnTo>
                    <a:pt x="609" y="422"/>
                  </a:lnTo>
                  <a:lnTo>
                    <a:pt x="615" y="403"/>
                  </a:lnTo>
                  <a:lnTo>
                    <a:pt x="622" y="378"/>
                  </a:lnTo>
                  <a:lnTo>
                    <a:pt x="628" y="350"/>
                  </a:lnTo>
                  <a:lnTo>
                    <a:pt x="635" y="319"/>
                  </a:lnTo>
                  <a:lnTo>
                    <a:pt x="639" y="288"/>
                  </a:lnTo>
                  <a:lnTo>
                    <a:pt x="641" y="254"/>
                  </a:lnTo>
                  <a:lnTo>
                    <a:pt x="640" y="220"/>
                  </a:lnTo>
                  <a:lnTo>
                    <a:pt x="635" y="185"/>
                  </a:lnTo>
                  <a:lnTo>
                    <a:pt x="636" y="189"/>
                  </a:lnTo>
                  <a:lnTo>
                    <a:pt x="639" y="200"/>
                  </a:lnTo>
                  <a:lnTo>
                    <a:pt x="643" y="216"/>
                  </a:lnTo>
                  <a:lnTo>
                    <a:pt x="648" y="237"/>
                  </a:lnTo>
                  <a:lnTo>
                    <a:pt x="653" y="263"/>
                  </a:lnTo>
                  <a:lnTo>
                    <a:pt x="660" y="293"/>
                  </a:lnTo>
                  <a:lnTo>
                    <a:pt x="665" y="327"/>
                  </a:lnTo>
                  <a:lnTo>
                    <a:pt x="670" y="362"/>
                  </a:lnTo>
                  <a:lnTo>
                    <a:pt x="674" y="400"/>
                  </a:lnTo>
                  <a:lnTo>
                    <a:pt x="678" y="439"/>
                  </a:lnTo>
                  <a:lnTo>
                    <a:pt x="678" y="479"/>
                  </a:lnTo>
                  <a:lnTo>
                    <a:pt x="678" y="519"/>
                  </a:lnTo>
                  <a:lnTo>
                    <a:pt x="674" y="559"/>
                  </a:lnTo>
                  <a:lnTo>
                    <a:pt x="674" y="555"/>
                  </a:lnTo>
                  <a:lnTo>
                    <a:pt x="677" y="544"/>
                  </a:lnTo>
                  <a:lnTo>
                    <a:pt x="679" y="527"/>
                  </a:lnTo>
                  <a:lnTo>
                    <a:pt x="683" y="506"/>
                  </a:lnTo>
                  <a:lnTo>
                    <a:pt x="687" y="481"/>
                  </a:lnTo>
                  <a:lnTo>
                    <a:pt x="691" y="454"/>
                  </a:lnTo>
                  <a:lnTo>
                    <a:pt x="695" y="424"/>
                  </a:lnTo>
                  <a:lnTo>
                    <a:pt x="698" y="391"/>
                  </a:lnTo>
                  <a:lnTo>
                    <a:pt x="699" y="360"/>
                  </a:lnTo>
                  <a:lnTo>
                    <a:pt x="699" y="328"/>
                  </a:lnTo>
                  <a:lnTo>
                    <a:pt x="698" y="298"/>
                  </a:lnTo>
                  <a:lnTo>
                    <a:pt x="693" y="272"/>
                  </a:lnTo>
                  <a:lnTo>
                    <a:pt x="689" y="242"/>
                  </a:lnTo>
                  <a:lnTo>
                    <a:pt x="689" y="217"/>
                  </a:lnTo>
                  <a:lnTo>
                    <a:pt x="691" y="196"/>
                  </a:lnTo>
                  <a:lnTo>
                    <a:pt x="696" y="178"/>
                  </a:lnTo>
                  <a:lnTo>
                    <a:pt x="703" y="162"/>
                  </a:lnTo>
                  <a:lnTo>
                    <a:pt x="710" y="150"/>
                  </a:lnTo>
                  <a:lnTo>
                    <a:pt x="717" y="141"/>
                  </a:lnTo>
                  <a:lnTo>
                    <a:pt x="723" y="134"/>
                  </a:lnTo>
                  <a:lnTo>
                    <a:pt x="728" y="132"/>
                  </a:lnTo>
                  <a:lnTo>
                    <a:pt x="729" y="130"/>
                  </a:lnTo>
                  <a:lnTo>
                    <a:pt x="727" y="132"/>
                  </a:lnTo>
                  <a:lnTo>
                    <a:pt x="723" y="137"/>
                  </a:lnTo>
                  <a:lnTo>
                    <a:pt x="716" y="146"/>
                  </a:lnTo>
                  <a:lnTo>
                    <a:pt x="710" y="159"/>
                  </a:lnTo>
                  <a:lnTo>
                    <a:pt x="702" y="175"/>
                  </a:lnTo>
                  <a:lnTo>
                    <a:pt x="696" y="193"/>
                  </a:lnTo>
                  <a:lnTo>
                    <a:pt x="694" y="216"/>
                  </a:lnTo>
                  <a:lnTo>
                    <a:pt x="694" y="242"/>
                  </a:lnTo>
                  <a:lnTo>
                    <a:pt x="699" y="271"/>
                  </a:lnTo>
                  <a:lnTo>
                    <a:pt x="707" y="307"/>
                  </a:lnTo>
                  <a:lnTo>
                    <a:pt x="714" y="348"/>
                  </a:lnTo>
                  <a:lnTo>
                    <a:pt x="716" y="391"/>
                  </a:lnTo>
                  <a:lnTo>
                    <a:pt x="716" y="434"/>
                  </a:lnTo>
                  <a:lnTo>
                    <a:pt x="714" y="476"/>
                  </a:lnTo>
                  <a:lnTo>
                    <a:pt x="707" y="514"/>
                  </a:lnTo>
                  <a:lnTo>
                    <a:pt x="699" y="549"/>
                  </a:lnTo>
                  <a:lnTo>
                    <a:pt x="707" y="526"/>
                  </a:lnTo>
                  <a:lnTo>
                    <a:pt x="716" y="496"/>
                  </a:lnTo>
                  <a:lnTo>
                    <a:pt x="725" y="463"/>
                  </a:lnTo>
                  <a:lnTo>
                    <a:pt x="733" y="428"/>
                  </a:lnTo>
                  <a:lnTo>
                    <a:pt x="738" y="392"/>
                  </a:lnTo>
                  <a:lnTo>
                    <a:pt x="738" y="360"/>
                  </a:lnTo>
                  <a:lnTo>
                    <a:pt x="736" y="327"/>
                  </a:lnTo>
                  <a:lnTo>
                    <a:pt x="734" y="301"/>
                  </a:lnTo>
                  <a:lnTo>
                    <a:pt x="732" y="281"/>
                  </a:lnTo>
                  <a:lnTo>
                    <a:pt x="731" y="268"/>
                  </a:lnTo>
                  <a:lnTo>
                    <a:pt x="728" y="259"/>
                  </a:lnTo>
                  <a:lnTo>
                    <a:pt x="728" y="254"/>
                  </a:lnTo>
                  <a:lnTo>
                    <a:pt x="727" y="252"/>
                  </a:lnTo>
                  <a:lnTo>
                    <a:pt x="728" y="256"/>
                  </a:lnTo>
                  <a:lnTo>
                    <a:pt x="731" y="265"/>
                  </a:lnTo>
                  <a:lnTo>
                    <a:pt x="736" y="282"/>
                  </a:lnTo>
                  <a:lnTo>
                    <a:pt x="741" y="303"/>
                  </a:lnTo>
                  <a:lnTo>
                    <a:pt x="746" y="331"/>
                  </a:lnTo>
                  <a:lnTo>
                    <a:pt x="751" y="362"/>
                  </a:lnTo>
                  <a:lnTo>
                    <a:pt x="755" y="398"/>
                  </a:lnTo>
                  <a:lnTo>
                    <a:pt x="759" y="436"/>
                  </a:lnTo>
                  <a:lnTo>
                    <a:pt x="761" y="476"/>
                  </a:lnTo>
                  <a:lnTo>
                    <a:pt x="761" y="521"/>
                  </a:lnTo>
                  <a:lnTo>
                    <a:pt x="758" y="565"/>
                  </a:lnTo>
                  <a:lnTo>
                    <a:pt x="751" y="611"/>
                  </a:lnTo>
                  <a:lnTo>
                    <a:pt x="741" y="658"/>
                  </a:lnTo>
                  <a:lnTo>
                    <a:pt x="728" y="705"/>
                  </a:lnTo>
                  <a:lnTo>
                    <a:pt x="708" y="751"/>
                  </a:lnTo>
                  <a:lnTo>
                    <a:pt x="685" y="797"/>
                  </a:lnTo>
                  <a:lnTo>
                    <a:pt x="687" y="794"/>
                  </a:lnTo>
                  <a:lnTo>
                    <a:pt x="693" y="788"/>
                  </a:lnTo>
                  <a:lnTo>
                    <a:pt x="700" y="776"/>
                  </a:lnTo>
                  <a:lnTo>
                    <a:pt x="710" y="760"/>
                  </a:lnTo>
                  <a:lnTo>
                    <a:pt x="720" y="739"/>
                  </a:lnTo>
                  <a:lnTo>
                    <a:pt x="732" y="713"/>
                  </a:lnTo>
                  <a:lnTo>
                    <a:pt x="744" y="683"/>
                  </a:lnTo>
                  <a:lnTo>
                    <a:pt x="754" y="649"/>
                  </a:lnTo>
                  <a:lnTo>
                    <a:pt x="763" y="608"/>
                  </a:lnTo>
                  <a:lnTo>
                    <a:pt x="770" y="564"/>
                  </a:lnTo>
                  <a:lnTo>
                    <a:pt x="774" y="515"/>
                  </a:lnTo>
                  <a:lnTo>
                    <a:pt x="774" y="462"/>
                  </a:lnTo>
                  <a:lnTo>
                    <a:pt x="775" y="464"/>
                  </a:lnTo>
                  <a:lnTo>
                    <a:pt x="776" y="470"/>
                  </a:lnTo>
                  <a:lnTo>
                    <a:pt x="779" y="480"/>
                  </a:lnTo>
                  <a:lnTo>
                    <a:pt x="780" y="494"/>
                  </a:lnTo>
                  <a:lnTo>
                    <a:pt x="782" y="513"/>
                  </a:lnTo>
                  <a:lnTo>
                    <a:pt x="782" y="535"/>
                  </a:lnTo>
                  <a:lnTo>
                    <a:pt x="779" y="561"/>
                  </a:lnTo>
                  <a:lnTo>
                    <a:pt x="774" y="593"/>
                  </a:lnTo>
                  <a:lnTo>
                    <a:pt x="767" y="627"/>
                  </a:lnTo>
                  <a:lnTo>
                    <a:pt x="755" y="666"/>
                  </a:lnTo>
                  <a:lnTo>
                    <a:pt x="741" y="709"/>
                  </a:lnTo>
                  <a:lnTo>
                    <a:pt x="721" y="756"/>
                  </a:lnTo>
                  <a:lnTo>
                    <a:pt x="696" y="807"/>
                  </a:lnTo>
                  <a:lnTo>
                    <a:pt x="698" y="805"/>
                  </a:lnTo>
                  <a:lnTo>
                    <a:pt x="703" y="797"/>
                  </a:lnTo>
                  <a:lnTo>
                    <a:pt x="711" y="784"/>
                  </a:lnTo>
                  <a:lnTo>
                    <a:pt x="720" y="767"/>
                  </a:lnTo>
                  <a:lnTo>
                    <a:pt x="731" y="747"/>
                  </a:lnTo>
                  <a:lnTo>
                    <a:pt x="742" y="724"/>
                  </a:lnTo>
                  <a:lnTo>
                    <a:pt x="754" y="697"/>
                  </a:lnTo>
                  <a:lnTo>
                    <a:pt x="765" y="670"/>
                  </a:lnTo>
                  <a:lnTo>
                    <a:pt x="775" y="640"/>
                  </a:lnTo>
                  <a:lnTo>
                    <a:pt x="784" y="610"/>
                  </a:lnTo>
                  <a:lnTo>
                    <a:pt x="789" y="578"/>
                  </a:lnTo>
                  <a:lnTo>
                    <a:pt x="797" y="543"/>
                  </a:lnTo>
                  <a:lnTo>
                    <a:pt x="808" y="513"/>
                  </a:lnTo>
                  <a:lnTo>
                    <a:pt x="821" y="487"/>
                  </a:lnTo>
                  <a:lnTo>
                    <a:pt x="834" y="464"/>
                  </a:lnTo>
                  <a:lnTo>
                    <a:pt x="847" y="447"/>
                  </a:lnTo>
                  <a:lnTo>
                    <a:pt x="859" y="434"/>
                  </a:lnTo>
                  <a:lnTo>
                    <a:pt x="869" y="425"/>
                  </a:lnTo>
                  <a:lnTo>
                    <a:pt x="876" y="420"/>
                  </a:lnTo>
                  <a:lnTo>
                    <a:pt x="879" y="418"/>
                  </a:lnTo>
                  <a:lnTo>
                    <a:pt x="876" y="420"/>
                  </a:lnTo>
                  <a:lnTo>
                    <a:pt x="869" y="426"/>
                  </a:lnTo>
                  <a:lnTo>
                    <a:pt x="859" y="438"/>
                  </a:lnTo>
                  <a:lnTo>
                    <a:pt x="847" y="453"/>
                  </a:lnTo>
                  <a:lnTo>
                    <a:pt x="835" y="472"/>
                  </a:lnTo>
                  <a:lnTo>
                    <a:pt x="822" y="496"/>
                  </a:lnTo>
                  <a:lnTo>
                    <a:pt x="810" y="525"/>
                  </a:lnTo>
                  <a:lnTo>
                    <a:pt x="800" y="557"/>
                  </a:lnTo>
                  <a:lnTo>
                    <a:pt x="793" y="595"/>
                  </a:lnTo>
                  <a:lnTo>
                    <a:pt x="788" y="632"/>
                  </a:lnTo>
                  <a:lnTo>
                    <a:pt x="783" y="671"/>
                  </a:lnTo>
                  <a:lnTo>
                    <a:pt x="778" y="712"/>
                  </a:lnTo>
                  <a:lnTo>
                    <a:pt x="771" y="752"/>
                  </a:lnTo>
                  <a:lnTo>
                    <a:pt x="762" y="793"/>
                  </a:lnTo>
                  <a:lnTo>
                    <a:pt x="753" y="832"/>
                  </a:lnTo>
                  <a:lnTo>
                    <a:pt x="741" y="869"/>
                  </a:lnTo>
                  <a:lnTo>
                    <a:pt x="727" y="902"/>
                  </a:lnTo>
                  <a:lnTo>
                    <a:pt x="708" y="930"/>
                  </a:lnTo>
                  <a:lnTo>
                    <a:pt x="689" y="954"/>
                  </a:lnTo>
                  <a:lnTo>
                    <a:pt x="689" y="954"/>
                  </a:lnTo>
                  <a:lnTo>
                    <a:pt x="693" y="951"/>
                  </a:lnTo>
                  <a:lnTo>
                    <a:pt x="699" y="947"/>
                  </a:lnTo>
                  <a:lnTo>
                    <a:pt x="706" y="940"/>
                  </a:lnTo>
                  <a:lnTo>
                    <a:pt x="716" y="928"/>
                  </a:lnTo>
                  <a:lnTo>
                    <a:pt x="727" y="911"/>
                  </a:lnTo>
                  <a:lnTo>
                    <a:pt x="738" y="888"/>
                  </a:lnTo>
                  <a:lnTo>
                    <a:pt x="753" y="861"/>
                  </a:lnTo>
                  <a:lnTo>
                    <a:pt x="767" y="826"/>
                  </a:lnTo>
                  <a:lnTo>
                    <a:pt x="779" y="792"/>
                  </a:lnTo>
                  <a:lnTo>
                    <a:pt x="789" y="756"/>
                  </a:lnTo>
                  <a:lnTo>
                    <a:pt x="800" y="718"/>
                  </a:lnTo>
                  <a:lnTo>
                    <a:pt x="809" y="682"/>
                  </a:lnTo>
                  <a:lnTo>
                    <a:pt x="816" y="646"/>
                  </a:lnTo>
                  <a:lnTo>
                    <a:pt x="822" y="614"/>
                  </a:lnTo>
                  <a:lnTo>
                    <a:pt x="827" y="583"/>
                  </a:lnTo>
                  <a:lnTo>
                    <a:pt x="833" y="559"/>
                  </a:lnTo>
                  <a:lnTo>
                    <a:pt x="835" y="539"/>
                  </a:lnTo>
                  <a:lnTo>
                    <a:pt x="837" y="526"/>
                  </a:lnTo>
                  <a:lnTo>
                    <a:pt x="838" y="522"/>
                  </a:lnTo>
                  <a:lnTo>
                    <a:pt x="837" y="527"/>
                  </a:lnTo>
                  <a:lnTo>
                    <a:pt x="835" y="540"/>
                  </a:lnTo>
                  <a:lnTo>
                    <a:pt x="834" y="561"/>
                  </a:lnTo>
                  <a:lnTo>
                    <a:pt x="830" y="589"/>
                  </a:lnTo>
                  <a:lnTo>
                    <a:pt x="826" y="621"/>
                  </a:lnTo>
                  <a:lnTo>
                    <a:pt x="820" y="658"/>
                  </a:lnTo>
                  <a:lnTo>
                    <a:pt x="812" y="699"/>
                  </a:lnTo>
                  <a:lnTo>
                    <a:pt x="803" y="741"/>
                  </a:lnTo>
                  <a:lnTo>
                    <a:pt x="792" y="784"/>
                  </a:lnTo>
                  <a:lnTo>
                    <a:pt x="779" y="827"/>
                  </a:lnTo>
                  <a:lnTo>
                    <a:pt x="763" y="870"/>
                  </a:lnTo>
                  <a:lnTo>
                    <a:pt x="766" y="868"/>
                  </a:lnTo>
                  <a:lnTo>
                    <a:pt x="770" y="860"/>
                  </a:lnTo>
                  <a:lnTo>
                    <a:pt x="776" y="847"/>
                  </a:lnTo>
                  <a:lnTo>
                    <a:pt x="786" y="830"/>
                  </a:lnTo>
                  <a:lnTo>
                    <a:pt x="795" y="809"/>
                  </a:lnTo>
                  <a:lnTo>
                    <a:pt x="804" y="784"/>
                  </a:lnTo>
                  <a:lnTo>
                    <a:pt x="813" y="756"/>
                  </a:lnTo>
                  <a:lnTo>
                    <a:pt x="822" y="725"/>
                  </a:lnTo>
                  <a:lnTo>
                    <a:pt x="829" y="691"/>
                  </a:lnTo>
                  <a:lnTo>
                    <a:pt x="834" y="655"/>
                  </a:lnTo>
                  <a:lnTo>
                    <a:pt x="838" y="627"/>
                  </a:lnTo>
                  <a:lnTo>
                    <a:pt x="842" y="606"/>
                  </a:lnTo>
                  <a:lnTo>
                    <a:pt x="843" y="590"/>
                  </a:lnTo>
                  <a:lnTo>
                    <a:pt x="844" y="580"/>
                  </a:lnTo>
                  <a:lnTo>
                    <a:pt x="844" y="573"/>
                  </a:lnTo>
                  <a:lnTo>
                    <a:pt x="844" y="570"/>
                  </a:lnTo>
                  <a:lnTo>
                    <a:pt x="846" y="569"/>
                  </a:lnTo>
                  <a:lnTo>
                    <a:pt x="846" y="574"/>
                  </a:lnTo>
                  <a:lnTo>
                    <a:pt x="844" y="587"/>
                  </a:lnTo>
                  <a:lnTo>
                    <a:pt x="844" y="608"/>
                  </a:lnTo>
                  <a:lnTo>
                    <a:pt x="843" y="634"/>
                  </a:lnTo>
                  <a:lnTo>
                    <a:pt x="841" y="666"/>
                  </a:lnTo>
                  <a:lnTo>
                    <a:pt x="837" y="699"/>
                  </a:lnTo>
                  <a:lnTo>
                    <a:pt x="831" y="734"/>
                  </a:lnTo>
                  <a:lnTo>
                    <a:pt x="824" y="769"/>
                  </a:lnTo>
                  <a:lnTo>
                    <a:pt x="814" y="802"/>
                  </a:lnTo>
                  <a:lnTo>
                    <a:pt x="800" y="840"/>
                  </a:lnTo>
                  <a:lnTo>
                    <a:pt x="787" y="870"/>
                  </a:lnTo>
                  <a:lnTo>
                    <a:pt x="776" y="894"/>
                  </a:lnTo>
                  <a:lnTo>
                    <a:pt x="766" y="912"/>
                  </a:lnTo>
                  <a:lnTo>
                    <a:pt x="759" y="924"/>
                  </a:lnTo>
                  <a:lnTo>
                    <a:pt x="755" y="932"/>
                  </a:lnTo>
                  <a:lnTo>
                    <a:pt x="753" y="934"/>
                  </a:lnTo>
                  <a:lnTo>
                    <a:pt x="755" y="932"/>
                  </a:lnTo>
                  <a:lnTo>
                    <a:pt x="761" y="924"/>
                  </a:lnTo>
                  <a:lnTo>
                    <a:pt x="769" y="912"/>
                  </a:lnTo>
                  <a:lnTo>
                    <a:pt x="779" y="895"/>
                  </a:lnTo>
                  <a:lnTo>
                    <a:pt x="791" y="875"/>
                  </a:lnTo>
                  <a:lnTo>
                    <a:pt x="804" y="852"/>
                  </a:lnTo>
                  <a:lnTo>
                    <a:pt x="817" y="826"/>
                  </a:lnTo>
                  <a:lnTo>
                    <a:pt x="830" y="797"/>
                  </a:lnTo>
                  <a:lnTo>
                    <a:pt x="842" y="767"/>
                  </a:lnTo>
                  <a:lnTo>
                    <a:pt x="852" y="734"/>
                  </a:lnTo>
                  <a:lnTo>
                    <a:pt x="861" y="701"/>
                  </a:lnTo>
                  <a:lnTo>
                    <a:pt x="868" y="667"/>
                  </a:lnTo>
                  <a:lnTo>
                    <a:pt x="871" y="632"/>
                  </a:lnTo>
                  <a:lnTo>
                    <a:pt x="871" y="598"/>
                  </a:lnTo>
                  <a:lnTo>
                    <a:pt x="871" y="602"/>
                  </a:lnTo>
                  <a:lnTo>
                    <a:pt x="872" y="615"/>
                  </a:lnTo>
                  <a:lnTo>
                    <a:pt x="872" y="633"/>
                  </a:lnTo>
                  <a:lnTo>
                    <a:pt x="872" y="659"/>
                  </a:lnTo>
                  <a:lnTo>
                    <a:pt x="869" y="689"/>
                  </a:lnTo>
                  <a:lnTo>
                    <a:pt x="865" y="724"/>
                  </a:lnTo>
                  <a:lnTo>
                    <a:pt x="858" y="760"/>
                  </a:lnTo>
                  <a:lnTo>
                    <a:pt x="847" y="798"/>
                  </a:lnTo>
                  <a:lnTo>
                    <a:pt x="831" y="839"/>
                  </a:lnTo>
                  <a:lnTo>
                    <a:pt x="810" y="878"/>
                  </a:lnTo>
                  <a:lnTo>
                    <a:pt x="791" y="911"/>
                  </a:lnTo>
                  <a:lnTo>
                    <a:pt x="774" y="938"/>
                  </a:lnTo>
                  <a:lnTo>
                    <a:pt x="761" y="960"/>
                  </a:lnTo>
                  <a:lnTo>
                    <a:pt x="750" y="977"/>
                  </a:lnTo>
                  <a:lnTo>
                    <a:pt x="741" y="991"/>
                  </a:lnTo>
                  <a:lnTo>
                    <a:pt x="734" y="1000"/>
                  </a:lnTo>
                  <a:lnTo>
                    <a:pt x="731" y="1006"/>
                  </a:lnTo>
                  <a:lnTo>
                    <a:pt x="728" y="1010"/>
                  </a:lnTo>
                  <a:lnTo>
                    <a:pt x="725" y="1013"/>
                  </a:lnTo>
                  <a:lnTo>
                    <a:pt x="731" y="1008"/>
                  </a:lnTo>
                  <a:lnTo>
                    <a:pt x="740" y="998"/>
                  </a:lnTo>
                  <a:lnTo>
                    <a:pt x="751" y="985"/>
                  </a:lnTo>
                  <a:lnTo>
                    <a:pt x="765" y="971"/>
                  </a:lnTo>
                  <a:lnTo>
                    <a:pt x="780" y="953"/>
                  </a:lnTo>
                  <a:lnTo>
                    <a:pt x="796" y="933"/>
                  </a:lnTo>
                  <a:lnTo>
                    <a:pt x="812" y="911"/>
                  </a:lnTo>
                  <a:lnTo>
                    <a:pt x="827" y="888"/>
                  </a:lnTo>
                  <a:lnTo>
                    <a:pt x="842" y="866"/>
                  </a:lnTo>
                  <a:lnTo>
                    <a:pt x="856" y="839"/>
                  </a:lnTo>
                  <a:lnTo>
                    <a:pt x="868" y="811"/>
                  </a:lnTo>
                  <a:lnTo>
                    <a:pt x="877" y="784"/>
                  </a:lnTo>
                  <a:lnTo>
                    <a:pt x="884" y="760"/>
                  </a:lnTo>
                  <a:lnTo>
                    <a:pt x="889" y="741"/>
                  </a:lnTo>
                  <a:lnTo>
                    <a:pt x="893" y="724"/>
                  </a:lnTo>
                  <a:lnTo>
                    <a:pt x="894" y="713"/>
                  </a:lnTo>
                  <a:lnTo>
                    <a:pt x="894" y="710"/>
                  </a:lnTo>
                  <a:lnTo>
                    <a:pt x="894" y="714"/>
                  </a:lnTo>
                  <a:lnTo>
                    <a:pt x="893" y="725"/>
                  </a:lnTo>
                  <a:lnTo>
                    <a:pt x="890" y="741"/>
                  </a:lnTo>
                  <a:lnTo>
                    <a:pt x="886" y="761"/>
                  </a:lnTo>
                  <a:lnTo>
                    <a:pt x="881" y="785"/>
                  </a:lnTo>
                  <a:lnTo>
                    <a:pt x="875" y="811"/>
                  </a:lnTo>
                  <a:lnTo>
                    <a:pt x="865" y="837"/>
                  </a:lnTo>
                  <a:lnTo>
                    <a:pt x="854" y="862"/>
                  </a:lnTo>
                  <a:lnTo>
                    <a:pt x="839" y="886"/>
                  </a:lnTo>
                  <a:lnTo>
                    <a:pt x="822" y="912"/>
                  </a:lnTo>
                  <a:lnTo>
                    <a:pt x="810" y="932"/>
                  </a:lnTo>
                  <a:lnTo>
                    <a:pt x="801" y="949"/>
                  </a:lnTo>
                  <a:lnTo>
                    <a:pt x="795" y="960"/>
                  </a:lnTo>
                  <a:lnTo>
                    <a:pt x="792" y="968"/>
                  </a:lnTo>
                  <a:lnTo>
                    <a:pt x="789" y="972"/>
                  </a:lnTo>
                  <a:lnTo>
                    <a:pt x="789" y="974"/>
                  </a:lnTo>
                  <a:lnTo>
                    <a:pt x="792" y="971"/>
                  </a:lnTo>
                  <a:lnTo>
                    <a:pt x="797" y="964"/>
                  </a:lnTo>
                  <a:lnTo>
                    <a:pt x="805" y="953"/>
                  </a:lnTo>
                  <a:lnTo>
                    <a:pt x="816" y="938"/>
                  </a:lnTo>
                  <a:lnTo>
                    <a:pt x="826" y="922"/>
                  </a:lnTo>
                  <a:lnTo>
                    <a:pt x="838" y="905"/>
                  </a:lnTo>
                  <a:lnTo>
                    <a:pt x="848" y="888"/>
                  </a:lnTo>
                  <a:lnTo>
                    <a:pt x="858" y="873"/>
                  </a:lnTo>
                  <a:lnTo>
                    <a:pt x="864" y="858"/>
                  </a:lnTo>
                  <a:lnTo>
                    <a:pt x="873" y="837"/>
                  </a:lnTo>
                  <a:lnTo>
                    <a:pt x="880" y="819"/>
                  </a:lnTo>
                  <a:lnTo>
                    <a:pt x="884" y="806"/>
                  </a:lnTo>
                  <a:lnTo>
                    <a:pt x="888" y="797"/>
                  </a:lnTo>
                  <a:lnTo>
                    <a:pt x="888" y="794"/>
                  </a:lnTo>
                  <a:lnTo>
                    <a:pt x="888" y="798"/>
                  </a:lnTo>
                  <a:lnTo>
                    <a:pt x="886" y="809"/>
                  </a:lnTo>
                  <a:lnTo>
                    <a:pt x="882" y="826"/>
                  </a:lnTo>
                  <a:lnTo>
                    <a:pt x="876" y="848"/>
                  </a:lnTo>
                  <a:lnTo>
                    <a:pt x="864" y="875"/>
                  </a:lnTo>
                  <a:lnTo>
                    <a:pt x="848" y="905"/>
                  </a:lnTo>
                  <a:lnTo>
                    <a:pt x="826" y="940"/>
                  </a:lnTo>
                  <a:lnTo>
                    <a:pt x="803" y="971"/>
                  </a:lnTo>
                  <a:lnTo>
                    <a:pt x="782" y="998"/>
                  </a:lnTo>
                  <a:lnTo>
                    <a:pt x="765" y="1021"/>
                  </a:lnTo>
                  <a:lnTo>
                    <a:pt x="749" y="1038"/>
                  </a:lnTo>
                  <a:lnTo>
                    <a:pt x="738" y="1049"/>
                  </a:lnTo>
                  <a:lnTo>
                    <a:pt x="732" y="1056"/>
                  </a:lnTo>
                  <a:lnTo>
                    <a:pt x="729" y="1059"/>
                  </a:lnTo>
                  <a:lnTo>
                    <a:pt x="732" y="1056"/>
                  </a:lnTo>
                  <a:lnTo>
                    <a:pt x="740" y="1049"/>
                  </a:lnTo>
                  <a:lnTo>
                    <a:pt x="750" y="1040"/>
                  </a:lnTo>
                  <a:lnTo>
                    <a:pt x="765" y="1026"/>
                  </a:lnTo>
                  <a:lnTo>
                    <a:pt x="780" y="1010"/>
                  </a:lnTo>
                  <a:lnTo>
                    <a:pt x="799" y="991"/>
                  </a:lnTo>
                  <a:lnTo>
                    <a:pt x="817" y="968"/>
                  </a:lnTo>
                  <a:lnTo>
                    <a:pt x="837" y="943"/>
                  </a:lnTo>
                  <a:lnTo>
                    <a:pt x="855" y="917"/>
                  </a:lnTo>
                  <a:lnTo>
                    <a:pt x="872" y="890"/>
                  </a:lnTo>
                  <a:lnTo>
                    <a:pt x="886" y="861"/>
                  </a:lnTo>
                  <a:lnTo>
                    <a:pt x="899" y="831"/>
                  </a:lnTo>
                  <a:lnTo>
                    <a:pt x="909" y="801"/>
                  </a:lnTo>
                  <a:lnTo>
                    <a:pt x="916" y="767"/>
                  </a:lnTo>
                  <a:lnTo>
                    <a:pt x="922" y="729"/>
                  </a:lnTo>
                  <a:lnTo>
                    <a:pt x="927" y="689"/>
                  </a:lnTo>
                  <a:lnTo>
                    <a:pt x="931" y="650"/>
                  </a:lnTo>
                  <a:lnTo>
                    <a:pt x="934" y="611"/>
                  </a:lnTo>
                  <a:lnTo>
                    <a:pt x="936" y="573"/>
                  </a:lnTo>
                  <a:lnTo>
                    <a:pt x="937" y="538"/>
                  </a:lnTo>
                  <a:lnTo>
                    <a:pt x="939" y="506"/>
                  </a:lnTo>
                  <a:lnTo>
                    <a:pt x="939" y="480"/>
                  </a:lnTo>
                  <a:lnTo>
                    <a:pt x="939" y="460"/>
                  </a:lnTo>
                  <a:lnTo>
                    <a:pt x="939" y="447"/>
                  </a:lnTo>
                  <a:lnTo>
                    <a:pt x="939" y="442"/>
                  </a:lnTo>
                  <a:lnTo>
                    <a:pt x="940" y="446"/>
                  </a:lnTo>
                  <a:lnTo>
                    <a:pt x="941" y="459"/>
                  </a:lnTo>
                  <a:lnTo>
                    <a:pt x="943" y="477"/>
                  </a:lnTo>
                  <a:lnTo>
                    <a:pt x="944" y="504"/>
                  </a:lnTo>
                  <a:lnTo>
                    <a:pt x="945" y="534"/>
                  </a:lnTo>
                  <a:lnTo>
                    <a:pt x="947" y="570"/>
                  </a:lnTo>
                  <a:lnTo>
                    <a:pt x="945" y="608"/>
                  </a:lnTo>
                  <a:lnTo>
                    <a:pt x="943" y="652"/>
                  </a:lnTo>
                  <a:lnTo>
                    <a:pt x="939" y="695"/>
                  </a:lnTo>
                  <a:lnTo>
                    <a:pt x="932" y="741"/>
                  </a:lnTo>
                  <a:lnTo>
                    <a:pt x="922" y="786"/>
                  </a:lnTo>
                  <a:lnTo>
                    <a:pt x="909" y="831"/>
                  </a:lnTo>
                  <a:lnTo>
                    <a:pt x="893" y="874"/>
                  </a:lnTo>
                  <a:lnTo>
                    <a:pt x="872" y="916"/>
                  </a:lnTo>
                  <a:lnTo>
                    <a:pt x="847" y="955"/>
                  </a:lnTo>
                  <a:lnTo>
                    <a:pt x="817" y="989"/>
                  </a:lnTo>
                  <a:lnTo>
                    <a:pt x="825" y="981"/>
                  </a:lnTo>
                  <a:lnTo>
                    <a:pt x="838" y="971"/>
                  </a:lnTo>
                  <a:lnTo>
                    <a:pt x="854" y="958"/>
                  </a:lnTo>
                  <a:lnTo>
                    <a:pt x="875" y="943"/>
                  </a:lnTo>
                  <a:lnTo>
                    <a:pt x="898" y="930"/>
                  </a:lnTo>
                  <a:lnTo>
                    <a:pt x="924" y="919"/>
                  </a:lnTo>
                  <a:lnTo>
                    <a:pt x="954" y="911"/>
                  </a:lnTo>
                  <a:lnTo>
                    <a:pt x="943" y="913"/>
                  </a:lnTo>
                  <a:lnTo>
                    <a:pt x="927" y="920"/>
                  </a:lnTo>
                  <a:lnTo>
                    <a:pt x="907" y="930"/>
                  </a:lnTo>
                  <a:lnTo>
                    <a:pt x="885" y="945"/>
                  </a:lnTo>
                  <a:lnTo>
                    <a:pt x="860" y="966"/>
                  </a:lnTo>
                  <a:lnTo>
                    <a:pt x="833" y="993"/>
                  </a:lnTo>
                  <a:lnTo>
                    <a:pt x="805" y="1029"/>
                  </a:lnTo>
                  <a:lnTo>
                    <a:pt x="776" y="1072"/>
                  </a:lnTo>
                  <a:lnTo>
                    <a:pt x="751" y="1112"/>
                  </a:lnTo>
                  <a:lnTo>
                    <a:pt x="729" y="1146"/>
                  </a:lnTo>
                  <a:lnTo>
                    <a:pt x="710" y="1174"/>
                  </a:lnTo>
                  <a:lnTo>
                    <a:pt x="693" y="1197"/>
                  </a:lnTo>
                  <a:lnTo>
                    <a:pt x="677" y="1216"/>
                  </a:lnTo>
                  <a:lnTo>
                    <a:pt x="664" y="1230"/>
                  </a:lnTo>
                  <a:lnTo>
                    <a:pt x="653" y="1242"/>
                  </a:lnTo>
                  <a:lnTo>
                    <a:pt x="645" y="1248"/>
                  </a:lnTo>
                  <a:lnTo>
                    <a:pt x="640" y="1254"/>
                  </a:lnTo>
                  <a:lnTo>
                    <a:pt x="649" y="1247"/>
                  </a:lnTo>
                  <a:lnTo>
                    <a:pt x="662" y="1238"/>
                  </a:lnTo>
                  <a:lnTo>
                    <a:pt x="681" y="1226"/>
                  </a:lnTo>
                  <a:lnTo>
                    <a:pt x="700" y="1213"/>
                  </a:lnTo>
                  <a:lnTo>
                    <a:pt x="725" y="1199"/>
                  </a:lnTo>
                  <a:lnTo>
                    <a:pt x="750" y="1184"/>
                  </a:lnTo>
                  <a:lnTo>
                    <a:pt x="779" y="1170"/>
                  </a:lnTo>
                  <a:lnTo>
                    <a:pt x="808" y="1157"/>
                  </a:lnTo>
                  <a:lnTo>
                    <a:pt x="806" y="1152"/>
                  </a:lnTo>
                  <a:lnTo>
                    <a:pt x="806" y="1148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5"/>
                  </a:lnTo>
                  <a:lnTo>
                    <a:pt x="806" y="1148"/>
                  </a:lnTo>
                  <a:lnTo>
                    <a:pt x="808" y="1152"/>
                  </a:lnTo>
                  <a:lnTo>
                    <a:pt x="808" y="1157"/>
                  </a:lnTo>
                  <a:lnTo>
                    <a:pt x="834" y="1146"/>
                  </a:lnTo>
                  <a:lnTo>
                    <a:pt x="831" y="1148"/>
                  </a:lnTo>
                  <a:lnTo>
                    <a:pt x="822" y="1152"/>
                  </a:lnTo>
                  <a:lnTo>
                    <a:pt x="808" y="1158"/>
                  </a:lnTo>
                  <a:lnTo>
                    <a:pt x="808" y="1162"/>
                  </a:lnTo>
                  <a:lnTo>
                    <a:pt x="808" y="1158"/>
                  </a:lnTo>
                  <a:lnTo>
                    <a:pt x="784" y="1170"/>
                  </a:lnTo>
                  <a:lnTo>
                    <a:pt x="755" y="1184"/>
                  </a:lnTo>
                  <a:lnTo>
                    <a:pt x="724" y="1203"/>
                  </a:lnTo>
                  <a:lnTo>
                    <a:pt x="693" y="1225"/>
                  </a:lnTo>
                  <a:lnTo>
                    <a:pt x="661" y="1248"/>
                  </a:lnTo>
                  <a:lnTo>
                    <a:pt x="673" y="1243"/>
                  </a:lnTo>
                  <a:lnTo>
                    <a:pt x="690" y="1237"/>
                  </a:lnTo>
                  <a:lnTo>
                    <a:pt x="712" y="1230"/>
                  </a:lnTo>
                  <a:lnTo>
                    <a:pt x="741" y="1225"/>
                  </a:lnTo>
                  <a:lnTo>
                    <a:pt x="775" y="1221"/>
                  </a:lnTo>
                  <a:lnTo>
                    <a:pt x="786" y="1220"/>
                  </a:lnTo>
                  <a:lnTo>
                    <a:pt x="797" y="1197"/>
                  </a:lnTo>
                  <a:lnTo>
                    <a:pt x="805" y="1178"/>
                  </a:lnTo>
                  <a:lnTo>
                    <a:pt x="808" y="1162"/>
                  </a:lnTo>
                  <a:lnTo>
                    <a:pt x="806" y="1178"/>
                  </a:lnTo>
                  <a:lnTo>
                    <a:pt x="803" y="1197"/>
                  </a:lnTo>
                  <a:lnTo>
                    <a:pt x="796" y="1218"/>
                  </a:lnTo>
                  <a:lnTo>
                    <a:pt x="839" y="1212"/>
                  </a:lnTo>
                  <a:lnTo>
                    <a:pt x="875" y="1204"/>
                  </a:lnTo>
                  <a:lnTo>
                    <a:pt x="903" y="1195"/>
                  </a:lnTo>
                  <a:lnTo>
                    <a:pt x="926" y="1186"/>
                  </a:lnTo>
                  <a:lnTo>
                    <a:pt x="941" y="1178"/>
                  </a:lnTo>
                  <a:lnTo>
                    <a:pt x="951" y="1174"/>
                  </a:lnTo>
                  <a:lnTo>
                    <a:pt x="954" y="1171"/>
                  </a:lnTo>
                  <a:lnTo>
                    <a:pt x="953" y="1173"/>
                  </a:lnTo>
                  <a:lnTo>
                    <a:pt x="948" y="1176"/>
                  </a:lnTo>
                  <a:lnTo>
                    <a:pt x="937" y="1183"/>
                  </a:lnTo>
                  <a:lnTo>
                    <a:pt x="923" y="1191"/>
                  </a:lnTo>
                  <a:lnTo>
                    <a:pt x="902" y="1200"/>
                  </a:lnTo>
                  <a:lnTo>
                    <a:pt x="873" y="1209"/>
                  </a:lnTo>
                  <a:lnTo>
                    <a:pt x="837" y="1220"/>
                  </a:lnTo>
                  <a:lnTo>
                    <a:pt x="792" y="1229"/>
                  </a:lnTo>
                  <a:lnTo>
                    <a:pt x="780" y="1250"/>
                  </a:lnTo>
                  <a:lnTo>
                    <a:pt x="766" y="1269"/>
                  </a:lnTo>
                  <a:lnTo>
                    <a:pt x="746" y="1289"/>
                  </a:lnTo>
                  <a:lnTo>
                    <a:pt x="720" y="1307"/>
                  </a:lnTo>
                  <a:lnTo>
                    <a:pt x="727" y="1314"/>
                  </a:lnTo>
                  <a:lnTo>
                    <a:pt x="733" y="1311"/>
                  </a:lnTo>
                  <a:lnTo>
                    <a:pt x="738" y="1307"/>
                  </a:lnTo>
                  <a:lnTo>
                    <a:pt x="737" y="1307"/>
                  </a:lnTo>
                  <a:lnTo>
                    <a:pt x="736" y="1309"/>
                  </a:lnTo>
                  <a:lnTo>
                    <a:pt x="732" y="1311"/>
                  </a:lnTo>
                  <a:lnTo>
                    <a:pt x="728" y="1315"/>
                  </a:lnTo>
                  <a:lnTo>
                    <a:pt x="738" y="1327"/>
                  </a:lnTo>
                  <a:lnTo>
                    <a:pt x="748" y="1340"/>
                  </a:lnTo>
                  <a:lnTo>
                    <a:pt x="755" y="1349"/>
                  </a:lnTo>
                  <a:lnTo>
                    <a:pt x="759" y="1357"/>
                  </a:lnTo>
                  <a:lnTo>
                    <a:pt x="761" y="1360"/>
                  </a:lnTo>
                  <a:lnTo>
                    <a:pt x="759" y="1357"/>
                  </a:lnTo>
                  <a:lnTo>
                    <a:pt x="754" y="1351"/>
                  </a:lnTo>
                  <a:lnTo>
                    <a:pt x="746" y="1340"/>
                  </a:lnTo>
                  <a:lnTo>
                    <a:pt x="736" y="1330"/>
                  </a:lnTo>
                  <a:lnTo>
                    <a:pt x="723" y="1318"/>
                  </a:lnTo>
                  <a:lnTo>
                    <a:pt x="707" y="1326"/>
                  </a:lnTo>
                  <a:lnTo>
                    <a:pt x="687" y="1336"/>
                  </a:lnTo>
                  <a:lnTo>
                    <a:pt x="662" y="1345"/>
                  </a:lnTo>
                  <a:lnTo>
                    <a:pt x="634" y="1353"/>
                  </a:lnTo>
                  <a:lnTo>
                    <a:pt x="610" y="1358"/>
                  </a:lnTo>
                  <a:lnTo>
                    <a:pt x="592" y="1362"/>
                  </a:lnTo>
                  <a:lnTo>
                    <a:pt x="577" y="1364"/>
                  </a:lnTo>
                  <a:lnTo>
                    <a:pt x="551" y="1392"/>
                  </a:lnTo>
                  <a:lnTo>
                    <a:pt x="576" y="1390"/>
                  </a:lnTo>
                  <a:lnTo>
                    <a:pt x="603" y="1383"/>
                  </a:lnTo>
                  <a:lnTo>
                    <a:pt x="632" y="1372"/>
                  </a:lnTo>
                  <a:lnTo>
                    <a:pt x="630" y="1373"/>
                  </a:lnTo>
                  <a:lnTo>
                    <a:pt x="621" y="1377"/>
                  </a:lnTo>
                  <a:lnTo>
                    <a:pt x="606" y="1385"/>
                  </a:lnTo>
                  <a:lnTo>
                    <a:pt x="585" y="1392"/>
                  </a:lnTo>
                  <a:lnTo>
                    <a:pt x="556" y="1402"/>
                  </a:lnTo>
                  <a:lnTo>
                    <a:pt x="534" y="1409"/>
                  </a:lnTo>
                  <a:lnTo>
                    <a:pt x="484" y="1458"/>
                  </a:lnTo>
                  <a:lnTo>
                    <a:pt x="505" y="1461"/>
                  </a:lnTo>
                  <a:lnTo>
                    <a:pt x="522" y="1461"/>
                  </a:lnTo>
                  <a:lnTo>
                    <a:pt x="537" y="1461"/>
                  </a:lnTo>
                  <a:lnTo>
                    <a:pt x="560" y="1444"/>
                  </a:lnTo>
                  <a:lnTo>
                    <a:pt x="588" y="1424"/>
                  </a:lnTo>
                  <a:lnTo>
                    <a:pt x="617" y="1399"/>
                  </a:lnTo>
                  <a:lnTo>
                    <a:pt x="614" y="1402"/>
                  </a:lnTo>
                  <a:lnTo>
                    <a:pt x="609" y="1408"/>
                  </a:lnTo>
                  <a:lnTo>
                    <a:pt x="598" y="1417"/>
                  </a:lnTo>
                  <a:lnTo>
                    <a:pt x="585" y="1429"/>
                  </a:lnTo>
                  <a:lnTo>
                    <a:pt x="569" y="1444"/>
                  </a:lnTo>
                  <a:lnTo>
                    <a:pt x="550" y="1458"/>
                  </a:lnTo>
                  <a:lnTo>
                    <a:pt x="564" y="1453"/>
                  </a:lnTo>
                  <a:lnTo>
                    <a:pt x="576" y="1445"/>
                  </a:lnTo>
                  <a:lnTo>
                    <a:pt x="588" y="1437"/>
                  </a:lnTo>
                  <a:lnTo>
                    <a:pt x="602" y="1426"/>
                  </a:lnTo>
                  <a:lnTo>
                    <a:pt x="621" y="1417"/>
                  </a:lnTo>
                  <a:lnTo>
                    <a:pt x="639" y="1412"/>
                  </a:lnTo>
                  <a:lnTo>
                    <a:pt x="656" y="1412"/>
                  </a:lnTo>
                  <a:lnTo>
                    <a:pt x="672" y="1416"/>
                  </a:lnTo>
                  <a:lnTo>
                    <a:pt x="686" y="1423"/>
                  </a:lnTo>
                  <a:lnTo>
                    <a:pt x="698" y="1432"/>
                  </a:lnTo>
                  <a:lnTo>
                    <a:pt x="707" y="1440"/>
                  </a:lnTo>
                  <a:lnTo>
                    <a:pt x="731" y="1419"/>
                  </a:lnTo>
                  <a:lnTo>
                    <a:pt x="750" y="1400"/>
                  </a:lnTo>
                  <a:lnTo>
                    <a:pt x="763" y="1385"/>
                  </a:lnTo>
                  <a:lnTo>
                    <a:pt x="774" y="1373"/>
                  </a:lnTo>
                  <a:lnTo>
                    <a:pt x="779" y="1365"/>
                  </a:lnTo>
                  <a:lnTo>
                    <a:pt x="780" y="1362"/>
                  </a:lnTo>
                  <a:lnTo>
                    <a:pt x="779" y="1364"/>
                  </a:lnTo>
                  <a:lnTo>
                    <a:pt x="778" y="1369"/>
                  </a:lnTo>
                  <a:lnTo>
                    <a:pt x="772" y="1377"/>
                  </a:lnTo>
                  <a:lnTo>
                    <a:pt x="763" y="1389"/>
                  </a:lnTo>
                  <a:lnTo>
                    <a:pt x="750" y="1403"/>
                  </a:lnTo>
                  <a:lnTo>
                    <a:pt x="733" y="1421"/>
                  </a:lnTo>
                  <a:lnTo>
                    <a:pt x="708" y="1442"/>
                  </a:lnTo>
                  <a:lnTo>
                    <a:pt x="712" y="1445"/>
                  </a:lnTo>
                  <a:lnTo>
                    <a:pt x="715" y="1449"/>
                  </a:lnTo>
                  <a:lnTo>
                    <a:pt x="717" y="1451"/>
                  </a:lnTo>
                  <a:lnTo>
                    <a:pt x="719" y="1453"/>
                  </a:lnTo>
                  <a:lnTo>
                    <a:pt x="719" y="1454"/>
                  </a:lnTo>
                  <a:lnTo>
                    <a:pt x="719" y="1453"/>
                  </a:lnTo>
                  <a:lnTo>
                    <a:pt x="717" y="1451"/>
                  </a:lnTo>
                  <a:lnTo>
                    <a:pt x="715" y="1449"/>
                  </a:lnTo>
                  <a:lnTo>
                    <a:pt x="711" y="1446"/>
                  </a:lnTo>
                  <a:lnTo>
                    <a:pt x="707" y="1442"/>
                  </a:lnTo>
                  <a:lnTo>
                    <a:pt x="682" y="1463"/>
                  </a:lnTo>
                  <a:lnTo>
                    <a:pt x="651" y="1485"/>
                  </a:lnTo>
                  <a:lnTo>
                    <a:pt x="613" y="1510"/>
                  </a:lnTo>
                  <a:lnTo>
                    <a:pt x="569" y="1536"/>
                  </a:lnTo>
                  <a:lnTo>
                    <a:pt x="518" y="1564"/>
                  </a:lnTo>
                  <a:lnTo>
                    <a:pt x="470" y="1585"/>
                  </a:lnTo>
                  <a:lnTo>
                    <a:pt x="424" y="1601"/>
                  </a:lnTo>
                  <a:lnTo>
                    <a:pt x="381" y="1611"/>
                  </a:lnTo>
                  <a:lnTo>
                    <a:pt x="342" y="1619"/>
                  </a:lnTo>
                  <a:lnTo>
                    <a:pt x="306" y="1623"/>
                  </a:lnTo>
                  <a:lnTo>
                    <a:pt x="275" y="1625"/>
                  </a:lnTo>
                  <a:lnTo>
                    <a:pt x="275" y="1636"/>
                  </a:lnTo>
                  <a:lnTo>
                    <a:pt x="273" y="1648"/>
                  </a:lnTo>
                  <a:lnTo>
                    <a:pt x="267" y="1670"/>
                  </a:lnTo>
                  <a:lnTo>
                    <a:pt x="258" y="1688"/>
                  </a:lnTo>
                  <a:lnTo>
                    <a:pt x="246" y="1701"/>
                  </a:lnTo>
                  <a:lnTo>
                    <a:pt x="233" y="1712"/>
                  </a:lnTo>
                  <a:lnTo>
                    <a:pt x="256" y="1712"/>
                  </a:lnTo>
                  <a:lnTo>
                    <a:pt x="279" y="1707"/>
                  </a:lnTo>
                  <a:lnTo>
                    <a:pt x="297" y="1699"/>
                  </a:lnTo>
                  <a:lnTo>
                    <a:pt x="314" y="1690"/>
                  </a:lnTo>
                  <a:lnTo>
                    <a:pt x="328" y="1680"/>
                  </a:lnTo>
                  <a:lnTo>
                    <a:pt x="338" y="1671"/>
                  </a:lnTo>
                  <a:lnTo>
                    <a:pt x="343" y="1667"/>
                  </a:lnTo>
                  <a:lnTo>
                    <a:pt x="323" y="1687"/>
                  </a:lnTo>
                  <a:lnTo>
                    <a:pt x="300" y="1703"/>
                  </a:lnTo>
                  <a:lnTo>
                    <a:pt x="275" y="1712"/>
                  </a:lnTo>
                  <a:lnTo>
                    <a:pt x="253" y="1716"/>
                  </a:lnTo>
                  <a:lnTo>
                    <a:pt x="230" y="1714"/>
                  </a:lnTo>
                  <a:lnTo>
                    <a:pt x="218" y="1721"/>
                  </a:lnTo>
                  <a:lnTo>
                    <a:pt x="209" y="1725"/>
                  </a:lnTo>
                  <a:lnTo>
                    <a:pt x="204" y="1728"/>
                  </a:lnTo>
                  <a:lnTo>
                    <a:pt x="201" y="1728"/>
                  </a:lnTo>
                  <a:lnTo>
                    <a:pt x="204" y="1728"/>
                  </a:lnTo>
                  <a:lnTo>
                    <a:pt x="209" y="1725"/>
                  </a:lnTo>
                  <a:lnTo>
                    <a:pt x="217" y="1721"/>
                  </a:lnTo>
                  <a:lnTo>
                    <a:pt x="228" y="1714"/>
                  </a:lnTo>
                  <a:lnTo>
                    <a:pt x="204" y="1709"/>
                  </a:lnTo>
                  <a:lnTo>
                    <a:pt x="183" y="1701"/>
                  </a:lnTo>
                  <a:lnTo>
                    <a:pt x="166" y="1692"/>
                  </a:lnTo>
                  <a:lnTo>
                    <a:pt x="150" y="1682"/>
                  </a:lnTo>
                  <a:lnTo>
                    <a:pt x="140" y="1674"/>
                  </a:lnTo>
                  <a:lnTo>
                    <a:pt x="129" y="1677"/>
                  </a:lnTo>
                  <a:lnTo>
                    <a:pt x="115" y="1678"/>
                  </a:lnTo>
                  <a:lnTo>
                    <a:pt x="102" y="1679"/>
                  </a:lnTo>
                  <a:lnTo>
                    <a:pt x="91" y="1680"/>
                  </a:lnTo>
                  <a:lnTo>
                    <a:pt x="87" y="1680"/>
                  </a:lnTo>
                  <a:lnTo>
                    <a:pt x="77" y="1656"/>
                  </a:lnTo>
                  <a:lnTo>
                    <a:pt x="78" y="1652"/>
                  </a:lnTo>
                  <a:lnTo>
                    <a:pt x="81" y="1642"/>
                  </a:lnTo>
                  <a:lnTo>
                    <a:pt x="84" y="1628"/>
                  </a:lnTo>
                  <a:lnTo>
                    <a:pt x="87" y="1608"/>
                  </a:lnTo>
                  <a:lnTo>
                    <a:pt x="89" y="1584"/>
                  </a:lnTo>
                  <a:lnTo>
                    <a:pt x="87" y="1556"/>
                  </a:lnTo>
                  <a:lnTo>
                    <a:pt x="82" y="1525"/>
                  </a:lnTo>
                  <a:lnTo>
                    <a:pt x="84" y="1527"/>
                  </a:lnTo>
                  <a:lnTo>
                    <a:pt x="86" y="1536"/>
                  </a:lnTo>
                  <a:lnTo>
                    <a:pt x="89" y="1551"/>
                  </a:lnTo>
                  <a:lnTo>
                    <a:pt x="91" y="1569"/>
                  </a:lnTo>
                  <a:lnTo>
                    <a:pt x="91" y="1590"/>
                  </a:lnTo>
                  <a:lnTo>
                    <a:pt x="89" y="1615"/>
                  </a:lnTo>
                  <a:lnTo>
                    <a:pt x="84" y="1641"/>
                  </a:lnTo>
                  <a:lnTo>
                    <a:pt x="85" y="1639"/>
                  </a:lnTo>
                  <a:lnTo>
                    <a:pt x="90" y="1631"/>
                  </a:lnTo>
                  <a:lnTo>
                    <a:pt x="95" y="1620"/>
                  </a:lnTo>
                  <a:lnTo>
                    <a:pt x="102" y="1606"/>
                  </a:lnTo>
                  <a:lnTo>
                    <a:pt x="107" y="1589"/>
                  </a:lnTo>
                  <a:lnTo>
                    <a:pt x="108" y="1570"/>
                  </a:lnTo>
                  <a:lnTo>
                    <a:pt x="108" y="1551"/>
                  </a:lnTo>
                  <a:lnTo>
                    <a:pt x="102" y="1530"/>
                  </a:lnTo>
                  <a:lnTo>
                    <a:pt x="91" y="1505"/>
                  </a:lnTo>
                  <a:lnTo>
                    <a:pt x="81" y="1483"/>
                  </a:lnTo>
                  <a:lnTo>
                    <a:pt x="72" y="1461"/>
                  </a:lnTo>
                  <a:lnTo>
                    <a:pt x="65" y="1437"/>
                  </a:lnTo>
                  <a:lnTo>
                    <a:pt x="61" y="1415"/>
                  </a:lnTo>
                  <a:lnTo>
                    <a:pt x="63" y="1391"/>
                  </a:lnTo>
                  <a:lnTo>
                    <a:pt x="67" y="1372"/>
                  </a:lnTo>
                  <a:lnTo>
                    <a:pt x="65" y="1382"/>
                  </a:lnTo>
                  <a:lnTo>
                    <a:pt x="65" y="1398"/>
                  </a:lnTo>
                  <a:lnTo>
                    <a:pt x="67" y="1419"/>
                  </a:lnTo>
                  <a:lnTo>
                    <a:pt x="72" y="1442"/>
                  </a:lnTo>
                  <a:lnTo>
                    <a:pt x="82" y="1470"/>
                  </a:lnTo>
                  <a:lnTo>
                    <a:pt x="97" y="1502"/>
                  </a:lnTo>
                  <a:lnTo>
                    <a:pt x="110" y="1529"/>
                  </a:lnTo>
                  <a:lnTo>
                    <a:pt x="116" y="1552"/>
                  </a:lnTo>
                  <a:lnTo>
                    <a:pt x="119" y="1573"/>
                  </a:lnTo>
                  <a:lnTo>
                    <a:pt x="119" y="1590"/>
                  </a:lnTo>
                  <a:lnTo>
                    <a:pt x="115" y="1606"/>
                  </a:lnTo>
                  <a:lnTo>
                    <a:pt x="111" y="1618"/>
                  </a:lnTo>
                  <a:lnTo>
                    <a:pt x="107" y="1625"/>
                  </a:lnTo>
                  <a:lnTo>
                    <a:pt x="103" y="1631"/>
                  </a:lnTo>
                  <a:lnTo>
                    <a:pt x="102" y="1632"/>
                  </a:lnTo>
                  <a:lnTo>
                    <a:pt x="105" y="1631"/>
                  </a:lnTo>
                  <a:lnTo>
                    <a:pt x="110" y="1627"/>
                  </a:lnTo>
                  <a:lnTo>
                    <a:pt x="119" y="1619"/>
                  </a:lnTo>
                  <a:lnTo>
                    <a:pt x="128" y="1611"/>
                  </a:lnTo>
                  <a:lnTo>
                    <a:pt x="139" y="1601"/>
                  </a:lnTo>
                  <a:lnTo>
                    <a:pt x="146" y="1589"/>
                  </a:lnTo>
                  <a:lnTo>
                    <a:pt x="153" y="1576"/>
                  </a:lnTo>
                  <a:lnTo>
                    <a:pt x="157" y="1564"/>
                  </a:lnTo>
                  <a:lnTo>
                    <a:pt x="156" y="1546"/>
                  </a:lnTo>
                  <a:lnTo>
                    <a:pt x="150" y="1531"/>
                  </a:lnTo>
                  <a:lnTo>
                    <a:pt x="144" y="1521"/>
                  </a:lnTo>
                  <a:lnTo>
                    <a:pt x="139" y="1514"/>
                  </a:lnTo>
                  <a:lnTo>
                    <a:pt x="136" y="1513"/>
                  </a:lnTo>
                  <a:lnTo>
                    <a:pt x="139" y="1514"/>
                  </a:lnTo>
                  <a:lnTo>
                    <a:pt x="145" y="1519"/>
                  </a:lnTo>
                  <a:lnTo>
                    <a:pt x="152" y="1529"/>
                  </a:lnTo>
                  <a:lnTo>
                    <a:pt x="160" y="1540"/>
                  </a:lnTo>
                  <a:lnTo>
                    <a:pt x="163" y="1555"/>
                  </a:lnTo>
                  <a:lnTo>
                    <a:pt x="162" y="1573"/>
                  </a:lnTo>
                  <a:lnTo>
                    <a:pt x="158" y="1589"/>
                  </a:lnTo>
                  <a:lnTo>
                    <a:pt x="153" y="1601"/>
                  </a:lnTo>
                  <a:lnTo>
                    <a:pt x="149" y="1608"/>
                  </a:lnTo>
                  <a:lnTo>
                    <a:pt x="157" y="1599"/>
                  </a:lnTo>
                  <a:lnTo>
                    <a:pt x="167" y="1586"/>
                  </a:lnTo>
                  <a:lnTo>
                    <a:pt x="178" y="1569"/>
                  </a:lnTo>
                  <a:lnTo>
                    <a:pt x="186" y="1551"/>
                  </a:lnTo>
                  <a:lnTo>
                    <a:pt x="182" y="1538"/>
                  </a:lnTo>
                  <a:lnTo>
                    <a:pt x="173" y="1525"/>
                  </a:lnTo>
                  <a:lnTo>
                    <a:pt x="160" y="1509"/>
                  </a:lnTo>
                  <a:lnTo>
                    <a:pt x="145" y="1491"/>
                  </a:lnTo>
                  <a:lnTo>
                    <a:pt x="131" y="1471"/>
                  </a:lnTo>
                  <a:lnTo>
                    <a:pt x="116" y="1449"/>
                  </a:lnTo>
                  <a:lnTo>
                    <a:pt x="106" y="1425"/>
                  </a:lnTo>
                  <a:lnTo>
                    <a:pt x="101" y="1400"/>
                  </a:lnTo>
                  <a:lnTo>
                    <a:pt x="101" y="1382"/>
                  </a:lnTo>
                  <a:lnTo>
                    <a:pt x="102" y="1395"/>
                  </a:lnTo>
                  <a:lnTo>
                    <a:pt x="106" y="1411"/>
                  </a:lnTo>
                  <a:lnTo>
                    <a:pt x="114" y="1430"/>
                  </a:lnTo>
                  <a:lnTo>
                    <a:pt x="125" y="1453"/>
                  </a:lnTo>
                  <a:lnTo>
                    <a:pt x="142" y="1479"/>
                  </a:lnTo>
                  <a:lnTo>
                    <a:pt x="166" y="1506"/>
                  </a:lnTo>
                  <a:lnTo>
                    <a:pt x="169" y="1509"/>
                  </a:lnTo>
                  <a:lnTo>
                    <a:pt x="175" y="1516"/>
                  </a:lnTo>
                  <a:lnTo>
                    <a:pt x="182" y="1527"/>
                  </a:lnTo>
                  <a:lnTo>
                    <a:pt x="190" y="1540"/>
                  </a:lnTo>
                  <a:lnTo>
                    <a:pt x="194" y="1523"/>
                  </a:lnTo>
                  <a:lnTo>
                    <a:pt x="195" y="1506"/>
                  </a:lnTo>
                  <a:lnTo>
                    <a:pt x="199" y="1476"/>
                  </a:lnTo>
                  <a:lnTo>
                    <a:pt x="208" y="1449"/>
                  </a:lnTo>
                  <a:lnTo>
                    <a:pt x="195" y="1438"/>
                  </a:lnTo>
                  <a:lnTo>
                    <a:pt x="178" y="1429"/>
                  </a:lnTo>
                  <a:lnTo>
                    <a:pt x="156" y="1425"/>
                  </a:lnTo>
                  <a:lnTo>
                    <a:pt x="160" y="1424"/>
                  </a:lnTo>
                  <a:lnTo>
                    <a:pt x="169" y="1424"/>
                  </a:lnTo>
                  <a:lnTo>
                    <a:pt x="182" y="1425"/>
                  </a:lnTo>
                  <a:lnTo>
                    <a:pt x="196" y="1430"/>
                  </a:lnTo>
                  <a:lnTo>
                    <a:pt x="212" y="1441"/>
                  </a:lnTo>
                  <a:lnTo>
                    <a:pt x="216" y="1434"/>
                  </a:lnTo>
                  <a:lnTo>
                    <a:pt x="208" y="1412"/>
                  </a:lnTo>
                  <a:lnTo>
                    <a:pt x="201" y="1386"/>
                  </a:lnTo>
                  <a:lnTo>
                    <a:pt x="195" y="1356"/>
                  </a:lnTo>
                  <a:lnTo>
                    <a:pt x="191" y="1320"/>
                  </a:lnTo>
                  <a:lnTo>
                    <a:pt x="191" y="1284"/>
                  </a:lnTo>
                  <a:lnTo>
                    <a:pt x="195" y="1243"/>
                  </a:lnTo>
                  <a:lnTo>
                    <a:pt x="195" y="1247"/>
                  </a:lnTo>
                  <a:lnTo>
                    <a:pt x="195" y="1258"/>
                  </a:lnTo>
                  <a:lnTo>
                    <a:pt x="195" y="1275"/>
                  </a:lnTo>
                  <a:lnTo>
                    <a:pt x="195" y="1296"/>
                  </a:lnTo>
                  <a:lnTo>
                    <a:pt x="196" y="1319"/>
                  </a:lnTo>
                  <a:lnTo>
                    <a:pt x="200" y="1347"/>
                  </a:lnTo>
                  <a:lnTo>
                    <a:pt x="204" y="1374"/>
                  </a:lnTo>
                  <a:lnTo>
                    <a:pt x="211" y="1402"/>
                  </a:lnTo>
                  <a:lnTo>
                    <a:pt x="221" y="1429"/>
                  </a:lnTo>
                  <a:lnTo>
                    <a:pt x="234" y="1413"/>
                  </a:lnTo>
                  <a:lnTo>
                    <a:pt x="249" y="1402"/>
                  </a:lnTo>
                  <a:lnTo>
                    <a:pt x="245" y="1386"/>
                  </a:lnTo>
                  <a:lnTo>
                    <a:pt x="245" y="1386"/>
                  </a:lnTo>
                  <a:lnTo>
                    <a:pt x="246" y="1389"/>
                  </a:lnTo>
                  <a:lnTo>
                    <a:pt x="247" y="1391"/>
                  </a:lnTo>
                  <a:lnTo>
                    <a:pt x="249" y="1395"/>
                  </a:lnTo>
                  <a:lnTo>
                    <a:pt x="250" y="1400"/>
                  </a:lnTo>
                  <a:lnTo>
                    <a:pt x="267" y="1390"/>
                  </a:lnTo>
                  <a:lnTo>
                    <a:pt x="285" y="1382"/>
                  </a:lnTo>
                  <a:lnTo>
                    <a:pt x="288" y="1365"/>
                  </a:lnTo>
                  <a:lnTo>
                    <a:pt x="293" y="1347"/>
                  </a:lnTo>
                  <a:lnTo>
                    <a:pt x="302" y="1328"/>
                  </a:lnTo>
                  <a:lnTo>
                    <a:pt x="301" y="1331"/>
                  </a:lnTo>
                  <a:lnTo>
                    <a:pt x="298" y="1337"/>
                  </a:lnTo>
                  <a:lnTo>
                    <a:pt x="294" y="1349"/>
                  </a:lnTo>
                  <a:lnTo>
                    <a:pt x="292" y="1364"/>
                  </a:lnTo>
                  <a:lnTo>
                    <a:pt x="290" y="1381"/>
                  </a:lnTo>
                  <a:lnTo>
                    <a:pt x="292" y="1381"/>
                  </a:lnTo>
                  <a:lnTo>
                    <a:pt x="309" y="1375"/>
                  </a:lnTo>
                  <a:lnTo>
                    <a:pt x="326" y="1369"/>
                  </a:lnTo>
                  <a:lnTo>
                    <a:pt x="323" y="1331"/>
                  </a:lnTo>
                  <a:lnTo>
                    <a:pt x="322" y="1289"/>
                  </a:lnTo>
                  <a:lnTo>
                    <a:pt x="322" y="1246"/>
                  </a:lnTo>
                  <a:lnTo>
                    <a:pt x="325" y="1201"/>
                  </a:lnTo>
                  <a:lnTo>
                    <a:pt x="330" y="1159"/>
                  </a:lnTo>
                  <a:lnTo>
                    <a:pt x="314" y="1138"/>
                  </a:lnTo>
                  <a:lnTo>
                    <a:pt x="300" y="1119"/>
                  </a:lnTo>
                  <a:lnTo>
                    <a:pt x="290" y="1097"/>
                  </a:lnTo>
                  <a:lnTo>
                    <a:pt x="285" y="1074"/>
                  </a:lnTo>
                  <a:lnTo>
                    <a:pt x="285" y="1049"/>
                  </a:lnTo>
                  <a:lnTo>
                    <a:pt x="285" y="1052"/>
                  </a:lnTo>
                  <a:lnTo>
                    <a:pt x="288" y="1061"/>
                  </a:lnTo>
                  <a:lnTo>
                    <a:pt x="293" y="1076"/>
                  </a:lnTo>
                  <a:lnTo>
                    <a:pt x="301" y="1097"/>
                  </a:lnTo>
                  <a:lnTo>
                    <a:pt x="314" y="1120"/>
                  </a:lnTo>
                  <a:lnTo>
                    <a:pt x="331" y="1149"/>
                  </a:lnTo>
                  <a:lnTo>
                    <a:pt x="336" y="1124"/>
                  </a:lnTo>
                  <a:lnTo>
                    <a:pt x="344" y="1102"/>
                  </a:lnTo>
                  <a:lnTo>
                    <a:pt x="355" y="1082"/>
                  </a:lnTo>
                  <a:lnTo>
                    <a:pt x="353" y="1086"/>
                  </a:lnTo>
                  <a:lnTo>
                    <a:pt x="349" y="1095"/>
                  </a:lnTo>
                  <a:lnTo>
                    <a:pt x="344" y="1110"/>
                  </a:lnTo>
                  <a:lnTo>
                    <a:pt x="339" y="1129"/>
                  </a:lnTo>
                  <a:lnTo>
                    <a:pt x="334" y="1153"/>
                  </a:lnTo>
                  <a:lnTo>
                    <a:pt x="352" y="1178"/>
                  </a:lnTo>
                  <a:lnTo>
                    <a:pt x="374" y="1204"/>
                  </a:lnTo>
                  <a:lnTo>
                    <a:pt x="387" y="1184"/>
                  </a:lnTo>
                  <a:lnTo>
                    <a:pt x="395" y="1169"/>
                  </a:lnTo>
                  <a:lnTo>
                    <a:pt x="399" y="1154"/>
                  </a:lnTo>
                  <a:lnTo>
                    <a:pt x="399" y="1144"/>
                  </a:lnTo>
                  <a:lnTo>
                    <a:pt x="397" y="1135"/>
                  </a:lnTo>
                  <a:lnTo>
                    <a:pt x="394" y="1128"/>
                  </a:lnTo>
                  <a:lnTo>
                    <a:pt x="389" y="1123"/>
                  </a:lnTo>
                  <a:lnTo>
                    <a:pt x="385" y="1120"/>
                  </a:lnTo>
                  <a:lnTo>
                    <a:pt x="382" y="1118"/>
                  </a:lnTo>
                  <a:lnTo>
                    <a:pt x="381" y="1118"/>
                  </a:lnTo>
                  <a:lnTo>
                    <a:pt x="382" y="1118"/>
                  </a:lnTo>
                  <a:lnTo>
                    <a:pt x="386" y="1120"/>
                  </a:lnTo>
                  <a:lnTo>
                    <a:pt x="390" y="1123"/>
                  </a:lnTo>
                  <a:lnTo>
                    <a:pt x="395" y="1127"/>
                  </a:lnTo>
                  <a:lnTo>
                    <a:pt x="399" y="1133"/>
                  </a:lnTo>
                  <a:lnTo>
                    <a:pt x="402" y="1142"/>
                  </a:lnTo>
                  <a:lnTo>
                    <a:pt x="403" y="1154"/>
                  </a:lnTo>
                  <a:lnTo>
                    <a:pt x="399" y="1170"/>
                  </a:lnTo>
                  <a:lnTo>
                    <a:pt x="391" y="1188"/>
                  </a:lnTo>
                  <a:lnTo>
                    <a:pt x="378" y="1209"/>
                  </a:lnTo>
                  <a:lnTo>
                    <a:pt x="386" y="1218"/>
                  </a:lnTo>
                  <a:lnTo>
                    <a:pt x="394" y="1226"/>
                  </a:lnTo>
                  <a:lnTo>
                    <a:pt x="406" y="1239"/>
                  </a:lnTo>
                  <a:lnTo>
                    <a:pt x="416" y="1252"/>
                  </a:lnTo>
                  <a:lnTo>
                    <a:pt x="444" y="1222"/>
                  </a:lnTo>
                  <a:lnTo>
                    <a:pt x="444" y="1192"/>
                  </a:lnTo>
                  <a:lnTo>
                    <a:pt x="452" y="1166"/>
                  </a:lnTo>
                  <a:lnTo>
                    <a:pt x="462" y="1141"/>
                  </a:lnTo>
                  <a:lnTo>
                    <a:pt x="475" y="1119"/>
                  </a:lnTo>
                  <a:lnTo>
                    <a:pt x="488" y="1101"/>
                  </a:lnTo>
                  <a:lnTo>
                    <a:pt x="459" y="1052"/>
                  </a:lnTo>
                  <a:lnTo>
                    <a:pt x="429" y="1001"/>
                  </a:lnTo>
                  <a:lnTo>
                    <a:pt x="412" y="967"/>
                  </a:lnTo>
                  <a:lnTo>
                    <a:pt x="399" y="934"/>
                  </a:lnTo>
                  <a:lnTo>
                    <a:pt x="390" y="905"/>
                  </a:lnTo>
                  <a:lnTo>
                    <a:pt x="383" y="881"/>
                  </a:lnTo>
                  <a:lnTo>
                    <a:pt x="380" y="862"/>
                  </a:lnTo>
                  <a:lnTo>
                    <a:pt x="377" y="850"/>
                  </a:lnTo>
                  <a:lnTo>
                    <a:pt x="377" y="845"/>
                  </a:lnTo>
                  <a:lnTo>
                    <a:pt x="377" y="849"/>
                  </a:lnTo>
                  <a:lnTo>
                    <a:pt x="381" y="861"/>
                  </a:lnTo>
                  <a:lnTo>
                    <a:pt x="385" y="878"/>
                  </a:lnTo>
                  <a:lnTo>
                    <a:pt x="391" y="900"/>
                  </a:lnTo>
                  <a:lnTo>
                    <a:pt x="400" y="925"/>
                  </a:lnTo>
                  <a:lnTo>
                    <a:pt x="412" y="954"/>
                  </a:lnTo>
                  <a:lnTo>
                    <a:pt x="425" y="984"/>
                  </a:lnTo>
                  <a:lnTo>
                    <a:pt x="440" y="1013"/>
                  </a:lnTo>
                  <a:lnTo>
                    <a:pt x="458" y="1043"/>
                  </a:lnTo>
                  <a:lnTo>
                    <a:pt x="476" y="1070"/>
                  </a:lnTo>
                  <a:lnTo>
                    <a:pt x="492" y="1095"/>
                  </a:lnTo>
                  <a:lnTo>
                    <a:pt x="497" y="1089"/>
                  </a:lnTo>
                  <a:lnTo>
                    <a:pt x="501" y="1085"/>
                  </a:lnTo>
                  <a:lnTo>
                    <a:pt x="505" y="1081"/>
                  </a:lnTo>
                  <a:lnTo>
                    <a:pt x="508" y="1077"/>
                  </a:lnTo>
                  <a:lnTo>
                    <a:pt x="500" y="1061"/>
                  </a:lnTo>
                  <a:lnTo>
                    <a:pt x="490" y="1048"/>
                  </a:lnTo>
                  <a:lnTo>
                    <a:pt x="480" y="1040"/>
                  </a:lnTo>
                  <a:lnTo>
                    <a:pt x="491" y="1047"/>
                  </a:lnTo>
                  <a:lnTo>
                    <a:pt x="501" y="1056"/>
                  </a:lnTo>
                  <a:lnTo>
                    <a:pt x="511" y="1068"/>
                  </a:lnTo>
                  <a:lnTo>
                    <a:pt x="516" y="1080"/>
                  </a:lnTo>
                  <a:lnTo>
                    <a:pt x="522" y="1095"/>
                  </a:lnTo>
                  <a:lnTo>
                    <a:pt x="528" y="1108"/>
                  </a:lnTo>
                  <a:lnTo>
                    <a:pt x="533" y="1119"/>
                  </a:lnTo>
                  <a:lnTo>
                    <a:pt x="537" y="1127"/>
                  </a:lnTo>
                  <a:lnTo>
                    <a:pt x="538" y="1129"/>
                  </a:lnTo>
                  <a:lnTo>
                    <a:pt x="538" y="1125"/>
                  </a:lnTo>
                  <a:lnTo>
                    <a:pt x="538" y="1118"/>
                  </a:lnTo>
                  <a:lnTo>
                    <a:pt x="538" y="1106"/>
                  </a:lnTo>
                  <a:lnTo>
                    <a:pt x="537" y="1093"/>
                  </a:lnTo>
                  <a:lnTo>
                    <a:pt x="531" y="1080"/>
                  </a:lnTo>
                  <a:lnTo>
                    <a:pt x="524" y="1069"/>
                  </a:lnTo>
                  <a:lnTo>
                    <a:pt x="513" y="1059"/>
                  </a:lnTo>
                  <a:lnTo>
                    <a:pt x="500" y="1049"/>
                  </a:lnTo>
                  <a:lnTo>
                    <a:pt x="488" y="1039"/>
                  </a:lnTo>
                  <a:lnTo>
                    <a:pt x="476" y="1026"/>
                  </a:lnTo>
                  <a:lnTo>
                    <a:pt x="465" y="1009"/>
                  </a:lnTo>
                  <a:lnTo>
                    <a:pt x="454" y="987"/>
                  </a:lnTo>
                  <a:lnTo>
                    <a:pt x="456" y="989"/>
                  </a:lnTo>
                  <a:lnTo>
                    <a:pt x="459" y="996"/>
                  </a:lnTo>
                  <a:lnTo>
                    <a:pt x="465" y="1005"/>
                  </a:lnTo>
                  <a:lnTo>
                    <a:pt x="473" y="1015"/>
                  </a:lnTo>
                  <a:lnTo>
                    <a:pt x="483" y="1027"/>
                  </a:lnTo>
                  <a:lnTo>
                    <a:pt x="493" y="1038"/>
                  </a:lnTo>
                  <a:lnTo>
                    <a:pt x="507" y="1047"/>
                  </a:lnTo>
                  <a:lnTo>
                    <a:pt x="526" y="1060"/>
                  </a:lnTo>
                  <a:lnTo>
                    <a:pt x="539" y="1070"/>
                  </a:lnTo>
                  <a:lnTo>
                    <a:pt x="547" y="1080"/>
                  </a:lnTo>
                  <a:lnTo>
                    <a:pt x="552" y="1087"/>
                  </a:lnTo>
                  <a:lnTo>
                    <a:pt x="551" y="1084"/>
                  </a:lnTo>
                  <a:lnTo>
                    <a:pt x="546" y="1076"/>
                  </a:lnTo>
                  <a:lnTo>
                    <a:pt x="539" y="1064"/>
                  </a:lnTo>
                  <a:lnTo>
                    <a:pt x="529" y="1049"/>
                  </a:lnTo>
                  <a:lnTo>
                    <a:pt x="514" y="1035"/>
                  </a:lnTo>
                  <a:lnTo>
                    <a:pt x="497" y="1022"/>
                  </a:lnTo>
                  <a:lnTo>
                    <a:pt x="500" y="1023"/>
                  </a:lnTo>
                  <a:lnTo>
                    <a:pt x="508" y="1027"/>
                  </a:lnTo>
                  <a:lnTo>
                    <a:pt x="518" y="1035"/>
                  </a:lnTo>
                  <a:lnTo>
                    <a:pt x="533" y="1048"/>
                  </a:lnTo>
                  <a:lnTo>
                    <a:pt x="550" y="1066"/>
                  </a:lnTo>
                  <a:lnTo>
                    <a:pt x="548" y="1063"/>
                  </a:lnTo>
                  <a:lnTo>
                    <a:pt x="546" y="1053"/>
                  </a:lnTo>
                  <a:lnTo>
                    <a:pt x="538" y="1039"/>
                  </a:lnTo>
                  <a:lnTo>
                    <a:pt x="526" y="1023"/>
                  </a:lnTo>
                  <a:lnTo>
                    <a:pt x="517" y="1015"/>
                  </a:lnTo>
                  <a:lnTo>
                    <a:pt x="505" y="1006"/>
                  </a:lnTo>
                  <a:lnTo>
                    <a:pt x="493" y="997"/>
                  </a:lnTo>
                  <a:lnTo>
                    <a:pt x="479" y="985"/>
                  </a:lnTo>
                  <a:lnTo>
                    <a:pt x="466" y="972"/>
                  </a:lnTo>
                  <a:lnTo>
                    <a:pt x="453" y="954"/>
                  </a:lnTo>
                  <a:lnTo>
                    <a:pt x="441" y="932"/>
                  </a:lnTo>
                  <a:lnTo>
                    <a:pt x="431" y="904"/>
                  </a:lnTo>
                  <a:lnTo>
                    <a:pt x="432" y="908"/>
                  </a:lnTo>
                  <a:lnTo>
                    <a:pt x="436" y="916"/>
                  </a:lnTo>
                  <a:lnTo>
                    <a:pt x="442" y="929"/>
                  </a:lnTo>
                  <a:lnTo>
                    <a:pt x="452" y="945"/>
                  </a:lnTo>
                  <a:lnTo>
                    <a:pt x="462" y="959"/>
                  </a:lnTo>
                  <a:lnTo>
                    <a:pt x="474" y="974"/>
                  </a:lnTo>
                  <a:lnTo>
                    <a:pt x="487" y="985"/>
                  </a:lnTo>
                  <a:lnTo>
                    <a:pt x="501" y="996"/>
                  </a:lnTo>
                  <a:lnTo>
                    <a:pt x="513" y="1004"/>
                  </a:lnTo>
                  <a:lnTo>
                    <a:pt x="524" y="1010"/>
                  </a:lnTo>
                  <a:lnTo>
                    <a:pt x="533" y="1018"/>
                  </a:lnTo>
                  <a:lnTo>
                    <a:pt x="543" y="1029"/>
                  </a:lnTo>
                  <a:lnTo>
                    <a:pt x="554" y="1043"/>
                  </a:lnTo>
                  <a:lnTo>
                    <a:pt x="552" y="1040"/>
                  </a:lnTo>
                  <a:lnTo>
                    <a:pt x="548" y="1034"/>
                  </a:lnTo>
                  <a:lnTo>
                    <a:pt x="542" y="1025"/>
                  </a:lnTo>
                  <a:lnTo>
                    <a:pt x="533" y="1014"/>
                  </a:lnTo>
                  <a:lnTo>
                    <a:pt x="522" y="1002"/>
                  </a:lnTo>
                  <a:lnTo>
                    <a:pt x="511" y="989"/>
                  </a:lnTo>
                  <a:lnTo>
                    <a:pt x="497" y="977"/>
                  </a:lnTo>
                  <a:lnTo>
                    <a:pt x="478" y="958"/>
                  </a:lnTo>
                  <a:lnTo>
                    <a:pt x="462" y="937"/>
                  </a:lnTo>
                  <a:lnTo>
                    <a:pt x="450" y="916"/>
                  </a:lnTo>
                  <a:lnTo>
                    <a:pt x="440" y="898"/>
                  </a:lnTo>
                  <a:lnTo>
                    <a:pt x="431" y="887"/>
                  </a:lnTo>
                  <a:lnTo>
                    <a:pt x="420" y="881"/>
                  </a:lnTo>
                  <a:lnTo>
                    <a:pt x="411" y="878"/>
                  </a:lnTo>
                  <a:lnTo>
                    <a:pt x="404" y="875"/>
                  </a:lnTo>
                  <a:lnTo>
                    <a:pt x="402" y="875"/>
                  </a:lnTo>
                  <a:lnTo>
                    <a:pt x="404" y="875"/>
                  </a:lnTo>
                  <a:lnTo>
                    <a:pt x="410" y="874"/>
                  </a:lnTo>
                  <a:lnTo>
                    <a:pt x="418" y="875"/>
                  </a:lnTo>
                  <a:lnTo>
                    <a:pt x="429" y="882"/>
                  </a:lnTo>
                  <a:lnTo>
                    <a:pt x="441" y="894"/>
                  </a:lnTo>
                  <a:lnTo>
                    <a:pt x="452" y="908"/>
                  </a:lnTo>
                  <a:lnTo>
                    <a:pt x="459" y="922"/>
                  </a:lnTo>
                  <a:lnTo>
                    <a:pt x="469" y="938"/>
                  </a:lnTo>
                  <a:lnTo>
                    <a:pt x="479" y="953"/>
                  </a:lnTo>
                  <a:lnTo>
                    <a:pt x="491" y="967"/>
                  </a:lnTo>
                  <a:lnTo>
                    <a:pt x="508" y="979"/>
                  </a:lnTo>
                  <a:lnTo>
                    <a:pt x="525" y="991"/>
                  </a:lnTo>
                  <a:lnTo>
                    <a:pt x="538" y="1004"/>
                  </a:lnTo>
                  <a:lnTo>
                    <a:pt x="547" y="1014"/>
                  </a:lnTo>
                  <a:lnTo>
                    <a:pt x="554" y="1023"/>
                  </a:lnTo>
                  <a:lnTo>
                    <a:pt x="558" y="1030"/>
                  </a:lnTo>
                  <a:lnTo>
                    <a:pt x="559" y="1032"/>
                  </a:lnTo>
                  <a:lnTo>
                    <a:pt x="558" y="1029"/>
                  </a:lnTo>
                  <a:lnTo>
                    <a:pt x="555" y="1019"/>
                  </a:lnTo>
                  <a:lnTo>
                    <a:pt x="552" y="1006"/>
                  </a:lnTo>
                  <a:lnTo>
                    <a:pt x="546" y="994"/>
                  </a:lnTo>
                  <a:lnTo>
                    <a:pt x="539" y="985"/>
                  </a:lnTo>
                  <a:lnTo>
                    <a:pt x="526" y="976"/>
                  </a:lnTo>
                  <a:lnTo>
                    <a:pt x="511" y="966"/>
                  </a:lnTo>
                  <a:lnTo>
                    <a:pt x="493" y="950"/>
                  </a:lnTo>
                  <a:lnTo>
                    <a:pt x="476" y="929"/>
                  </a:lnTo>
                  <a:lnTo>
                    <a:pt x="479" y="932"/>
                  </a:lnTo>
                  <a:lnTo>
                    <a:pt x="484" y="937"/>
                  </a:lnTo>
                  <a:lnTo>
                    <a:pt x="493" y="945"/>
                  </a:lnTo>
                  <a:lnTo>
                    <a:pt x="504" y="953"/>
                  </a:lnTo>
                  <a:lnTo>
                    <a:pt x="514" y="959"/>
                  </a:lnTo>
                  <a:lnTo>
                    <a:pt x="528" y="964"/>
                  </a:lnTo>
                  <a:lnTo>
                    <a:pt x="541" y="968"/>
                  </a:lnTo>
                  <a:lnTo>
                    <a:pt x="554" y="974"/>
                  </a:lnTo>
                  <a:lnTo>
                    <a:pt x="566" y="984"/>
                  </a:lnTo>
                  <a:lnTo>
                    <a:pt x="566" y="983"/>
                  </a:lnTo>
                  <a:lnTo>
                    <a:pt x="563" y="980"/>
                  </a:lnTo>
                  <a:lnTo>
                    <a:pt x="558" y="974"/>
                  </a:lnTo>
                  <a:lnTo>
                    <a:pt x="550" y="966"/>
                  </a:lnTo>
                  <a:lnTo>
                    <a:pt x="538" y="954"/>
                  </a:lnTo>
                  <a:lnTo>
                    <a:pt x="522" y="941"/>
                  </a:lnTo>
                  <a:lnTo>
                    <a:pt x="503" y="926"/>
                  </a:lnTo>
                  <a:lnTo>
                    <a:pt x="478" y="908"/>
                  </a:lnTo>
                  <a:lnTo>
                    <a:pt x="448" y="887"/>
                  </a:lnTo>
                  <a:lnTo>
                    <a:pt x="449" y="888"/>
                  </a:lnTo>
                  <a:lnTo>
                    <a:pt x="453" y="890"/>
                  </a:lnTo>
                  <a:lnTo>
                    <a:pt x="461" y="892"/>
                  </a:lnTo>
                  <a:lnTo>
                    <a:pt x="471" y="898"/>
                  </a:lnTo>
                  <a:lnTo>
                    <a:pt x="486" y="904"/>
                  </a:lnTo>
                  <a:lnTo>
                    <a:pt x="504" y="915"/>
                  </a:lnTo>
                  <a:lnTo>
                    <a:pt x="525" y="928"/>
                  </a:lnTo>
                  <a:lnTo>
                    <a:pt x="550" y="943"/>
                  </a:lnTo>
                  <a:lnTo>
                    <a:pt x="547" y="942"/>
                  </a:lnTo>
                  <a:lnTo>
                    <a:pt x="541" y="936"/>
                  </a:lnTo>
                  <a:lnTo>
                    <a:pt x="530" y="928"/>
                  </a:lnTo>
                  <a:lnTo>
                    <a:pt x="516" y="916"/>
                  </a:lnTo>
                  <a:lnTo>
                    <a:pt x="497" y="904"/>
                  </a:lnTo>
                  <a:lnTo>
                    <a:pt x="476" y="891"/>
                  </a:lnTo>
                  <a:lnTo>
                    <a:pt x="453" y="878"/>
                  </a:lnTo>
                  <a:lnTo>
                    <a:pt x="427" y="865"/>
                  </a:lnTo>
                  <a:lnTo>
                    <a:pt x="385" y="845"/>
                  </a:lnTo>
                  <a:lnTo>
                    <a:pt x="345" y="823"/>
                  </a:lnTo>
                  <a:lnTo>
                    <a:pt x="309" y="801"/>
                  </a:lnTo>
                  <a:lnTo>
                    <a:pt x="279" y="776"/>
                  </a:lnTo>
                  <a:lnTo>
                    <a:pt x="256" y="752"/>
                  </a:lnTo>
                  <a:lnTo>
                    <a:pt x="259" y="755"/>
                  </a:lnTo>
                  <a:lnTo>
                    <a:pt x="266" y="760"/>
                  </a:lnTo>
                  <a:lnTo>
                    <a:pt x="276" y="769"/>
                  </a:lnTo>
                  <a:lnTo>
                    <a:pt x="289" y="780"/>
                  </a:lnTo>
                  <a:lnTo>
                    <a:pt x="305" y="792"/>
                  </a:lnTo>
                  <a:lnTo>
                    <a:pt x="323" y="805"/>
                  </a:lnTo>
                  <a:lnTo>
                    <a:pt x="343" y="818"/>
                  </a:lnTo>
                  <a:lnTo>
                    <a:pt x="363" y="830"/>
                  </a:lnTo>
                  <a:lnTo>
                    <a:pt x="383" y="840"/>
                  </a:lnTo>
                  <a:lnTo>
                    <a:pt x="403" y="848"/>
                  </a:lnTo>
                  <a:lnTo>
                    <a:pt x="440" y="861"/>
                  </a:lnTo>
                  <a:lnTo>
                    <a:pt x="473" y="873"/>
                  </a:lnTo>
                  <a:lnTo>
                    <a:pt x="442" y="860"/>
                  </a:lnTo>
                  <a:lnTo>
                    <a:pt x="411" y="845"/>
                  </a:lnTo>
                  <a:lnTo>
                    <a:pt x="382" y="831"/>
                  </a:lnTo>
                  <a:lnTo>
                    <a:pt x="359" y="816"/>
                  </a:lnTo>
                  <a:lnTo>
                    <a:pt x="335" y="799"/>
                  </a:lnTo>
                  <a:lnTo>
                    <a:pt x="317" y="784"/>
                  </a:lnTo>
                  <a:lnTo>
                    <a:pt x="302" y="772"/>
                  </a:lnTo>
                  <a:lnTo>
                    <a:pt x="292" y="763"/>
                  </a:lnTo>
                  <a:lnTo>
                    <a:pt x="285" y="756"/>
                  </a:lnTo>
                  <a:lnTo>
                    <a:pt x="284" y="755"/>
                  </a:lnTo>
                  <a:lnTo>
                    <a:pt x="287" y="758"/>
                  </a:lnTo>
                  <a:lnTo>
                    <a:pt x="293" y="763"/>
                  </a:lnTo>
                  <a:lnTo>
                    <a:pt x="305" y="773"/>
                  </a:lnTo>
                  <a:lnTo>
                    <a:pt x="319" y="784"/>
                  </a:lnTo>
                  <a:lnTo>
                    <a:pt x="336" y="797"/>
                  </a:lnTo>
                  <a:lnTo>
                    <a:pt x="356" y="810"/>
                  </a:lnTo>
                  <a:lnTo>
                    <a:pt x="377" y="822"/>
                  </a:lnTo>
                  <a:lnTo>
                    <a:pt x="399" y="833"/>
                  </a:lnTo>
                  <a:lnTo>
                    <a:pt x="421" y="841"/>
                  </a:lnTo>
                  <a:lnTo>
                    <a:pt x="453" y="849"/>
                  </a:lnTo>
                  <a:lnTo>
                    <a:pt x="479" y="854"/>
                  </a:lnTo>
                  <a:lnTo>
                    <a:pt x="500" y="858"/>
                  </a:lnTo>
                  <a:lnTo>
                    <a:pt x="518" y="862"/>
                  </a:lnTo>
                  <a:lnTo>
                    <a:pt x="533" y="869"/>
                  </a:lnTo>
                  <a:lnTo>
                    <a:pt x="545" y="879"/>
                  </a:lnTo>
                  <a:lnTo>
                    <a:pt x="543" y="878"/>
                  </a:lnTo>
                  <a:lnTo>
                    <a:pt x="541" y="874"/>
                  </a:lnTo>
                  <a:lnTo>
                    <a:pt x="534" y="868"/>
                  </a:lnTo>
                  <a:lnTo>
                    <a:pt x="522" y="858"/>
                  </a:lnTo>
                  <a:lnTo>
                    <a:pt x="507" y="848"/>
                  </a:lnTo>
                  <a:lnTo>
                    <a:pt x="484" y="835"/>
                  </a:lnTo>
                  <a:lnTo>
                    <a:pt x="454" y="822"/>
                  </a:lnTo>
                  <a:lnTo>
                    <a:pt x="399" y="796"/>
                  </a:lnTo>
                  <a:lnTo>
                    <a:pt x="351" y="768"/>
                  </a:lnTo>
                  <a:lnTo>
                    <a:pt x="308" y="741"/>
                  </a:lnTo>
                  <a:lnTo>
                    <a:pt x="273" y="710"/>
                  </a:lnTo>
                  <a:lnTo>
                    <a:pt x="275" y="713"/>
                  </a:lnTo>
                  <a:lnTo>
                    <a:pt x="283" y="718"/>
                  </a:lnTo>
                  <a:lnTo>
                    <a:pt x="293" y="726"/>
                  </a:lnTo>
                  <a:lnTo>
                    <a:pt x="308" y="737"/>
                  </a:lnTo>
                  <a:lnTo>
                    <a:pt x="326" y="748"/>
                  </a:lnTo>
                  <a:lnTo>
                    <a:pt x="344" y="760"/>
                  </a:lnTo>
                  <a:lnTo>
                    <a:pt x="365" y="773"/>
                  </a:lnTo>
                  <a:lnTo>
                    <a:pt x="387" y="785"/>
                  </a:lnTo>
                  <a:lnTo>
                    <a:pt x="408" y="796"/>
                  </a:lnTo>
                  <a:lnTo>
                    <a:pt x="429" y="805"/>
                  </a:lnTo>
                  <a:lnTo>
                    <a:pt x="457" y="815"/>
                  </a:lnTo>
                  <a:lnTo>
                    <a:pt x="478" y="824"/>
                  </a:lnTo>
                  <a:lnTo>
                    <a:pt x="452" y="811"/>
                  </a:lnTo>
                  <a:lnTo>
                    <a:pt x="420" y="796"/>
                  </a:lnTo>
                  <a:lnTo>
                    <a:pt x="385" y="776"/>
                  </a:lnTo>
                  <a:lnTo>
                    <a:pt x="345" y="754"/>
                  </a:lnTo>
                  <a:lnTo>
                    <a:pt x="305" y="729"/>
                  </a:lnTo>
                  <a:lnTo>
                    <a:pt x="263" y="700"/>
                  </a:lnTo>
                  <a:lnTo>
                    <a:pt x="266" y="701"/>
                  </a:lnTo>
                  <a:lnTo>
                    <a:pt x="273" y="706"/>
                  </a:lnTo>
                  <a:lnTo>
                    <a:pt x="285" y="713"/>
                  </a:lnTo>
                  <a:lnTo>
                    <a:pt x="300" y="722"/>
                  </a:lnTo>
                  <a:lnTo>
                    <a:pt x="318" y="731"/>
                  </a:lnTo>
                  <a:lnTo>
                    <a:pt x="336" y="742"/>
                  </a:lnTo>
                  <a:lnTo>
                    <a:pt x="356" y="752"/>
                  </a:lnTo>
                  <a:lnTo>
                    <a:pt x="374" y="761"/>
                  </a:lnTo>
                  <a:lnTo>
                    <a:pt x="393" y="769"/>
                  </a:lnTo>
                  <a:lnTo>
                    <a:pt x="410" y="777"/>
                  </a:lnTo>
                  <a:lnTo>
                    <a:pt x="446" y="790"/>
                  </a:lnTo>
                  <a:lnTo>
                    <a:pt x="479" y="803"/>
                  </a:lnTo>
                  <a:lnTo>
                    <a:pt x="507" y="816"/>
                  </a:lnTo>
                  <a:lnTo>
                    <a:pt x="528" y="828"/>
                  </a:lnTo>
                  <a:lnTo>
                    <a:pt x="526" y="827"/>
                  </a:lnTo>
                  <a:lnTo>
                    <a:pt x="518" y="822"/>
                  </a:lnTo>
                  <a:lnTo>
                    <a:pt x="509" y="814"/>
                  </a:lnTo>
                  <a:lnTo>
                    <a:pt x="495" y="806"/>
                  </a:lnTo>
                  <a:lnTo>
                    <a:pt x="479" y="797"/>
                  </a:lnTo>
                  <a:lnTo>
                    <a:pt x="462" y="788"/>
                  </a:lnTo>
                  <a:lnTo>
                    <a:pt x="444" y="780"/>
                  </a:lnTo>
                  <a:lnTo>
                    <a:pt x="425" y="772"/>
                  </a:lnTo>
                  <a:lnTo>
                    <a:pt x="400" y="763"/>
                  </a:lnTo>
                  <a:lnTo>
                    <a:pt x="373" y="750"/>
                  </a:lnTo>
                  <a:lnTo>
                    <a:pt x="343" y="737"/>
                  </a:lnTo>
                  <a:lnTo>
                    <a:pt x="311" y="721"/>
                  </a:lnTo>
                  <a:lnTo>
                    <a:pt x="281" y="704"/>
                  </a:lnTo>
                  <a:lnTo>
                    <a:pt x="254" y="684"/>
                  </a:lnTo>
                  <a:lnTo>
                    <a:pt x="230" y="665"/>
                  </a:lnTo>
                  <a:lnTo>
                    <a:pt x="233" y="667"/>
                  </a:lnTo>
                  <a:lnTo>
                    <a:pt x="241" y="672"/>
                  </a:lnTo>
                  <a:lnTo>
                    <a:pt x="254" y="680"/>
                  </a:lnTo>
                  <a:lnTo>
                    <a:pt x="270" y="691"/>
                  </a:lnTo>
                  <a:lnTo>
                    <a:pt x="288" y="703"/>
                  </a:lnTo>
                  <a:lnTo>
                    <a:pt x="308" y="714"/>
                  </a:lnTo>
                  <a:lnTo>
                    <a:pt x="328" y="725"/>
                  </a:lnTo>
                  <a:lnTo>
                    <a:pt x="348" y="735"/>
                  </a:lnTo>
                  <a:lnTo>
                    <a:pt x="368" y="743"/>
                  </a:lnTo>
                  <a:lnTo>
                    <a:pt x="385" y="748"/>
                  </a:lnTo>
                  <a:lnTo>
                    <a:pt x="425" y="758"/>
                  </a:lnTo>
                  <a:lnTo>
                    <a:pt x="458" y="768"/>
                  </a:lnTo>
                  <a:lnTo>
                    <a:pt x="484" y="781"/>
                  </a:lnTo>
                  <a:lnTo>
                    <a:pt x="469" y="772"/>
                  </a:lnTo>
                  <a:lnTo>
                    <a:pt x="449" y="760"/>
                  </a:lnTo>
                  <a:lnTo>
                    <a:pt x="427" y="751"/>
                  </a:lnTo>
                  <a:lnTo>
                    <a:pt x="406" y="743"/>
                  </a:lnTo>
                  <a:lnTo>
                    <a:pt x="386" y="738"/>
                  </a:lnTo>
                  <a:lnTo>
                    <a:pt x="361" y="730"/>
                  </a:lnTo>
                  <a:lnTo>
                    <a:pt x="334" y="720"/>
                  </a:lnTo>
                  <a:lnTo>
                    <a:pt x="304" y="706"/>
                  </a:lnTo>
                  <a:lnTo>
                    <a:pt x="273" y="691"/>
                  </a:lnTo>
                  <a:lnTo>
                    <a:pt x="246" y="672"/>
                  </a:lnTo>
                  <a:lnTo>
                    <a:pt x="222" y="654"/>
                  </a:lnTo>
                  <a:lnTo>
                    <a:pt x="207" y="640"/>
                  </a:lnTo>
                  <a:lnTo>
                    <a:pt x="195" y="628"/>
                  </a:lnTo>
                  <a:lnTo>
                    <a:pt x="184" y="619"/>
                  </a:lnTo>
                  <a:lnTo>
                    <a:pt x="201" y="633"/>
                  </a:lnTo>
                  <a:lnTo>
                    <a:pt x="222" y="649"/>
                  </a:lnTo>
                  <a:lnTo>
                    <a:pt x="247" y="666"/>
                  </a:lnTo>
                  <a:lnTo>
                    <a:pt x="273" y="684"/>
                  </a:lnTo>
                  <a:lnTo>
                    <a:pt x="302" y="699"/>
                  </a:lnTo>
                  <a:lnTo>
                    <a:pt x="331" y="712"/>
                  </a:lnTo>
                  <a:lnTo>
                    <a:pt x="360" y="721"/>
                  </a:lnTo>
                  <a:lnTo>
                    <a:pt x="397" y="730"/>
                  </a:lnTo>
                  <a:lnTo>
                    <a:pt x="428" y="738"/>
                  </a:lnTo>
                  <a:lnTo>
                    <a:pt x="456" y="746"/>
                  </a:lnTo>
                  <a:lnTo>
                    <a:pt x="475" y="752"/>
                  </a:lnTo>
                  <a:lnTo>
                    <a:pt x="491" y="758"/>
                  </a:lnTo>
                  <a:lnTo>
                    <a:pt x="500" y="760"/>
                  </a:lnTo>
                  <a:lnTo>
                    <a:pt x="503" y="761"/>
                  </a:lnTo>
                  <a:lnTo>
                    <a:pt x="500" y="760"/>
                  </a:lnTo>
                  <a:lnTo>
                    <a:pt x="492" y="756"/>
                  </a:lnTo>
                  <a:lnTo>
                    <a:pt x="479" y="751"/>
                  </a:lnTo>
                  <a:lnTo>
                    <a:pt x="465" y="743"/>
                  </a:lnTo>
                  <a:lnTo>
                    <a:pt x="448" y="737"/>
                  </a:lnTo>
                  <a:lnTo>
                    <a:pt x="432" y="730"/>
                  </a:lnTo>
                  <a:lnTo>
                    <a:pt x="414" y="725"/>
                  </a:lnTo>
                  <a:lnTo>
                    <a:pt x="390" y="720"/>
                  </a:lnTo>
                  <a:lnTo>
                    <a:pt x="361" y="712"/>
                  </a:lnTo>
                  <a:lnTo>
                    <a:pt x="331" y="704"/>
                  </a:lnTo>
                  <a:lnTo>
                    <a:pt x="301" y="692"/>
                  </a:lnTo>
                  <a:lnTo>
                    <a:pt x="273" y="679"/>
                  </a:lnTo>
                  <a:lnTo>
                    <a:pt x="250" y="662"/>
                  </a:lnTo>
                  <a:lnTo>
                    <a:pt x="253" y="665"/>
                  </a:lnTo>
                  <a:lnTo>
                    <a:pt x="260" y="669"/>
                  </a:lnTo>
                  <a:lnTo>
                    <a:pt x="272" y="675"/>
                  </a:lnTo>
                  <a:lnTo>
                    <a:pt x="288" y="682"/>
                  </a:lnTo>
                  <a:lnTo>
                    <a:pt x="305" y="688"/>
                  </a:lnTo>
                  <a:lnTo>
                    <a:pt x="323" y="692"/>
                  </a:lnTo>
                  <a:lnTo>
                    <a:pt x="342" y="695"/>
                  </a:lnTo>
                  <a:lnTo>
                    <a:pt x="363" y="697"/>
                  </a:lnTo>
                  <a:lnTo>
                    <a:pt x="387" y="700"/>
                  </a:lnTo>
                  <a:lnTo>
                    <a:pt x="414" y="705"/>
                  </a:lnTo>
                  <a:lnTo>
                    <a:pt x="438" y="712"/>
                  </a:lnTo>
                  <a:lnTo>
                    <a:pt x="462" y="718"/>
                  </a:lnTo>
                  <a:lnTo>
                    <a:pt x="479" y="727"/>
                  </a:lnTo>
                  <a:lnTo>
                    <a:pt x="467" y="718"/>
                  </a:lnTo>
                  <a:lnTo>
                    <a:pt x="450" y="709"/>
                  </a:lnTo>
                  <a:lnTo>
                    <a:pt x="429" y="699"/>
                  </a:lnTo>
                  <a:lnTo>
                    <a:pt x="408" y="689"/>
                  </a:lnTo>
                  <a:lnTo>
                    <a:pt x="387" y="683"/>
                  </a:lnTo>
                  <a:lnTo>
                    <a:pt x="368" y="682"/>
                  </a:lnTo>
                  <a:lnTo>
                    <a:pt x="339" y="682"/>
                  </a:lnTo>
                  <a:lnTo>
                    <a:pt x="310" y="678"/>
                  </a:lnTo>
                  <a:lnTo>
                    <a:pt x="283" y="670"/>
                  </a:lnTo>
                  <a:lnTo>
                    <a:pt x="256" y="659"/>
                  </a:lnTo>
                  <a:lnTo>
                    <a:pt x="234" y="645"/>
                  </a:lnTo>
                  <a:lnTo>
                    <a:pt x="218" y="633"/>
                  </a:lnTo>
                  <a:lnTo>
                    <a:pt x="208" y="624"/>
                  </a:lnTo>
                  <a:lnTo>
                    <a:pt x="200" y="616"/>
                  </a:lnTo>
                  <a:lnTo>
                    <a:pt x="196" y="612"/>
                  </a:lnTo>
                  <a:lnTo>
                    <a:pt x="194" y="610"/>
                  </a:lnTo>
                  <a:lnTo>
                    <a:pt x="194" y="610"/>
                  </a:lnTo>
                  <a:lnTo>
                    <a:pt x="196" y="611"/>
                  </a:lnTo>
                  <a:lnTo>
                    <a:pt x="203" y="617"/>
                  </a:lnTo>
                  <a:lnTo>
                    <a:pt x="213" y="628"/>
                  </a:lnTo>
                  <a:lnTo>
                    <a:pt x="229" y="638"/>
                  </a:lnTo>
                  <a:lnTo>
                    <a:pt x="246" y="649"/>
                  </a:lnTo>
                  <a:lnTo>
                    <a:pt x="268" y="659"/>
                  </a:lnTo>
                  <a:lnTo>
                    <a:pt x="292" y="667"/>
                  </a:lnTo>
                  <a:lnTo>
                    <a:pt x="318" y="672"/>
                  </a:lnTo>
                  <a:lnTo>
                    <a:pt x="345" y="672"/>
                  </a:lnTo>
                  <a:lnTo>
                    <a:pt x="374" y="670"/>
                  </a:lnTo>
                  <a:lnTo>
                    <a:pt x="398" y="670"/>
                  </a:lnTo>
                  <a:lnTo>
                    <a:pt x="416" y="671"/>
                  </a:lnTo>
                  <a:lnTo>
                    <a:pt x="429" y="674"/>
                  </a:lnTo>
                  <a:lnTo>
                    <a:pt x="438" y="676"/>
                  </a:lnTo>
                  <a:lnTo>
                    <a:pt x="423" y="669"/>
                  </a:lnTo>
                  <a:lnTo>
                    <a:pt x="403" y="662"/>
                  </a:lnTo>
                  <a:lnTo>
                    <a:pt x="381" y="655"/>
                  </a:lnTo>
                  <a:lnTo>
                    <a:pt x="359" y="654"/>
                  </a:lnTo>
                  <a:lnTo>
                    <a:pt x="343" y="653"/>
                  </a:lnTo>
                  <a:lnTo>
                    <a:pt x="322" y="649"/>
                  </a:lnTo>
                  <a:lnTo>
                    <a:pt x="296" y="641"/>
                  </a:lnTo>
                  <a:lnTo>
                    <a:pt x="266" y="632"/>
                  </a:lnTo>
                  <a:lnTo>
                    <a:pt x="234" y="619"/>
                  </a:lnTo>
                  <a:lnTo>
                    <a:pt x="201" y="603"/>
                  </a:lnTo>
                  <a:lnTo>
                    <a:pt x="169" y="583"/>
                  </a:lnTo>
                  <a:lnTo>
                    <a:pt x="137" y="562"/>
                  </a:lnTo>
                  <a:lnTo>
                    <a:pt x="116" y="544"/>
                  </a:lnTo>
                  <a:lnTo>
                    <a:pt x="124" y="549"/>
                  </a:lnTo>
                  <a:lnTo>
                    <a:pt x="139" y="561"/>
                  </a:lnTo>
                  <a:lnTo>
                    <a:pt x="158" y="574"/>
                  </a:lnTo>
                  <a:lnTo>
                    <a:pt x="183" y="587"/>
                  </a:lnTo>
                  <a:lnTo>
                    <a:pt x="213" y="603"/>
                  </a:lnTo>
                  <a:lnTo>
                    <a:pt x="249" y="616"/>
                  </a:lnTo>
                  <a:lnTo>
                    <a:pt x="289" y="629"/>
                  </a:lnTo>
                  <a:lnTo>
                    <a:pt x="336" y="640"/>
                  </a:lnTo>
                  <a:lnTo>
                    <a:pt x="387" y="648"/>
                  </a:lnTo>
                  <a:lnTo>
                    <a:pt x="444" y="652"/>
                  </a:lnTo>
                  <a:lnTo>
                    <a:pt x="440" y="652"/>
                  </a:lnTo>
                  <a:lnTo>
                    <a:pt x="427" y="649"/>
                  </a:lnTo>
                  <a:lnTo>
                    <a:pt x="408" y="646"/>
                  </a:lnTo>
                  <a:lnTo>
                    <a:pt x="383" y="642"/>
                  </a:lnTo>
                  <a:lnTo>
                    <a:pt x="355" y="636"/>
                  </a:lnTo>
                  <a:lnTo>
                    <a:pt x="322" y="627"/>
                  </a:lnTo>
                  <a:lnTo>
                    <a:pt x="288" y="616"/>
                  </a:lnTo>
                  <a:lnTo>
                    <a:pt x="254" y="602"/>
                  </a:lnTo>
                  <a:lnTo>
                    <a:pt x="220" y="586"/>
                  </a:lnTo>
                  <a:lnTo>
                    <a:pt x="188" y="566"/>
                  </a:lnTo>
                  <a:lnTo>
                    <a:pt x="160" y="547"/>
                  </a:lnTo>
                  <a:lnTo>
                    <a:pt x="135" y="532"/>
                  </a:lnTo>
                  <a:lnTo>
                    <a:pt x="114" y="522"/>
                  </a:lnTo>
                  <a:lnTo>
                    <a:pt x="97" y="513"/>
                  </a:lnTo>
                  <a:lnTo>
                    <a:pt x="82" y="508"/>
                  </a:lnTo>
                  <a:lnTo>
                    <a:pt x="72" y="504"/>
                  </a:lnTo>
                  <a:lnTo>
                    <a:pt x="64" y="502"/>
                  </a:lnTo>
                  <a:lnTo>
                    <a:pt x="57" y="502"/>
                  </a:lnTo>
                  <a:lnTo>
                    <a:pt x="55" y="502"/>
                  </a:lnTo>
                  <a:lnTo>
                    <a:pt x="53" y="502"/>
                  </a:lnTo>
                  <a:lnTo>
                    <a:pt x="55" y="501"/>
                  </a:lnTo>
                  <a:lnTo>
                    <a:pt x="60" y="501"/>
                  </a:lnTo>
                  <a:lnTo>
                    <a:pt x="69" y="501"/>
                  </a:lnTo>
                  <a:lnTo>
                    <a:pt x="81" y="504"/>
                  </a:lnTo>
                  <a:lnTo>
                    <a:pt x="97" y="506"/>
                  </a:lnTo>
                  <a:lnTo>
                    <a:pt x="115" y="513"/>
                  </a:lnTo>
                  <a:lnTo>
                    <a:pt x="139" y="521"/>
                  </a:lnTo>
                  <a:lnTo>
                    <a:pt x="165" y="534"/>
                  </a:lnTo>
                  <a:lnTo>
                    <a:pt x="195" y="551"/>
                  </a:lnTo>
                  <a:lnTo>
                    <a:pt x="230" y="573"/>
                  </a:lnTo>
                  <a:lnTo>
                    <a:pt x="266" y="594"/>
                  </a:lnTo>
                  <a:lnTo>
                    <a:pt x="297" y="610"/>
                  </a:lnTo>
                  <a:lnTo>
                    <a:pt x="327" y="620"/>
                  </a:lnTo>
                  <a:lnTo>
                    <a:pt x="353" y="627"/>
                  </a:lnTo>
                  <a:lnTo>
                    <a:pt x="377" y="629"/>
                  </a:lnTo>
                  <a:lnTo>
                    <a:pt x="397" y="631"/>
                  </a:lnTo>
                  <a:lnTo>
                    <a:pt x="411" y="629"/>
                  </a:lnTo>
                  <a:lnTo>
                    <a:pt x="423" y="628"/>
                  </a:lnTo>
                  <a:lnTo>
                    <a:pt x="431" y="625"/>
                  </a:lnTo>
                  <a:lnTo>
                    <a:pt x="432" y="625"/>
                  </a:lnTo>
                  <a:lnTo>
                    <a:pt x="431" y="625"/>
                  </a:lnTo>
                  <a:lnTo>
                    <a:pt x="427" y="627"/>
                  </a:lnTo>
                  <a:lnTo>
                    <a:pt x="419" y="627"/>
                  </a:lnTo>
                  <a:lnTo>
                    <a:pt x="408" y="628"/>
                  </a:lnTo>
                  <a:lnTo>
                    <a:pt x="395" y="627"/>
                  </a:lnTo>
                  <a:lnTo>
                    <a:pt x="378" y="625"/>
                  </a:lnTo>
                  <a:lnTo>
                    <a:pt x="359" y="620"/>
                  </a:lnTo>
                  <a:lnTo>
                    <a:pt x="335" y="614"/>
                  </a:lnTo>
                  <a:lnTo>
                    <a:pt x="309" y="604"/>
                  </a:lnTo>
                  <a:lnTo>
                    <a:pt x="280" y="591"/>
                  </a:lnTo>
                  <a:lnTo>
                    <a:pt x="247" y="574"/>
                  </a:lnTo>
                  <a:lnTo>
                    <a:pt x="211" y="553"/>
                  </a:lnTo>
                  <a:lnTo>
                    <a:pt x="171" y="527"/>
                  </a:lnTo>
                  <a:lnTo>
                    <a:pt x="128" y="496"/>
                  </a:lnTo>
                  <a:lnTo>
                    <a:pt x="81" y="459"/>
                  </a:lnTo>
                  <a:lnTo>
                    <a:pt x="84" y="460"/>
                  </a:lnTo>
                  <a:lnTo>
                    <a:pt x="93" y="467"/>
                  </a:lnTo>
                  <a:lnTo>
                    <a:pt x="106" y="475"/>
                  </a:lnTo>
                  <a:lnTo>
                    <a:pt x="123" y="487"/>
                  </a:lnTo>
                  <a:lnTo>
                    <a:pt x="144" y="501"/>
                  </a:lnTo>
                  <a:lnTo>
                    <a:pt x="167" y="515"/>
                  </a:lnTo>
                  <a:lnTo>
                    <a:pt x="194" y="531"/>
                  </a:lnTo>
                  <a:lnTo>
                    <a:pt x="221" y="547"/>
                  </a:lnTo>
                  <a:lnTo>
                    <a:pt x="249" y="562"/>
                  </a:lnTo>
                  <a:lnTo>
                    <a:pt x="279" y="577"/>
                  </a:lnTo>
                  <a:lnTo>
                    <a:pt x="306" y="590"/>
                  </a:lnTo>
                  <a:lnTo>
                    <a:pt x="335" y="602"/>
                  </a:lnTo>
                  <a:lnTo>
                    <a:pt x="361" y="610"/>
                  </a:lnTo>
                  <a:lnTo>
                    <a:pt x="385" y="614"/>
                  </a:lnTo>
                  <a:lnTo>
                    <a:pt x="407" y="615"/>
                  </a:lnTo>
                  <a:lnTo>
                    <a:pt x="424" y="611"/>
                  </a:lnTo>
                  <a:lnTo>
                    <a:pt x="420" y="610"/>
                  </a:lnTo>
                  <a:lnTo>
                    <a:pt x="408" y="608"/>
                  </a:lnTo>
                  <a:lnTo>
                    <a:pt x="389" y="604"/>
                  </a:lnTo>
                  <a:lnTo>
                    <a:pt x="363" y="598"/>
                  </a:lnTo>
                  <a:lnTo>
                    <a:pt x="330" y="587"/>
                  </a:lnTo>
                  <a:lnTo>
                    <a:pt x="293" y="573"/>
                  </a:lnTo>
                  <a:lnTo>
                    <a:pt x="251" y="553"/>
                  </a:lnTo>
                  <a:lnTo>
                    <a:pt x="205" y="528"/>
                  </a:lnTo>
                  <a:lnTo>
                    <a:pt x="156" y="496"/>
                  </a:lnTo>
                  <a:lnTo>
                    <a:pt x="105" y="456"/>
                  </a:lnTo>
                  <a:lnTo>
                    <a:pt x="51" y="409"/>
                  </a:lnTo>
                  <a:lnTo>
                    <a:pt x="53" y="411"/>
                  </a:lnTo>
                  <a:lnTo>
                    <a:pt x="61" y="417"/>
                  </a:lnTo>
                  <a:lnTo>
                    <a:pt x="73" y="428"/>
                  </a:lnTo>
                  <a:lnTo>
                    <a:pt x="90" y="441"/>
                  </a:lnTo>
                  <a:lnTo>
                    <a:pt x="111" y="456"/>
                  </a:lnTo>
                  <a:lnTo>
                    <a:pt x="135" y="473"/>
                  </a:lnTo>
                  <a:lnTo>
                    <a:pt x="161" y="492"/>
                  </a:lnTo>
                  <a:lnTo>
                    <a:pt x="190" y="510"/>
                  </a:lnTo>
                  <a:lnTo>
                    <a:pt x="220" y="527"/>
                  </a:lnTo>
                  <a:lnTo>
                    <a:pt x="251" y="545"/>
                  </a:lnTo>
                  <a:lnTo>
                    <a:pt x="284" y="561"/>
                  </a:lnTo>
                  <a:lnTo>
                    <a:pt x="318" y="574"/>
                  </a:lnTo>
                  <a:lnTo>
                    <a:pt x="351" y="585"/>
                  </a:lnTo>
                  <a:lnTo>
                    <a:pt x="383" y="591"/>
                  </a:lnTo>
                  <a:lnTo>
                    <a:pt x="416" y="594"/>
                  </a:lnTo>
                  <a:lnTo>
                    <a:pt x="412" y="594"/>
                  </a:lnTo>
                  <a:lnTo>
                    <a:pt x="400" y="591"/>
                  </a:lnTo>
                  <a:lnTo>
                    <a:pt x="383" y="587"/>
                  </a:lnTo>
                  <a:lnTo>
                    <a:pt x="360" y="580"/>
                  </a:lnTo>
                  <a:lnTo>
                    <a:pt x="332" y="569"/>
                  </a:lnTo>
                  <a:lnTo>
                    <a:pt x="300" y="556"/>
                  </a:lnTo>
                  <a:lnTo>
                    <a:pt x="263" y="539"/>
                  </a:lnTo>
                  <a:lnTo>
                    <a:pt x="222" y="518"/>
                  </a:lnTo>
                  <a:lnTo>
                    <a:pt x="180" y="492"/>
                  </a:lnTo>
                  <a:lnTo>
                    <a:pt x="137" y="460"/>
                  </a:lnTo>
                  <a:lnTo>
                    <a:pt x="91" y="424"/>
                  </a:lnTo>
                  <a:lnTo>
                    <a:pt x="47" y="382"/>
                  </a:lnTo>
                  <a:lnTo>
                    <a:pt x="50" y="383"/>
                  </a:lnTo>
                  <a:lnTo>
                    <a:pt x="56" y="391"/>
                  </a:lnTo>
                  <a:lnTo>
                    <a:pt x="69" y="400"/>
                  </a:lnTo>
                  <a:lnTo>
                    <a:pt x="85" y="415"/>
                  </a:lnTo>
                  <a:lnTo>
                    <a:pt x="106" y="430"/>
                  </a:lnTo>
                  <a:lnTo>
                    <a:pt x="129" y="447"/>
                  </a:lnTo>
                  <a:lnTo>
                    <a:pt x="157" y="466"/>
                  </a:lnTo>
                  <a:lnTo>
                    <a:pt x="187" y="485"/>
                  </a:lnTo>
                  <a:lnTo>
                    <a:pt x="220" y="504"/>
                  </a:lnTo>
                  <a:lnTo>
                    <a:pt x="254" y="522"/>
                  </a:lnTo>
                  <a:lnTo>
                    <a:pt x="290" y="539"/>
                  </a:lnTo>
                  <a:lnTo>
                    <a:pt x="327" y="553"/>
                  </a:lnTo>
                  <a:lnTo>
                    <a:pt x="366" y="566"/>
                  </a:lnTo>
                  <a:lnTo>
                    <a:pt x="406" y="574"/>
                  </a:lnTo>
                  <a:lnTo>
                    <a:pt x="402" y="574"/>
                  </a:lnTo>
                  <a:lnTo>
                    <a:pt x="390" y="570"/>
                  </a:lnTo>
                  <a:lnTo>
                    <a:pt x="373" y="565"/>
                  </a:lnTo>
                  <a:lnTo>
                    <a:pt x="349" y="557"/>
                  </a:lnTo>
                  <a:lnTo>
                    <a:pt x="322" y="545"/>
                  </a:lnTo>
                  <a:lnTo>
                    <a:pt x="289" y="531"/>
                  </a:lnTo>
                  <a:lnTo>
                    <a:pt x="254" y="513"/>
                  </a:lnTo>
                  <a:lnTo>
                    <a:pt x="216" y="490"/>
                  </a:lnTo>
                  <a:lnTo>
                    <a:pt x="177" y="464"/>
                  </a:lnTo>
                  <a:lnTo>
                    <a:pt x="136" y="433"/>
                  </a:lnTo>
                  <a:lnTo>
                    <a:pt x="95" y="398"/>
                  </a:lnTo>
                  <a:lnTo>
                    <a:pt x="55" y="357"/>
                  </a:lnTo>
                  <a:lnTo>
                    <a:pt x="17" y="311"/>
                  </a:lnTo>
                  <a:lnTo>
                    <a:pt x="18" y="314"/>
                  </a:lnTo>
                  <a:lnTo>
                    <a:pt x="25" y="322"/>
                  </a:lnTo>
                  <a:lnTo>
                    <a:pt x="36" y="332"/>
                  </a:lnTo>
                  <a:lnTo>
                    <a:pt x="51" y="346"/>
                  </a:lnTo>
                  <a:lnTo>
                    <a:pt x="68" y="364"/>
                  </a:lnTo>
                  <a:lnTo>
                    <a:pt x="90" y="383"/>
                  </a:lnTo>
                  <a:lnTo>
                    <a:pt x="114" y="404"/>
                  </a:lnTo>
                  <a:lnTo>
                    <a:pt x="140" y="426"/>
                  </a:lnTo>
                  <a:lnTo>
                    <a:pt x="167" y="447"/>
                  </a:lnTo>
                  <a:lnTo>
                    <a:pt x="198" y="468"/>
                  </a:lnTo>
                  <a:lnTo>
                    <a:pt x="229" y="489"/>
                  </a:lnTo>
                  <a:lnTo>
                    <a:pt x="262" y="508"/>
                  </a:lnTo>
                  <a:lnTo>
                    <a:pt x="294" y="523"/>
                  </a:lnTo>
                  <a:lnTo>
                    <a:pt x="328" y="536"/>
                  </a:lnTo>
                  <a:lnTo>
                    <a:pt x="363" y="545"/>
                  </a:lnTo>
                  <a:lnTo>
                    <a:pt x="395" y="549"/>
                  </a:lnTo>
                  <a:lnTo>
                    <a:pt x="391" y="549"/>
                  </a:lnTo>
                  <a:lnTo>
                    <a:pt x="381" y="545"/>
                  </a:lnTo>
                  <a:lnTo>
                    <a:pt x="363" y="539"/>
                  </a:lnTo>
                  <a:lnTo>
                    <a:pt x="339" y="530"/>
                  </a:lnTo>
                  <a:lnTo>
                    <a:pt x="309" y="517"/>
                  </a:lnTo>
                  <a:lnTo>
                    <a:pt x="276" y="500"/>
                  </a:lnTo>
                  <a:lnTo>
                    <a:pt x="238" y="479"/>
                  </a:lnTo>
                  <a:lnTo>
                    <a:pt x="198" y="453"/>
                  </a:lnTo>
                  <a:lnTo>
                    <a:pt x="156" y="421"/>
                  </a:lnTo>
                  <a:lnTo>
                    <a:pt x="111" y="386"/>
                  </a:lnTo>
                  <a:lnTo>
                    <a:pt x="68" y="344"/>
                  </a:lnTo>
                  <a:lnTo>
                    <a:pt x="23" y="295"/>
                  </a:lnTo>
                  <a:lnTo>
                    <a:pt x="26" y="298"/>
                  </a:lnTo>
                  <a:lnTo>
                    <a:pt x="32" y="305"/>
                  </a:lnTo>
                  <a:lnTo>
                    <a:pt x="44" y="315"/>
                  </a:lnTo>
                  <a:lnTo>
                    <a:pt x="59" y="328"/>
                  </a:lnTo>
                  <a:lnTo>
                    <a:pt x="77" y="344"/>
                  </a:lnTo>
                  <a:lnTo>
                    <a:pt x="98" y="361"/>
                  </a:lnTo>
                  <a:lnTo>
                    <a:pt x="120" y="381"/>
                  </a:lnTo>
                  <a:lnTo>
                    <a:pt x="145" y="400"/>
                  </a:lnTo>
                  <a:lnTo>
                    <a:pt x="170" y="420"/>
                  </a:lnTo>
                  <a:lnTo>
                    <a:pt x="196" y="438"/>
                  </a:lnTo>
                  <a:lnTo>
                    <a:pt x="221" y="456"/>
                  </a:lnTo>
                  <a:lnTo>
                    <a:pt x="246" y="472"/>
                  </a:lnTo>
                  <a:lnTo>
                    <a:pt x="271" y="485"/>
                  </a:lnTo>
                  <a:lnTo>
                    <a:pt x="293" y="497"/>
                  </a:lnTo>
                  <a:lnTo>
                    <a:pt x="313" y="504"/>
                  </a:lnTo>
                  <a:lnTo>
                    <a:pt x="310" y="501"/>
                  </a:lnTo>
                  <a:lnTo>
                    <a:pt x="302" y="496"/>
                  </a:lnTo>
                  <a:lnTo>
                    <a:pt x="290" y="487"/>
                  </a:lnTo>
                  <a:lnTo>
                    <a:pt x="276" y="473"/>
                  </a:lnTo>
                  <a:lnTo>
                    <a:pt x="258" y="459"/>
                  </a:lnTo>
                  <a:lnTo>
                    <a:pt x="237" y="443"/>
                  </a:lnTo>
                  <a:lnTo>
                    <a:pt x="216" y="425"/>
                  </a:lnTo>
                  <a:lnTo>
                    <a:pt x="194" y="408"/>
                  </a:lnTo>
                  <a:lnTo>
                    <a:pt x="170" y="390"/>
                  </a:lnTo>
                  <a:lnTo>
                    <a:pt x="148" y="371"/>
                  </a:lnTo>
                  <a:lnTo>
                    <a:pt x="128" y="354"/>
                  </a:lnTo>
                  <a:lnTo>
                    <a:pt x="108" y="340"/>
                  </a:lnTo>
                  <a:lnTo>
                    <a:pt x="93" y="327"/>
                  </a:lnTo>
                  <a:lnTo>
                    <a:pt x="80" y="316"/>
                  </a:lnTo>
                  <a:lnTo>
                    <a:pt x="56" y="299"/>
                  </a:lnTo>
                  <a:lnTo>
                    <a:pt x="36" y="286"/>
                  </a:lnTo>
                  <a:lnTo>
                    <a:pt x="21" y="278"/>
                  </a:lnTo>
                  <a:lnTo>
                    <a:pt x="9" y="274"/>
                  </a:lnTo>
                  <a:lnTo>
                    <a:pt x="1" y="273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72"/>
                  </a:lnTo>
                  <a:lnTo>
                    <a:pt x="6" y="272"/>
                  </a:lnTo>
                  <a:lnTo>
                    <a:pt x="12" y="273"/>
                  </a:lnTo>
                  <a:lnTo>
                    <a:pt x="19" y="276"/>
                  </a:lnTo>
                  <a:lnTo>
                    <a:pt x="31" y="281"/>
                  </a:lnTo>
                  <a:lnTo>
                    <a:pt x="44" y="288"/>
                  </a:lnTo>
                  <a:lnTo>
                    <a:pt x="60" y="297"/>
                  </a:lnTo>
                  <a:lnTo>
                    <a:pt x="81" y="309"/>
                  </a:lnTo>
                  <a:lnTo>
                    <a:pt x="103" y="326"/>
                  </a:lnTo>
                  <a:lnTo>
                    <a:pt x="131" y="345"/>
                  </a:lnTo>
                  <a:lnTo>
                    <a:pt x="162" y="370"/>
                  </a:lnTo>
                  <a:lnTo>
                    <a:pt x="200" y="399"/>
                  </a:lnTo>
                  <a:lnTo>
                    <a:pt x="233" y="424"/>
                  </a:lnTo>
                  <a:lnTo>
                    <a:pt x="263" y="442"/>
                  </a:lnTo>
                  <a:lnTo>
                    <a:pt x="288" y="458"/>
                  </a:lnTo>
                  <a:lnTo>
                    <a:pt x="310" y="468"/>
                  </a:lnTo>
                  <a:lnTo>
                    <a:pt x="327" y="476"/>
                  </a:lnTo>
                  <a:lnTo>
                    <a:pt x="340" y="481"/>
                  </a:lnTo>
                  <a:lnTo>
                    <a:pt x="351" y="485"/>
                  </a:lnTo>
                  <a:lnTo>
                    <a:pt x="356" y="487"/>
                  </a:lnTo>
                  <a:lnTo>
                    <a:pt x="359" y="487"/>
                  </a:lnTo>
                  <a:lnTo>
                    <a:pt x="356" y="485"/>
                  </a:lnTo>
                  <a:lnTo>
                    <a:pt x="348" y="480"/>
                  </a:lnTo>
                  <a:lnTo>
                    <a:pt x="336" y="472"/>
                  </a:lnTo>
                  <a:lnTo>
                    <a:pt x="321" y="462"/>
                  </a:lnTo>
                  <a:lnTo>
                    <a:pt x="304" y="450"/>
                  </a:lnTo>
                  <a:lnTo>
                    <a:pt x="284" y="437"/>
                  </a:lnTo>
                  <a:lnTo>
                    <a:pt x="263" y="421"/>
                  </a:lnTo>
                  <a:lnTo>
                    <a:pt x="242" y="405"/>
                  </a:lnTo>
                  <a:lnTo>
                    <a:pt x="220" y="390"/>
                  </a:lnTo>
                  <a:lnTo>
                    <a:pt x="200" y="373"/>
                  </a:lnTo>
                  <a:lnTo>
                    <a:pt x="182" y="357"/>
                  </a:lnTo>
                  <a:lnTo>
                    <a:pt x="166" y="343"/>
                  </a:lnTo>
                  <a:lnTo>
                    <a:pt x="145" y="324"/>
                  </a:lnTo>
                  <a:lnTo>
                    <a:pt x="124" y="307"/>
                  </a:lnTo>
                  <a:lnTo>
                    <a:pt x="103" y="293"/>
                  </a:lnTo>
                  <a:lnTo>
                    <a:pt x="84" y="280"/>
                  </a:lnTo>
                  <a:lnTo>
                    <a:pt x="65" y="268"/>
                  </a:lnTo>
                  <a:lnTo>
                    <a:pt x="48" y="259"/>
                  </a:lnTo>
                  <a:lnTo>
                    <a:pt x="36" y="254"/>
                  </a:lnTo>
                  <a:lnTo>
                    <a:pt x="29" y="248"/>
                  </a:lnTo>
                  <a:lnTo>
                    <a:pt x="26" y="247"/>
                  </a:lnTo>
                  <a:lnTo>
                    <a:pt x="29" y="248"/>
                  </a:lnTo>
                  <a:lnTo>
                    <a:pt x="38" y="251"/>
                  </a:lnTo>
                  <a:lnTo>
                    <a:pt x="52" y="257"/>
                  </a:lnTo>
                  <a:lnTo>
                    <a:pt x="72" y="265"/>
                  </a:lnTo>
                  <a:lnTo>
                    <a:pt x="94" y="278"/>
                  </a:lnTo>
                  <a:lnTo>
                    <a:pt x="120" y="294"/>
                  </a:lnTo>
                  <a:lnTo>
                    <a:pt x="149" y="315"/>
                  </a:lnTo>
                  <a:lnTo>
                    <a:pt x="180" y="341"/>
                  </a:lnTo>
                  <a:lnTo>
                    <a:pt x="208" y="365"/>
                  </a:lnTo>
                  <a:lnTo>
                    <a:pt x="235" y="386"/>
                  </a:lnTo>
                  <a:lnTo>
                    <a:pt x="262" y="405"/>
                  </a:lnTo>
                  <a:lnTo>
                    <a:pt x="287" y="421"/>
                  </a:lnTo>
                  <a:lnTo>
                    <a:pt x="309" y="434"/>
                  </a:lnTo>
                  <a:lnTo>
                    <a:pt x="327" y="443"/>
                  </a:lnTo>
                  <a:lnTo>
                    <a:pt x="342" y="451"/>
                  </a:lnTo>
                  <a:lnTo>
                    <a:pt x="351" y="455"/>
                  </a:lnTo>
                  <a:lnTo>
                    <a:pt x="355" y="458"/>
                  </a:lnTo>
                  <a:lnTo>
                    <a:pt x="352" y="455"/>
                  </a:lnTo>
                  <a:lnTo>
                    <a:pt x="344" y="450"/>
                  </a:lnTo>
                  <a:lnTo>
                    <a:pt x="332" y="442"/>
                  </a:lnTo>
                  <a:lnTo>
                    <a:pt x="317" y="430"/>
                  </a:lnTo>
                  <a:lnTo>
                    <a:pt x="300" y="417"/>
                  </a:lnTo>
                  <a:lnTo>
                    <a:pt x="280" y="403"/>
                  </a:lnTo>
                  <a:lnTo>
                    <a:pt x="258" y="386"/>
                  </a:lnTo>
                  <a:lnTo>
                    <a:pt x="237" y="369"/>
                  </a:lnTo>
                  <a:lnTo>
                    <a:pt x="215" y="352"/>
                  </a:lnTo>
                  <a:lnTo>
                    <a:pt x="194" y="335"/>
                  </a:lnTo>
                  <a:lnTo>
                    <a:pt x="174" y="318"/>
                  </a:lnTo>
                  <a:lnTo>
                    <a:pt x="157" y="301"/>
                  </a:lnTo>
                  <a:lnTo>
                    <a:pt x="142" y="286"/>
                  </a:lnTo>
                  <a:lnTo>
                    <a:pt x="116" y="261"/>
                  </a:lnTo>
                  <a:lnTo>
                    <a:pt x="90" y="244"/>
                  </a:lnTo>
                  <a:lnTo>
                    <a:pt x="68" y="234"/>
                  </a:lnTo>
                  <a:lnTo>
                    <a:pt x="51" y="229"/>
                  </a:lnTo>
                  <a:lnTo>
                    <a:pt x="39" y="227"/>
                  </a:lnTo>
                  <a:lnTo>
                    <a:pt x="35" y="227"/>
                  </a:lnTo>
                  <a:lnTo>
                    <a:pt x="38" y="226"/>
                  </a:lnTo>
                  <a:lnTo>
                    <a:pt x="47" y="227"/>
                  </a:lnTo>
                  <a:lnTo>
                    <a:pt x="60" y="229"/>
                  </a:lnTo>
                  <a:lnTo>
                    <a:pt x="77" y="234"/>
                  </a:lnTo>
                  <a:lnTo>
                    <a:pt x="98" y="243"/>
                  </a:lnTo>
                  <a:lnTo>
                    <a:pt x="122" y="256"/>
                  </a:lnTo>
                  <a:lnTo>
                    <a:pt x="145" y="277"/>
                  </a:lnTo>
                  <a:lnTo>
                    <a:pt x="166" y="297"/>
                  </a:lnTo>
                  <a:lnTo>
                    <a:pt x="190" y="318"/>
                  </a:lnTo>
                  <a:lnTo>
                    <a:pt x="216" y="339"/>
                  </a:lnTo>
                  <a:lnTo>
                    <a:pt x="242" y="361"/>
                  </a:lnTo>
                  <a:lnTo>
                    <a:pt x="268" y="382"/>
                  </a:lnTo>
                  <a:lnTo>
                    <a:pt x="293" y="400"/>
                  </a:lnTo>
                  <a:lnTo>
                    <a:pt x="318" y="416"/>
                  </a:lnTo>
                  <a:lnTo>
                    <a:pt x="339" y="429"/>
                  </a:lnTo>
                  <a:lnTo>
                    <a:pt x="357" y="438"/>
                  </a:lnTo>
                  <a:lnTo>
                    <a:pt x="355" y="436"/>
                  </a:lnTo>
                  <a:lnTo>
                    <a:pt x="347" y="430"/>
                  </a:lnTo>
                  <a:lnTo>
                    <a:pt x="334" y="422"/>
                  </a:lnTo>
                  <a:lnTo>
                    <a:pt x="318" y="412"/>
                  </a:lnTo>
                  <a:lnTo>
                    <a:pt x="300" y="399"/>
                  </a:lnTo>
                  <a:lnTo>
                    <a:pt x="279" y="384"/>
                  </a:lnTo>
                  <a:lnTo>
                    <a:pt x="256" y="367"/>
                  </a:lnTo>
                  <a:lnTo>
                    <a:pt x="233" y="349"/>
                  </a:lnTo>
                  <a:lnTo>
                    <a:pt x="209" y="329"/>
                  </a:lnTo>
                  <a:lnTo>
                    <a:pt x="186" y="309"/>
                  </a:lnTo>
                  <a:lnTo>
                    <a:pt x="165" y="288"/>
                  </a:lnTo>
                  <a:lnTo>
                    <a:pt x="144" y="267"/>
                  </a:lnTo>
                  <a:lnTo>
                    <a:pt x="127" y="246"/>
                  </a:lnTo>
                  <a:lnTo>
                    <a:pt x="128" y="248"/>
                  </a:lnTo>
                  <a:lnTo>
                    <a:pt x="135" y="254"/>
                  </a:lnTo>
                  <a:lnTo>
                    <a:pt x="144" y="263"/>
                  </a:lnTo>
                  <a:lnTo>
                    <a:pt x="157" y="273"/>
                  </a:lnTo>
                  <a:lnTo>
                    <a:pt x="171" y="286"/>
                  </a:lnTo>
                  <a:lnTo>
                    <a:pt x="190" y="301"/>
                  </a:lnTo>
                  <a:lnTo>
                    <a:pt x="209" y="315"/>
                  </a:lnTo>
                  <a:lnTo>
                    <a:pt x="232" y="329"/>
                  </a:lnTo>
                  <a:lnTo>
                    <a:pt x="255" y="343"/>
                  </a:lnTo>
                  <a:lnTo>
                    <a:pt x="280" y="353"/>
                  </a:lnTo>
                  <a:lnTo>
                    <a:pt x="304" y="364"/>
                  </a:lnTo>
                  <a:lnTo>
                    <a:pt x="323" y="370"/>
                  </a:lnTo>
                  <a:lnTo>
                    <a:pt x="339" y="374"/>
                  </a:lnTo>
                  <a:lnTo>
                    <a:pt x="349" y="377"/>
                  </a:lnTo>
                  <a:lnTo>
                    <a:pt x="357" y="377"/>
                  </a:lnTo>
                  <a:lnTo>
                    <a:pt x="363" y="377"/>
                  </a:lnTo>
                  <a:lnTo>
                    <a:pt x="365" y="375"/>
                  </a:lnTo>
                  <a:lnTo>
                    <a:pt x="366" y="374"/>
                  </a:lnTo>
                  <a:lnTo>
                    <a:pt x="366" y="374"/>
                  </a:lnTo>
                  <a:lnTo>
                    <a:pt x="363" y="373"/>
                  </a:lnTo>
                  <a:lnTo>
                    <a:pt x="353" y="370"/>
                  </a:lnTo>
                  <a:lnTo>
                    <a:pt x="338" y="365"/>
                  </a:lnTo>
                  <a:lnTo>
                    <a:pt x="317" y="357"/>
                  </a:lnTo>
                  <a:lnTo>
                    <a:pt x="292" y="345"/>
                  </a:lnTo>
                  <a:lnTo>
                    <a:pt x="263" y="331"/>
                  </a:lnTo>
                  <a:lnTo>
                    <a:pt x="230" y="312"/>
                  </a:lnTo>
                  <a:lnTo>
                    <a:pt x="194" y="290"/>
                  </a:lnTo>
                  <a:lnTo>
                    <a:pt x="156" y="263"/>
                  </a:lnTo>
                  <a:lnTo>
                    <a:pt x="116" y="231"/>
                  </a:lnTo>
                  <a:lnTo>
                    <a:pt x="119" y="234"/>
                  </a:lnTo>
                  <a:lnTo>
                    <a:pt x="127" y="239"/>
                  </a:lnTo>
                  <a:lnTo>
                    <a:pt x="140" y="248"/>
                  </a:lnTo>
                  <a:lnTo>
                    <a:pt x="157" y="259"/>
                  </a:lnTo>
                  <a:lnTo>
                    <a:pt x="175" y="272"/>
                  </a:lnTo>
                  <a:lnTo>
                    <a:pt x="198" y="285"/>
                  </a:lnTo>
                  <a:lnTo>
                    <a:pt x="220" y="298"/>
                  </a:lnTo>
                  <a:lnTo>
                    <a:pt x="243" y="311"/>
                  </a:lnTo>
                  <a:lnTo>
                    <a:pt x="267" y="322"/>
                  </a:lnTo>
                  <a:lnTo>
                    <a:pt x="289" y="331"/>
                  </a:lnTo>
                  <a:lnTo>
                    <a:pt x="310" y="337"/>
                  </a:lnTo>
                  <a:lnTo>
                    <a:pt x="330" y="340"/>
                  </a:lnTo>
                  <a:lnTo>
                    <a:pt x="326" y="339"/>
                  </a:lnTo>
                  <a:lnTo>
                    <a:pt x="315" y="336"/>
                  </a:lnTo>
                  <a:lnTo>
                    <a:pt x="300" y="329"/>
                  </a:lnTo>
                  <a:lnTo>
                    <a:pt x="279" y="320"/>
                  </a:lnTo>
                  <a:lnTo>
                    <a:pt x="254" y="309"/>
                  </a:lnTo>
                  <a:lnTo>
                    <a:pt x="226" y="294"/>
                  </a:lnTo>
                  <a:lnTo>
                    <a:pt x="198" y="277"/>
                  </a:lnTo>
                  <a:lnTo>
                    <a:pt x="167" y="257"/>
                  </a:lnTo>
                  <a:lnTo>
                    <a:pt x="137" y="235"/>
                  </a:lnTo>
                  <a:lnTo>
                    <a:pt x="108" y="210"/>
                  </a:lnTo>
                  <a:lnTo>
                    <a:pt x="84" y="183"/>
                  </a:lnTo>
                  <a:lnTo>
                    <a:pt x="60" y="153"/>
                  </a:lnTo>
                  <a:lnTo>
                    <a:pt x="63" y="155"/>
                  </a:lnTo>
                  <a:lnTo>
                    <a:pt x="68" y="162"/>
                  </a:lnTo>
                  <a:lnTo>
                    <a:pt x="77" y="172"/>
                  </a:lnTo>
                  <a:lnTo>
                    <a:pt x="90" y="184"/>
                  </a:lnTo>
                  <a:lnTo>
                    <a:pt x="106" y="199"/>
                  </a:lnTo>
                  <a:lnTo>
                    <a:pt x="124" y="216"/>
                  </a:lnTo>
                  <a:lnTo>
                    <a:pt x="145" y="231"/>
                  </a:lnTo>
                  <a:lnTo>
                    <a:pt x="167" y="248"/>
                  </a:lnTo>
                  <a:lnTo>
                    <a:pt x="192" y="263"/>
                  </a:lnTo>
                  <a:lnTo>
                    <a:pt x="220" y="277"/>
                  </a:lnTo>
                  <a:lnTo>
                    <a:pt x="247" y="288"/>
                  </a:lnTo>
                  <a:lnTo>
                    <a:pt x="276" y="295"/>
                  </a:lnTo>
                  <a:lnTo>
                    <a:pt x="306" y="301"/>
                  </a:lnTo>
                  <a:lnTo>
                    <a:pt x="302" y="299"/>
                  </a:lnTo>
                  <a:lnTo>
                    <a:pt x="290" y="297"/>
                  </a:lnTo>
                  <a:lnTo>
                    <a:pt x="272" y="292"/>
                  </a:lnTo>
                  <a:lnTo>
                    <a:pt x="250" y="282"/>
                  </a:lnTo>
                  <a:lnTo>
                    <a:pt x="224" y="269"/>
                  </a:lnTo>
                  <a:lnTo>
                    <a:pt x="194" y="252"/>
                  </a:lnTo>
                  <a:lnTo>
                    <a:pt x="163" y="229"/>
                  </a:lnTo>
                  <a:lnTo>
                    <a:pt x="133" y="199"/>
                  </a:lnTo>
                  <a:lnTo>
                    <a:pt x="103" y="163"/>
                  </a:lnTo>
                  <a:lnTo>
                    <a:pt x="106" y="165"/>
                  </a:lnTo>
                  <a:lnTo>
                    <a:pt x="111" y="172"/>
                  </a:lnTo>
                  <a:lnTo>
                    <a:pt x="122" y="183"/>
                  </a:lnTo>
                  <a:lnTo>
                    <a:pt x="135" y="195"/>
                  </a:lnTo>
                  <a:lnTo>
                    <a:pt x="152" y="209"/>
                  </a:lnTo>
                  <a:lnTo>
                    <a:pt x="171" y="223"/>
                  </a:lnTo>
                  <a:lnTo>
                    <a:pt x="194" y="238"/>
                  </a:lnTo>
                  <a:lnTo>
                    <a:pt x="218" y="250"/>
                  </a:lnTo>
                  <a:lnTo>
                    <a:pt x="246" y="260"/>
                  </a:lnTo>
                  <a:lnTo>
                    <a:pt x="271" y="267"/>
                  </a:lnTo>
                  <a:lnTo>
                    <a:pt x="262" y="264"/>
                  </a:lnTo>
                  <a:lnTo>
                    <a:pt x="246" y="257"/>
                  </a:lnTo>
                  <a:lnTo>
                    <a:pt x="225" y="247"/>
                  </a:lnTo>
                  <a:lnTo>
                    <a:pt x="200" y="231"/>
                  </a:lnTo>
                  <a:lnTo>
                    <a:pt x="171" y="210"/>
                  </a:lnTo>
                  <a:lnTo>
                    <a:pt x="141" y="182"/>
                  </a:lnTo>
                  <a:lnTo>
                    <a:pt x="108" y="145"/>
                  </a:lnTo>
                  <a:lnTo>
                    <a:pt x="111" y="148"/>
                  </a:lnTo>
                  <a:lnTo>
                    <a:pt x="118" y="153"/>
                  </a:lnTo>
                  <a:lnTo>
                    <a:pt x="127" y="163"/>
                  </a:lnTo>
                  <a:lnTo>
                    <a:pt x="140" y="175"/>
                  </a:lnTo>
                  <a:lnTo>
                    <a:pt x="156" y="188"/>
                  </a:lnTo>
                  <a:lnTo>
                    <a:pt x="171" y="201"/>
                  </a:lnTo>
                  <a:lnTo>
                    <a:pt x="190" y="214"/>
                  </a:lnTo>
                  <a:lnTo>
                    <a:pt x="207" y="227"/>
                  </a:lnTo>
                  <a:lnTo>
                    <a:pt x="225" y="237"/>
                  </a:lnTo>
                  <a:lnTo>
                    <a:pt x="242" y="244"/>
                  </a:lnTo>
                  <a:lnTo>
                    <a:pt x="239" y="242"/>
                  </a:lnTo>
                  <a:lnTo>
                    <a:pt x="230" y="237"/>
                  </a:lnTo>
                  <a:lnTo>
                    <a:pt x="218" y="229"/>
                  </a:lnTo>
                  <a:lnTo>
                    <a:pt x="203" y="217"/>
                  </a:lnTo>
                  <a:lnTo>
                    <a:pt x="184" y="201"/>
                  </a:lnTo>
                  <a:lnTo>
                    <a:pt x="166" y="184"/>
                  </a:lnTo>
                  <a:lnTo>
                    <a:pt x="146" y="165"/>
                  </a:lnTo>
                  <a:lnTo>
                    <a:pt x="127" y="141"/>
                  </a:lnTo>
                  <a:lnTo>
                    <a:pt x="110" y="116"/>
                  </a:lnTo>
                  <a:lnTo>
                    <a:pt x="94" y="90"/>
                  </a:lnTo>
                  <a:lnTo>
                    <a:pt x="97" y="93"/>
                  </a:lnTo>
                  <a:lnTo>
                    <a:pt x="102" y="100"/>
                  </a:lnTo>
                  <a:lnTo>
                    <a:pt x="111" y="112"/>
                  </a:lnTo>
                  <a:lnTo>
                    <a:pt x="123" y="128"/>
                  </a:lnTo>
                  <a:lnTo>
                    <a:pt x="137" y="144"/>
                  </a:lnTo>
                  <a:lnTo>
                    <a:pt x="154" y="162"/>
                  </a:lnTo>
                  <a:lnTo>
                    <a:pt x="174" y="179"/>
                  </a:lnTo>
                  <a:lnTo>
                    <a:pt x="195" y="196"/>
                  </a:lnTo>
                  <a:lnTo>
                    <a:pt x="217" y="210"/>
                  </a:lnTo>
                  <a:lnTo>
                    <a:pt x="215" y="208"/>
                  </a:lnTo>
                  <a:lnTo>
                    <a:pt x="209" y="202"/>
                  </a:lnTo>
                  <a:lnTo>
                    <a:pt x="199" y="195"/>
                  </a:lnTo>
                  <a:lnTo>
                    <a:pt x="187" y="183"/>
                  </a:lnTo>
                  <a:lnTo>
                    <a:pt x="174" y="170"/>
                  </a:lnTo>
                  <a:lnTo>
                    <a:pt x="160" y="153"/>
                  </a:lnTo>
                  <a:lnTo>
                    <a:pt x="144" y="133"/>
                  </a:lnTo>
                  <a:lnTo>
                    <a:pt x="128" y="112"/>
                  </a:lnTo>
                  <a:lnTo>
                    <a:pt x="114" y="91"/>
                  </a:lnTo>
                  <a:lnTo>
                    <a:pt x="105" y="77"/>
                  </a:lnTo>
                  <a:lnTo>
                    <a:pt x="97" y="66"/>
                  </a:lnTo>
                  <a:lnTo>
                    <a:pt x="91" y="58"/>
                  </a:lnTo>
                  <a:lnTo>
                    <a:pt x="89" y="55"/>
                  </a:lnTo>
                  <a:lnTo>
                    <a:pt x="87" y="52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9" y="53"/>
                  </a:lnTo>
                  <a:lnTo>
                    <a:pt x="94" y="60"/>
                  </a:lnTo>
                  <a:lnTo>
                    <a:pt x="102" y="70"/>
                  </a:lnTo>
                  <a:lnTo>
                    <a:pt x="112" y="83"/>
                  </a:lnTo>
                  <a:lnTo>
                    <a:pt x="124" y="98"/>
                  </a:lnTo>
                  <a:lnTo>
                    <a:pt x="139" y="112"/>
                  </a:lnTo>
                  <a:lnTo>
                    <a:pt x="153" y="128"/>
                  </a:lnTo>
                  <a:lnTo>
                    <a:pt x="169" y="142"/>
                  </a:lnTo>
                  <a:lnTo>
                    <a:pt x="184" y="154"/>
                  </a:lnTo>
                  <a:lnTo>
                    <a:pt x="201" y="163"/>
                  </a:lnTo>
                  <a:lnTo>
                    <a:pt x="217" y="170"/>
                  </a:lnTo>
                  <a:lnTo>
                    <a:pt x="213" y="168"/>
                  </a:lnTo>
                  <a:lnTo>
                    <a:pt x="205" y="163"/>
                  </a:lnTo>
                  <a:lnTo>
                    <a:pt x="192" y="153"/>
                  </a:lnTo>
                  <a:lnTo>
                    <a:pt x="175" y="137"/>
                  </a:lnTo>
                  <a:lnTo>
                    <a:pt x="157" y="116"/>
                  </a:lnTo>
                  <a:lnTo>
                    <a:pt x="136" y="87"/>
                  </a:lnTo>
                  <a:lnTo>
                    <a:pt x="139" y="90"/>
                  </a:lnTo>
                  <a:lnTo>
                    <a:pt x="145" y="95"/>
                  </a:lnTo>
                  <a:lnTo>
                    <a:pt x="156" y="104"/>
                  </a:lnTo>
                  <a:lnTo>
                    <a:pt x="169" y="113"/>
                  </a:lnTo>
                  <a:lnTo>
                    <a:pt x="183" y="124"/>
                  </a:lnTo>
                  <a:lnTo>
                    <a:pt x="199" y="134"/>
                  </a:lnTo>
                  <a:lnTo>
                    <a:pt x="215" y="142"/>
                  </a:lnTo>
                  <a:lnTo>
                    <a:pt x="229" y="149"/>
                  </a:lnTo>
                  <a:lnTo>
                    <a:pt x="246" y="154"/>
                  </a:lnTo>
                  <a:lnTo>
                    <a:pt x="259" y="157"/>
                  </a:lnTo>
                  <a:lnTo>
                    <a:pt x="267" y="158"/>
                  </a:lnTo>
                  <a:lnTo>
                    <a:pt x="273" y="158"/>
                  </a:lnTo>
                  <a:lnTo>
                    <a:pt x="276" y="157"/>
                  </a:lnTo>
                  <a:lnTo>
                    <a:pt x="276" y="157"/>
                  </a:lnTo>
                  <a:lnTo>
                    <a:pt x="273" y="155"/>
                  </a:lnTo>
                  <a:lnTo>
                    <a:pt x="266" y="151"/>
                  </a:lnTo>
                  <a:lnTo>
                    <a:pt x="253" y="145"/>
                  </a:lnTo>
                  <a:lnTo>
                    <a:pt x="237" y="137"/>
                  </a:lnTo>
                  <a:lnTo>
                    <a:pt x="218" y="128"/>
                  </a:lnTo>
                  <a:lnTo>
                    <a:pt x="200" y="116"/>
                  </a:lnTo>
                  <a:lnTo>
                    <a:pt x="182" y="104"/>
                  </a:lnTo>
                  <a:lnTo>
                    <a:pt x="163" y="91"/>
                  </a:lnTo>
                  <a:lnTo>
                    <a:pt x="149" y="78"/>
                  </a:lnTo>
                  <a:lnTo>
                    <a:pt x="131" y="64"/>
                  </a:lnTo>
                  <a:lnTo>
                    <a:pt x="111" y="51"/>
                  </a:lnTo>
                  <a:lnTo>
                    <a:pt x="93" y="40"/>
                  </a:lnTo>
                  <a:lnTo>
                    <a:pt x="76" y="31"/>
                  </a:lnTo>
                  <a:lnTo>
                    <a:pt x="63" y="26"/>
                  </a:lnTo>
                  <a:lnTo>
                    <a:pt x="53" y="23"/>
                  </a:lnTo>
                  <a:lnTo>
                    <a:pt x="51" y="22"/>
                  </a:lnTo>
                  <a:lnTo>
                    <a:pt x="53" y="22"/>
                  </a:lnTo>
                  <a:lnTo>
                    <a:pt x="63" y="23"/>
                  </a:lnTo>
                  <a:lnTo>
                    <a:pt x="77" y="27"/>
                  </a:lnTo>
                  <a:lnTo>
                    <a:pt x="93" y="32"/>
                  </a:lnTo>
                  <a:lnTo>
                    <a:pt x="111" y="39"/>
                  </a:lnTo>
                  <a:lnTo>
                    <a:pt x="128" y="49"/>
                  </a:lnTo>
                  <a:lnTo>
                    <a:pt x="145" y="61"/>
                  </a:lnTo>
                  <a:lnTo>
                    <a:pt x="162" y="74"/>
                  </a:lnTo>
                  <a:lnTo>
                    <a:pt x="179" y="83"/>
                  </a:lnTo>
                  <a:lnTo>
                    <a:pt x="196" y="91"/>
                  </a:lnTo>
                  <a:lnTo>
                    <a:pt x="212" y="98"/>
                  </a:lnTo>
                  <a:lnTo>
                    <a:pt x="225" y="102"/>
                  </a:lnTo>
                  <a:lnTo>
                    <a:pt x="233" y="104"/>
                  </a:lnTo>
                  <a:lnTo>
                    <a:pt x="237" y="104"/>
                  </a:lnTo>
                  <a:lnTo>
                    <a:pt x="234" y="103"/>
                  </a:lnTo>
                  <a:lnTo>
                    <a:pt x="228" y="98"/>
                  </a:lnTo>
                  <a:lnTo>
                    <a:pt x="217" y="89"/>
                  </a:lnTo>
                  <a:lnTo>
                    <a:pt x="201" y="77"/>
                  </a:lnTo>
                  <a:lnTo>
                    <a:pt x="180" y="62"/>
                  </a:lnTo>
                  <a:lnTo>
                    <a:pt x="153" y="47"/>
                  </a:lnTo>
                  <a:lnTo>
                    <a:pt x="132" y="34"/>
                  </a:lnTo>
                  <a:lnTo>
                    <a:pt x="115" y="24"/>
                  </a:lnTo>
                  <a:lnTo>
                    <a:pt x="102" y="19"/>
                  </a:lnTo>
                  <a:lnTo>
                    <a:pt x="91" y="17"/>
                  </a:lnTo>
                  <a:lnTo>
                    <a:pt x="85" y="14"/>
                  </a:lnTo>
                  <a:lnTo>
                    <a:pt x="97" y="15"/>
                  </a:lnTo>
                  <a:lnTo>
                    <a:pt x="112" y="19"/>
                  </a:lnTo>
                  <a:lnTo>
                    <a:pt x="135" y="26"/>
                  </a:lnTo>
                  <a:lnTo>
                    <a:pt x="160" y="35"/>
                  </a:lnTo>
                  <a:lnTo>
                    <a:pt x="187" y="51"/>
                  </a:lnTo>
                  <a:lnTo>
                    <a:pt x="217" y="70"/>
                  </a:lnTo>
                  <a:lnTo>
                    <a:pt x="250" y="96"/>
                  </a:lnTo>
                  <a:lnTo>
                    <a:pt x="249" y="94"/>
                  </a:lnTo>
                  <a:lnTo>
                    <a:pt x="245" y="86"/>
                  </a:lnTo>
                  <a:lnTo>
                    <a:pt x="239" y="76"/>
                  </a:lnTo>
                  <a:lnTo>
                    <a:pt x="230" y="61"/>
                  </a:lnTo>
                  <a:lnTo>
                    <a:pt x="217" y="47"/>
                  </a:lnTo>
                  <a:lnTo>
                    <a:pt x="200" y="31"/>
                  </a:lnTo>
                  <a:lnTo>
                    <a:pt x="178" y="17"/>
                  </a:lnTo>
                  <a:lnTo>
                    <a:pt x="182" y="18"/>
                  </a:lnTo>
                  <a:lnTo>
                    <a:pt x="192" y="23"/>
                  </a:lnTo>
                  <a:lnTo>
                    <a:pt x="207" y="31"/>
                  </a:lnTo>
                  <a:lnTo>
                    <a:pt x="225" y="43"/>
                  </a:lnTo>
                  <a:lnTo>
                    <a:pt x="245" y="58"/>
                  </a:lnTo>
                  <a:lnTo>
                    <a:pt x="264" y="81"/>
                  </a:lnTo>
                  <a:lnTo>
                    <a:pt x="279" y="99"/>
                  </a:lnTo>
                  <a:lnTo>
                    <a:pt x="289" y="113"/>
                  </a:lnTo>
                  <a:lnTo>
                    <a:pt x="296" y="123"/>
                  </a:lnTo>
                  <a:lnTo>
                    <a:pt x="301" y="129"/>
                  </a:lnTo>
                  <a:lnTo>
                    <a:pt x="302" y="133"/>
                  </a:lnTo>
                  <a:lnTo>
                    <a:pt x="304" y="136"/>
                  </a:lnTo>
                  <a:lnTo>
                    <a:pt x="304" y="136"/>
                  </a:lnTo>
                  <a:lnTo>
                    <a:pt x="304" y="130"/>
                  </a:lnTo>
                  <a:lnTo>
                    <a:pt x="301" y="119"/>
                  </a:lnTo>
                  <a:lnTo>
                    <a:pt x="296" y="100"/>
                  </a:lnTo>
                  <a:lnTo>
                    <a:pt x="284" y="79"/>
                  </a:lnTo>
                  <a:lnTo>
                    <a:pt x="266" y="57"/>
                  </a:lnTo>
                  <a:lnTo>
                    <a:pt x="245" y="38"/>
                  </a:lnTo>
                  <a:lnTo>
                    <a:pt x="228" y="24"/>
                  </a:lnTo>
                  <a:lnTo>
                    <a:pt x="215" y="14"/>
                  </a:lnTo>
                  <a:lnTo>
                    <a:pt x="207" y="9"/>
                  </a:lnTo>
                  <a:lnTo>
                    <a:pt x="204" y="6"/>
                  </a:lnTo>
                  <a:lnTo>
                    <a:pt x="207" y="9"/>
                  </a:lnTo>
                  <a:lnTo>
                    <a:pt x="215" y="13"/>
                  </a:lnTo>
                  <a:lnTo>
                    <a:pt x="226" y="21"/>
                  </a:lnTo>
                  <a:lnTo>
                    <a:pt x="241" y="31"/>
                  </a:lnTo>
                  <a:lnTo>
                    <a:pt x="258" y="44"/>
                  </a:lnTo>
                  <a:lnTo>
                    <a:pt x="276" y="60"/>
                  </a:lnTo>
                  <a:lnTo>
                    <a:pt x="293" y="78"/>
                  </a:lnTo>
                  <a:lnTo>
                    <a:pt x="310" y="99"/>
                  </a:lnTo>
                  <a:lnTo>
                    <a:pt x="325" y="123"/>
                  </a:lnTo>
                  <a:lnTo>
                    <a:pt x="325" y="120"/>
                  </a:lnTo>
                  <a:lnTo>
                    <a:pt x="323" y="110"/>
                  </a:lnTo>
                  <a:lnTo>
                    <a:pt x="318" y="95"/>
                  </a:lnTo>
                  <a:lnTo>
                    <a:pt x="310" y="76"/>
                  </a:lnTo>
                  <a:lnTo>
                    <a:pt x="297" y="53"/>
                  </a:lnTo>
                  <a:lnTo>
                    <a:pt x="277" y="28"/>
                  </a:lnTo>
                  <a:lnTo>
                    <a:pt x="280" y="31"/>
                  </a:lnTo>
                  <a:lnTo>
                    <a:pt x="285" y="36"/>
                  </a:lnTo>
                  <a:lnTo>
                    <a:pt x="294" y="45"/>
                  </a:lnTo>
                  <a:lnTo>
                    <a:pt x="306" y="58"/>
                  </a:lnTo>
                  <a:lnTo>
                    <a:pt x="318" y="73"/>
                  </a:lnTo>
                  <a:lnTo>
                    <a:pt x="331" y="89"/>
                  </a:lnTo>
                  <a:lnTo>
                    <a:pt x="343" y="107"/>
                  </a:lnTo>
                  <a:lnTo>
                    <a:pt x="355" y="125"/>
                  </a:lnTo>
                  <a:lnTo>
                    <a:pt x="363" y="144"/>
                  </a:lnTo>
                  <a:lnTo>
                    <a:pt x="363" y="140"/>
                  </a:lnTo>
                  <a:lnTo>
                    <a:pt x="360" y="129"/>
                  </a:lnTo>
                  <a:lnTo>
                    <a:pt x="357" y="113"/>
                  </a:lnTo>
                  <a:lnTo>
                    <a:pt x="352" y="96"/>
                  </a:lnTo>
                  <a:lnTo>
                    <a:pt x="344" y="79"/>
                  </a:lnTo>
                  <a:lnTo>
                    <a:pt x="334" y="65"/>
                  </a:lnTo>
                  <a:lnTo>
                    <a:pt x="335" y="66"/>
                  </a:lnTo>
                  <a:lnTo>
                    <a:pt x="340" y="70"/>
                  </a:lnTo>
                  <a:lnTo>
                    <a:pt x="348" y="79"/>
                  </a:lnTo>
                  <a:lnTo>
                    <a:pt x="357" y="93"/>
                  </a:lnTo>
                  <a:lnTo>
                    <a:pt x="366" y="110"/>
                  </a:lnTo>
                  <a:lnTo>
                    <a:pt x="377" y="133"/>
                  </a:lnTo>
                  <a:lnTo>
                    <a:pt x="387" y="163"/>
                  </a:lnTo>
                  <a:lnTo>
                    <a:pt x="387" y="159"/>
                  </a:lnTo>
                  <a:lnTo>
                    <a:pt x="387" y="146"/>
                  </a:lnTo>
                  <a:lnTo>
                    <a:pt x="383" y="129"/>
                  </a:lnTo>
                  <a:lnTo>
                    <a:pt x="377" y="107"/>
                  </a:lnTo>
                  <a:lnTo>
                    <a:pt x="364" y="83"/>
                  </a:lnTo>
                  <a:lnTo>
                    <a:pt x="344" y="58"/>
                  </a:lnTo>
                  <a:lnTo>
                    <a:pt x="347" y="61"/>
                  </a:lnTo>
                  <a:lnTo>
                    <a:pt x="353" y="68"/>
                  </a:lnTo>
                  <a:lnTo>
                    <a:pt x="364" y="78"/>
                  </a:lnTo>
                  <a:lnTo>
                    <a:pt x="376" y="93"/>
                  </a:lnTo>
                  <a:lnTo>
                    <a:pt x="389" y="110"/>
                  </a:lnTo>
                  <a:lnTo>
                    <a:pt x="402" y="130"/>
                  </a:lnTo>
                  <a:lnTo>
                    <a:pt x="415" y="154"/>
                  </a:lnTo>
                  <a:lnTo>
                    <a:pt x="425" y="180"/>
                  </a:lnTo>
                  <a:lnTo>
                    <a:pt x="424" y="175"/>
                  </a:lnTo>
                  <a:lnTo>
                    <a:pt x="421" y="163"/>
                  </a:lnTo>
                  <a:lnTo>
                    <a:pt x="416" y="144"/>
                  </a:lnTo>
                  <a:lnTo>
                    <a:pt x="406" y="120"/>
                  </a:lnTo>
                  <a:lnTo>
                    <a:pt x="390" y="91"/>
                  </a:lnTo>
                  <a:lnTo>
                    <a:pt x="368" y="58"/>
                  </a:lnTo>
                  <a:lnTo>
                    <a:pt x="338" y="24"/>
                  </a:lnTo>
                  <a:lnTo>
                    <a:pt x="340" y="27"/>
                  </a:lnTo>
                  <a:lnTo>
                    <a:pt x="347" y="32"/>
                  </a:lnTo>
                  <a:lnTo>
                    <a:pt x="359" y="41"/>
                  </a:lnTo>
                  <a:lnTo>
                    <a:pt x="372" y="55"/>
                  </a:lnTo>
                  <a:lnTo>
                    <a:pt x="387" y="70"/>
                  </a:lnTo>
                  <a:lnTo>
                    <a:pt x="404" y="91"/>
                  </a:lnTo>
                  <a:lnTo>
                    <a:pt x="421" y="115"/>
                  </a:lnTo>
                  <a:lnTo>
                    <a:pt x="438" y="142"/>
                  </a:lnTo>
                  <a:lnTo>
                    <a:pt x="453" y="172"/>
                  </a:lnTo>
                  <a:lnTo>
                    <a:pt x="465" y="206"/>
                  </a:lnTo>
                  <a:lnTo>
                    <a:pt x="474" y="244"/>
                  </a:lnTo>
                  <a:lnTo>
                    <a:pt x="478" y="285"/>
                  </a:lnTo>
                  <a:lnTo>
                    <a:pt x="479" y="281"/>
                  </a:lnTo>
                  <a:lnTo>
                    <a:pt x="479" y="271"/>
                  </a:lnTo>
                  <a:lnTo>
                    <a:pt x="480" y="252"/>
                  </a:lnTo>
                  <a:lnTo>
                    <a:pt x="479" y="231"/>
                  </a:lnTo>
                  <a:lnTo>
                    <a:pt x="476" y="205"/>
                  </a:lnTo>
                  <a:lnTo>
                    <a:pt x="470" y="178"/>
                  </a:lnTo>
                  <a:lnTo>
                    <a:pt x="461" y="148"/>
                  </a:lnTo>
                  <a:lnTo>
                    <a:pt x="446" y="119"/>
                  </a:lnTo>
                  <a:lnTo>
                    <a:pt x="427" y="91"/>
                  </a:lnTo>
                  <a:lnTo>
                    <a:pt x="404" y="64"/>
                  </a:lnTo>
                  <a:lnTo>
                    <a:pt x="385" y="43"/>
                  </a:lnTo>
                  <a:lnTo>
                    <a:pt x="369" y="26"/>
                  </a:lnTo>
                  <a:lnTo>
                    <a:pt x="357" y="14"/>
                  </a:lnTo>
                  <a:lnTo>
                    <a:pt x="347" y="5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4"/>
            <p:cNvSpPr>
              <a:spLocks/>
            </p:cNvSpPr>
            <p:nvPr/>
          </p:nvSpPr>
          <p:spPr bwMode="auto">
            <a:xfrm>
              <a:off x="5741989" y="173038"/>
              <a:ext cx="9525" cy="6350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1 w 6"/>
                <a:gd name="T5" fmla="*/ 1 h 4"/>
                <a:gd name="T6" fmla="*/ 4 w 6"/>
                <a:gd name="T7" fmla="*/ 2 h 4"/>
                <a:gd name="T8" fmla="*/ 6 w 6"/>
                <a:gd name="T9" fmla="*/ 4 h 4"/>
                <a:gd name="T10" fmla="*/ 2 w 6"/>
                <a:gd name="T11" fmla="*/ 1 h 4"/>
                <a:gd name="T12" fmla="*/ 0 w 6"/>
                <a:gd name="T13" fmla="*/ 0 h 4"/>
                <a:gd name="T14" fmla="*/ 0 w 6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4" y="2"/>
                  </a:lnTo>
                  <a:lnTo>
                    <a:pt x="6" y="4"/>
                  </a:lnTo>
                  <a:lnTo>
                    <a:pt x="2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5"/>
            <p:cNvSpPr>
              <a:spLocks/>
            </p:cNvSpPr>
            <p:nvPr/>
          </p:nvSpPr>
          <p:spPr bwMode="auto">
            <a:xfrm>
              <a:off x="5700714" y="606425"/>
              <a:ext cx="96838" cy="25400"/>
            </a:xfrm>
            <a:custGeom>
              <a:avLst/>
              <a:gdLst>
                <a:gd name="T0" fmla="*/ 0 w 61"/>
                <a:gd name="T1" fmla="*/ 0 h 16"/>
                <a:gd name="T2" fmla="*/ 18 w 61"/>
                <a:gd name="T3" fmla="*/ 5 h 16"/>
                <a:gd name="T4" fmla="*/ 34 w 61"/>
                <a:gd name="T5" fmla="*/ 7 h 16"/>
                <a:gd name="T6" fmla="*/ 45 w 61"/>
                <a:gd name="T7" fmla="*/ 7 h 16"/>
                <a:gd name="T8" fmla="*/ 53 w 61"/>
                <a:gd name="T9" fmla="*/ 5 h 16"/>
                <a:gd name="T10" fmla="*/ 56 w 61"/>
                <a:gd name="T11" fmla="*/ 4 h 16"/>
                <a:gd name="T12" fmla="*/ 61 w 61"/>
                <a:gd name="T13" fmla="*/ 13 h 16"/>
                <a:gd name="T14" fmla="*/ 48 w 61"/>
                <a:gd name="T15" fmla="*/ 16 h 16"/>
                <a:gd name="T16" fmla="*/ 34 w 61"/>
                <a:gd name="T17" fmla="*/ 15 h 16"/>
                <a:gd name="T18" fmla="*/ 20 w 61"/>
                <a:gd name="T19" fmla="*/ 11 h 16"/>
                <a:gd name="T20" fmla="*/ 10 w 61"/>
                <a:gd name="T21" fmla="*/ 5 h 16"/>
                <a:gd name="T22" fmla="*/ 2 w 61"/>
                <a:gd name="T23" fmla="*/ 3 h 16"/>
                <a:gd name="T24" fmla="*/ 0 w 61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6">
                  <a:moveTo>
                    <a:pt x="0" y="0"/>
                  </a:moveTo>
                  <a:lnTo>
                    <a:pt x="18" y="5"/>
                  </a:lnTo>
                  <a:lnTo>
                    <a:pt x="34" y="7"/>
                  </a:lnTo>
                  <a:lnTo>
                    <a:pt x="45" y="7"/>
                  </a:lnTo>
                  <a:lnTo>
                    <a:pt x="53" y="5"/>
                  </a:lnTo>
                  <a:lnTo>
                    <a:pt x="56" y="4"/>
                  </a:lnTo>
                  <a:lnTo>
                    <a:pt x="61" y="13"/>
                  </a:lnTo>
                  <a:lnTo>
                    <a:pt x="48" y="16"/>
                  </a:lnTo>
                  <a:lnTo>
                    <a:pt x="34" y="15"/>
                  </a:lnTo>
                  <a:lnTo>
                    <a:pt x="20" y="11"/>
                  </a:lnTo>
                  <a:lnTo>
                    <a:pt x="10" y="5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6"/>
            <p:cNvSpPr>
              <a:spLocks/>
            </p:cNvSpPr>
            <p:nvPr/>
          </p:nvSpPr>
          <p:spPr bwMode="auto">
            <a:xfrm>
              <a:off x="5754689" y="442913"/>
              <a:ext cx="20638" cy="117475"/>
            </a:xfrm>
            <a:custGeom>
              <a:avLst/>
              <a:gdLst>
                <a:gd name="T0" fmla="*/ 9 w 13"/>
                <a:gd name="T1" fmla="*/ 0 h 74"/>
                <a:gd name="T2" fmla="*/ 10 w 13"/>
                <a:gd name="T3" fmla="*/ 2 h 74"/>
                <a:gd name="T4" fmla="*/ 11 w 13"/>
                <a:gd name="T5" fmla="*/ 13 h 74"/>
                <a:gd name="T6" fmla="*/ 13 w 13"/>
                <a:gd name="T7" fmla="*/ 30 h 74"/>
                <a:gd name="T8" fmla="*/ 10 w 13"/>
                <a:gd name="T9" fmla="*/ 51 h 74"/>
                <a:gd name="T10" fmla="*/ 5 w 13"/>
                <a:gd name="T11" fmla="*/ 74 h 74"/>
                <a:gd name="T12" fmla="*/ 0 w 13"/>
                <a:gd name="T13" fmla="*/ 68 h 74"/>
                <a:gd name="T14" fmla="*/ 1 w 13"/>
                <a:gd name="T15" fmla="*/ 64 h 74"/>
                <a:gd name="T16" fmla="*/ 5 w 13"/>
                <a:gd name="T17" fmla="*/ 56 h 74"/>
                <a:gd name="T18" fmla="*/ 7 w 13"/>
                <a:gd name="T19" fmla="*/ 42 h 74"/>
                <a:gd name="T20" fmla="*/ 10 w 13"/>
                <a:gd name="T21" fmla="*/ 23 h 74"/>
                <a:gd name="T22" fmla="*/ 9 w 13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74">
                  <a:moveTo>
                    <a:pt x="9" y="0"/>
                  </a:moveTo>
                  <a:lnTo>
                    <a:pt x="10" y="2"/>
                  </a:lnTo>
                  <a:lnTo>
                    <a:pt x="11" y="13"/>
                  </a:lnTo>
                  <a:lnTo>
                    <a:pt x="13" y="30"/>
                  </a:lnTo>
                  <a:lnTo>
                    <a:pt x="10" y="51"/>
                  </a:lnTo>
                  <a:lnTo>
                    <a:pt x="5" y="74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5" y="56"/>
                  </a:lnTo>
                  <a:lnTo>
                    <a:pt x="7" y="42"/>
                  </a:lnTo>
                  <a:lnTo>
                    <a:pt x="10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7"/>
            <p:cNvSpPr>
              <a:spLocks/>
            </p:cNvSpPr>
            <p:nvPr/>
          </p:nvSpPr>
          <p:spPr bwMode="auto">
            <a:xfrm>
              <a:off x="5745164" y="492125"/>
              <a:ext cx="17463" cy="65088"/>
            </a:xfrm>
            <a:custGeom>
              <a:avLst/>
              <a:gdLst>
                <a:gd name="T0" fmla="*/ 9 w 11"/>
                <a:gd name="T1" fmla="*/ 0 h 41"/>
                <a:gd name="T2" fmla="*/ 9 w 11"/>
                <a:gd name="T3" fmla="*/ 4 h 41"/>
                <a:gd name="T4" fmla="*/ 11 w 11"/>
                <a:gd name="T5" fmla="*/ 15 h 41"/>
                <a:gd name="T6" fmla="*/ 11 w 11"/>
                <a:gd name="T7" fmla="*/ 28 h 41"/>
                <a:gd name="T8" fmla="*/ 8 w 11"/>
                <a:gd name="T9" fmla="*/ 41 h 41"/>
                <a:gd name="T10" fmla="*/ 0 w 11"/>
                <a:gd name="T11" fmla="*/ 36 h 41"/>
                <a:gd name="T12" fmla="*/ 2 w 11"/>
                <a:gd name="T13" fmla="*/ 34 h 41"/>
                <a:gd name="T14" fmla="*/ 3 w 11"/>
                <a:gd name="T15" fmla="*/ 29 h 41"/>
                <a:gd name="T16" fmla="*/ 7 w 11"/>
                <a:gd name="T17" fmla="*/ 19 h 41"/>
                <a:gd name="T18" fmla="*/ 9 w 11"/>
                <a:gd name="T1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41">
                  <a:moveTo>
                    <a:pt x="9" y="0"/>
                  </a:moveTo>
                  <a:lnTo>
                    <a:pt x="9" y="4"/>
                  </a:lnTo>
                  <a:lnTo>
                    <a:pt x="11" y="15"/>
                  </a:lnTo>
                  <a:lnTo>
                    <a:pt x="11" y="28"/>
                  </a:lnTo>
                  <a:lnTo>
                    <a:pt x="8" y="41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3" y="29"/>
                  </a:lnTo>
                  <a:lnTo>
                    <a:pt x="7" y="1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8"/>
            <p:cNvSpPr>
              <a:spLocks/>
            </p:cNvSpPr>
            <p:nvPr/>
          </p:nvSpPr>
          <p:spPr bwMode="auto">
            <a:xfrm>
              <a:off x="5830889" y="517525"/>
              <a:ext cx="39688" cy="179388"/>
            </a:xfrm>
            <a:custGeom>
              <a:avLst/>
              <a:gdLst>
                <a:gd name="T0" fmla="*/ 24 w 25"/>
                <a:gd name="T1" fmla="*/ 0 h 113"/>
                <a:gd name="T2" fmla="*/ 24 w 25"/>
                <a:gd name="T3" fmla="*/ 4 h 113"/>
                <a:gd name="T4" fmla="*/ 25 w 25"/>
                <a:gd name="T5" fmla="*/ 14 h 113"/>
                <a:gd name="T6" fmla="*/ 25 w 25"/>
                <a:gd name="T7" fmla="*/ 33 h 113"/>
                <a:gd name="T8" fmla="*/ 25 w 25"/>
                <a:gd name="T9" fmla="*/ 55 h 113"/>
                <a:gd name="T10" fmla="*/ 22 w 25"/>
                <a:gd name="T11" fmla="*/ 81 h 113"/>
                <a:gd name="T12" fmla="*/ 17 w 25"/>
                <a:gd name="T13" fmla="*/ 110 h 113"/>
                <a:gd name="T14" fmla="*/ 14 w 25"/>
                <a:gd name="T15" fmla="*/ 113 h 113"/>
                <a:gd name="T16" fmla="*/ 0 w 25"/>
                <a:gd name="T17" fmla="*/ 89 h 113"/>
                <a:gd name="T18" fmla="*/ 1 w 25"/>
                <a:gd name="T19" fmla="*/ 88 h 113"/>
                <a:gd name="T20" fmla="*/ 5 w 25"/>
                <a:gd name="T21" fmla="*/ 81 h 113"/>
                <a:gd name="T22" fmla="*/ 10 w 25"/>
                <a:gd name="T23" fmla="*/ 69 h 113"/>
                <a:gd name="T24" fmla="*/ 16 w 25"/>
                <a:gd name="T25" fmla="*/ 54 h 113"/>
                <a:gd name="T26" fmla="*/ 20 w 25"/>
                <a:gd name="T27" fmla="*/ 30 h 113"/>
                <a:gd name="T28" fmla="*/ 24 w 25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113">
                  <a:moveTo>
                    <a:pt x="24" y="0"/>
                  </a:moveTo>
                  <a:lnTo>
                    <a:pt x="24" y="4"/>
                  </a:lnTo>
                  <a:lnTo>
                    <a:pt x="25" y="14"/>
                  </a:lnTo>
                  <a:lnTo>
                    <a:pt x="25" y="33"/>
                  </a:lnTo>
                  <a:lnTo>
                    <a:pt x="25" y="55"/>
                  </a:lnTo>
                  <a:lnTo>
                    <a:pt x="22" y="81"/>
                  </a:lnTo>
                  <a:lnTo>
                    <a:pt x="17" y="110"/>
                  </a:lnTo>
                  <a:lnTo>
                    <a:pt x="14" y="113"/>
                  </a:lnTo>
                  <a:lnTo>
                    <a:pt x="0" y="89"/>
                  </a:lnTo>
                  <a:lnTo>
                    <a:pt x="1" y="88"/>
                  </a:lnTo>
                  <a:lnTo>
                    <a:pt x="5" y="81"/>
                  </a:lnTo>
                  <a:lnTo>
                    <a:pt x="10" y="69"/>
                  </a:lnTo>
                  <a:lnTo>
                    <a:pt x="16" y="54"/>
                  </a:lnTo>
                  <a:lnTo>
                    <a:pt x="20" y="3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9"/>
            <p:cNvSpPr>
              <a:spLocks/>
            </p:cNvSpPr>
            <p:nvPr/>
          </p:nvSpPr>
          <p:spPr bwMode="auto">
            <a:xfrm>
              <a:off x="5797551" y="831850"/>
              <a:ext cx="179388" cy="84138"/>
            </a:xfrm>
            <a:custGeom>
              <a:avLst/>
              <a:gdLst>
                <a:gd name="T0" fmla="*/ 0 w 113"/>
                <a:gd name="T1" fmla="*/ 0 h 53"/>
                <a:gd name="T2" fmla="*/ 25 w 113"/>
                <a:gd name="T3" fmla="*/ 13 h 53"/>
                <a:gd name="T4" fmla="*/ 49 w 113"/>
                <a:gd name="T5" fmla="*/ 22 h 53"/>
                <a:gd name="T6" fmla="*/ 68 w 113"/>
                <a:gd name="T7" fmla="*/ 26 h 53"/>
                <a:gd name="T8" fmla="*/ 84 w 113"/>
                <a:gd name="T9" fmla="*/ 28 h 53"/>
                <a:gd name="T10" fmla="*/ 96 w 113"/>
                <a:gd name="T11" fmla="*/ 28 h 53"/>
                <a:gd name="T12" fmla="*/ 100 w 113"/>
                <a:gd name="T13" fmla="*/ 28 h 53"/>
                <a:gd name="T14" fmla="*/ 113 w 113"/>
                <a:gd name="T15" fmla="*/ 53 h 53"/>
                <a:gd name="T16" fmla="*/ 98 w 113"/>
                <a:gd name="T17" fmla="*/ 49 h 53"/>
                <a:gd name="T18" fmla="*/ 83 w 113"/>
                <a:gd name="T19" fmla="*/ 44 h 53"/>
                <a:gd name="T20" fmla="*/ 67 w 113"/>
                <a:gd name="T21" fmla="*/ 38 h 53"/>
                <a:gd name="T22" fmla="*/ 50 w 113"/>
                <a:gd name="T23" fmla="*/ 28 h 53"/>
                <a:gd name="T24" fmla="*/ 34 w 113"/>
                <a:gd name="T25" fmla="*/ 21 h 53"/>
                <a:gd name="T26" fmla="*/ 21 w 113"/>
                <a:gd name="T27" fmla="*/ 13 h 53"/>
                <a:gd name="T28" fmla="*/ 11 w 113"/>
                <a:gd name="T29" fmla="*/ 6 h 53"/>
                <a:gd name="T30" fmla="*/ 3 w 113"/>
                <a:gd name="T31" fmla="*/ 2 h 53"/>
                <a:gd name="T32" fmla="*/ 0 w 113"/>
                <a:gd name="T3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53">
                  <a:moveTo>
                    <a:pt x="0" y="0"/>
                  </a:moveTo>
                  <a:lnTo>
                    <a:pt x="25" y="13"/>
                  </a:lnTo>
                  <a:lnTo>
                    <a:pt x="49" y="22"/>
                  </a:lnTo>
                  <a:lnTo>
                    <a:pt x="68" y="26"/>
                  </a:lnTo>
                  <a:lnTo>
                    <a:pt x="84" y="28"/>
                  </a:lnTo>
                  <a:lnTo>
                    <a:pt x="96" y="28"/>
                  </a:lnTo>
                  <a:lnTo>
                    <a:pt x="100" y="28"/>
                  </a:lnTo>
                  <a:lnTo>
                    <a:pt x="113" y="53"/>
                  </a:lnTo>
                  <a:lnTo>
                    <a:pt x="98" y="49"/>
                  </a:lnTo>
                  <a:lnTo>
                    <a:pt x="83" y="44"/>
                  </a:lnTo>
                  <a:lnTo>
                    <a:pt x="67" y="38"/>
                  </a:lnTo>
                  <a:lnTo>
                    <a:pt x="50" y="28"/>
                  </a:lnTo>
                  <a:lnTo>
                    <a:pt x="34" y="21"/>
                  </a:lnTo>
                  <a:lnTo>
                    <a:pt x="21" y="13"/>
                  </a:lnTo>
                  <a:lnTo>
                    <a:pt x="11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0"/>
            <p:cNvSpPr>
              <a:spLocks/>
            </p:cNvSpPr>
            <p:nvPr/>
          </p:nvSpPr>
          <p:spPr bwMode="auto">
            <a:xfrm>
              <a:off x="5788026" y="808038"/>
              <a:ext cx="155575" cy="53975"/>
            </a:xfrm>
            <a:custGeom>
              <a:avLst/>
              <a:gdLst>
                <a:gd name="T0" fmla="*/ 0 w 98"/>
                <a:gd name="T1" fmla="*/ 0 h 34"/>
                <a:gd name="T2" fmla="*/ 23 w 98"/>
                <a:gd name="T3" fmla="*/ 13 h 34"/>
                <a:gd name="T4" fmla="*/ 43 w 98"/>
                <a:gd name="T5" fmla="*/ 21 h 34"/>
                <a:gd name="T6" fmla="*/ 60 w 98"/>
                <a:gd name="T7" fmla="*/ 26 h 34"/>
                <a:gd name="T8" fmla="*/ 74 w 98"/>
                <a:gd name="T9" fmla="*/ 28 h 34"/>
                <a:gd name="T10" fmla="*/ 85 w 98"/>
                <a:gd name="T11" fmla="*/ 28 h 34"/>
                <a:gd name="T12" fmla="*/ 91 w 98"/>
                <a:gd name="T13" fmla="*/ 26 h 34"/>
                <a:gd name="T14" fmla="*/ 96 w 98"/>
                <a:gd name="T15" fmla="*/ 25 h 34"/>
                <a:gd name="T16" fmla="*/ 98 w 98"/>
                <a:gd name="T17" fmla="*/ 25 h 34"/>
                <a:gd name="T18" fmla="*/ 96 w 98"/>
                <a:gd name="T19" fmla="*/ 34 h 34"/>
                <a:gd name="T20" fmla="*/ 78 w 98"/>
                <a:gd name="T21" fmla="*/ 34 h 34"/>
                <a:gd name="T22" fmla="*/ 60 w 98"/>
                <a:gd name="T23" fmla="*/ 30 h 34"/>
                <a:gd name="T24" fmla="*/ 44 w 98"/>
                <a:gd name="T25" fmla="*/ 25 h 34"/>
                <a:gd name="T26" fmla="*/ 30 w 98"/>
                <a:gd name="T27" fmla="*/ 19 h 34"/>
                <a:gd name="T28" fmla="*/ 17 w 98"/>
                <a:gd name="T29" fmla="*/ 12 h 34"/>
                <a:gd name="T30" fmla="*/ 7 w 98"/>
                <a:gd name="T31" fmla="*/ 7 h 34"/>
                <a:gd name="T32" fmla="*/ 2 w 98"/>
                <a:gd name="T33" fmla="*/ 2 h 34"/>
                <a:gd name="T34" fmla="*/ 0 w 98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34">
                  <a:moveTo>
                    <a:pt x="0" y="0"/>
                  </a:moveTo>
                  <a:lnTo>
                    <a:pt x="23" y="13"/>
                  </a:lnTo>
                  <a:lnTo>
                    <a:pt x="43" y="21"/>
                  </a:lnTo>
                  <a:lnTo>
                    <a:pt x="60" y="26"/>
                  </a:lnTo>
                  <a:lnTo>
                    <a:pt x="74" y="28"/>
                  </a:lnTo>
                  <a:lnTo>
                    <a:pt x="85" y="28"/>
                  </a:lnTo>
                  <a:lnTo>
                    <a:pt x="91" y="26"/>
                  </a:lnTo>
                  <a:lnTo>
                    <a:pt x="96" y="25"/>
                  </a:lnTo>
                  <a:lnTo>
                    <a:pt x="98" y="25"/>
                  </a:lnTo>
                  <a:lnTo>
                    <a:pt x="96" y="34"/>
                  </a:lnTo>
                  <a:lnTo>
                    <a:pt x="78" y="34"/>
                  </a:lnTo>
                  <a:lnTo>
                    <a:pt x="60" y="30"/>
                  </a:lnTo>
                  <a:lnTo>
                    <a:pt x="44" y="25"/>
                  </a:lnTo>
                  <a:lnTo>
                    <a:pt x="30" y="19"/>
                  </a:lnTo>
                  <a:lnTo>
                    <a:pt x="17" y="12"/>
                  </a:lnTo>
                  <a:lnTo>
                    <a:pt x="7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1"/>
            <p:cNvSpPr>
              <a:spLocks/>
            </p:cNvSpPr>
            <p:nvPr/>
          </p:nvSpPr>
          <p:spPr bwMode="auto">
            <a:xfrm>
              <a:off x="5799139" y="750888"/>
              <a:ext cx="93663" cy="15875"/>
            </a:xfrm>
            <a:custGeom>
              <a:avLst/>
              <a:gdLst>
                <a:gd name="T0" fmla="*/ 53 w 59"/>
                <a:gd name="T1" fmla="*/ 0 h 10"/>
                <a:gd name="T2" fmla="*/ 59 w 59"/>
                <a:gd name="T3" fmla="*/ 5 h 10"/>
                <a:gd name="T4" fmla="*/ 58 w 59"/>
                <a:gd name="T5" fmla="*/ 6 h 10"/>
                <a:gd name="T6" fmla="*/ 54 w 59"/>
                <a:gd name="T7" fmla="*/ 7 h 10"/>
                <a:gd name="T8" fmla="*/ 48 w 59"/>
                <a:gd name="T9" fmla="*/ 9 h 10"/>
                <a:gd name="T10" fmla="*/ 36 w 59"/>
                <a:gd name="T11" fmla="*/ 10 h 10"/>
                <a:gd name="T12" fmla="*/ 20 w 59"/>
                <a:gd name="T13" fmla="*/ 9 h 10"/>
                <a:gd name="T14" fmla="*/ 0 w 59"/>
                <a:gd name="T15" fmla="*/ 4 h 10"/>
                <a:gd name="T16" fmla="*/ 3 w 59"/>
                <a:gd name="T17" fmla="*/ 4 h 10"/>
                <a:gd name="T18" fmla="*/ 13 w 59"/>
                <a:gd name="T19" fmla="*/ 5 h 10"/>
                <a:gd name="T20" fmla="*/ 25 w 59"/>
                <a:gd name="T21" fmla="*/ 5 h 10"/>
                <a:gd name="T22" fmla="*/ 40 w 59"/>
                <a:gd name="T23" fmla="*/ 4 h 10"/>
                <a:gd name="T24" fmla="*/ 53 w 5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">
                  <a:moveTo>
                    <a:pt x="53" y="0"/>
                  </a:moveTo>
                  <a:lnTo>
                    <a:pt x="59" y="5"/>
                  </a:lnTo>
                  <a:lnTo>
                    <a:pt x="58" y="6"/>
                  </a:lnTo>
                  <a:lnTo>
                    <a:pt x="54" y="7"/>
                  </a:lnTo>
                  <a:lnTo>
                    <a:pt x="48" y="9"/>
                  </a:lnTo>
                  <a:lnTo>
                    <a:pt x="36" y="10"/>
                  </a:lnTo>
                  <a:lnTo>
                    <a:pt x="20" y="9"/>
                  </a:lnTo>
                  <a:lnTo>
                    <a:pt x="0" y="4"/>
                  </a:lnTo>
                  <a:lnTo>
                    <a:pt x="3" y="4"/>
                  </a:lnTo>
                  <a:lnTo>
                    <a:pt x="13" y="5"/>
                  </a:lnTo>
                  <a:lnTo>
                    <a:pt x="25" y="5"/>
                  </a:lnTo>
                  <a:lnTo>
                    <a:pt x="40" y="4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"/>
            <p:cNvSpPr>
              <a:spLocks/>
            </p:cNvSpPr>
            <p:nvPr/>
          </p:nvSpPr>
          <p:spPr bwMode="auto">
            <a:xfrm>
              <a:off x="6013451" y="846138"/>
              <a:ext cx="84138" cy="155575"/>
            </a:xfrm>
            <a:custGeom>
              <a:avLst/>
              <a:gdLst>
                <a:gd name="T0" fmla="*/ 53 w 53"/>
                <a:gd name="T1" fmla="*/ 0 h 98"/>
                <a:gd name="T2" fmla="*/ 46 w 53"/>
                <a:gd name="T3" fmla="*/ 23 h 98"/>
                <a:gd name="T4" fmla="*/ 38 w 53"/>
                <a:gd name="T5" fmla="*/ 46 h 98"/>
                <a:gd name="T6" fmla="*/ 29 w 53"/>
                <a:gd name="T7" fmla="*/ 64 h 98"/>
                <a:gd name="T8" fmla="*/ 20 w 53"/>
                <a:gd name="T9" fmla="*/ 78 h 98"/>
                <a:gd name="T10" fmla="*/ 12 w 53"/>
                <a:gd name="T11" fmla="*/ 89 h 98"/>
                <a:gd name="T12" fmla="*/ 8 w 53"/>
                <a:gd name="T13" fmla="*/ 95 h 98"/>
                <a:gd name="T14" fmla="*/ 6 w 53"/>
                <a:gd name="T15" fmla="*/ 98 h 98"/>
                <a:gd name="T16" fmla="*/ 0 w 53"/>
                <a:gd name="T17" fmla="*/ 81 h 98"/>
                <a:gd name="T18" fmla="*/ 13 w 53"/>
                <a:gd name="T19" fmla="*/ 68 h 98"/>
                <a:gd name="T20" fmla="*/ 25 w 53"/>
                <a:gd name="T21" fmla="*/ 53 h 98"/>
                <a:gd name="T22" fmla="*/ 34 w 53"/>
                <a:gd name="T23" fmla="*/ 38 h 98"/>
                <a:gd name="T24" fmla="*/ 42 w 53"/>
                <a:gd name="T25" fmla="*/ 23 h 98"/>
                <a:gd name="T26" fmla="*/ 47 w 53"/>
                <a:gd name="T27" fmla="*/ 12 h 98"/>
                <a:gd name="T28" fmla="*/ 50 w 53"/>
                <a:gd name="T29" fmla="*/ 2 h 98"/>
                <a:gd name="T30" fmla="*/ 53 w 53"/>
                <a:gd name="T3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98">
                  <a:moveTo>
                    <a:pt x="53" y="0"/>
                  </a:moveTo>
                  <a:lnTo>
                    <a:pt x="46" y="23"/>
                  </a:lnTo>
                  <a:lnTo>
                    <a:pt x="38" y="46"/>
                  </a:lnTo>
                  <a:lnTo>
                    <a:pt x="29" y="64"/>
                  </a:lnTo>
                  <a:lnTo>
                    <a:pt x="20" y="78"/>
                  </a:lnTo>
                  <a:lnTo>
                    <a:pt x="12" y="89"/>
                  </a:lnTo>
                  <a:lnTo>
                    <a:pt x="8" y="95"/>
                  </a:lnTo>
                  <a:lnTo>
                    <a:pt x="6" y="98"/>
                  </a:lnTo>
                  <a:lnTo>
                    <a:pt x="0" y="81"/>
                  </a:lnTo>
                  <a:lnTo>
                    <a:pt x="13" y="68"/>
                  </a:lnTo>
                  <a:lnTo>
                    <a:pt x="25" y="53"/>
                  </a:lnTo>
                  <a:lnTo>
                    <a:pt x="34" y="38"/>
                  </a:lnTo>
                  <a:lnTo>
                    <a:pt x="42" y="23"/>
                  </a:lnTo>
                  <a:lnTo>
                    <a:pt x="47" y="12"/>
                  </a:lnTo>
                  <a:lnTo>
                    <a:pt x="50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3"/>
            <p:cNvSpPr>
              <a:spLocks/>
            </p:cNvSpPr>
            <p:nvPr/>
          </p:nvSpPr>
          <p:spPr bwMode="auto">
            <a:xfrm>
              <a:off x="6119814" y="1028700"/>
              <a:ext cx="131763" cy="263525"/>
            </a:xfrm>
            <a:custGeom>
              <a:avLst/>
              <a:gdLst>
                <a:gd name="T0" fmla="*/ 83 w 83"/>
                <a:gd name="T1" fmla="*/ 0 h 166"/>
                <a:gd name="T2" fmla="*/ 76 w 83"/>
                <a:gd name="T3" fmla="*/ 39 h 166"/>
                <a:gd name="T4" fmla="*/ 67 w 83"/>
                <a:gd name="T5" fmla="*/ 75 h 166"/>
                <a:gd name="T6" fmla="*/ 56 w 83"/>
                <a:gd name="T7" fmla="*/ 102 h 166"/>
                <a:gd name="T8" fmla="*/ 45 w 83"/>
                <a:gd name="T9" fmla="*/ 126 h 166"/>
                <a:gd name="T10" fmla="*/ 34 w 83"/>
                <a:gd name="T11" fmla="*/ 144 h 166"/>
                <a:gd name="T12" fmla="*/ 25 w 83"/>
                <a:gd name="T13" fmla="*/ 156 h 166"/>
                <a:gd name="T14" fmla="*/ 18 w 83"/>
                <a:gd name="T15" fmla="*/ 164 h 166"/>
                <a:gd name="T16" fmla="*/ 16 w 83"/>
                <a:gd name="T17" fmla="*/ 166 h 166"/>
                <a:gd name="T18" fmla="*/ 0 w 83"/>
                <a:gd name="T19" fmla="*/ 140 h 166"/>
                <a:gd name="T20" fmla="*/ 0 w 83"/>
                <a:gd name="T21" fmla="*/ 139 h 166"/>
                <a:gd name="T22" fmla="*/ 1 w 83"/>
                <a:gd name="T23" fmla="*/ 139 h 166"/>
                <a:gd name="T24" fmla="*/ 3 w 83"/>
                <a:gd name="T25" fmla="*/ 136 h 166"/>
                <a:gd name="T26" fmla="*/ 7 w 83"/>
                <a:gd name="T27" fmla="*/ 132 h 166"/>
                <a:gd name="T28" fmla="*/ 13 w 83"/>
                <a:gd name="T29" fmla="*/ 126 h 166"/>
                <a:gd name="T30" fmla="*/ 24 w 83"/>
                <a:gd name="T31" fmla="*/ 115 h 166"/>
                <a:gd name="T32" fmla="*/ 37 w 83"/>
                <a:gd name="T33" fmla="*/ 102 h 166"/>
                <a:gd name="T34" fmla="*/ 51 w 83"/>
                <a:gd name="T35" fmla="*/ 84 h 166"/>
                <a:gd name="T36" fmla="*/ 62 w 83"/>
                <a:gd name="T37" fmla="*/ 65 h 166"/>
                <a:gd name="T38" fmla="*/ 71 w 83"/>
                <a:gd name="T39" fmla="*/ 46 h 166"/>
                <a:gd name="T40" fmla="*/ 76 w 83"/>
                <a:gd name="T41" fmla="*/ 27 h 166"/>
                <a:gd name="T42" fmla="*/ 80 w 83"/>
                <a:gd name="T43" fmla="*/ 13 h 166"/>
                <a:gd name="T44" fmla="*/ 83 w 83"/>
                <a:gd name="T45" fmla="*/ 4 h 166"/>
                <a:gd name="T46" fmla="*/ 83 w 83"/>
                <a:gd name="T4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66">
                  <a:moveTo>
                    <a:pt x="83" y="0"/>
                  </a:moveTo>
                  <a:lnTo>
                    <a:pt x="76" y="39"/>
                  </a:lnTo>
                  <a:lnTo>
                    <a:pt x="67" y="75"/>
                  </a:lnTo>
                  <a:lnTo>
                    <a:pt x="56" y="102"/>
                  </a:lnTo>
                  <a:lnTo>
                    <a:pt x="45" y="126"/>
                  </a:lnTo>
                  <a:lnTo>
                    <a:pt x="34" y="144"/>
                  </a:lnTo>
                  <a:lnTo>
                    <a:pt x="25" y="156"/>
                  </a:lnTo>
                  <a:lnTo>
                    <a:pt x="18" y="164"/>
                  </a:lnTo>
                  <a:lnTo>
                    <a:pt x="16" y="166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1" y="139"/>
                  </a:lnTo>
                  <a:lnTo>
                    <a:pt x="3" y="136"/>
                  </a:lnTo>
                  <a:lnTo>
                    <a:pt x="7" y="132"/>
                  </a:lnTo>
                  <a:lnTo>
                    <a:pt x="13" y="126"/>
                  </a:lnTo>
                  <a:lnTo>
                    <a:pt x="24" y="115"/>
                  </a:lnTo>
                  <a:lnTo>
                    <a:pt x="37" y="102"/>
                  </a:lnTo>
                  <a:lnTo>
                    <a:pt x="51" y="84"/>
                  </a:lnTo>
                  <a:lnTo>
                    <a:pt x="62" y="65"/>
                  </a:lnTo>
                  <a:lnTo>
                    <a:pt x="71" y="46"/>
                  </a:lnTo>
                  <a:lnTo>
                    <a:pt x="76" y="27"/>
                  </a:lnTo>
                  <a:lnTo>
                    <a:pt x="80" y="13"/>
                  </a:lnTo>
                  <a:lnTo>
                    <a:pt x="83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4"/>
            <p:cNvSpPr>
              <a:spLocks/>
            </p:cNvSpPr>
            <p:nvPr/>
          </p:nvSpPr>
          <p:spPr bwMode="auto">
            <a:xfrm>
              <a:off x="5929314" y="1257300"/>
              <a:ext cx="236538" cy="149225"/>
            </a:xfrm>
            <a:custGeom>
              <a:avLst/>
              <a:gdLst>
                <a:gd name="T0" fmla="*/ 0 w 149"/>
                <a:gd name="T1" fmla="*/ 0 h 94"/>
                <a:gd name="T2" fmla="*/ 4 w 149"/>
                <a:gd name="T3" fmla="*/ 1 h 94"/>
                <a:gd name="T4" fmla="*/ 13 w 149"/>
                <a:gd name="T5" fmla="*/ 4 h 94"/>
                <a:gd name="T6" fmla="*/ 26 w 149"/>
                <a:gd name="T7" fmla="*/ 8 h 94"/>
                <a:gd name="T8" fmla="*/ 43 w 149"/>
                <a:gd name="T9" fmla="*/ 14 h 94"/>
                <a:gd name="T10" fmla="*/ 61 w 149"/>
                <a:gd name="T11" fmla="*/ 21 h 94"/>
                <a:gd name="T12" fmla="*/ 82 w 149"/>
                <a:gd name="T13" fmla="*/ 29 h 94"/>
                <a:gd name="T14" fmla="*/ 103 w 149"/>
                <a:gd name="T15" fmla="*/ 39 h 94"/>
                <a:gd name="T16" fmla="*/ 120 w 149"/>
                <a:gd name="T17" fmla="*/ 48 h 94"/>
                <a:gd name="T18" fmla="*/ 131 w 149"/>
                <a:gd name="T19" fmla="*/ 56 h 94"/>
                <a:gd name="T20" fmla="*/ 137 w 149"/>
                <a:gd name="T21" fmla="*/ 60 h 94"/>
                <a:gd name="T22" fmla="*/ 138 w 149"/>
                <a:gd name="T23" fmla="*/ 63 h 94"/>
                <a:gd name="T24" fmla="*/ 149 w 149"/>
                <a:gd name="T25" fmla="*/ 94 h 94"/>
                <a:gd name="T26" fmla="*/ 134 w 149"/>
                <a:gd name="T27" fmla="*/ 80 h 94"/>
                <a:gd name="T28" fmla="*/ 117 w 149"/>
                <a:gd name="T29" fmla="*/ 67 h 94"/>
                <a:gd name="T30" fmla="*/ 98 w 149"/>
                <a:gd name="T31" fmla="*/ 54 h 94"/>
                <a:gd name="T32" fmla="*/ 78 w 149"/>
                <a:gd name="T33" fmla="*/ 41 h 94"/>
                <a:gd name="T34" fmla="*/ 59 w 149"/>
                <a:gd name="T35" fmla="*/ 30 h 94"/>
                <a:gd name="T36" fmla="*/ 40 w 149"/>
                <a:gd name="T37" fmla="*/ 20 h 94"/>
                <a:gd name="T38" fmla="*/ 24 w 149"/>
                <a:gd name="T39" fmla="*/ 12 h 94"/>
                <a:gd name="T40" fmla="*/ 11 w 149"/>
                <a:gd name="T41" fmla="*/ 5 h 94"/>
                <a:gd name="T42" fmla="*/ 4 w 149"/>
                <a:gd name="T43" fmla="*/ 1 h 94"/>
                <a:gd name="T44" fmla="*/ 0 w 149"/>
                <a:gd name="T4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94">
                  <a:moveTo>
                    <a:pt x="0" y="0"/>
                  </a:moveTo>
                  <a:lnTo>
                    <a:pt x="4" y="1"/>
                  </a:lnTo>
                  <a:lnTo>
                    <a:pt x="13" y="4"/>
                  </a:lnTo>
                  <a:lnTo>
                    <a:pt x="26" y="8"/>
                  </a:lnTo>
                  <a:lnTo>
                    <a:pt x="43" y="14"/>
                  </a:lnTo>
                  <a:lnTo>
                    <a:pt x="61" y="21"/>
                  </a:lnTo>
                  <a:lnTo>
                    <a:pt x="82" y="29"/>
                  </a:lnTo>
                  <a:lnTo>
                    <a:pt x="103" y="39"/>
                  </a:lnTo>
                  <a:lnTo>
                    <a:pt x="120" y="48"/>
                  </a:lnTo>
                  <a:lnTo>
                    <a:pt x="131" y="56"/>
                  </a:lnTo>
                  <a:lnTo>
                    <a:pt x="137" y="60"/>
                  </a:lnTo>
                  <a:lnTo>
                    <a:pt x="138" y="63"/>
                  </a:lnTo>
                  <a:lnTo>
                    <a:pt x="149" y="94"/>
                  </a:lnTo>
                  <a:lnTo>
                    <a:pt x="134" y="80"/>
                  </a:lnTo>
                  <a:lnTo>
                    <a:pt x="117" y="67"/>
                  </a:lnTo>
                  <a:lnTo>
                    <a:pt x="98" y="54"/>
                  </a:lnTo>
                  <a:lnTo>
                    <a:pt x="78" y="41"/>
                  </a:lnTo>
                  <a:lnTo>
                    <a:pt x="59" y="30"/>
                  </a:lnTo>
                  <a:lnTo>
                    <a:pt x="40" y="20"/>
                  </a:lnTo>
                  <a:lnTo>
                    <a:pt x="24" y="12"/>
                  </a:lnTo>
                  <a:lnTo>
                    <a:pt x="11" y="5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5"/>
            <p:cNvSpPr>
              <a:spLocks/>
            </p:cNvSpPr>
            <p:nvPr/>
          </p:nvSpPr>
          <p:spPr bwMode="auto">
            <a:xfrm>
              <a:off x="6092826" y="1604963"/>
              <a:ext cx="104775" cy="150813"/>
            </a:xfrm>
            <a:custGeom>
              <a:avLst/>
              <a:gdLst>
                <a:gd name="T0" fmla="*/ 0 w 66"/>
                <a:gd name="T1" fmla="*/ 0 h 95"/>
                <a:gd name="T2" fmla="*/ 24 w 66"/>
                <a:gd name="T3" fmla="*/ 15 h 95"/>
                <a:gd name="T4" fmla="*/ 41 w 66"/>
                <a:gd name="T5" fmla="*/ 32 h 95"/>
                <a:gd name="T6" fmla="*/ 52 w 66"/>
                <a:gd name="T7" fmla="*/ 48 h 95"/>
                <a:gd name="T8" fmla="*/ 60 w 66"/>
                <a:gd name="T9" fmla="*/ 61 h 95"/>
                <a:gd name="T10" fmla="*/ 66 w 66"/>
                <a:gd name="T11" fmla="*/ 72 h 95"/>
                <a:gd name="T12" fmla="*/ 66 w 66"/>
                <a:gd name="T13" fmla="*/ 74 h 95"/>
                <a:gd name="T14" fmla="*/ 60 w 66"/>
                <a:gd name="T15" fmla="*/ 95 h 95"/>
                <a:gd name="T16" fmla="*/ 55 w 66"/>
                <a:gd name="T17" fmla="*/ 78 h 95"/>
                <a:gd name="T18" fmla="*/ 47 w 66"/>
                <a:gd name="T19" fmla="*/ 62 h 95"/>
                <a:gd name="T20" fmla="*/ 37 w 66"/>
                <a:gd name="T21" fmla="*/ 45 h 95"/>
                <a:gd name="T22" fmla="*/ 26 w 66"/>
                <a:gd name="T23" fmla="*/ 31 h 95"/>
                <a:gd name="T24" fmla="*/ 17 w 66"/>
                <a:gd name="T25" fmla="*/ 18 h 95"/>
                <a:gd name="T26" fmla="*/ 8 w 66"/>
                <a:gd name="T27" fmla="*/ 9 h 95"/>
                <a:gd name="T28" fmla="*/ 3 w 66"/>
                <a:gd name="T29" fmla="*/ 1 h 95"/>
                <a:gd name="T30" fmla="*/ 0 w 66"/>
                <a:gd name="T3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95">
                  <a:moveTo>
                    <a:pt x="0" y="0"/>
                  </a:moveTo>
                  <a:lnTo>
                    <a:pt x="24" y="15"/>
                  </a:lnTo>
                  <a:lnTo>
                    <a:pt x="41" y="32"/>
                  </a:lnTo>
                  <a:lnTo>
                    <a:pt x="52" y="48"/>
                  </a:lnTo>
                  <a:lnTo>
                    <a:pt x="60" y="61"/>
                  </a:lnTo>
                  <a:lnTo>
                    <a:pt x="66" y="72"/>
                  </a:lnTo>
                  <a:lnTo>
                    <a:pt x="66" y="74"/>
                  </a:lnTo>
                  <a:lnTo>
                    <a:pt x="60" y="95"/>
                  </a:lnTo>
                  <a:lnTo>
                    <a:pt x="55" y="78"/>
                  </a:lnTo>
                  <a:lnTo>
                    <a:pt x="47" y="62"/>
                  </a:lnTo>
                  <a:lnTo>
                    <a:pt x="37" y="45"/>
                  </a:lnTo>
                  <a:lnTo>
                    <a:pt x="26" y="31"/>
                  </a:lnTo>
                  <a:lnTo>
                    <a:pt x="17" y="18"/>
                  </a:lnTo>
                  <a:lnTo>
                    <a:pt x="8" y="9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6"/>
            <p:cNvSpPr>
              <a:spLocks/>
            </p:cNvSpPr>
            <p:nvPr/>
          </p:nvSpPr>
          <p:spPr bwMode="auto">
            <a:xfrm>
              <a:off x="6076951" y="1443038"/>
              <a:ext cx="117475" cy="138113"/>
            </a:xfrm>
            <a:custGeom>
              <a:avLst/>
              <a:gdLst>
                <a:gd name="T0" fmla="*/ 0 w 74"/>
                <a:gd name="T1" fmla="*/ 0 h 87"/>
                <a:gd name="T2" fmla="*/ 17 w 74"/>
                <a:gd name="T3" fmla="*/ 11 h 87"/>
                <a:gd name="T4" fmla="*/ 32 w 74"/>
                <a:gd name="T5" fmla="*/ 24 h 87"/>
                <a:gd name="T6" fmla="*/ 47 w 74"/>
                <a:gd name="T7" fmla="*/ 39 h 87"/>
                <a:gd name="T8" fmla="*/ 58 w 74"/>
                <a:gd name="T9" fmla="*/ 52 h 87"/>
                <a:gd name="T10" fmla="*/ 68 w 74"/>
                <a:gd name="T11" fmla="*/ 62 h 87"/>
                <a:gd name="T12" fmla="*/ 73 w 74"/>
                <a:gd name="T13" fmla="*/ 70 h 87"/>
                <a:gd name="T14" fmla="*/ 74 w 74"/>
                <a:gd name="T15" fmla="*/ 73 h 87"/>
                <a:gd name="T16" fmla="*/ 68 w 74"/>
                <a:gd name="T17" fmla="*/ 87 h 87"/>
                <a:gd name="T18" fmla="*/ 60 w 74"/>
                <a:gd name="T19" fmla="*/ 72 h 87"/>
                <a:gd name="T20" fmla="*/ 51 w 74"/>
                <a:gd name="T21" fmla="*/ 56 h 87"/>
                <a:gd name="T22" fmla="*/ 39 w 74"/>
                <a:gd name="T23" fmla="*/ 41 h 87"/>
                <a:gd name="T24" fmla="*/ 27 w 74"/>
                <a:gd name="T25" fmla="*/ 28 h 87"/>
                <a:gd name="T26" fmla="*/ 17 w 74"/>
                <a:gd name="T27" fmla="*/ 17 h 87"/>
                <a:gd name="T28" fmla="*/ 9 w 74"/>
                <a:gd name="T29" fmla="*/ 7 h 87"/>
                <a:gd name="T30" fmla="*/ 2 w 74"/>
                <a:gd name="T31" fmla="*/ 2 h 87"/>
                <a:gd name="T32" fmla="*/ 0 w 74"/>
                <a:gd name="T3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87">
                  <a:moveTo>
                    <a:pt x="0" y="0"/>
                  </a:moveTo>
                  <a:lnTo>
                    <a:pt x="17" y="11"/>
                  </a:lnTo>
                  <a:lnTo>
                    <a:pt x="32" y="24"/>
                  </a:lnTo>
                  <a:lnTo>
                    <a:pt x="47" y="39"/>
                  </a:lnTo>
                  <a:lnTo>
                    <a:pt x="58" y="52"/>
                  </a:lnTo>
                  <a:lnTo>
                    <a:pt x="68" y="62"/>
                  </a:lnTo>
                  <a:lnTo>
                    <a:pt x="73" y="70"/>
                  </a:lnTo>
                  <a:lnTo>
                    <a:pt x="74" y="73"/>
                  </a:lnTo>
                  <a:lnTo>
                    <a:pt x="68" y="87"/>
                  </a:lnTo>
                  <a:lnTo>
                    <a:pt x="60" y="72"/>
                  </a:lnTo>
                  <a:lnTo>
                    <a:pt x="51" y="56"/>
                  </a:lnTo>
                  <a:lnTo>
                    <a:pt x="39" y="41"/>
                  </a:lnTo>
                  <a:lnTo>
                    <a:pt x="27" y="28"/>
                  </a:lnTo>
                  <a:lnTo>
                    <a:pt x="17" y="17"/>
                  </a:lnTo>
                  <a:lnTo>
                    <a:pt x="9" y="7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7"/>
            <p:cNvSpPr>
              <a:spLocks/>
            </p:cNvSpPr>
            <p:nvPr/>
          </p:nvSpPr>
          <p:spPr bwMode="auto">
            <a:xfrm>
              <a:off x="4448177" y="482601"/>
              <a:ext cx="1763714" cy="2535238"/>
            </a:xfrm>
            <a:custGeom>
              <a:avLst/>
              <a:gdLst>
                <a:gd name="T0" fmla="*/ 790 w 1111"/>
                <a:gd name="T1" fmla="*/ 1 h 1597"/>
                <a:gd name="T2" fmla="*/ 802 w 1111"/>
                <a:gd name="T3" fmla="*/ 17 h 1597"/>
                <a:gd name="T4" fmla="*/ 824 w 1111"/>
                <a:gd name="T5" fmla="*/ 44 h 1597"/>
                <a:gd name="T6" fmla="*/ 855 w 1111"/>
                <a:gd name="T7" fmla="*/ 86 h 1597"/>
                <a:gd name="T8" fmla="*/ 891 w 1111"/>
                <a:gd name="T9" fmla="*/ 137 h 1597"/>
                <a:gd name="T10" fmla="*/ 930 w 1111"/>
                <a:gd name="T11" fmla="*/ 200 h 1597"/>
                <a:gd name="T12" fmla="*/ 971 w 1111"/>
                <a:gd name="T13" fmla="*/ 272 h 1597"/>
                <a:gd name="T14" fmla="*/ 1010 w 1111"/>
                <a:gd name="T15" fmla="*/ 352 h 1597"/>
                <a:gd name="T16" fmla="*/ 1047 w 1111"/>
                <a:gd name="T17" fmla="*/ 437 h 1597"/>
                <a:gd name="T18" fmla="*/ 1075 w 1111"/>
                <a:gd name="T19" fmla="*/ 529 h 1597"/>
                <a:gd name="T20" fmla="*/ 1098 w 1111"/>
                <a:gd name="T21" fmla="*/ 625 h 1597"/>
                <a:gd name="T22" fmla="*/ 1109 w 1111"/>
                <a:gd name="T23" fmla="*/ 725 h 1597"/>
                <a:gd name="T24" fmla="*/ 1108 w 1111"/>
                <a:gd name="T25" fmla="*/ 827 h 1597"/>
                <a:gd name="T26" fmla="*/ 1091 w 1111"/>
                <a:gd name="T27" fmla="*/ 929 h 1597"/>
                <a:gd name="T28" fmla="*/ 1058 w 1111"/>
                <a:gd name="T29" fmla="*/ 1031 h 1597"/>
                <a:gd name="T30" fmla="*/ 1005 w 1111"/>
                <a:gd name="T31" fmla="*/ 1133 h 1597"/>
                <a:gd name="T32" fmla="*/ 930 w 1111"/>
                <a:gd name="T33" fmla="*/ 1232 h 1597"/>
                <a:gd name="T34" fmla="*/ 830 w 1111"/>
                <a:gd name="T35" fmla="*/ 1327 h 1597"/>
                <a:gd name="T36" fmla="*/ 705 w 1111"/>
                <a:gd name="T37" fmla="*/ 1417 h 1597"/>
                <a:gd name="T38" fmla="*/ 550 w 1111"/>
                <a:gd name="T39" fmla="*/ 1501 h 1597"/>
                <a:gd name="T40" fmla="*/ 458 w 1111"/>
                <a:gd name="T41" fmla="*/ 1542 h 1597"/>
                <a:gd name="T42" fmla="*/ 439 w 1111"/>
                <a:gd name="T43" fmla="*/ 1547 h 1597"/>
                <a:gd name="T44" fmla="*/ 403 w 1111"/>
                <a:gd name="T45" fmla="*/ 1556 h 1597"/>
                <a:gd name="T46" fmla="*/ 355 w 1111"/>
                <a:gd name="T47" fmla="*/ 1568 h 1597"/>
                <a:gd name="T48" fmla="*/ 299 w 1111"/>
                <a:gd name="T49" fmla="*/ 1580 h 1597"/>
                <a:gd name="T50" fmla="*/ 238 w 1111"/>
                <a:gd name="T51" fmla="*/ 1589 h 1597"/>
                <a:gd name="T52" fmla="*/ 177 w 1111"/>
                <a:gd name="T53" fmla="*/ 1595 h 1597"/>
                <a:gd name="T54" fmla="*/ 119 w 1111"/>
                <a:gd name="T55" fmla="*/ 1595 h 1597"/>
                <a:gd name="T56" fmla="*/ 68 w 1111"/>
                <a:gd name="T57" fmla="*/ 1589 h 1597"/>
                <a:gd name="T58" fmla="*/ 29 w 1111"/>
                <a:gd name="T59" fmla="*/ 1573 h 1597"/>
                <a:gd name="T60" fmla="*/ 5 w 1111"/>
                <a:gd name="T61" fmla="*/ 1547 h 1597"/>
                <a:gd name="T62" fmla="*/ 0 w 1111"/>
                <a:gd name="T63" fmla="*/ 1506 h 1597"/>
                <a:gd name="T64" fmla="*/ 9 w 1111"/>
                <a:gd name="T65" fmla="*/ 1483 h 1597"/>
                <a:gd name="T66" fmla="*/ 35 w 1111"/>
                <a:gd name="T67" fmla="*/ 1489 h 1597"/>
                <a:gd name="T68" fmla="*/ 85 w 1111"/>
                <a:gd name="T69" fmla="*/ 1500 h 1597"/>
                <a:gd name="T70" fmla="*/ 155 w 1111"/>
                <a:gd name="T71" fmla="*/ 1510 h 1597"/>
                <a:gd name="T72" fmla="*/ 238 w 1111"/>
                <a:gd name="T73" fmla="*/ 1514 h 1597"/>
                <a:gd name="T74" fmla="*/ 335 w 1111"/>
                <a:gd name="T75" fmla="*/ 1512 h 1597"/>
                <a:gd name="T76" fmla="*/ 440 w 1111"/>
                <a:gd name="T77" fmla="*/ 1496 h 1597"/>
                <a:gd name="T78" fmla="*/ 550 w 1111"/>
                <a:gd name="T79" fmla="*/ 1463 h 1597"/>
                <a:gd name="T80" fmla="*/ 661 w 1111"/>
                <a:gd name="T81" fmla="*/ 1411 h 1597"/>
                <a:gd name="T82" fmla="*/ 770 w 1111"/>
                <a:gd name="T83" fmla="*/ 1335 h 1597"/>
                <a:gd name="T84" fmla="*/ 868 w 1111"/>
                <a:gd name="T85" fmla="*/ 1238 h 1597"/>
                <a:gd name="T86" fmla="*/ 947 w 1111"/>
                <a:gd name="T87" fmla="*/ 1145 h 1597"/>
                <a:gd name="T88" fmla="*/ 1010 w 1111"/>
                <a:gd name="T89" fmla="*/ 1050 h 1597"/>
                <a:gd name="T90" fmla="*/ 1057 w 1111"/>
                <a:gd name="T91" fmla="*/ 953 h 1597"/>
                <a:gd name="T92" fmla="*/ 1086 w 1111"/>
                <a:gd name="T93" fmla="*/ 853 h 1597"/>
                <a:gd name="T94" fmla="*/ 1096 w 1111"/>
                <a:gd name="T95" fmla="*/ 747 h 1597"/>
                <a:gd name="T96" fmla="*/ 1088 w 1111"/>
                <a:gd name="T97" fmla="*/ 635 h 1597"/>
                <a:gd name="T98" fmla="*/ 1060 w 1111"/>
                <a:gd name="T99" fmla="*/ 513 h 1597"/>
                <a:gd name="T100" fmla="*/ 1010 w 1111"/>
                <a:gd name="T101" fmla="*/ 382 h 1597"/>
                <a:gd name="T102" fmla="*/ 939 w 1111"/>
                <a:gd name="T103" fmla="*/ 239 h 1597"/>
                <a:gd name="T104" fmla="*/ 844 w 1111"/>
                <a:gd name="T105" fmla="*/ 83 h 1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1" h="1597">
                  <a:moveTo>
                    <a:pt x="787" y="0"/>
                  </a:moveTo>
                  <a:lnTo>
                    <a:pt x="790" y="1"/>
                  </a:lnTo>
                  <a:lnTo>
                    <a:pt x="794" y="8"/>
                  </a:lnTo>
                  <a:lnTo>
                    <a:pt x="802" y="17"/>
                  </a:lnTo>
                  <a:lnTo>
                    <a:pt x="812" y="29"/>
                  </a:lnTo>
                  <a:lnTo>
                    <a:pt x="824" y="44"/>
                  </a:lnTo>
                  <a:lnTo>
                    <a:pt x="838" y="64"/>
                  </a:lnTo>
                  <a:lnTo>
                    <a:pt x="855" y="86"/>
                  </a:lnTo>
                  <a:lnTo>
                    <a:pt x="872" y="110"/>
                  </a:lnTo>
                  <a:lnTo>
                    <a:pt x="891" y="137"/>
                  </a:lnTo>
                  <a:lnTo>
                    <a:pt x="910" y="167"/>
                  </a:lnTo>
                  <a:lnTo>
                    <a:pt x="930" y="200"/>
                  </a:lnTo>
                  <a:lnTo>
                    <a:pt x="951" y="235"/>
                  </a:lnTo>
                  <a:lnTo>
                    <a:pt x="971" y="272"/>
                  </a:lnTo>
                  <a:lnTo>
                    <a:pt x="992" y="310"/>
                  </a:lnTo>
                  <a:lnTo>
                    <a:pt x="1010" y="352"/>
                  </a:lnTo>
                  <a:lnTo>
                    <a:pt x="1028" y="394"/>
                  </a:lnTo>
                  <a:lnTo>
                    <a:pt x="1047" y="437"/>
                  </a:lnTo>
                  <a:lnTo>
                    <a:pt x="1062" y="483"/>
                  </a:lnTo>
                  <a:lnTo>
                    <a:pt x="1075" y="529"/>
                  </a:lnTo>
                  <a:lnTo>
                    <a:pt x="1088" y="577"/>
                  </a:lnTo>
                  <a:lnTo>
                    <a:pt x="1098" y="625"/>
                  </a:lnTo>
                  <a:lnTo>
                    <a:pt x="1105" y="675"/>
                  </a:lnTo>
                  <a:lnTo>
                    <a:pt x="1109" y="725"/>
                  </a:lnTo>
                  <a:lnTo>
                    <a:pt x="1111" y="776"/>
                  </a:lnTo>
                  <a:lnTo>
                    <a:pt x="1108" y="827"/>
                  </a:lnTo>
                  <a:lnTo>
                    <a:pt x="1102" y="878"/>
                  </a:lnTo>
                  <a:lnTo>
                    <a:pt x="1091" y="929"/>
                  </a:lnTo>
                  <a:lnTo>
                    <a:pt x="1077" y="980"/>
                  </a:lnTo>
                  <a:lnTo>
                    <a:pt x="1058" y="1031"/>
                  </a:lnTo>
                  <a:lnTo>
                    <a:pt x="1033" y="1082"/>
                  </a:lnTo>
                  <a:lnTo>
                    <a:pt x="1005" y="1133"/>
                  </a:lnTo>
                  <a:lnTo>
                    <a:pt x="969" y="1183"/>
                  </a:lnTo>
                  <a:lnTo>
                    <a:pt x="930" y="1232"/>
                  </a:lnTo>
                  <a:lnTo>
                    <a:pt x="883" y="1280"/>
                  </a:lnTo>
                  <a:lnTo>
                    <a:pt x="830" y="1327"/>
                  </a:lnTo>
                  <a:lnTo>
                    <a:pt x="770" y="1373"/>
                  </a:lnTo>
                  <a:lnTo>
                    <a:pt x="705" y="1417"/>
                  </a:lnTo>
                  <a:lnTo>
                    <a:pt x="631" y="1459"/>
                  </a:lnTo>
                  <a:lnTo>
                    <a:pt x="550" y="1501"/>
                  </a:lnTo>
                  <a:lnTo>
                    <a:pt x="461" y="1541"/>
                  </a:lnTo>
                  <a:lnTo>
                    <a:pt x="458" y="1542"/>
                  </a:lnTo>
                  <a:lnTo>
                    <a:pt x="451" y="1543"/>
                  </a:lnTo>
                  <a:lnTo>
                    <a:pt x="439" y="1547"/>
                  </a:lnTo>
                  <a:lnTo>
                    <a:pt x="423" y="1551"/>
                  </a:lnTo>
                  <a:lnTo>
                    <a:pt x="403" y="1556"/>
                  </a:lnTo>
                  <a:lnTo>
                    <a:pt x="380" y="1561"/>
                  </a:lnTo>
                  <a:lnTo>
                    <a:pt x="355" y="1568"/>
                  </a:lnTo>
                  <a:lnTo>
                    <a:pt x="328" y="1573"/>
                  </a:lnTo>
                  <a:lnTo>
                    <a:pt x="299" y="1580"/>
                  </a:lnTo>
                  <a:lnTo>
                    <a:pt x="269" y="1585"/>
                  </a:lnTo>
                  <a:lnTo>
                    <a:pt x="238" y="1589"/>
                  </a:lnTo>
                  <a:lnTo>
                    <a:pt x="207" y="1593"/>
                  </a:lnTo>
                  <a:lnTo>
                    <a:pt x="177" y="1595"/>
                  </a:lnTo>
                  <a:lnTo>
                    <a:pt x="147" y="1597"/>
                  </a:lnTo>
                  <a:lnTo>
                    <a:pt x="119" y="1595"/>
                  </a:lnTo>
                  <a:lnTo>
                    <a:pt x="93" y="1593"/>
                  </a:lnTo>
                  <a:lnTo>
                    <a:pt x="68" y="1589"/>
                  </a:lnTo>
                  <a:lnTo>
                    <a:pt x="47" y="1582"/>
                  </a:lnTo>
                  <a:lnTo>
                    <a:pt x="29" y="1573"/>
                  </a:lnTo>
                  <a:lnTo>
                    <a:pt x="15" y="1561"/>
                  </a:lnTo>
                  <a:lnTo>
                    <a:pt x="5" y="1547"/>
                  </a:lnTo>
                  <a:lnTo>
                    <a:pt x="0" y="1529"/>
                  </a:lnTo>
                  <a:lnTo>
                    <a:pt x="0" y="1506"/>
                  </a:lnTo>
                  <a:lnTo>
                    <a:pt x="5" y="1482"/>
                  </a:lnTo>
                  <a:lnTo>
                    <a:pt x="9" y="1483"/>
                  </a:lnTo>
                  <a:lnTo>
                    <a:pt x="20" y="1486"/>
                  </a:lnTo>
                  <a:lnTo>
                    <a:pt x="35" y="1489"/>
                  </a:lnTo>
                  <a:lnTo>
                    <a:pt x="58" y="1495"/>
                  </a:lnTo>
                  <a:lnTo>
                    <a:pt x="85" y="1500"/>
                  </a:lnTo>
                  <a:lnTo>
                    <a:pt x="118" y="1505"/>
                  </a:lnTo>
                  <a:lnTo>
                    <a:pt x="155" y="1510"/>
                  </a:lnTo>
                  <a:lnTo>
                    <a:pt x="195" y="1513"/>
                  </a:lnTo>
                  <a:lnTo>
                    <a:pt x="238" y="1514"/>
                  </a:lnTo>
                  <a:lnTo>
                    <a:pt x="286" y="1514"/>
                  </a:lnTo>
                  <a:lnTo>
                    <a:pt x="335" y="1512"/>
                  </a:lnTo>
                  <a:lnTo>
                    <a:pt x="388" y="1505"/>
                  </a:lnTo>
                  <a:lnTo>
                    <a:pt x="440" y="1496"/>
                  </a:lnTo>
                  <a:lnTo>
                    <a:pt x="495" y="1482"/>
                  </a:lnTo>
                  <a:lnTo>
                    <a:pt x="550" y="1463"/>
                  </a:lnTo>
                  <a:lnTo>
                    <a:pt x="606" y="1440"/>
                  </a:lnTo>
                  <a:lnTo>
                    <a:pt x="661" y="1411"/>
                  </a:lnTo>
                  <a:lnTo>
                    <a:pt x="716" y="1377"/>
                  </a:lnTo>
                  <a:lnTo>
                    <a:pt x="770" y="1335"/>
                  </a:lnTo>
                  <a:lnTo>
                    <a:pt x="823" y="1287"/>
                  </a:lnTo>
                  <a:lnTo>
                    <a:pt x="868" y="1238"/>
                  </a:lnTo>
                  <a:lnTo>
                    <a:pt x="909" y="1191"/>
                  </a:lnTo>
                  <a:lnTo>
                    <a:pt x="947" y="1145"/>
                  </a:lnTo>
                  <a:lnTo>
                    <a:pt x="980" y="1098"/>
                  </a:lnTo>
                  <a:lnTo>
                    <a:pt x="1010" y="1050"/>
                  </a:lnTo>
                  <a:lnTo>
                    <a:pt x="1035" y="1002"/>
                  </a:lnTo>
                  <a:lnTo>
                    <a:pt x="1057" y="953"/>
                  </a:lnTo>
                  <a:lnTo>
                    <a:pt x="1074" y="903"/>
                  </a:lnTo>
                  <a:lnTo>
                    <a:pt x="1086" y="853"/>
                  </a:lnTo>
                  <a:lnTo>
                    <a:pt x="1094" y="801"/>
                  </a:lnTo>
                  <a:lnTo>
                    <a:pt x="1096" y="747"/>
                  </a:lnTo>
                  <a:lnTo>
                    <a:pt x="1095" y="691"/>
                  </a:lnTo>
                  <a:lnTo>
                    <a:pt x="1088" y="635"/>
                  </a:lnTo>
                  <a:lnTo>
                    <a:pt x="1077" y="574"/>
                  </a:lnTo>
                  <a:lnTo>
                    <a:pt x="1060" y="513"/>
                  </a:lnTo>
                  <a:lnTo>
                    <a:pt x="1037" y="449"/>
                  </a:lnTo>
                  <a:lnTo>
                    <a:pt x="1010" y="382"/>
                  </a:lnTo>
                  <a:lnTo>
                    <a:pt x="977" y="313"/>
                  </a:lnTo>
                  <a:lnTo>
                    <a:pt x="939" y="239"/>
                  </a:lnTo>
                  <a:lnTo>
                    <a:pt x="895" y="163"/>
                  </a:lnTo>
                  <a:lnTo>
                    <a:pt x="844" y="83"/>
                  </a:lnTo>
                  <a:lnTo>
                    <a:pt x="78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 rot="13970946">
            <a:off x="12669918" y="547648"/>
            <a:ext cx="593101" cy="1065798"/>
            <a:chOff x="5802313" y="3736975"/>
            <a:chExt cx="1477963" cy="2655888"/>
          </a:xfrm>
          <a:solidFill>
            <a:schemeClr val="bg1">
              <a:lumMod val="85000"/>
              <a:alpha val="27000"/>
            </a:schemeClr>
          </a:solidFill>
        </p:grpSpPr>
        <p:sp>
          <p:nvSpPr>
            <p:cNvPr id="135" name="Freeform 63"/>
            <p:cNvSpPr>
              <a:spLocks noEditPoints="1"/>
            </p:cNvSpPr>
            <p:nvPr/>
          </p:nvSpPr>
          <p:spPr bwMode="auto">
            <a:xfrm>
              <a:off x="5802313" y="3736975"/>
              <a:ext cx="1477963" cy="2435225"/>
            </a:xfrm>
            <a:custGeom>
              <a:avLst/>
              <a:gdLst>
                <a:gd name="T0" fmla="*/ 397 w 931"/>
                <a:gd name="T1" fmla="*/ 1455 h 1534"/>
                <a:gd name="T2" fmla="*/ 499 w 931"/>
                <a:gd name="T3" fmla="*/ 1454 h 1534"/>
                <a:gd name="T4" fmla="*/ 606 w 931"/>
                <a:gd name="T5" fmla="*/ 1489 h 1534"/>
                <a:gd name="T6" fmla="*/ 563 w 931"/>
                <a:gd name="T7" fmla="*/ 1446 h 1534"/>
                <a:gd name="T8" fmla="*/ 368 w 931"/>
                <a:gd name="T9" fmla="*/ 1372 h 1534"/>
                <a:gd name="T10" fmla="*/ 321 w 931"/>
                <a:gd name="T11" fmla="*/ 1332 h 1534"/>
                <a:gd name="T12" fmla="*/ 349 w 931"/>
                <a:gd name="T13" fmla="*/ 1321 h 1534"/>
                <a:gd name="T14" fmla="*/ 470 w 931"/>
                <a:gd name="T15" fmla="*/ 1254 h 1534"/>
                <a:gd name="T16" fmla="*/ 615 w 931"/>
                <a:gd name="T17" fmla="*/ 1254 h 1534"/>
                <a:gd name="T18" fmla="*/ 665 w 931"/>
                <a:gd name="T19" fmla="*/ 1256 h 1534"/>
                <a:gd name="T20" fmla="*/ 660 w 931"/>
                <a:gd name="T21" fmla="*/ 1338 h 1534"/>
                <a:gd name="T22" fmla="*/ 9 w 931"/>
                <a:gd name="T23" fmla="*/ 581 h 1534"/>
                <a:gd name="T24" fmla="*/ 321 w 931"/>
                <a:gd name="T25" fmla="*/ 76 h 1534"/>
                <a:gd name="T26" fmla="*/ 352 w 931"/>
                <a:gd name="T27" fmla="*/ 148 h 1534"/>
                <a:gd name="T28" fmla="*/ 324 w 931"/>
                <a:gd name="T29" fmla="*/ 285 h 1534"/>
                <a:gd name="T30" fmla="*/ 407 w 931"/>
                <a:gd name="T31" fmla="*/ 187 h 1534"/>
                <a:gd name="T32" fmla="*/ 431 w 931"/>
                <a:gd name="T33" fmla="*/ 161 h 1534"/>
                <a:gd name="T34" fmla="*/ 492 w 931"/>
                <a:gd name="T35" fmla="*/ 82 h 1534"/>
                <a:gd name="T36" fmla="*/ 482 w 931"/>
                <a:gd name="T37" fmla="*/ 326 h 1534"/>
                <a:gd name="T38" fmla="*/ 373 w 931"/>
                <a:gd name="T39" fmla="*/ 589 h 1534"/>
                <a:gd name="T40" fmla="*/ 576 w 931"/>
                <a:gd name="T41" fmla="*/ 165 h 1534"/>
                <a:gd name="T42" fmla="*/ 462 w 931"/>
                <a:gd name="T43" fmla="*/ 715 h 1534"/>
                <a:gd name="T44" fmla="*/ 652 w 931"/>
                <a:gd name="T45" fmla="*/ 255 h 1534"/>
                <a:gd name="T46" fmla="*/ 568 w 931"/>
                <a:gd name="T47" fmla="*/ 796 h 1534"/>
                <a:gd name="T48" fmla="*/ 720 w 931"/>
                <a:gd name="T49" fmla="*/ 539 h 1534"/>
                <a:gd name="T50" fmla="*/ 682 w 931"/>
                <a:gd name="T51" fmla="*/ 762 h 1534"/>
                <a:gd name="T52" fmla="*/ 649 w 931"/>
                <a:gd name="T53" fmla="*/ 951 h 1534"/>
                <a:gd name="T54" fmla="*/ 747 w 931"/>
                <a:gd name="T55" fmla="*/ 946 h 1534"/>
                <a:gd name="T56" fmla="*/ 754 w 931"/>
                <a:gd name="T57" fmla="*/ 1052 h 1534"/>
                <a:gd name="T58" fmla="*/ 827 w 931"/>
                <a:gd name="T59" fmla="*/ 1078 h 1534"/>
                <a:gd name="T60" fmla="*/ 881 w 931"/>
                <a:gd name="T61" fmla="*/ 1086 h 1534"/>
                <a:gd name="T62" fmla="*/ 723 w 931"/>
                <a:gd name="T63" fmla="*/ 1331 h 1534"/>
                <a:gd name="T64" fmla="*/ 827 w 931"/>
                <a:gd name="T65" fmla="*/ 1266 h 1534"/>
                <a:gd name="T66" fmla="*/ 840 w 931"/>
                <a:gd name="T67" fmla="*/ 1323 h 1534"/>
                <a:gd name="T68" fmla="*/ 872 w 931"/>
                <a:gd name="T69" fmla="*/ 1342 h 1534"/>
                <a:gd name="T70" fmla="*/ 556 w 931"/>
                <a:gd name="T71" fmla="*/ 1513 h 1534"/>
                <a:gd name="T72" fmla="*/ 281 w 931"/>
                <a:gd name="T73" fmla="*/ 1471 h 1534"/>
                <a:gd name="T74" fmla="*/ 458 w 931"/>
                <a:gd name="T75" fmla="*/ 1404 h 1534"/>
                <a:gd name="T76" fmla="*/ 108 w 931"/>
                <a:gd name="T77" fmla="*/ 1373 h 1534"/>
                <a:gd name="T78" fmla="*/ 283 w 931"/>
                <a:gd name="T79" fmla="*/ 1331 h 1534"/>
                <a:gd name="T80" fmla="*/ 433 w 931"/>
                <a:gd name="T81" fmla="*/ 1281 h 1534"/>
                <a:gd name="T82" fmla="*/ 366 w 931"/>
                <a:gd name="T83" fmla="*/ 1222 h 1534"/>
                <a:gd name="T84" fmla="*/ 314 w 931"/>
                <a:gd name="T85" fmla="*/ 1171 h 1534"/>
                <a:gd name="T86" fmla="*/ 214 w 931"/>
                <a:gd name="T87" fmla="*/ 1027 h 1534"/>
                <a:gd name="T88" fmla="*/ 32 w 931"/>
                <a:gd name="T89" fmla="*/ 763 h 1534"/>
                <a:gd name="T90" fmla="*/ 14 w 931"/>
                <a:gd name="T91" fmla="*/ 622 h 1534"/>
                <a:gd name="T92" fmla="*/ 97 w 931"/>
                <a:gd name="T93" fmla="*/ 728 h 1534"/>
                <a:gd name="T94" fmla="*/ 228 w 931"/>
                <a:gd name="T95" fmla="*/ 813 h 1534"/>
                <a:gd name="T96" fmla="*/ 207 w 931"/>
                <a:gd name="T97" fmla="*/ 775 h 1534"/>
                <a:gd name="T98" fmla="*/ 8 w 931"/>
                <a:gd name="T99" fmla="*/ 400 h 1534"/>
                <a:gd name="T100" fmla="*/ 21 w 931"/>
                <a:gd name="T101" fmla="*/ 334 h 1534"/>
                <a:gd name="T102" fmla="*/ 72 w 931"/>
                <a:gd name="T103" fmla="*/ 432 h 1534"/>
                <a:gd name="T104" fmla="*/ 94 w 931"/>
                <a:gd name="T105" fmla="*/ 455 h 1534"/>
                <a:gd name="T106" fmla="*/ 165 w 931"/>
                <a:gd name="T107" fmla="*/ 500 h 1534"/>
                <a:gd name="T108" fmla="*/ 91 w 931"/>
                <a:gd name="T109" fmla="*/ 315 h 1534"/>
                <a:gd name="T110" fmla="*/ 95 w 931"/>
                <a:gd name="T111" fmla="*/ 294 h 1534"/>
                <a:gd name="T112" fmla="*/ 201 w 931"/>
                <a:gd name="T113" fmla="*/ 411 h 1534"/>
                <a:gd name="T114" fmla="*/ 179 w 931"/>
                <a:gd name="T115" fmla="*/ 51 h 1534"/>
                <a:gd name="T116" fmla="*/ 180 w 931"/>
                <a:gd name="T117" fmla="*/ 247 h 1534"/>
                <a:gd name="T118" fmla="*/ 183 w 931"/>
                <a:gd name="T119" fmla="*/ 179 h 1534"/>
                <a:gd name="T120" fmla="*/ 212 w 931"/>
                <a:gd name="T121" fmla="*/ 162 h 1534"/>
                <a:gd name="T122" fmla="*/ 306 w 931"/>
                <a:gd name="T123" fmla="*/ 1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31" h="1534">
                  <a:moveTo>
                    <a:pt x="463" y="1478"/>
                  </a:moveTo>
                  <a:lnTo>
                    <a:pt x="458" y="1479"/>
                  </a:lnTo>
                  <a:lnTo>
                    <a:pt x="478" y="1487"/>
                  </a:lnTo>
                  <a:lnTo>
                    <a:pt x="512" y="1496"/>
                  </a:lnTo>
                  <a:lnTo>
                    <a:pt x="546" y="1500"/>
                  </a:lnTo>
                  <a:lnTo>
                    <a:pt x="542" y="1497"/>
                  </a:lnTo>
                  <a:lnTo>
                    <a:pt x="534" y="1493"/>
                  </a:lnTo>
                  <a:lnTo>
                    <a:pt x="520" y="1488"/>
                  </a:lnTo>
                  <a:lnTo>
                    <a:pt x="504" y="1483"/>
                  </a:lnTo>
                  <a:lnTo>
                    <a:pt x="484" y="1479"/>
                  </a:lnTo>
                  <a:lnTo>
                    <a:pt x="463" y="1478"/>
                  </a:lnTo>
                  <a:close/>
                  <a:moveTo>
                    <a:pt x="281" y="1471"/>
                  </a:moveTo>
                  <a:lnTo>
                    <a:pt x="280" y="1474"/>
                  </a:lnTo>
                  <a:lnTo>
                    <a:pt x="280" y="1478"/>
                  </a:lnTo>
                  <a:lnTo>
                    <a:pt x="280" y="1479"/>
                  </a:lnTo>
                  <a:lnTo>
                    <a:pt x="280" y="1478"/>
                  </a:lnTo>
                  <a:lnTo>
                    <a:pt x="280" y="1475"/>
                  </a:lnTo>
                  <a:lnTo>
                    <a:pt x="281" y="1471"/>
                  </a:lnTo>
                  <a:close/>
                  <a:moveTo>
                    <a:pt x="393" y="1459"/>
                  </a:moveTo>
                  <a:lnTo>
                    <a:pt x="386" y="1469"/>
                  </a:lnTo>
                  <a:lnTo>
                    <a:pt x="387" y="1467"/>
                  </a:lnTo>
                  <a:lnTo>
                    <a:pt x="390" y="1463"/>
                  </a:lnTo>
                  <a:lnTo>
                    <a:pt x="393" y="1459"/>
                  </a:lnTo>
                  <a:close/>
                  <a:moveTo>
                    <a:pt x="397" y="1455"/>
                  </a:moveTo>
                  <a:lnTo>
                    <a:pt x="394" y="1458"/>
                  </a:lnTo>
                  <a:lnTo>
                    <a:pt x="393" y="1459"/>
                  </a:lnTo>
                  <a:lnTo>
                    <a:pt x="394" y="1457"/>
                  </a:lnTo>
                  <a:lnTo>
                    <a:pt x="397" y="1455"/>
                  </a:lnTo>
                  <a:close/>
                  <a:moveTo>
                    <a:pt x="448" y="1445"/>
                  </a:moveTo>
                  <a:lnTo>
                    <a:pt x="449" y="1445"/>
                  </a:lnTo>
                  <a:lnTo>
                    <a:pt x="463" y="1454"/>
                  </a:lnTo>
                  <a:lnTo>
                    <a:pt x="479" y="1462"/>
                  </a:lnTo>
                  <a:lnTo>
                    <a:pt x="493" y="1466"/>
                  </a:lnTo>
                  <a:lnTo>
                    <a:pt x="512" y="1469"/>
                  </a:lnTo>
                  <a:lnTo>
                    <a:pt x="531" y="1469"/>
                  </a:lnTo>
                  <a:lnTo>
                    <a:pt x="551" y="1469"/>
                  </a:lnTo>
                  <a:lnTo>
                    <a:pt x="569" y="1467"/>
                  </a:lnTo>
                  <a:lnTo>
                    <a:pt x="584" y="1466"/>
                  </a:lnTo>
                  <a:lnTo>
                    <a:pt x="594" y="1466"/>
                  </a:lnTo>
                  <a:lnTo>
                    <a:pt x="598" y="1465"/>
                  </a:lnTo>
                  <a:lnTo>
                    <a:pt x="594" y="1465"/>
                  </a:lnTo>
                  <a:lnTo>
                    <a:pt x="584" y="1465"/>
                  </a:lnTo>
                  <a:lnTo>
                    <a:pt x="569" y="1465"/>
                  </a:lnTo>
                  <a:lnTo>
                    <a:pt x="552" y="1465"/>
                  </a:lnTo>
                  <a:lnTo>
                    <a:pt x="535" y="1463"/>
                  </a:lnTo>
                  <a:lnTo>
                    <a:pt x="520" y="1461"/>
                  </a:lnTo>
                  <a:lnTo>
                    <a:pt x="508" y="1457"/>
                  </a:lnTo>
                  <a:lnTo>
                    <a:pt x="499" y="1454"/>
                  </a:lnTo>
                  <a:lnTo>
                    <a:pt x="486" y="1450"/>
                  </a:lnTo>
                  <a:lnTo>
                    <a:pt x="471" y="1446"/>
                  </a:lnTo>
                  <a:lnTo>
                    <a:pt x="454" y="1445"/>
                  </a:lnTo>
                  <a:lnTo>
                    <a:pt x="448" y="1445"/>
                  </a:lnTo>
                  <a:close/>
                  <a:moveTo>
                    <a:pt x="437" y="1444"/>
                  </a:moveTo>
                  <a:lnTo>
                    <a:pt x="420" y="1445"/>
                  </a:lnTo>
                  <a:lnTo>
                    <a:pt x="406" y="1450"/>
                  </a:lnTo>
                  <a:lnTo>
                    <a:pt x="404" y="1450"/>
                  </a:lnTo>
                  <a:lnTo>
                    <a:pt x="416" y="1458"/>
                  </a:lnTo>
                  <a:lnTo>
                    <a:pt x="446" y="1474"/>
                  </a:lnTo>
                  <a:lnTo>
                    <a:pt x="453" y="1476"/>
                  </a:lnTo>
                  <a:lnTo>
                    <a:pt x="458" y="1476"/>
                  </a:lnTo>
                  <a:lnTo>
                    <a:pt x="476" y="1475"/>
                  </a:lnTo>
                  <a:lnTo>
                    <a:pt x="500" y="1476"/>
                  </a:lnTo>
                  <a:lnTo>
                    <a:pt x="526" y="1482"/>
                  </a:lnTo>
                  <a:lnTo>
                    <a:pt x="552" y="1488"/>
                  </a:lnTo>
                  <a:lnTo>
                    <a:pt x="575" y="1492"/>
                  </a:lnTo>
                  <a:lnTo>
                    <a:pt x="593" y="1493"/>
                  </a:lnTo>
                  <a:lnTo>
                    <a:pt x="606" y="1493"/>
                  </a:lnTo>
                  <a:lnTo>
                    <a:pt x="617" y="1492"/>
                  </a:lnTo>
                  <a:lnTo>
                    <a:pt x="623" y="1491"/>
                  </a:lnTo>
                  <a:lnTo>
                    <a:pt x="624" y="1491"/>
                  </a:lnTo>
                  <a:lnTo>
                    <a:pt x="619" y="1491"/>
                  </a:lnTo>
                  <a:lnTo>
                    <a:pt x="606" y="1489"/>
                  </a:lnTo>
                  <a:lnTo>
                    <a:pt x="586" y="1488"/>
                  </a:lnTo>
                  <a:lnTo>
                    <a:pt x="563" y="1486"/>
                  </a:lnTo>
                  <a:lnTo>
                    <a:pt x="537" y="1483"/>
                  </a:lnTo>
                  <a:lnTo>
                    <a:pt x="510" y="1476"/>
                  </a:lnTo>
                  <a:lnTo>
                    <a:pt x="486" y="1469"/>
                  </a:lnTo>
                  <a:lnTo>
                    <a:pt x="466" y="1458"/>
                  </a:lnTo>
                  <a:lnTo>
                    <a:pt x="445" y="1444"/>
                  </a:lnTo>
                  <a:lnTo>
                    <a:pt x="437" y="1444"/>
                  </a:lnTo>
                  <a:close/>
                  <a:moveTo>
                    <a:pt x="412" y="1415"/>
                  </a:moveTo>
                  <a:lnTo>
                    <a:pt x="414" y="1416"/>
                  </a:lnTo>
                  <a:lnTo>
                    <a:pt x="423" y="1425"/>
                  </a:lnTo>
                  <a:lnTo>
                    <a:pt x="434" y="1435"/>
                  </a:lnTo>
                  <a:lnTo>
                    <a:pt x="438" y="1437"/>
                  </a:lnTo>
                  <a:lnTo>
                    <a:pt x="458" y="1436"/>
                  </a:lnTo>
                  <a:lnTo>
                    <a:pt x="482" y="1438"/>
                  </a:lnTo>
                  <a:lnTo>
                    <a:pt x="507" y="1442"/>
                  </a:lnTo>
                  <a:lnTo>
                    <a:pt x="527" y="1445"/>
                  </a:lnTo>
                  <a:lnTo>
                    <a:pt x="542" y="1446"/>
                  </a:lnTo>
                  <a:lnTo>
                    <a:pt x="552" y="1448"/>
                  </a:lnTo>
                  <a:lnTo>
                    <a:pt x="560" y="1448"/>
                  </a:lnTo>
                  <a:lnTo>
                    <a:pt x="564" y="1448"/>
                  </a:lnTo>
                  <a:lnTo>
                    <a:pt x="565" y="1448"/>
                  </a:lnTo>
                  <a:lnTo>
                    <a:pt x="567" y="1446"/>
                  </a:lnTo>
                  <a:lnTo>
                    <a:pt x="563" y="1446"/>
                  </a:lnTo>
                  <a:lnTo>
                    <a:pt x="554" y="1442"/>
                  </a:lnTo>
                  <a:lnTo>
                    <a:pt x="539" y="1437"/>
                  </a:lnTo>
                  <a:lnTo>
                    <a:pt x="521" y="1432"/>
                  </a:lnTo>
                  <a:lnTo>
                    <a:pt x="500" y="1427"/>
                  </a:lnTo>
                  <a:lnTo>
                    <a:pt x="475" y="1421"/>
                  </a:lnTo>
                  <a:lnTo>
                    <a:pt x="450" y="1417"/>
                  </a:lnTo>
                  <a:lnTo>
                    <a:pt x="424" y="1415"/>
                  </a:lnTo>
                  <a:lnTo>
                    <a:pt x="412" y="1415"/>
                  </a:lnTo>
                  <a:close/>
                  <a:moveTo>
                    <a:pt x="398" y="1415"/>
                  </a:moveTo>
                  <a:lnTo>
                    <a:pt x="374" y="1417"/>
                  </a:lnTo>
                  <a:lnTo>
                    <a:pt x="364" y="1420"/>
                  </a:lnTo>
                  <a:lnTo>
                    <a:pt x="374" y="1428"/>
                  </a:lnTo>
                  <a:lnTo>
                    <a:pt x="394" y="1444"/>
                  </a:lnTo>
                  <a:lnTo>
                    <a:pt x="404" y="1450"/>
                  </a:lnTo>
                  <a:lnTo>
                    <a:pt x="410" y="1446"/>
                  </a:lnTo>
                  <a:lnTo>
                    <a:pt x="423" y="1441"/>
                  </a:lnTo>
                  <a:lnTo>
                    <a:pt x="437" y="1437"/>
                  </a:lnTo>
                  <a:lnTo>
                    <a:pt x="428" y="1431"/>
                  </a:lnTo>
                  <a:lnTo>
                    <a:pt x="417" y="1421"/>
                  </a:lnTo>
                  <a:lnTo>
                    <a:pt x="411" y="1415"/>
                  </a:lnTo>
                  <a:lnTo>
                    <a:pt x="398" y="1415"/>
                  </a:lnTo>
                  <a:close/>
                  <a:moveTo>
                    <a:pt x="353" y="1361"/>
                  </a:moveTo>
                  <a:lnTo>
                    <a:pt x="355" y="1363"/>
                  </a:lnTo>
                  <a:lnTo>
                    <a:pt x="368" y="1372"/>
                  </a:lnTo>
                  <a:lnTo>
                    <a:pt x="383" y="1378"/>
                  </a:lnTo>
                  <a:lnTo>
                    <a:pt x="400" y="1381"/>
                  </a:lnTo>
                  <a:lnTo>
                    <a:pt x="424" y="1381"/>
                  </a:lnTo>
                  <a:lnTo>
                    <a:pt x="440" y="1381"/>
                  </a:lnTo>
                  <a:lnTo>
                    <a:pt x="452" y="1380"/>
                  </a:lnTo>
                  <a:lnTo>
                    <a:pt x="457" y="1378"/>
                  </a:lnTo>
                  <a:lnTo>
                    <a:pt x="458" y="1378"/>
                  </a:lnTo>
                  <a:lnTo>
                    <a:pt x="454" y="1377"/>
                  </a:lnTo>
                  <a:lnTo>
                    <a:pt x="444" y="1374"/>
                  </a:lnTo>
                  <a:lnTo>
                    <a:pt x="428" y="1372"/>
                  </a:lnTo>
                  <a:lnTo>
                    <a:pt x="410" y="1368"/>
                  </a:lnTo>
                  <a:lnTo>
                    <a:pt x="387" y="1365"/>
                  </a:lnTo>
                  <a:lnTo>
                    <a:pt x="366" y="1363"/>
                  </a:lnTo>
                  <a:lnTo>
                    <a:pt x="353" y="1361"/>
                  </a:lnTo>
                  <a:close/>
                  <a:moveTo>
                    <a:pt x="321" y="1331"/>
                  </a:moveTo>
                  <a:lnTo>
                    <a:pt x="318" y="1332"/>
                  </a:lnTo>
                  <a:lnTo>
                    <a:pt x="296" y="1343"/>
                  </a:lnTo>
                  <a:lnTo>
                    <a:pt x="273" y="1355"/>
                  </a:lnTo>
                  <a:lnTo>
                    <a:pt x="259" y="1361"/>
                  </a:lnTo>
                  <a:lnTo>
                    <a:pt x="279" y="1361"/>
                  </a:lnTo>
                  <a:lnTo>
                    <a:pt x="307" y="1357"/>
                  </a:lnTo>
                  <a:lnTo>
                    <a:pt x="335" y="1352"/>
                  </a:lnTo>
                  <a:lnTo>
                    <a:pt x="327" y="1342"/>
                  </a:lnTo>
                  <a:lnTo>
                    <a:pt x="321" y="1332"/>
                  </a:lnTo>
                  <a:lnTo>
                    <a:pt x="321" y="1331"/>
                  </a:lnTo>
                  <a:close/>
                  <a:moveTo>
                    <a:pt x="331" y="1327"/>
                  </a:moveTo>
                  <a:lnTo>
                    <a:pt x="322" y="1331"/>
                  </a:lnTo>
                  <a:lnTo>
                    <a:pt x="324" y="1334"/>
                  </a:lnTo>
                  <a:lnTo>
                    <a:pt x="332" y="1343"/>
                  </a:lnTo>
                  <a:lnTo>
                    <a:pt x="340" y="1351"/>
                  </a:lnTo>
                  <a:lnTo>
                    <a:pt x="344" y="1351"/>
                  </a:lnTo>
                  <a:lnTo>
                    <a:pt x="377" y="1348"/>
                  </a:lnTo>
                  <a:lnTo>
                    <a:pt x="404" y="1348"/>
                  </a:lnTo>
                  <a:lnTo>
                    <a:pt x="412" y="1349"/>
                  </a:lnTo>
                  <a:lnTo>
                    <a:pt x="406" y="1348"/>
                  </a:lnTo>
                  <a:lnTo>
                    <a:pt x="383" y="1343"/>
                  </a:lnTo>
                  <a:lnTo>
                    <a:pt x="360" y="1336"/>
                  </a:lnTo>
                  <a:lnTo>
                    <a:pt x="338" y="1330"/>
                  </a:lnTo>
                  <a:lnTo>
                    <a:pt x="331" y="1327"/>
                  </a:lnTo>
                  <a:close/>
                  <a:moveTo>
                    <a:pt x="183" y="1317"/>
                  </a:moveTo>
                  <a:lnTo>
                    <a:pt x="188" y="1326"/>
                  </a:lnTo>
                  <a:lnTo>
                    <a:pt x="188" y="1325"/>
                  </a:lnTo>
                  <a:lnTo>
                    <a:pt x="183" y="1319"/>
                  </a:lnTo>
                  <a:lnTo>
                    <a:pt x="183" y="1317"/>
                  </a:lnTo>
                  <a:close/>
                  <a:moveTo>
                    <a:pt x="402" y="1313"/>
                  </a:moveTo>
                  <a:lnTo>
                    <a:pt x="378" y="1313"/>
                  </a:lnTo>
                  <a:lnTo>
                    <a:pt x="360" y="1317"/>
                  </a:lnTo>
                  <a:lnTo>
                    <a:pt x="349" y="1321"/>
                  </a:lnTo>
                  <a:lnTo>
                    <a:pt x="351" y="1321"/>
                  </a:lnTo>
                  <a:lnTo>
                    <a:pt x="376" y="1322"/>
                  </a:lnTo>
                  <a:lnTo>
                    <a:pt x="400" y="1325"/>
                  </a:lnTo>
                  <a:lnTo>
                    <a:pt x="425" y="1327"/>
                  </a:lnTo>
                  <a:lnTo>
                    <a:pt x="449" y="1330"/>
                  </a:lnTo>
                  <a:lnTo>
                    <a:pt x="470" y="1335"/>
                  </a:lnTo>
                  <a:lnTo>
                    <a:pt x="479" y="1339"/>
                  </a:lnTo>
                  <a:lnTo>
                    <a:pt x="476" y="1336"/>
                  </a:lnTo>
                  <a:lnTo>
                    <a:pt x="461" y="1330"/>
                  </a:lnTo>
                  <a:lnTo>
                    <a:pt x="442" y="1322"/>
                  </a:lnTo>
                  <a:lnTo>
                    <a:pt x="423" y="1317"/>
                  </a:lnTo>
                  <a:lnTo>
                    <a:pt x="402" y="1313"/>
                  </a:lnTo>
                  <a:close/>
                  <a:moveTo>
                    <a:pt x="898" y="1284"/>
                  </a:moveTo>
                  <a:lnTo>
                    <a:pt x="898" y="1291"/>
                  </a:lnTo>
                  <a:lnTo>
                    <a:pt x="897" y="1294"/>
                  </a:lnTo>
                  <a:lnTo>
                    <a:pt x="898" y="1289"/>
                  </a:lnTo>
                  <a:lnTo>
                    <a:pt x="898" y="1284"/>
                  </a:lnTo>
                  <a:close/>
                  <a:moveTo>
                    <a:pt x="897" y="1272"/>
                  </a:moveTo>
                  <a:lnTo>
                    <a:pt x="897" y="1273"/>
                  </a:lnTo>
                  <a:lnTo>
                    <a:pt x="898" y="1280"/>
                  </a:lnTo>
                  <a:lnTo>
                    <a:pt x="898" y="1284"/>
                  </a:lnTo>
                  <a:lnTo>
                    <a:pt x="897" y="1272"/>
                  </a:lnTo>
                  <a:close/>
                  <a:moveTo>
                    <a:pt x="467" y="1254"/>
                  </a:moveTo>
                  <a:lnTo>
                    <a:pt x="470" y="1254"/>
                  </a:lnTo>
                  <a:lnTo>
                    <a:pt x="475" y="1255"/>
                  </a:lnTo>
                  <a:lnTo>
                    <a:pt x="478" y="1255"/>
                  </a:lnTo>
                  <a:lnTo>
                    <a:pt x="479" y="1255"/>
                  </a:lnTo>
                  <a:lnTo>
                    <a:pt x="479" y="1255"/>
                  </a:lnTo>
                  <a:lnTo>
                    <a:pt x="475" y="1255"/>
                  </a:lnTo>
                  <a:lnTo>
                    <a:pt x="467" y="1254"/>
                  </a:lnTo>
                  <a:close/>
                  <a:moveTo>
                    <a:pt x="847" y="1254"/>
                  </a:moveTo>
                  <a:lnTo>
                    <a:pt x="847" y="1254"/>
                  </a:lnTo>
                  <a:lnTo>
                    <a:pt x="844" y="1254"/>
                  </a:lnTo>
                  <a:lnTo>
                    <a:pt x="846" y="1254"/>
                  </a:lnTo>
                  <a:lnTo>
                    <a:pt x="847" y="1254"/>
                  </a:lnTo>
                  <a:close/>
                  <a:moveTo>
                    <a:pt x="742" y="1094"/>
                  </a:moveTo>
                  <a:lnTo>
                    <a:pt x="713" y="1106"/>
                  </a:lnTo>
                  <a:lnTo>
                    <a:pt x="686" y="1123"/>
                  </a:lnTo>
                  <a:lnTo>
                    <a:pt x="661" y="1147"/>
                  </a:lnTo>
                  <a:lnTo>
                    <a:pt x="658" y="1149"/>
                  </a:lnTo>
                  <a:lnTo>
                    <a:pt x="653" y="1156"/>
                  </a:lnTo>
                  <a:lnTo>
                    <a:pt x="645" y="1167"/>
                  </a:lnTo>
                  <a:lnTo>
                    <a:pt x="636" y="1182"/>
                  </a:lnTo>
                  <a:lnTo>
                    <a:pt x="628" y="1199"/>
                  </a:lnTo>
                  <a:lnTo>
                    <a:pt x="620" y="1217"/>
                  </a:lnTo>
                  <a:lnTo>
                    <a:pt x="614" y="1237"/>
                  </a:lnTo>
                  <a:lnTo>
                    <a:pt x="613" y="1256"/>
                  </a:lnTo>
                  <a:lnTo>
                    <a:pt x="615" y="1254"/>
                  </a:lnTo>
                  <a:lnTo>
                    <a:pt x="623" y="1247"/>
                  </a:lnTo>
                  <a:lnTo>
                    <a:pt x="635" y="1238"/>
                  </a:lnTo>
                  <a:lnTo>
                    <a:pt x="649" y="1225"/>
                  </a:lnTo>
                  <a:lnTo>
                    <a:pt x="666" y="1208"/>
                  </a:lnTo>
                  <a:lnTo>
                    <a:pt x="685" y="1188"/>
                  </a:lnTo>
                  <a:lnTo>
                    <a:pt x="703" y="1166"/>
                  </a:lnTo>
                  <a:lnTo>
                    <a:pt x="720" y="1140"/>
                  </a:lnTo>
                  <a:lnTo>
                    <a:pt x="734" y="1112"/>
                  </a:lnTo>
                  <a:lnTo>
                    <a:pt x="742" y="1094"/>
                  </a:lnTo>
                  <a:close/>
                  <a:moveTo>
                    <a:pt x="826" y="1081"/>
                  </a:moveTo>
                  <a:lnTo>
                    <a:pt x="802" y="1082"/>
                  </a:lnTo>
                  <a:lnTo>
                    <a:pt x="772" y="1086"/>
                  </a:lnTo>
                  <a:lnTo>
                    <a:pt x="761" y="1089"/>
                  </a:lnTo>
                  <a:lnTo>
                    <a:pt x="754" y="1112"/>
                  </a:lnTo>
                  <a:lnTo>
                    <a:pt x="744" y="1140"/>
                  </a:lnTo>
                  <a:lnTo>
                    <a:pt x="729" y="1167"/>
                  </a:lnTo>
                  <a:lnTo>
                    <a:pt x="713" y="1192"/>
                  </a:lnTo>
                  <a:lnTo>
                    <a:pt x="695" y="1216"/>
                  </a:lnTo>
                  <a:lnTo>
                    <a:pt x="678" y="1236"/>
                  </a:lnTo>
                  <a:lnTo>
                    <a:pt x="661" y="1253"/>
                  </a:lnTo>
                  <a:lnTo>
                    <a:pt x="645" y="1264"/>
                  </a:lnTo>
                  <a:lnTo>
                    <a:pt x="639" y="1268"/>
                  </a:lnTo>
                  <a:lnTo>
                    <a:pt x="649" y="1264"/>
                  </a:lnTo>
                  <a:lnTo>
                    <a:pt x="665" y="1256"/>
                  </a:lnTo>
                  <a:lnTo>
                    <a:pt x="683" y="1246"/>
                  </a:lnTo>
                  <a:lnTo>
                    <a:pt x="702" y="1232"/>
                  </a:lnTo>
                  <a:lnTo>
                    <a:pt x="720" y="1215"/>
                  </a:lnTo>
                  <a:lnTo>
                    <a:pt x="736" y="1194"/>
                  </a:lnTo>
                  <a:lnTo>
                    <a:pt x="749" y="1170"/>
                  </a:lnTo>
                  <a:lnTo>
                    <a:pt x="747" y="1174"/>
                  </a:lnTo>
                  <a:lnTo>
                    <a:pt x="745" y="1183"/>
                  </a:lnTo>
                  <a:lnTo>
                    <a:pt x="740" y="1198"/>
                  </a:lnTo>
                  <a:lnTo>
                    <a:pt x="733" y="1216"/>
                  </a:lnTo>
                  <a:lnTo>
                    <a:pt x="723" y="1236"/>
                  </a:lnTo>
                  <a:lnTo>
                    <a:pt x="711" y="1256"/>
                  </a:lnTo>
                  <a:lnTo>
                    <a:pt x="698" y="1276"/>
                  </a:lnTo>
                  <a:lnTo>
                    <a:pt x="681" y="1296"/>
                  </a:lnTo>
                  <a:lnTo>
                    <a:pt x="666" y="1311"/>
                  </a:lnTo>
                  <a:lnTo>
                    <a:pt x="657" y="1325"/>
                  </a:lnTo>
                  <a:lnTo>
                    <a:pt x="651" y="1336"/>
                  </a:lnTo>
                  <a:lnTo>
                    <a:pt x="648" y="1345"/>
                  </a:lnTo>
                  <a:lnTo>
                    <a:pt x="648" y="1352"/>
                  </a:lnTo>
                  <a:lnTo>
                    <a:pt x="648" y="1357"/>
                  </a:lnTo>
                  <a:lnTo>
                    <a:pt x="649" y="1360"/>
                  </a:lnTo>
                  <a:lnTo>
                    <a:pt x="651" y="1361"/>
                  </a:lnTo>
                  <a:lnTo>
                    <a:pt x="651" y="1359"/>
                  </a:lnTo>
                  <a:lnTo>
                    <a:pt x="655" y="1351"/>
                  </a:lnTo>
                  <a:lnTo>
                    <a:pt x="660" y="1338"/>
                  </a:lnTo>
                  <a:lnTo>
                    <a:pt x="669" y="1323"/>
                  </a:lnTo>
                  <a:lnTo>
                    <a:pt x="679" y="1306"/>
                  </a:lnTo>
                  <a:lnTo>
                    <a:pt x="694" y="1288"/>
                  </a:lnTo>
                  <a:lnTo>
                    <a:pt x="712" y="1271"/>
                  </a:lnTo>
                  <a:lnTo>
                    <a:pt x="733" y="1251"/>
                  </a:lnTo>
                  <a:lnTo>
                    <a:pt x="754" y="1229"/>
                  </a:lnTo>
                  <a:lnTo>
                    <a:pt x="774" y="1204"/>
                  </a:lnTo>
                  <a:lnTo>
                    <a:pt x="792" y="1181"/>
                  </a:lnTo>
                  <a:lnTo>
                    <a:pt x="806" y="1156"/>
                  </a:lnTo>
                  <a:lnTo>
                    <a:pt x="817" y="1131"/>
                  </a:lnTo>
                  <a:lnTo>
                    <a:pt x="821" y="1110"/>
                  </a:lnTo>
                  <a:lnTo>
                    <a:pt x="823" y="1092"/>
                  </a:lnTo>
                  <a:lnTo>
                    <a:pt x="826" y="1081"/>
                  </a:lnTo>
                  <a:close/>
                  <a:moveTo>
                    <a:pt x="157" y="1051"/>
                  </a:moveTo>
                  <a:lnTo>
                    <a:pt x="157" y="1054"/>
                  </a:lnTo>
                  <a:lnTo>
                    <a:pt x="157" y="1054"/>
                  </a:lnTo>
                  <a:lnTo>
                    <a:pt x="157" y="1051"/>
                  </a:lnTo>
                  <a:close/>
                  <a:moveTo>
                    <a:pt x="6" y="577"/>
                  </a:moveTo>
                  <a:lnTo>
                    <a:pt x="10" y="590"/>
                  </a:lnTo>
                  <a:lnTo>
                    <a:pt x="10" y="590"/>
                  </a:lnTo>
                  <a:lnTo>
                    <a:pt x="8" y="580"/>
                  </a:lnTo>
                  <a:lnTo>
                    <a:pt x="6" y="577"/>
                  </a:lnTo>
                  <a:close/>
                  <a:moveTo>
                    <a:pt x="4" y="565"/>
                  </a:moveTo>
                  <a:lnTo>
                    <a:pt x="9" y="581"/>
                  </a:lnTo>
                  <a:lnTo>
                    <a:pt x="8" y="576"/>
                  </a:lnTo>
                  <a:lnTo>
                    <a:pt x="5" y="568"/>
                  </a:lnTo>
                  <a:lnTo>
                    <a:pt x="4" y="565"/>
                  </a:lnTo>
                  <a:close/>
                  <a:moveTo>
                    <a:pt x="302" y="502"/>
                  </a:moveTo>
                  <a:lnTo>
                    <a:pt x="289" y="510"/>
                  </a:lnTo>
                  <a:lnTo>
                    <a:pt x="292" y="508"/>
                  </a:lnTo>
                  <a:lnTo>
                    <a:pt x="301" y="504"/>
                  </a:lnTo>
                  <a:lnTo>
                    <a:pt x="302" y="502"/>
                  </a:lnTo>
                  <a:close/>
                  <a:moveTo>
                    <a:pt x="315" y="0"/>
                  </a:moveTo>
                  <a:lnTo>
                    <a:pt x="315" y="2"/>
                  </a:lnTo>
                  <a:lnTo>
                    <a:pt x="315" y="12"/>
                  </a:lnTo>
                  <a:lnTo>
                    <a:pt x="315" y="26"/>
                  </a:lnTo>
                  <a:lnTo>
                    <a:pt x="313" y="44"/>
                  </a:lnTo>
                  <a:lnTo>
                    <a:pt x="310" y="67"/>
                  </a:lnTo>
                  <a:lnTo>
                    <a:pt x="305" y="90"/>
                  </a:lnTo>
                  <a:lnTo>
                    <a:pt x="300" y="112"/>
                  </a:lnTo>
                  <a:lnTo>
                    <a:pt x="294" y="127"/>
                  </a:lnTo>
                  <a:lnTo>
                    <a:pt x="290" y="137"/>
                  </a:lnTo>
                  <a:lnTo>
                    <a:pt x="288" y="142"/>
                  </a:lnTo>
                  <a:lnTo>
                    <a:pt x="292" y="136"/>
                  </a:lnTo>
                  <a:lnTo>
                    <a:pt x="298" y="125"/>
                  </a:lnTo>
                  <a:lnTo>
                    <a:pt x="306" y="111"/>
                  </a:lnTo>
                  <a:lnTo>
                    <a:pt x="314" y="95"/>
                  </a:lnTo>
                  <a:lnTo>
                    <a:pt x="321" y="76"/>
                  </a:lnTo>
                  <a:lnTo>
                    <a:pt x="327" y="55"/>
                  </a:lnTo>
                  <a:lnTo>
                    <a:pt x="332" y="34"/>
                  </a:lnTo>
                  <a:lnTo>
                    <a:pt x="335" y="12"/>
                  </a:lnTo>
                  <a:lnTo>
                    <a:pt x="335" y="15"/>
                  </a:lnTo>
                  <a:lnTo>
                    <a:pt x="335" y="26"/>
                  </a:lnTo>
                  <a:lnTo>
                    <a:pt x="334" y="42"/>
                  </a:lnTo>
                  <a:lnTo>
                    <a:pt x="332" y="61"/>
                  </a:lnTo>
                  <a:lnTo>
                    <a:pt x="330" y="84"/>
                  </a:lnTo>
                  <a:lnTo>
                    <a:pt x="324" y="107"/>
                  </a:lnTo>
                  <a:lnTo>
                    <a:pt x="317" y="131"/>
                  </a:lnTo>
                  <a:lnTo>
                    <a:pt x="319" y="129"/>
                  </a:lnTo>
                  <a:lnTo>
                    <a:pt x="324" y="123"/>
                  </a:lnTo>
                  <a:lnTo>
                    <a:pt x="332" y="114"/>
                  </a:lnTo>
                  <a:lnTo>
                    <a:pt x="340" y="101"/>
                  </a:lnTo>
                  <a:lnTo>
                    <a:pt x="349" y="82"/>
                  </a:lnTo>
                  <a:lnTo>
                    <a:pt x="356" y="60"/>
                  </a:lnTo>
                  <a:lnTo>
                    <a:pt x="360" y="34"/>
                  </a:lnTo>
                  <a:lnTo>
                    <a:pt x="360" y="31"/>
                  </a:lnTo>
                  <a:lnTo>
                    <a:pt x="360" y="35"/>
                  </a:lnTo>
                  <a:lnTo>
                    <a:pt x="360" y="47"/>
                  </a:lnTo>
                  <a:lnTo>
                    <a:pt x="361" y="67"/>
                  </a:lnTo>
                  <a:lnTo>
                    <a:pt x="360" y="90"/>
                  </a:lnTo>
                  <a:lnTo>
                    <a:pt x="357" y="118"/>
                  </a:lnTo>
                  <a:lnTo>
                    <a:pt x="352" y="148"/>
                  </a:lnTo>
                  <a:lnTo>
                    <a:pt x="344" y="179"/>
                  </a:lnTo>
                  <a:lnTo>
                    <a:pt x="331" y="211"/>
                  </a:lnTo>
                  <a:lnTo>
                    <a:pt x="318" y="238"/>
                  </a:lnTo>
                  <a:lnTo>
                    <a:pt x="306" y="259"/>
                  </a:lnTo>
                  <a:lnTo>
                    <a:pt x="297" y="275"/>
                  </a:lnTo>
                  <a:lnTo>
                    <a:pt x="292" y="283"/>
                  </a:lnTo>
                  <a:lnTo>
                    <a:pt x="293" y="280"/>
                  </a:lnTo>
                  <a:lnTo>
                    <a:pt x="306" y="265"/>
                  </a:lnTo>
                  <a:lnTo>
                    <a:pt x="319" y="246"/>
                  </a:lnTo>
                  <a:lnTo>
                    <a:pt x="332" y="224"/>
                  </a:lnTo>
                  <a:lnTo>
                    <a:pt x="347" y="199"/>
                  </a:lnTo>
                  <a:lnTo>
                    <a:pt x="359" y="171"/>
                  </a:lnTo>
                  <a:lnTo>
                    <a:pt x="368" y="141"/>
                  </a:lnTo>
                  <a:lnTo>
                    <a:pt x="373" y="108"/>
                  </a:lnTo>
                  <a:lnTo>
                    <a:pt x="373" y="111"/>
                  </a:lnTo>
                  <a:lnTo>
                    <a:pt x="373" y="121"/>
                  </a:lnTo>
                  <a:lnTo>
                    <a:pt x="372" y="137"/>
                  </a:lnTo>
                  <a:lnTo>
                    <a:pt x="370" y="156"/>
                  </a:lnTo>
                  <a:lnTo>
                    <a:pt x="366" y="178"/>
                  </a:lnTo>
                  <a:lnTo>
                    <a:pt x="360" y="201"/>
                  </a:lnTo>
                  <a:lnTo>
                    <a:pt x="352" y="225"/>
                  </a:lnTo>
                  <a:lnTo>
                    <a:pt x="342" y="247"/>
                  </a:lnTo>
                  <a:lnTo>
                    <a:pt x="332" y="268"/>
                  </a:lnTo>
                  <a:lnTo>
                    <a:pt x="324" y="285"/>
                  </a:lnTo>
                  <a:lnTo>
                    <a:pt x="317" y="301"/>
                  </a:lnTo>
                  <a:lnTo>
                    <a:pt x="310" y="311"/>
                  </a:lnTo>
                  <a:lnTo>
                    <a:pt x="306" y="318"/>
                  </a:lnTo>
                  <a:lnTo>
                    <a:pt x="305" y="320"/>
                  </a:lnTo>
                  <a:lnTo>
                    <a:pt x="307" y="319"/>
                  </a:lnTo>
                  <a:lnTo>
                    <a:pt x="314" y="313"/>
                  </a:lnTo>
                  <a:lnTo>
                    <a:pt x="323" y="302"/>
                  </a:lnTo>
                  <a:lnTo>
                    <a:pt x="334" y="288"/>
                  </a:lnTo>
                  <a:lnTo>
                    <a:pt x="347" y="268"/>
                  </a:lnTo>
                  <a:lnTo>
                    <a:pt x="360" y="246"/>
                  </a:lnTo>
                  <a:lnTo>
                    <a:pt x="373" y="220"/>
                  </a:lnTo>
                  <a:lnTo>
                    <a:pt x="383" y="190"/>
                  </a:lnTo>
                  <a:lnTo>
                    <a:pt x="394" y="156"/>
                  </a:lnTo>
                  <a:lnTo>
                    <a:pt x="399" y="118"/>
                  </a:lnTo>
                  <a:lnTo>
                    <a:pt x="402" y="77"/>
                  </a:lnTo>
                  <a:lnTo>
                    <a:pt x="400" y="31"/>
                  </a:lnTo>
                  <a:lnTo>
                    <a:pt x="400" y="35"/>
                  </a:lnTo>
                  <a:lnTo>
                    <a:pt x="403" y="46"/>
                  </a:lnTo>
                  <a:lnTo>
                    <a:pt x="406" y="61"/>
                  </a:lnTo>
                  <a:lnTo>
                    <a:pt x="407" y="82"/>
                  </a:lnTo>
                  <a:lnTo>
                    <a:pt x="410" y="106"/>
                  </a:lnTo>
                  <a:lnTo>
                    <a:pt x="411" y="132"/>
                  </a:lnTo>
                  <a:lnTo>
                    <a:pt x="410" y="159"/>
                  </a:lnTo>
                  <a:lnTo>
                    <a:pt x="407" y="187"/>
                  </a:lnTo>
                  <a:lnTo>
                    <a:pt x="403" y="213"/>
                  </a:lnTo>
                  <a:lnTo>
                    <a:pt x="397" y="234"/>
                  </a:lnTo>
                  <a:lnTo>
                    <a:pt x="387" y="255"/>
                  </a:lnTo>
                  <a:lnTo>
                    <a:pt x="376" y="277"/>
                  </a:lnTo>
                  <a:lnTo>
                    <a:pt x="364" y="301"/>
                  </a:lnTo>
                  <a:lnTo>
                    <a:pt x="351" y="322"/>
                  </a:lnTo>
                  <a:lnTo>
                    <a:pt x="338" y="343"/>
                  </a:lnTo>
                  <a:lnTo>
                    <a:pt x="324" y="362"/>
                  </a:lnTo>
                  <a:lnTo>
                    <a:pt x="311" y="378"/>
                  </a:lnTo>
                  <a:lnTo>
                    <a:pt x="302" y="392"/>
                  </a:lnTo>
                  <a:lnTo>
                    <a:pt x="293" y="404"/>
                  </a:lnTo>
                  <a:lnTo>
                    <a:pt x="288" y="411"/>
                  </a:lnTo>
                  <a:lnTo>
                    <a:pt x="286" y="413"/>
                  </a:lnTo>
                  <a:lnTo>
                    <a:pt x="289" y="411"/>
                  </a:lnTo>
                  <a:lnTo>
                    <a:pt x="296" y="404"/>
                  </a:lnTo>
                  <a:lnTo>
                    <a:pt x="306" y="392"/>
                  </a:lnTo>
                  <a:lnTo>
                    <a:pt x="321" y="377"/>
                  </a:lnTo>
                  <a:lnTo>
                    <a:pt x="336" y="357"/>
                  </a:lnTo>
                  <a:lnTo>
                    <a:pt x="353" y="334"/>
                  </a:lnTo>
                  <a:lnTo>
                    <a:pt x="372" y="306"/>
                  </a:lnTo>
                  <a:lnTo>
                    <a:pt x="389" y="275"/>
                  </a:lnTo>
                  <a:lnTo>
                    <a:pt x="404" y="241"/>
                  </a:lnTo>
                  <a:lnTo>
                    <a:pt x="419" y="203"/>
                  </a:lnTo>
                  <a:lnTo>
                    <a:pt x="431" y="161"/>
                  </a:lnTo>
                  <a:lnTo>
                    <a:pt x="440" y="116"/>
                  </a:lnTo>
                  <a:lnTo>
                    <a:pt x="444" y="69"/>
                  </a:lnTo>
                  <a:lnTo>
                    <a:pt x="444" y="73"/>
                  </a:lnTo>
                  <a:lnTo>
                    <a:pt x="445" y="84"/>
                  </a:lnTo>
                  <a:lnTo>
                    <a:pt x="445" y="99"/>
                  </a:lnTo>
                  <a:lnTo>
                    <a:pt x="445" y="120"/>
                  </a:lnTo>
                  <a:lnTo>
                    <a:pt x="444" y="146"/>
                  </a:lnTo>
                  <a:lnTo>
                    <a:pt x="440" y="175"/>
                  </a:lnTo>
                  <a:lnTo>
                    <a:pt x="433" y="207"/>
                  </a:lnTo>
                  <a:lnTo>
                    <a:pt x="424" y="239"/>
                  </a:lnTo>
                  <a:lnTo>
                    <a:pt x="411" y="273"/>
                  </a:lnTo>
                  <a:lnTo>
                    <a:pt x="393" y="307"/>
                  </a:lnTo>
                  <a:lnTo>
                    <a:pt x="394" y="305"/>
                  </a:lnTo>
                  <a:lnTo>
                    <a:pt x="400" y="298"/>
                  </a:lnTo>
                  <a:lnTo>
                    <a:pt x="408" y="288"/>
                  </a:lnTo>
                  <a:lnTo>
                    <a:pt x="419" y="273"/>
                  </a:lnTo>
                  <a:lnTo>
                    <a:pt x="431" y="256"/>
                  </a:lnTo>
                  <a:lnTo>
                    <a:pt x="442" y="235"/>
                  </a:lnTo>
                  <a:lnTo>
                    <a:pt x="455" y="213"/>
                  </a:lnTo>
                  <a:lnTo>
                    <a:pt x="467" y="190"/>
                  </a:lnTo>
                  <a:lnTo>
                    <a:pt x="478" y="163"/>
                  </a:lnTo>
                  <a:lnTo>
                    <a:pt x="486" y="137"/>
                  </a:lnTo>
                  <a:lnTo>
                    <a:pt x="491" y="110"/>
                  </a:lnTo>
                  <a:lnTo>
                    <a:pt x="492" y="82"/>
                  </a:lnTo>
                  <a:lnTo>
                    <a:pt x="493" y="85"/>
                  </a:lnTo>
                  <a:lnTo>
                    <a:pt x="496" y="95"/>
                  </a:lnTo>
                  <a:lnTo>
                    <a:pt x="500" y="110"/>
                  </a:lnTo>
                  <a:lnTo>
                    <a:pt x="503" y="129"/>
                  </a:lnTo>
                  <a:lnTo>
                    <a:pt x="503" y="154"/>
                  </a:lnTo>
                  <a:lnTo>
                    <a:pt x="501" y="182"/>
                  </a:lnTo>
                  <a:lnTo>
                    <a:pt x="495" y="213"/>
                  </a:lnTo>
                  <a:lnTo>
                    <a:pt x="487" y="239"/>
                  </a:lnTo>
                  <a:lnTo>
                    <a:pt x="475" y="269"/>
                  </a:lnTo>
                  <a:lnTo>
                    <a:pt x="461" y="302"/>
                  </a:lnTo>
                  <a:lnTo>
                    <a:pt x="442" y="337"/>
                  </a:lnTo>
                  <a:lnTo>
                    <a:pt x="421" y="374"/>
                  </a:lnTo>
                  <a:lnTo>
                    <a:pt x="398" y="408"/>
                  </a:lnTo>
                  <a:lnTo>
                    <a:pt x="372" y="441"/>
                  </a:lnTo>
                  <a:lnTo>
                    <a:pt x="345" y="470"/>
                  </a:lnTo>
                  <a:lnTo>
                    <a:pt x="323" y="489"/>
                  </a:lnTo>
                  <a:lnTo>
                    <a:pt x="330" y="484"/>
                  </a:lnTo>
                  <a:lnTo>
                    <a:pt x="348" y="470"/>
                  </a:lnTo>
                  <a:lnTo>
                    <a:pt x="370" y="453"/>
                  </a:lnTo>
                  <a:lnTo>
                    <a:pt x="393" y="433"/>
                  </a:lnTo>
                  <a:lnTo>
                    <a:pt x="416" y="411"/>
                  </a:lnTo>
                  <a:lnTo>
                    <a:pt x="440" y="385"/>
                  </a:lnTo>
                  <a:lnTo>
                    <a:pt x="462" y="356"/>
                  </a:lnTo>
                  <a:lnTo>
                    <a:pt x="482" y="326"/>
                  </a:lnTo>
                  <a:lnTo>
                    <a:pt x="500" y="292"/>
                  </a:lnTo>
                  <a:lnTo>
                    <a:pt x="514" y="255"/>
                  </a:lnTo>
                  <a:lnTo>
                    <a:pt x="525" y="217"/>
                  </a:lnTo>
                  <a:lnTo>
                    <a:pt x="530" y="175"/>
                  </a:lnTo>
                  <a:lnTo>
                    <a:pt x="530" y="132"/>
                  </a:lnTo>
                  <a:lnTo>
                    <a:pt x="531" y="136"/>
                  </a:lnTo>
                  <a:lnTo>
                    <a:pt x="534" y="146"/>
                  </a:lnTo>
                  <a:lnTo>
                    <a:pt x="537" y="163"/>
                  </a:lnTo>
                  <a:lnTo>
                    <a:pt x="539" y="187"/>
                  </a:lnTo>
                  <a:lnTo>
                    <a:pt x="541" y="213"/>
                  </a:lnTo>
                  <a:lnTo>
                    <a:pt x="541" y="243"/>
                  </a:lnTo>
                  <a:lnTo>
                    <a:pt x="539" y="276"/>
                  </a:lnTo>
                  <a:lnTo>
                    <a:pt x="533" y="311"/>
                  </a:lnTo>
                  <a:lnTo>
                    <a:pt x="524" y="345"/>
                  </a:lnTo>
                  <a:lnTo>
                    <a:pt x="514" y="372"/>
                  </a:lnTo>
                  <a:lnTo>
                    <a:pt x="501" y="398"/>
                  </a:lnTo>
                  <a:lnTo>
                    <a:pt x="487" y="425"/>
                  </a:lnTo>
                  <a:lnTo>
                    <a:pt x="470" y="453"/>
                  </a:lnTo>
                  <a:lnTo>
                    <a:pt x="453" y="480"/>
                  </a:lnTo>
                  <a:lnTo>
                    <a:pt x="434" y="506"/>
                  </a:lnTo>
                  <a:lnTo>
                    <a:pt x="417" y="530"/>
                  </a:lnTo>
                  <a:lnTo>
                    <a:pt x="400" y="552"/>
                  </a:lnTo>
                  <a:lnTo>
                    <a:pt x="386" y="572"/>
                  </a:lnTo>
                  <a:lnTo>
                    <a:pt x="373" y="589"/>
                  </a:lnTo>
                  <a:lnTo>
                    <a:pt x="364" y="601"/>
                  </a:lnTo>
                  <a:lnTo>
                    <a:pt x="357" y="608"/>
                  </a:lnTo>
                  <a:lnTo>
                    <a:pt x="355" y="612"/>
                  </a:lnTo>
                  <a:lnTo>
                    <a:pt x="357" y="610"/>
                  </a:lnTo>
                  <a:lnTo>
                    <a:pt x="364" y="603"/>
                  </a:lnTo>
                  <a:lnTo>
                    <a:pt x="376" y="591"/>
                  </a:lnTo>
                  <a:lnTo>
                    <a:pt x="389" y="577"/>
                  </a:lnTo>
                  <a:lnTo>
                    <a:pt x="406" y="559"/>
                  </a:lnTo>
                  <a:lnTo>
                    <a:pt x="424" y="538"/>
                  </a:lnTo>
                  <a:lnTo>
                    <a:pt x="444" y="513"/>
                  </a:lnTo>
                  <a:lnTo>
                    <a:pt x="465" y="485"/>
                  </a:lnTo>
                  <a:lnTo>
                    <a:pt x="486" y="455"/>
                  </a:lnTo>
                  <a:lnTo>
                    <a:pt x="505" y="424"/>
                  </a:lnTo>
                  <a:lnTo>
                    <a:pt x="524" y="390"/>
                  </a:lnTo>
                  <a:lnTo>
                    <a:pt x="541" y="355"/>
                  </a:lnTo>
                  <a:lnTo>
                    <a:pt x="555" y="318"/>
                  </a:lnTo>
                  <a:lnTo>
                    <a:pt x="567" y="281"/>
                  </a:lnTo>
                  <a:lnTo>
                    <a:pt x="575" y="243"/>
                  </a:lnTo>
                  <a:lnTo>
                    <a:pt x="575" y="239"/>
                  </a:lnTo>
                  <a:lnTo>
                    <a:pt x="576" y="230"/>
                  </a:lnTo>
                  <a:lnTo>
                    <a:pt x="577" y="217"/>
                  </a:lnTo>
                  <a:lnTo>
                    <a:pt x="579" y="200"/>
                  </a:lnTo>
                  <a:lnTo>
                    <a:pt x="577" y="183"/>
                  </a:lnTo>
                  <a:lnTo>
                    <a:pt x="576" y="165"/>
                  </a:lnTo>
                  <a:lnTo>
                    <a:pt x="572" y="149"/>
                  </a:lnTo>
                  <a:lnTo>
                    <a:pt x="575" y="150"/>
                  </a:lnTo>
                  <a:lnTo>
                    <a:pt x="580" y="153"/>
                  </a:lnTo>
                  <a:lnTo>
                    <a:pt x="588" y="159"/>
                  </a:lnTo>
                  <a:lnTo>
                    <a:pt x="596" y="170"/>
                  </a:lnTo>
                  <a:lnTo>
                    <a:pt x="605" y="184"/>
                  </a:lnTo>
                  <a:lnTo>
                    <a:pt x="613" y="203"/>
                  </a:lnTo>
                  <a:lnTo>
                    <a:pt x="619" y="226"/>
                  </a:lnTo>
                  <a:lnTo>
                    <a:pt x="622" y="256"/>
                  </a:lnTo>
                  <a:lnTo>
                    <a:pt x="620" y="296"/>
                  </a:lnTo>
                  <a:lnTo>
                    <a:pt x="615" y="337"/>
                  </a:lnTo>
                  <a:lnTo>
                    <a:pt x="605" y="381"/>
                  </a:lnTo>
                  <a:lnTo>
                    <a:pt x="592" y="424"/>
                  </a:lnTo>
                  <a:lnTo>
                    <a:pt x="577" y="466"/>
                  </a:lnTo>
                  <a:lnTo>
                    <a:pt x="563" y="506"/>
                  </a:lnTo>
                  <a:lnTo>
                    <a:pt x="548" y="544"/>
                  </a:lnTo>
                  <a:lnTo>
                    <a:pt x="539" y="567"/>
                  </a:lnTo>
                  <a:lnTo>
                    <a:pt x="529" y="591"/>
                  </a:lnTo>
                  <a:lnTo>
                    <a:pt x="517" y="615"/>
                  </a:lnTo>
                  <a:lnTo>
                    <a:pt x="505" y="639"/>
                  </a:lnTo>
                  <a:lnTo>
                    <a:pt x="492" y="661"/>
                  </a:lnTo>
                  <a:lnTo>
                    <a:pt x="482" y="682"/>
                  </a:lnTo>
                  <a:lnTo>
                    <a:pt x="471" y="699"/>
                  </a:lnTo>
                  <a:lnTo>
                    <a:pt x="462" y="715"/>
                  </a:lnTo>
                  <a:lnTo>
                    <a:pt x="455" y="726"/>
                  </a:lnTo>
                  <a:lnTo>
                    <a:pt x="450" y="734"/>
                  </a:lnTo>
                  <a:lnTo>
                    <a:pt x="449" y="737"/>
                  </a:lnTo>
                  <a:lnTo>
                    <a:pt x="452" y="733"/>
                  </a:lnTo>
                  <a:lnTo>
                    <a:pt x="457" y="725"/>
                  </a:lnTo>
                  <a:lnTo>
                    <a:pt x="465" y="711"/>
                  </a:lnTo>
                  <a:lnTo>
                    <a:pt x="476" y="692"/>
                  </a:lnTo>
                  <a:lnTo>
                    <a:pt x="489" y="669"/>
                  </a:lnTo>
                  <a:lnTo>
                    <a:pt x="505" y="643"/>
                  </a:lnTo>
                  <a:lnTo>
                    <a:pt x="521" y="614"/>
                  </a:lnTo>
                  <a:lnTo>
                    <a:pt x="538" y="581"/>
                  </a:lnTo>
                  <a:lnTo>
                    <a:pt x="555" y="547"/>
                  </a:lnTo>
                  <a:lnTo>
                    <a:pt x="572" y="512"/>
                  </a:lnTo>
                  <a:lnTo>
                    <a:pt x="588" y="475"/>
                  </a:lnTo>
                  <a:lnTo>
                    <a:pt x="603" y="437"/>
                  </a:lnTo>
                  <a:lnTo>
                    <a:pt x="617" y="400"/>
                  </a:lnTo>
                  <a:lnTo>
                    <a:pt x="627" y="364"/>
                  </a:lnTo>
                  <a:lnTo>
                    <a:pt x="635" y="328"/>
                  </a:lnTo>
                  <a:lnTo>
                    <a:pt x="640" y="294"/>
                  </a:lnTo>
                  <a:lnTo>
                    <a:pt x="641" y="263"/>
                  </a:lnTo>
                  <a:lnTo>
                    <a:pt x="637" y="234"/>
                  </a:lnTo>
                  <a:lnTo>
                    <a:pt x="640" y="237"/>
                  </a:lnTo>
                  <a:lnTo>
                    <a:pt x="645" y="243"/>
                  </a:lnTo>
                  <a:lnTo>
                    <a:pt x="652" y="255"/>
                  </a:lnTo>
                  <a:lnTo>
                    <a:pt x="661" y="272"/>
                  </a:lnTo>
                  <a:lnTo>
                    <a:pt x="670" y="292"/>
                  </a:lnTo>
                  <a:lnTo>
                    <a:pt x="678" y="314"/>
                  </a:lnTo>
                  <a:lnTo>
                    <a:pt x="685" y="340"/>
                  </a:lnTo>
                  <a:lnTo>
                    <a:pt x="689" y="368"/>
                  </a:lnTo>
                  <a:lnTo>
                    <a:pt x="689" y="398"/>
                  </a:lnTo>
                  <a:lnTo>
                    <a:pt x="686" y="424"/>
                  </a:lnTo>
                  <a:lnTo>
                    <a:pt x="681" y="457"/>
                  </a:lnTo>
                  <a:lnTo>
                    <a:pt x="674" y="493"/>
                  </a:lnTo>
                  <a:lnTo>
                    <a:pt x="666" y="534"/>
                  </a:lnTo>
                  <a:lnTo>
                    <a:pt x="655" y="578"/>
                  </a:lnTo>
                  <a:lnTo>
                    <a:pt x="641" y="623"/>
                  </a:lnTo>
                  <a:lnTo>
                    <a:pt x="626" y="669"/>
                  </a:lnTo>
                  <a:lnTo>
                    <a:pt x="607" y="713"/>
                  </a:lnTo>
                  <a:lnTo>
                    <a:pt x="585" y="756"/>
                  </a:lnTo>
                  <a:lnTo>
                    <a:pt x="560" y="797"/>
                  </a:lnTo>
                  <a:lnTo>
                    <a:pt x="533" y="834"/>
                  </a:lnTo>
                  <a:lnTo>
                    <a:pt x="501" y="865"/>
                  </a:lnTo>
                  <a:lnTo>
                    <a:pt x="504" y="864"/>
                  </a:lnTo>
                  <a:lnTo>
                    <a:pt x="510" y="857"/>
                  </a:lnTo>
                  <a:lnTo>
                    <a:pt x="521" y="848"/>
                  </a:lnTo>
                  <a:lnTo>
                    <a:pt x="534" y="834"/>
                  </a:lnTo>
                  <a:lnTo>
                    <a:pt x="550" y="817"/>
                  </a:lnTo>
                  <a:lnTo>
                    <a:pt x="568" y="796"/>
                  </a:lnTo>
                  <a:lnTo>
                    <a:pt x="586" y="769"/>
                  </a:lnTo>
                  <a:lnTo>
                    <a:pt x="606" y="742"/>
                  </a:lnTo>
                  <a:lnTo>
                    <a:pt x="624" y="709"/>
                  </a:lnTo>
                  <a:lnTo>
                    <a:pt x="643" y="674"/>
                  </a:lnTo>
                  <a:lnTo>
                    <a:pt x="658" y="635"/>
                  </a:lnTo>
                  <a:lnTo>
                    <a:pt x="673" y="591"/>
                  </a:lnTo>
                  <a:lnTo>
                    <a:pt x="683" y="546"/>
                  </a:lnTo>
                  <a:lnTo>
                    <a:pt x="685" y="542"/>
                  </a:lnTo>
                  <a:lnTo>
                    <a:pt x="686" y="531"/>
                  </a:lnTo>
                  <a:lnTo>
                    <a:pt x="689" y="516"/>
                  </a:lnTo>
                  <a:lnTo>
                    <a:pt x="691" y="495"/>
                  </a:lnTo>
                  <a:lnTo>
                    <a:pt x="695" y="472"/>
                  </a:lnTo>
                  <a:lnTo>
                    <a:pt x="698" y="447"/>
                  </a:lnTo>
                  <a:lnTo>
                    <a:pt x="699" y="423"/>
                  </a:lnTo>
                  <a:lnTo>
                    <a:pt x="700" y="398"/>
                  </a:lnTo>
                  <a:lnTo>
                    <a:pt x="700" y="377"/>
                  </a:lnTo>
                  <a:lnTo>
                    <a:pt x="702" y="379"/>
                  </a:lnTo>
                  <a:lnTo>
                    <a:pt x="703" y="390"/>
                  </a:lnTo>
                  <a:lnTo>
                    <a:pt x="706" y="407"/>
                  </a:lnTo>
                  <a:lnTo>
                    <a:pt x="710" y="427"/>
                  </a:lnTo>
                  <a:lnTo>
                    <a:pt x="713" y="451"/>
                  </a:lnTo>
                  <a:lnTo>
                    <a:pt x="716" y="479"/>
                  </a:lnTo>
                  <a:lnTo>
                    <a:pt x="719" y="509"/>
                  </a:lnTo>
                  <a:lnTo>
                    <a:pt x="720" y="539"/>
                  </a:lnTo>
                  <a:lnTo>
                    <a:pt x="720" y="569"/>
                  </a:lnTo>
                  <a:lnTo>
                    <a:pt x="719" y="598"/>
                  </a:lnTo>
                  <a:lnTo>
                    <a:pt x="715" y="620"/>
                  </a:lnTo>
                  <a:lnTo>
                    <a:pt x="708" y="645"/>
                  </a:lnTo>
                  <a:lnTo>
                    <a:pt x="700" y="673"/>
                  </a:lnTo>
                  <a:lnTo>
                    <a:pt x="691" y="701"/>
                  </a:lnTo>
                  <a:lnTo>
                    <a:pt x="679" y="730"/>
                  </a:lnTo>
                  <a:lnTo>
                    <a:pt x="669" y="759"/>
                  </a:lnTo>
                  <a:lnTo>
                    <a:pt x="656" y="788"/>
                  </a:lnTo>
                  <a:lnTo>
                    <a:pt x="644" y="815"/>
                  </a:lnTo>
                  <a:lnTo>
                    <a:pt x="634" y="840"/>
                  </a:lnTo>
                  <a:lnTo>
                    <a:pt x="623" y="862"/>
                  </a:lnTo>
                  <a:lnTo>
                    <a:pt x="614" y="881"/>
                  </a:lnTo>
                  <a:lnTo>
                    <a:pt x="607" y="894"/>
                  </a:lnTo>
                  <a:lnTo>
                    <a:pt x="603" y="903"/>
                  </a:lnTo>
                  <a:lnTo>
                    <a:pt x="602" y="906"/>
                  </a:lnTo>
                  <a:lnTo>
                    <a:pt x="603" y="903"/>
                  </a:lnTo>
                  <a:lnTo>
                    <a:pt x="609" y="894"/>
                  </a:lnTo>
                  <a:lnTo>
                    <a:pt x="618" y="881"/>
                  </a:lnTo>
                  <a:lnTo>
                    <a:pt x="628" y="862"/>
                  </a:lnTo>
                  <a:lnTo>
                    <a:pt x="641" y="841"/>
                  </a:lnTo>
                  <a:lnTo>
                    <a:pt x="655" y="817"/>
                  </a:lnTo>
                  <a:lnTo>
                    <a:pt x="668" y="789"/>
                  </a:lnTo>
                  <a:lnTo>
                    <a:pt x="682" y="762"/>
                  </a:lnTo>
                  <a:lnTo>
                    <a:pt x="695" y="732"/>
                  </a:lnTo>
                  <a:lnTo>
                    <a:pt x="707" y="701"/>
                  </a:lnTo>
                  <a:lnTo>
                    <a:pt x="716" y="673"/>
                  </a:lnTo>
                  <a:lnTo>
                    <a:pt x="723" y="644"/>
                  </a:lnTo>
                  <a:lnTo>
                    <a:pt x="727" y="618"/>
                  </a:lnTo>
                  <a:lnTo>
                    <a:pt x="727" y="622"/>
                  </a:lnTo>
                  <a:lnTo>
                    <a:pt x="729" y="632"/>
                  </a:lnTo>
                  <a:lnTo>
                    <a:pt x="730" y="649"/>
                  </a:lnTo>
                  <a:lnTo>
                    <a:pt x="732" y="670"/>
                  </a:lnTo>
                  <a:lnTo>
                    <a:pt x="733" y="694"/>
                  </a:lnTo>
                  <a:lnTo>
                    <a:pt x="733" y="718"/>
                  </a:lnTo>
                  <a:lnTo>
                    <a:pt x="730" y="746"/>
                  </a:lnTo>
                  <a:lnTo>
                    <a:pt x="724" y="771"/>
                  </a:lnTo>
                  <a:lnTo>
                    <a:pt x="716" y="800"/>
                  </a:lnTo>
                  <a:lnTo>
                    <a:pt x="704" y="831"/>
                  </a:lnTo>
                  <a:lnTo>
                    <a:pt x="690" y="865"/>
                  </a:lnTo>
                  <a:lnTo>
                    <a:pt x="675" y="898"/>
                  </a:lnTo>
                  <a:lnTo>
                    <a:pt x="658" y="931"/>
                  </a:lnTo>
                  <a:lnTo>
                    <a:pt x="641" y="961"/>
                  </a:lnTo>
                  <a:lnTo>
                    <a:pt x="624" y="988"/>
                  </a:lnTo>
                  <a:lnTo>
                    <a:pt x="626" y="985"/>
                  </a:lnTo>
                  <a:lnTo>
                    <a:pt x="631" y="978"/>
                  </a:lnTo>
                  <a:lnTo>
                    <a:pt x="639" y="966"/>
                  </a:lnTo>
                  <a:lnTo>
                    <a:pt x="649" y="951"/>
                  </a:lnTo>
                  <a:lnTo>
                    <a:pt x="661" y="933"/>
                  </a:lnTo>
                  <a:lnTo>
                    <a:pt x="673" y="913"/>
                  </a:lnTo>
                  <a:lnTo>
                    <a:pt x="686" y="893"/>
                  </a:lnTo>
                  <a:lnTo>
                    <a:pt x="699" y="872"/>
                  </a:lnTo>
                  <a:lnTo>
                    <a:pt x="711" y="851"/>
                  </a:lnTo>
                  <a:lnTo>
                    <a:pt x="721" y="830"/>
                  </a:lnTo>
                  <a:lnTo>
                    <a:pt x="730" y="811"/>
                  </a:lnTo>
                  <a:lnTo>
                    <a:pt x="737" y="796"/>
                  </a:lnTo>
                  <a:lnTo>
                    <a:pt x="745" y="768"/>
                  </a:lnTo>
                  <a:lnTo>
                    <a:pt x="749" y="745"/>
                  </a:lnTo>
                  <a:lnTo>
                    <a:pt x="751" y="726"/>
                  </a:lnTo>
                  <a:lnTo>
                    <a:pt x="753" y="713"/>
                  </a:lnTo>
                  <a:lnTo>
                    <a:pt x="753" y="705"/>
                  </a:lnTo>
                  <a:lnTo>
                    <a:pt x="753" y="703"/>
                  </a:lnTo>
                  <a:lnTo>
                    <a:pt x="753" y="707"/>
                  </a:lnTo>
                  <a:lnTo>
                    <a:pt x="754" y="718"/>
                  </a:lnTo>
                  <a:lnTo>
                    <a:pt x="755" y="738"/>
                  </a:lnTo>
                  <a:lnTo>
                    <a:pt x="758" y="762"/>
                  </a:lnTo>
                  <a:lnTo>
                    <a:pt x="759" y="789"/>
                  </a:lnTo>
                  <a:lnTo>
                    <a:pt x="759" y="821"/>
                  </a:lnTo>
                  <a:lnTo>
                    <a:pt x="759" y="853"/>
                  </a:lnTo>
                  <a:lnTo>
                    <a:pt x="757" y="886"/>
                  </a:lnTo>
                  <a:lnTo>
                    <a:pt x="753" y="917"/>
                  </a:lnTo>
                  <a:lnTo>
                    <a:pt x="747" y="946"/>
                  </a:lnTo>
                  <a:lnTo>
                    <a:pt x="738" y="972"/>
                  </a:lnTo>
                  <a:lnTo>
                    <a:pt x="725" y="999"/>
                  </a:lnTo>
                  <a:lnTo>
                    <a:pt x="710" y="1027"/>
                  </a:lnTo>
                  <a:lnTo>
                    <a:pt x="690" y="1057"/>
                  </a:lnTo>
                  <a:lnTo>
                    <a:pt x="670" y="1088"/>
                  </a:lnTo>
                  <a:lnTo>
                    <a:pt x="649" y="1119"/>
                  </a:lnTo>
                  <a:lnTo>
                    <a:pt x="630" y="1148"/>
                  </a:lnTo>
                  <a:lnTo>
                    <a:pt x="611" y="1177"/>
                  </a:lnTo>
                  <a:lnTo>
                    <a:pt x="597" y="1203"/>
                  </a:lnTo>
                  <a:lnTo>
                    <a:pt x="585" y="1226"/>
                  </a:lnTo>
                  <a:lnTo>
                    <a:pt x="580" y="1246"/>
                  </a:lnTo>
                  <a:lnTo>
                    <a:pt x="581" y="1242"/>
                  </a:lnTo>
                  <a:lnTo>
                    <a:pt x="585" y="1234"/>
                  </a:lnTo>
                  <a:lnTo>
                    <a:pt x="593" y="1220"/>
                  </a:lnTo>
                  <a:lnTo>
                    <a:pt x="602" y="1203"/>
                  </a:lnTo>
                  <a:lnTo>
                    <a:pt x="614" y="1183"/>
                  </a:lnTo>
                  <a:lnTo>
                    <a:pt x="630" y="1164"/>
                  </a:lnTo>
                  <a:lnTo>
                    <a:pt x="648" y="1143"/>
                  </a:lnTo>
                  <a:lnTo>
                    <a:pt x="669" y="1124"/>
                  </a:lnTo>
                  <a:lnTo>
                    <a:pt x="692" y="1107"/>
                  </a:lnTo>
                  <a:lnTo>
                    <a:pt x="719" y="1094"/>
                  </a:lnTo>
                  <a:lnTo>
                    <a:pt x="745" y="1086"/>
                  </a:lnTo>
                  <a:lnTo>
                    <a:pt x="746" y="1084"/>
                  </a:lnTo>
                  <a:lnTo>
                    <a:pt x="754" y="1052"/>
                  </a:lnTo>
                  <a:lnTo>
                    <a:pt x="762" y="1020"/>
                  </a:lnTo>
                  <a:lnTo>
                    <a:pt x="772" y="993"/>
                  </a:lnTo>
                  <a:lnTo>
                    <a:pt x="785" y="971"/>
                  </a:lnTo>
                  <a:lnTo>
                    <a:pt x="800" y="954"/>
                  </a:lnTo>
                  <a:lnTo>
                    <a:pt x="816" y="940"/>
                  </a:lnTo>
                  <a:lnTo>
                    <a:pt x="830" y="931"/>
                  </a:lnTo>
                  <a:lnTo>
                    <a:pt x="843" y="924"/>
                  </a:lnTo>
                  <a:lnTo>
                    <a:pt x="854" y="919"/>
                  </a:lnTo>
                  <a:lnTo>
                    <a:pt x="860" y="917"/>
                  </a:lnTo>
                  <a:lnTo>
                    <a:pt x="863" y="916"/>
                  </a:lnTo>
                  <a:lnTo>
                    <a:pt x="860" y="917"/>
                  </a:lnTo>
                  <a:lnTo>
                    <a:pt x="852" y="921"/>
                  </a:lnTo>
                  <a:lnTo>
                    <a:pt x="840" y="927"/>
                  </a:lnTo>
                  <a:lnTo>
                    <a:pt x="827" y="936"/>
                  </a:lnTo>
                  <a:lnTo>
                    <a:pt x="813" y="948"/>
                  </a:lnTo>
                  <a:lnTo>
                    <a:pt x="799" y="963"/>
                  </a:lnTo>
                  <a:lnTo>
                    <a:pt x="784" y="980"/>
                  </a:lnTo>
                  <a:lnTo>
                    <a:pt x="774" y="1003"/>
                  </a:lnTo>
                  <a:lnTo>
                    <a:pt x="766" y="1027"/>
                  </a:lnTo>
                  <a:lnTo>
                    <a:pt x="763" y="1056"/>
                  </a:lnTo>
                  <a:lnTo>
                    <a:pt x="762" y="1084"/>
                  </a:lnTo>
                  <a:lnTo>
                    <a:pt x="791" y="1080"/>
                  </a:lnTo>
                  <a:lnTo>
                    <a:pt x="826" y="1078"/>
                  </a:lnTo>
                  <a:lnTo>
                    <a:pt x="827" y="1078"/>
                  </a:lnTo>
                  <a:lnTo>
                    <a:pt x="829" y="1075"/>
                  </a:lnTo>
                  <a:lnTo>
                    <a:pt x="837" y="1057"/>
                  </a:lnTo>
                  <a:lnTo>
                    <a:pt x="846" y="1043"/>
                  </a:lnTo>
                  <a:lnTo>
                    <a:pt x="855" y="1031"/>
                  </a:lnTo>
                  <a:lnTo>
                    <a:pt x="864" y="1021"/>
                  </a:lnTo>
                  <a:lnTo>
                    <a:pt x="869" y="1016"/>
                  </a:lnTo>
                  <a:lnTo>
                    <a:pt x="872" y="1013"/>
                  </a:lnTo>
                  <a:lnTo>
                    <a:pt x="869" y="1016"/>
                  </a:lnTo>
                  <a:lnTo>
                    <a:pt x="865" y="1022"/>
                  </a:lnTo>
                  <a:lnTo>
                    <a:pt x="859" y="1031"/>
                  </a:lnTo>
                  <a:lnTo>
                    <a:pt x="851" y="1043"/>
                  </a:lnTo>
                  <a:lnTo>
                    <a:pt x="844" y="1056"/>
                  </a:lnTo>
                  <a:lnTo>
                    <a:pt x="838" y="1071"/>
                  </a:lnTo>
                  <a:lnTo>
                    <a:pt x="835" y="1078"/>
                  </a:lnTo>
                  <a:lnTo>
                    <a:pt x="857" y="1080"/>
                  </a:lnTo>
                  <a:lnTo>
                    <a:pt x="884" y="1082"/>
                  </a:lnTo>
                  <a:lnTo>
                    <a:pt x="903" y="1088"/>
                  </a:lnTo>
                  <a:lnTo>
                    <a:pt x="918" y="1092"/>
                  </a:lnTo>
                  <a:lnTo>
                    <a:pt x="927" y="1095"/>
                  </a:lnTo>
                  <a:lnTo>
                    <a:pt x="931" y="1097"/>
                  </a:lnTo>
                  <a:lnTo>
                    <a:pt x="927" y="1095"/>
                  </a:lnTo>
                  <a:lnTo>
                    <a:pt x="916" y="1093"/>
                  </a:lnTo>
                  <a:lnTo>
                    <a:pt x="902" y="1089"/>
                  </a:lnTo>
                  <a:lnTo>
                    <a:pt x="881" y="1086"/>
                  </a:lnTo>
                  <a:lnTo>
                    <a:pt x="857" y="1082"/>
                  </a:lnTo>
                  <a:lnTo>
                    <a:pt x="834" y="1081"/>
                  </a:lnTo>
                  <a:lnTo>
                    <a:pt x="833" y="1086"/>
                  </a:lnTo>
                  <a:lnTo>
                    <a:pt x="830" y="1099"/>
                  </a:lnTo>
                  <a:lnTo>
                    <a:pt x="830" y="1116"/>
                  </a:lnTo>
                  <a:lnTo>
                    <a:pt x="829" y="1135"/>
                  </a:lnTo>
                  <a:lnTo>
                    <a:pt x="826" y="1156"/>
                  </a:lnTo>
                  <a:lnTo>
                    <a:pt x="820" y="1177"/>
                  </a:lnTo>
                  <a:lnTo>
                    <a:pt x="809" y="1198"/>
                  </a:lnTo>
                  <a:lnTo>
                    <a:pt x="792" y="1220"/>
                  </a:lnTo>
                  <a:lnTo>
                    <a:pt x="768" y="1241"/>
                  </a:lnTo>
                  <a:lnTo>
                    <a:pt x="742" y="1263"/>
                  </a:lnTo>
                  <a:lnTo>
                    <a:pt x="720" y="1288"/>
                  </a:lnTo>
                  <a:lnTo>
                    <a:pt x="703" y="1315"/>
                  </a:lnTo>
                  <a:lnTo>
                    <a:pt x="690" y="1343"/>
                  </a:lnTo>
                  <a:lnTo>
                    <a:pt x="681" y="1369"/>
                  </a:lnTo>
                  <a:lnTo>
                    <a:pt x="677" y="1391"/>
                  </a:lnTo>
                  <a:lnTo>
                    <a:pt x="675" y="1411"/>
                  </a:lnTo>
                  <a:lnTo>
                    <a:pt x="675" y="1407"/>
                  </a:lnTo>
                  <a:lnTo>
                    <a:pt x="679" y="1399"/>
                  </a:lnTo>
                  <a:lnTo>
                    <a:pt x="686" y="1386"/>
                  </a:lnTo>
                  <a:lnTo>
                    <a:pt x="695" y="1369"/>
                  </a:lnTo>
                  <a:lnTo>
                    <a:pt x="708" y="1351"/>
                  </a:lnTo>
                  <a:lnTo>
                    <a:pt x="723" y="1331"/>
                  </a:lnTo>
                  <a:lnTo>
                    <a:pt x="742" y="1310"/>
                  </a:lnTo>
                  <a:lnTo>
                    <a:pt x="765" y="1292"/>
                  </a:lnTo>
                  <a:lnTo>
                    <a:pt x="792" y="1275"/>
                  </a:lnTo>
                  <a:lnTo>
                    <a:pt x="822" y="1260"/>
                  </a:lnTo>
                  <a:lnTo>
                    <a:pt x="844" y="1254"/>
                  </a:lnTo>
                  <a:lnTo>
                    <a:pt x="833" y="1259"/>
                  </a:lnTo>
                  <a:lnTo>
                    <a:pt x="816" y="1266"/>
                  </a:lnTo>
                  <a:lnTo>
                    <a:pt x="797" y="1276"/>
                  </a:lnTo>
                  <a:lnTo>
                    <a:pt x="776" y="1289"/>
                  </a:lnTo>
                  <a:lnTo>
                    <a:pt x="754" y="1306"/>
                  </a:lnTo>
                  <a:lnTo>
                    <a:pt x="733" y="1328"/>
                  </a:lnTo>
                  <a:lnTo>
                    <a:pt x="713" y="1355"/>
                  </a:lnTo>
                  <a:lnTo>
                    <a:pt x="695" y="1386"/>
                  </a:lnTo>
                  <a:lnTo>
                    <a:pt x="681" y="1423"/>
                  </a:lnTo>
                  <a:lnTo>
                    <a:pt x="683" y="1420"/>
                  </a:lnTo>
                  <a:lnTo>
                    <a:pt x="689" y="1412"/>
                  </a:lnTo>
                  <a:lnTo>
                    <a:pt x="696" y="1399"/>
                  </a:lnTo>
                  <a:lnTo>
                    <a:pt x="708" y="1383"/>
                  </a:lnTo>
                  <a:lnTo>
                    <a:pt x="721" y="1365"/>
                  </a:lnTo>
                  <a:lnTo>
                    <a:pt x="738" y="1345"/>
                  </a:lnTo>
                  <a:lnTo>
                    <a:pt x="758" y="1325"/>
                  </a:lnTo>
                  <a:lnTo>
                    <a:pt x="779" y="1304"/>
                  </a:lnTo>
                  <a:lnTo>
                    <a:pt x="802" y="1283"/>
                  </a:lnTo>
                  <a:lnTo>
                    <a:pt x="827" y="1266"/>
                  </a:lnTo>
                  <a:lnTo>
                    <a:pt x="847" y="1254"/>
                  </a:lnTo>
                  <a:lnTo>
                    <a:pt x="857" y="1251"/>
                  </a:lnTo>
                  <a:lnTo>
                    <a:pt x="854" y="1251"/>
                  </a:lnTo>
                  <a:lnTo>
                    <a:pt x="847" y="1254"/>
                  </a:lnTo>
                  <a:lnTo>
                    <a:pt x="854" y="1250"/>
                  </a:lnTo>
                  <a:lnTo>
                    <a:pt x="882" y="1238"/>
                  </a:lnTo>
                  <a:lnTo>
                    <a:pt x="878" y="1239"/>
                  </a:lnTo>
                  <a:lnTo>
                    <a:pt x="869" y="1245"/>
                  </a:lnTo>
                  <a:lnTo>
                    <a:pt x="854" y="1253"/>
                  </a:lnTo>
                  <a:lnTo>
                    <a:pt x="835" y="1264"/>
                  </a:lnTo>
                  <a:lnTo>
                    <a:pt x="813" y="1280"/>
                  </a:lnTo>
                  <a:lnTo>
                    <a:pt x="789" y="1300"/>
                  </a:lnTo>
                  <a:lnTo>
                    <a:pt x="766" y="1322"/>
                  </a:lnTo>
                  <a:lnTo>
                    <a:pt x="742" y="1349"/>
                  </a:lnTo>
                  <a:lnTo>
                    <a:pt x="720" y="1382"/>
                  </a:lnTo>
                  <a:lnTo>
                    <a:pt x="712" y="1397"/>
                  </a:lnTo>
                  <a:lnTo>
                    <a:pt x="720" y="1386"/>
                  </a:lnTo>
                  <a:lnTo>
                    <a:pt x="732" y="1372"/>
                  </a:lnTo>
                  <a:lnTo>
                    <a:pt x="746" y="1359"/>
                  </a:lnTo>
                  <a:lnTo>
                    <a:pt x="766" y="1345"/>
                  </a:lnTo>
                  <a:lnTo>
                    <a:pt x="788" y="1335"/>
                  </a:lnTo>
                  <a:lnTo>
                    <a:pt x="814" y="1327"/>
                  </a:lnTo>
                  <a:lnTo>
                    <a:pt x="844" y="1323"/>
                  </a:lnTo>
                  <a:lnTo>
                    <a:pt x="840" y="1323"/>
                  </a:lnTo>
                  <a:lnTo>
                    <a:pt x="833" y="1326"/>
                  </a:lnTo>
                  <a:lnTo>
                    <a:pt x="820" y="1330"/>
                  </a:lnTo>
                  <a:lnTo>
                    <a:pt x="804" y="1336"/>
                  </a:lnTo>
                  <a:lnTo>
                    <a:pt x="785" y="1345"/>
                  </a:lnTo>
                  <a:lnTo>
                    <a:pt x="766" y="1357"/>
                  </a:lnTo>
                  <a:lnTo>
                    <a:pt x="747" y="1374"/>
                  </a:lnTo>
                  <a:lnTo>
                    <a:pt x="730" y="1395"/>
                  </a:lnTo>
                  <a:lnTo>
                    <a:pt x="717" y="1419"/>
                  </a:lnTo>
                  <a:lnTo>
                    <a:pt x="721" y="1414"/>
                  </a:lnTo>
                  <a:lnTo>
                    <a:pt x="728" y="1406"/>
                  </a:lnTo>
                  <a:lnTo>
                    <a:pt x="738" y="1397"/>
                  </a:lnTo>
                  <a:lnTo>
                    <a:pt x="753" y="1387"/>
                  </a:lnTo>
                  <a:lnTo>
                    <a:pt x="771" y="1378"/>
                  </a:lnTo>
                  <a:lnTo>
                    <a:pt x="795" y="1372"/>
                  </a:lnTo>
                  <a:lnTo>
                    <a:pt x="821" y="1364"/>
                  </a:lnTo>
                  <a:lnTo>
                    <a:pt x="844" y="1353"/>
                  </a:lnTo>
                  <a:lnTo>
                    <a:pt x="865" y="1340"/>
                  </a:lnTo>
                  <a:lnTo>
                    <a:pt x="881" y="1325"/>
                  </a:lnTo>
                  <a:lnTo>
                    <a:pt x="893" y="1308"/>
                  </a:lnTo>
                  <a:lnTo>
                    <a:pt x="897" y="1294"/>
                  </a:lnTo>
                  <a:lnTo>
                    <a:pt x="895" y="1300"/>
                  </a:lnTo>
                  <a:lnTo>
                    <a:pt x="892" y="1313"/>
                  </a:lnTo>
                  <a:lnTo>
                    <a:pt x="884" y="1327"/>
                  </a:lnTo>
                  <a:lnTo>
                    <a:pt x="872" y="1342"/>
                  </a:lnTo>
                  <a:lnTo>
                    <a:pt x="855" y="1356"/>
                  </a:lnTo>
                  <a:lnTo>
                    <a:pt x="831" y="1370"/>
                  </a:lnTo>
                  <a:lnTo>
                    <a:pt x="806" y="1385"/>
                  </a:lnTo>
                  <a:lnTo>
                    <a:pt x="784" y="1402"/>
                  </a:lnTo>
                  <a:lnTo>
                    <a:pt x="767" y="1420"/>
                  </a:lnTo>
                  <a:lnTo>
                    <a:pt x="751" y="1440"/>
                  </a:lnTo>
                  <a:lnTo>
                    <a:pt x="740" y="1457"/>
                  </a:lnTo>
                  <a:lnTo>
                    <a:pt x="730" y="1474"/>
                  </a:lnTo>
                  <a:lnTo>
                    <a:pt x="724" y="1486"/>
                  </a:lnTo>
                  <a:lnTo>
                    <a:pt x="721" y="1495"/>
                  </a:lnTo>
                  <a:lnTo>
                    <a:pt x="720" y="1497"/>
                  </a:lnTo>
                  <a:lnTo>
                    <a:pt x="719" y="1500"/>
                  </a:lnTo>
                  <a:lnTo>
                    <a:pt x="717" y="1507"/>
                  </a:lnTo>
                  <a:lnTo>
                    <a:pt x="713" y="1514"/>
                  </a:lnTo>
                  <a:lnTo>
                    <a:pt x="707" y="1524"/>
                  </a:lnTo>
                  <a:lnTo>
                    <a:pt x="699" y="1530"/>
                  </a:lnTo>
                  <a:lnTo>
                    <a:pt x="689" y="1534"/>
                  </a:lnTo>
                  <a:lnTo>
                    <a:pt x="675" y="1531"/>
                  </a:lnTo>
                  <a:lnTo>
                    <a:pt x="672" y="1531"/>
                  </a:lnTo>
                  <a:lnTo>
                    <a:pt x="658" y="1530"/>
                  </a:lnTo>
                  <a:lnTo>
                    <a:pt x="639" y="1527"/>
                  </a:lnTo>
                  <a:lnTo>
                    <a:pt x="615" y="1524"/>
                  </a:lnTo>
                  <a:lnTo>
                    <a:pt x="586" y="1520"/>
                  </a:lnTo>
                  <a:lnTo>
                    <a:pt x="556" y="1513"/>
                  </a:lnTo>
                  <a:lnTo>
                    <a:pt x="524" y="1507"/>
                  </a:lnTo>
                  <a:lnTo>
                    <a:pt x="492" y="1497"/>
                  </a:lnTo>
                  <a:lnTo>
                    <a:pt x="462" y="1486"/>
                  </a:lnTo>
                  <a:lnTo>
                    <a:pt x="448" y="1480"/>
                  </a:lnTo>
                  <a:lnTo>
                    <a:pt x="442" y="1480"/>
                  </a:lnTo>
                  <a:lnTo>
                    <a:pt x="423" y="1488"/>
                  </a:lnTo>
                  <a:lnTo>
                    <a:pt x="424" y="1487"/>
                  </a:lnTo>
                  <a:lnTo>
                    <a:pt x="432" y="1483"/>
                  </a:lnTo>
                  <a:lnTo>
                    <a:pt x="442" y="1479"/>
                  </a:lnTo>
                  <a:lnTo>
                    <a:pt x="446" y="1479"/>
                  </a:lnTo>
                  <a:lnTo>
                    <a:pt x="434" y="1474"/>
                  </a:lnTo>
                  <a:lnTo>
                    <a:pt x="404" y="1455"/>
                  </a:lnTo>
                  <a:lnTo>
                    <a:pt x="400" y="1453"/>
                  </a:lnTo>
                  <a:lnTo>
                    <a:pt x="397" y="1455"/>
                  </a:lnTo>
                  <a:lnTo>
                    <a:pt x="399" y="1453"/>
                  </a:lnTo>
                  <a:lnTo>
                    <a:pt x="379" y="1438"/>
                  </a:lnTo>
                  <a:lnTo>
                    <a:pt x="359" y="1421"/>
                  </a:lnTo>
                  <a:lnTo>
                    <a:pt x="352" y="1424"/>
                  </a:lnTo>
                  <a:lnTo>
                    <a:pt x="326" y="1435"/>
                  </a:lnTo>
                  <a:lnTo>
                    <a:pt x="307" y="1445"/>
                  </a:lnTo>
                  <a:lnTo>
                    <a:pt x="294" y="1454"/>
                  </a:lnTo>
                  <a:lnTo>
                    <a:pt x="286" y="1462"/>
                  </a:lnTo>
                  <a:lnTo>
                    <a:pt x="283" y="1470"/>
                  </a:lnTo>
                  <a:lnTo>
                    <a:pt x="281" y="1471"/>
                  </a:lnTo>
                  <a:lnTo>
                    <a:pt x="283" y="1467"/>
                  </a:lnTo>
                  <a:lnTo>
                    <a:pt x="286" y="1459"/>
                  </a:lnTo>
                  <a:lnTo>
                    <a:pt x="292" y="1452"/>
                  </a:lnTo>
                  <a:lnTo>
                    <a:pt x="301" y="1441"/>
                  </a:lnTo>
                  <a:lnTo>
                    <a:pt x="311" y="1432"/>
                  </a:lnTo>
                  <a:lnTo>
                    <a:pt x="327" y="1424"/>
                  </a:lnTo>
                  <a:lnTo>
                    <a:pt x="345" y="1416"/>
                  </a:lnTo>
                  <a:lnTo>
                    <a:pt x="351" y="1415"/>
                  </a:lnTo>
                  <a:lnTo>
                    <a:pt x="340" y="1404"/>
                  </a:lnTo>
                  <a:lnTo>
                    <a:pt x="327" y="1391"/>
                  </a:lnTo>
                  <a:lnTo>
                    <a:pt x="317" y="1380"/>
                  </a:lnTo>
                  <a:lnTo>
                    <a:pt x="311" y="1373"/>
                  </a:lnTo>
                  <a:lnTo>
                    <a:pt x="310" y="1370"/>
                  </a:lnTo>
                  <a:lnTo>
                    <a:pt x="311" y="1373"/>
                  </a:lnTo>
                  <a:lnTo>
                    <a:pt x="318" y="1378"/>
                  </a:lnTo>
                  <a:lnTo>
                    <a:pt x="327" y="1389"/>
                  </a:lnTo>
                  <a:lnTo>
                    <a:pt x="340" y="1400"/>
                  </a:lnTo>
                  <a:lnTo>
                    <a:pt x="356" y="1414"/>
                  </a:lnTo>
                  <a:lnTo>
                    <a:pt x="369" y="1410"/>
                  </a:lnTo>
                  <a:lnTo>
                    <a:pt x="398" y="1406"/>
                  </a:lnTo>
                  <a:lnTo>
                    <a:pt x="432" y="1404"/>
                  </a:lnTo>
                  <a:lnTo>
                    <a:pt x="472" y="1407"/>
                  </a:lnTo>
                  <a:lnTo>
                    <a:pt x="469" y="1406"/>
                  </a:lnTo>
                  <a:lnTo>
                    <a:pt x="458" y="1404"/>
                  </a:lnTo>
                  <a:lnTo>
                    <a:pt x="444" y="1402"/>
                  </a:lnTo>
                  <a:lnTo>
                    <a:pt x="425" y="1397"/>
                  </a:lnTo>
                  <a:lnTo>
                    <a:pt x="404" y="1391"/>
                  </a:lnTo>
                  <a:lnTo>
                    <a:pt x="385" y="1385"/>
                  </a:lnTo>
                  <a:lnTo>
                    <a:pt x="368" y="1377"/>
                  </a:lnTo>
                  <a:lnTo>
                    <a:pt x="352" y="1368"/>
                  </a:lnTo>
                  <a:lnTo>
                    <a:pt x="345" y="1361"/>
                  </a:lnTo>
                  <a:lnTo>
                    <a:pt x="328" y="1363"/>
                  </a:lnTo>
                  <a:lnTo>
                    <a:pt x="311" y="1364"/>
                  </a:lnTo>
                  <a:lnTo>
                    <a:pt x="293" y="1366"/>
                  </a:lnTo>
                  <a:lnTo>
                    <a:pt x="273" y="1366"/>
                  </a:lnTo>
                  <a:lnTo>
                    <a:pt x="254" y="1365"/>
                  </a:lnTo>
                  <a:lnTo>
                    <a:pt x="250" y="1365"/>
                  </a:lnTo>
                  <a:lnTo>
                    <a:pt x="230" y="1373"/>
                  </a:lnTo>
                  <a:lnTo>
                    <a:pt x="211" y="1378"/>
                  </a:lnTo>
                  <a:lnTo>
                    <a:pt x="192" y="1380"/>
                  </a:lnTo>
                  <a:lnTo>
                    <a:pt x="176" y="1376"/>
                  </a:lnTo>
                  <a:lnTo>
                    <a:pt x="158" y="1369"/>
                  </a:lnTo>
                  <a:lnTo>
                    <a:pt x="142" y="1366"/>
                  </a:lnTo>
                  <a:lnTo>
                    <a:pt x="129" y="1366"/>
                  </a:lnTo>
                  <a:lnTo>
                    <a:pt x="120" y="1368"/>
                  </a:lnTo>
                  <a:lnTo>
                    <a:pt x="114" y="1370"/>
                  </a:lnTo>
                  <a:lnTo>
                    <a:pt x="110" y="1372"/>
                  </a:lnTo>
                  <a:lnTo>
                    <a:pt x="108" y="1373"/>
                  </a:lnTo>
                  <a:lnTo>
                    <a:pt x="110" y="1370"/>
                  </a:lnTo>
                  <a:lnTo>
                    <a:pt x="118" y="1366"/>
                  </a:lnTo>
                  <a:lnTo>
                    <a:pt x="128" y="1361"/>
                  </a:lnTo>
                  <a:lnTo>
                    <a:pt x="144" y="1360"/>
                  </a:lnTo>
                  <a:lnTo>
                    <a:pt x="162" y="1363"/>
                  </a:lnTo>
                  <a:lnTo>
                    <a:pt x="174" y="1365"/>
                  </a:lnTo>
                  <a:lnTo>
                    <a:pt x="183" y="1369"/>
                  </a:lnTo>
                  <a:lnTo>
                    <a:pt x="192" y="1370"/>
                  </a:lnTo>
                  <a:lnTo>
                    <a:pt x="203" y="1372"/>
                  </a:lnTo>
                  <a:lnTo>
                    <a:pt x="213" y="1370"/>
                  </a:lnTo>
                  <a:lnTo>
                    <a:pt x="226" y="1365"/>
                  </a:lnTo>
                  <a:lnTo>
                    <a:pt x="234" y="1361"/>
                  </a:lnTo>
                  <a:lnTo>
                    <a:pt x="233" y="1360"/>
                  </a:lnTo>
                  <a:lnTo>
                    <a:pt x="214" y="1352"/>
                  </a:lnTo>
                  <a:lnTo>
                    <a:pt x="197" y="1338"/>
                  </a:lnTo>
                  <a:lnTo>
                    <a:pt x="188" y="1326"/>
                  </a:lnTo>
                  <a:lnTo>
                    <a:pt x="195" y="1332"/>
                  </a:lnTo>
                  <a:lnTo>
                    <a:pt x="205" y="1340"/>
                  </a:lnTo>
                  <a:lnTo>
                    <a:pt x="218" y="1349"/>
                  </a:lnTo>
                  <a:lnTo>
                    <a:pt x="234" y="1356"/>
                  </a:lnTo>
                  <a:lnTo>
                    <a:pt x="241" y="1357"/>
                  </a:lnTo>
                  <a:lnTo>
                    <a:pt x="242" y="1357"/>
                  </a:lnTo>
                  <a:lnTo>
                    <a:pt x="262" y="1344"/>
                  </a:lnTo>
                  <a:lnTo>
                    <a:pt x="283" y="1331"/>
                  </a:lnTo>
                  <a:lnTo>
                    <a:pt x="306" y="1317"/>
                  </a:lnTo>
                  <a:lnTo>
                    <a:pt x="306" y="1317"/>
                  </a:lnTo>
                  <a:lnTo>
                    <a:pt x="301" y="1314"/>
                  </a:lnTo>
                  <a:lnTo>
                    <a:pt x="289" y="1306"/>
                  </a:lnTo>
                  <a:lnTo>
                    <a:pt x="277" y="1292"/>
                  </a:lnTo>
                  <a:lnTo>
                    <a:pt x="268" y="1275"/>
                  </a:lnTo>
                  <a:lnTo>
                    <a:pt x="263" y="1259"/>
                  </a:lnTo>
                  <a:lnTo>
                    <a:pt x="259" y="1246"/>
                  </a:lnTo>
                  <a:lnTo>
                    <a:pt x="258" y="1237"/>
                  </a:lnTo>
                  <a:lnTo>
                    <a:pt x="258" y="1233"/>
                  </a:lnTo>
                  <a:lnTo>
                    <a:pt x="258" y="1236"/>
                  </a:lnTo>
                  <a:lnTo>
                    <a:pt x="259" y="1243"/>
                  </a:lnTo>
                  <a:lnTo>
                    <a:pt x="263" y="1254"/>
                  </a:lnTo>
                  <a:lnTo>
                    <a:pt x="268" y="1266"/>
                  </a:lnTo>
                  <a:lnTo>
                    <a:pt x="275" y="1280"/>
                  </a:lnTo>
                  <a:lnTo>
                    <a:pt x="284" y="1293"/>
                  </a:lnTo>
                  <a:lnTo>
                    <a:pt x="296" y="1304"/>
                  </a:lnTo>
                  <a:lnTo>
                    <a:pt x="310" y="1313"/>
                  </a:lnTo>
                  <a:lnTo>
                    <a:pt x="313" y="1314"/>
                  </a:lnTo>
                  <a:lnTo>
                    <a:pt x="331" y="1305"/>
                  </a:lnTo>
                  <a:lnTo>
                    <a:pt x="357" y="1294"/>
                  </a:lnTo>
                  <a:lnTo>
                    <a:pt x="383" y="1287"/>
                  </a:lnTo>
                  <a:lnTo>
                    <a:pt x="410" y="1281"/>
                  </a:lnTo>
                  <a:lnTo>
                    <a:pt x="433" y="1281"/>
                  </a:lnTo>
                  <a:lnTo>
                    <a:pt x="429" y="1280"/>
                  </a:lnTo>
                  <a:lnTo>
                    <a:pt x="404" y="1270"/>
                  </a:lnTo>
                  <a:lnTo>
                    <a:pt x="377" y="1258"/>
                  </a:lnTo>
                  <a:lnTo>
                    <a:pt x="347" y="1243"/>
                  </a:lnTo>
                  <a:lnTo>
                    <a:pt x="315" y="1228"/>
                  </a:lnTo>
                  <a:lnTo>
                    <a:pt x="285" y="1209"/>
                  </a:lnTo>
                  <a:lnTo>
                    <a:pt x="255" y="1188"/>
                  </a:lnTo>
                  <a:lnTo>
                    <a:pt x="228" y="1165"/>
                  </a:lnTo>
                  <a:lnTo>
                    <a:pt x="203" y="1140"/>
                  </a:lnTo>
                  <a:lnTo>
                    <a:pt x="182" y="1112"/>
                  </a:lnTo>
                  <a:lnTo>
                    <a:pt x="166" y="1082"/>
                  </a:lnTo>
                  <a:lnTo>
                    <a:pt x="157" y="1054"/>
                  </a:lnTo>
                  <a:lnTo>
                    <a:pt x="159" y="1060"/>
                  </a:lnTo>
                  <a:lnTo>
                    <a:pt x="165" y="1072"/>
                  </a:lnTo>
                  <a:lnTo>
                    <a:pt x="171" y="1086"/>
                  </a:lnTo>
                  <a:lnTo>
                    <a:pt x="182" y="1103"/>
                  </a:lnTo>
                  <a:lnTo>
                    <a:pt x="195" y="1122"/>
                  </a:lnTo>
                  <a:lnTo>
                    <a:pt x="213" y="1140"/>
                  </a:lnTo>
                  <a:lnTo>
                    <a:pt x="234" y="1160"/>
                  </a:lnTo>
                  <a:lnTo>
                    <a:pt x="260" y="1178"/>
                  </a:lnTo>
                  <a:lnTo>
                    <a:pt x="292" y="1195"/>
                  </a:lnTo>
                  <a:lnTo>
                    <a:pt x="327" y="1211"/>
                  </a:lnTo>
                  <a:lnTo>
                    <a:pt x="364" y="1222"/>
                  </a:lnTo>
                  <a:lnTo>
                    <a:pt x="366" y="1222"/>
                  </a:lnTo>
                  <a:lnTo>
                    <a:pt x="340" y="1211"/>
                  </a:lnTo>
                  <a:lnTo>
                    <a:pt x="307" y="1194"/>
                  </a:lnTo>
                  <a:lnTo>
                    <a:pt x="273" y="1171"/>
                  </a:lnTo>
                  <a:lnTo>
                    <a:pt x="241" y="1144"/>
                  </a:lnTo>
                  <a:lnTo>
                    <a:pt x="209" y="1112"/>
                  </a:lnTo>
                  <a:lnTo>
                    <a:pt x="180" y="1076"/>
                  </a:lnTo>
                  <a:lnTo>
                    <a:pt x="154" y="1033"/>
                  </a:lnTo>
                  <a:lnTo>
                    <a:pt x="157" y="1035"/>
                  </a:lnTo>
                  <a:lnTo>
                    <a:pt x="162" y="1044"/>
                  </a:lnTo>
                  <a:lnTo>
                    <a:pt x="171" y="1057"/>
                  </a:lnTo>
                  <a:lnTo>
                    <a:pt x="183" y="1073"/>
                  </a:lnTo>
                  <a:lnTo>
                    <a:pt x="199" y="1093"/>
                  </a:lnTo>
                  <a:lnTo>
                    <a:pt x="217" y="1112"/>
                  </a:lnTo>
                  <a:lnTo>
                    <a:pt x="238" y="1133"/>
                  </a:lnTo>
                  <a:lnTo>
                    <a:pt x="263" y="1153"/>
                  </a:lnTo>
                  <a:lnTo>
                    <a:pt x="289" y="1171"/>
                  </a:lnTo>
                  <a:lnTo>
                    <a:pt x="319" y="1187"/>
                  </a:lnTo>
                  <a:lnTo>
                    <a:pt x="351" y="1200"/>
                  </a:lnTo>
                  <a:lnTo>
                    <a:pt x="385" y="1208"/>
                  </a:lnTo>
                  <a:lnTo>
                    <a:pt x="381" y="1207"/>
                  </a:lnTo>
                  <a:lnTo>
                    <a:pt x="372" y="1203"/>
                  </a:lnTo>
                  <a:lnTo>
                    <a:pt x="356" y="1196"/>
                  </a:lnTo>
                  <a:lnTo>
                    <a:pt x="338" y="1186"/>
                  </a:lnTo>
                  <a:lnTo>
                    <a:pt x="314" y="1171"/>
                  </a:lnTo>
                  <a:lnTo>
                    <a:pt x="288" y="1154"/>
                  </a:lnTo>
                  <a:lnTo>
                    <a:pt x="260" y="1133"/>
                  </a:lnTo>
                  <a:lnTo>
                    <a:pt x="231" y="1107"/>
                  </a:lnTo>
                  <a:lnTo>
                    <a:pt x="203" y="1077"/>
                  </a:lnTo>
                  <a:lnTo>
                    <a:pt x="175" y="1043"/>
                  </a:lnTo>
                  <a:lnTo>
                    <a:pt x="150" y="1008"/>
                  </a:lnTo>
                  <a:lnTo>
                    <a:pt x="131" y="978"/>
                  </a:lnTo>
                  <a:lnTo>
                    <a:pt x="115" y="951"/>
                  </a:lnTo>
                  <a:lnTo>
                    <a:pt x="102" y="931"/>
                  </a:lnTo>
                  <a:lnTo>
                    <a:pt x="94" y="912"/>
                  </a:lnTo>
                  <a:lnTo>
                    <a:pt x="87" y="899"/>
                  </a:lnTo>
                  <a:lnTo>
                    <a:pt x="84" y="889"/>
                  </a:lnTo>
                  <a:lnTo>
                    <a:pt x="81" y="882"/>
                  </a:lnTo>
                  <a:lnTo>
                    <a:pt x="80" y="878"/>
                  </a:lnTo>
                  <a:lnTo>
                    <a:pt x="80" y="877"/>
                  </a:lnTo>
                  <a:lnTo>
                    <a:pt x="82" y="879"/>
                  </a:lnTo>
                  <a:lnTo>
                    <a:pt x="86" y="887"/>
                  </a:lnTo>
                  <a:lnTo>
                    <a:pt x="95" y="900"/>
                  </a:lnTo>
                  <a:lnTo>
                    <a:pt x="107" y="916"/>
                  </a:lnTo>
                  <a:lnTo>
                    <a:pt x="121" y="936"/>
                  </a:lnTo>
                  <a:lnTo>
                    <a:pt x="140" y="958"/>
                  </a:lnTo>
                  <a:lnTo>
                    <a:pt x="162" y="980"/>
                  </a:lnTo>
                  <a:lnTo>
                    <a:pt x="187" y="1004"/>
                  </a:lnTo>
                  <a:lnTo>
                    <a:pt x="214" y="1027"/>
                  </a:lnTo>
                  <a:lnTo>
                    <a:pt x="246" y="1050"/>
                  </a:lnTo>
                  <a:lnTo>
                    <a:pt x="280" y="1069"/>
                  </a:lnTo>
                  <a:lnTo>
                    <a:pt x="317" y="1088"/>
                  </a:lnTo>
                  <a:lnTo>
                    <a:pt x="357" y="1101"/>
                  </a:lnTo>
                  <a:lnTo>
                    <a:pt x="400" y="1111"/>
                  </a:lnTo>
                  <a:lnTo>
                    <a:pt x="398" y="1110"/>
                  </a:lnTo>
                  <a:lnTo>
                    <a:pt x="389" y="1107"/>
                  </a:lnTo>
                  <a:lnTo>
                    <a:pt x="373" y="1102"/>
                  </a:lnTo>
                  <a:lnTo>
                    <a:pt x="355" y="1093"/>
                  </a:lnTo>
                  <a:lnTo>
                    <a:pt x="331" y="1082"/>
                  </a:lnTo>
                  <a:lnTo>
                    <a:pt x="304" y="1069"/>
                  </a:lnTo>
                  <a:lnTo>
                    <a:pt x="275" y="1052"/>
                  </a:lnTo>
                  <a:lnTo>
                    <a:pt x="245" y="1031"/>
                  </a:lnTo>
                  <a:lnTo>
                    <a:pt x="213" y="1008"/>
                  </a:lnTo>
                  <a:lnTo>
                    <a:pt x="180" y="980"/>
                  </a:lnTo>
                  <a:lnTo>
                    <a:pt x="149" y="950"/>
                  </a:lnTo>
                  <a:lnTo>
                    <a:pt x="119" y="913"/>
                  </a:lnTo>
                  <a:lnTo>
                    <a:pt x="94" y="882"/>
                  </a:lnTo>
                  <a:lnTo>
                    <a:pt x="74" y="853"/>
                  </a:lnTo>
                  <a:lnTo>
                    <a:pt x="60" y="828"/>
                  </a:lnTo>
                  <a:lnTo>
                    <a:pt x="48" y="807"/>
                  </a:lnTo>
                  <a:lnTo>
                    <a:pt x="40" y="789"/>
                  </a:lnTo>
                  <a:lnTo>
                    <a:pt x="35" y="775"/>
                  </a:lnTo>
                  <a:lnTo>
                    <a:pt x="32" y="763"/>
                  </a:lnTo>
                  <a:lnTo>
                    <a:pt x="32" y="752"/>
                  </a:lnTo>
                  <a:lnTo>
                    <a:pt x="32" y="746"/>
                  </a:lnTo>
                  <a:lnTo>
                    <a:pt x="34" y="741"/>
                  </a:lnTo>
                  <a:lnTo>
                    <a:pt x="36" y="737"/>
                  </a:lnTo>
                  <a:lnTo>
                    <a:pt x="38" y="735"/>
                  </a:lnTo>
                  <a:lnTo>
                    <a:pt x="38" y="734"/>
                  </a:lnTo>
                  <a:lnTo>
                    <a:pt x="36" y="733"/>
                  </a:lnTo>
                  <a:lnTo>
                    <a:pt x="34" y="726"/>
                  </a:lnTo>
                  <a:lnTo>
                    <a:pt x="31" y="717"/>
                  </a:lnTo>
                  <a:lnTo>
                    <a:pt x="27" y="707"/>
                  </a:lnTo>
                  <a:lnTo>
                    <a:pt x="25" y="695"/>
                  </a:lnTo>
                  <a:lnTo>
                    <a:pt x="25" y="684"/>
                  </a:lnTo>
                  <a:lnTo>
                    <a:pt x="26" y="675"/>
                  </a:lnTo>
                  <a:lnTo>
                    <a:pt x="31" y="669"/>
                  </a:lnTo>
                  <a:lnTo>
                    <a:pt x="30" y="666"/>
                  </a:lnTo>
                  <a:lnTo>
                    <a:pt x="25" y="660"/>
                  </a:lnTo>
                  <a:lnTo>
                    <a:pt x="18" y="649"/>
                  </a:lnTo>
                  <a:lnTo>
                    <a:pt x="10" y="636"/>
                  </a:lnTo>
                  <a:lnTo>
                    <a:pt x="5" y="622"/>
                  </a:lnTo>
                  <a:lnTo>
                    <a:pt x="2" y="606"/>
                  </a:lnTo>
                  <a:lnTo>
                    <a:pt x="5" y="591"/>
                  </a:lnTo>
                  <a:lnTo>
                    <a:pt x="5" y="594"/>
                  </a:lnTo>
                  <a:lnTo>
                    <a:pt x="9" y="606"/>
                  </a:lnTo>
                  <a:lnTo>
                    <a:pt x="14" y="622"/>
                  </a:lnTo>
                  <a:lnTo>
                    <a:pt x="23" y="644"/>
                  </a:lnTo>
                  <a:lnTo>
                    <a:pt x="35" y="669"/>
                  </a:lnTo>
                  <a:lnTo>
                    <a:pt x="52" y="696"/>
                  </a:lnTo>
                  <a:lnTo>
                    <a:pt x="73" y="725"/>
                  </a:lnTo>
                  <a:lnTo>
                    <a:pt x="99" y="755"/>
                  </a:lnTo>
                  <a:lnTo>
                    <a:pt x="132" y="784"/>
                  </a:lnTo>
                  <a:lnTo>
                    <a:pt x="170" y="811"/>
                  </a:lnTo>
                  <a:lnTo>
                    <a:pt x="205" y="834"/>
                  </a:lnTo>
                  <a:lnTo>
                    <a:pt x="234" y="852"/>
                  </a:lnTo>
                  <a:lnTo>
                    <a:pt x="258" y="866"/>
                  </a:lnTo>
                  <a:lnTo>
                    <a:pt x="277" y="879"/>
                  </a:lnTo>
                  <a:lnTo>
                    <a:pt x="292" y="889"/>
                  </a:lnTo>
                  <a:lnTo>
                    <a:pt x="297" y="893"/>
                  </a:lnTo>
                  <a:lnTo>
                    <a:pt x="283" y="882"/>
                  </a:lnTo>
                  <a:lnTo>
                    <a:pt x="263" y="869"/>
                  </a:lnTo>
                  <a:lnTo>
                    <a:pt x="243" y="853"/>
                  </a:lnTo>
                  <a:lnTo>
                    <a:pt x="222" y="838"/>
                  </a:lnTo>
                  <a:lnTo>
                    <a:pt x="201" y="822"/>
                  </a:lnTo>
                  <a:lnTo>
                    <a:pt x="180" y="806"/>
                  </a:lnTo>
                  <a:lnTo>
                    <a:pt x="162" y="790"/>
                  </a:lnTo>
                  <a:lnTo>
                    <a:pt x="145" y="776"/>
                  </a:lnTo>
                  <a:lnTo>
                    <a:pt x="132" y="763"/>
                  </a:lnTo>
                  <a:lnTo>
                    <a:pt x="115" y="746"/>
                  </a:lnTo>
                  <a:lnTo>
                    <a:pt x="97" y="728"/>
                  </a:lnTo>
                  <a:lnTo>
                    <a:pt x="80" y="711"/>
                  </a:lnTo>
                  <a:lnTo>
                    <a:pt x="63" y="690"/>
                  </a:lnTo>
                  <a:lnTo>
                    <a:pt x="47" y="667"/>
                  </a:lnTo>
                  <a:lnTo>
                    <a:pt x="31" y="643"/>
                  </a:lnTo>
                  <a:lnTo>
                    <a:pt x="18" y="612"/>
                  </a:lnTo>
                  <a:lnTo>
                    <a:pt x="10" y="590"/>
                  </a:lnTo>
                  <a:lnTo>
                    <a:pt x="17" y="606"/>
                  </a:lnTo>
                  <a:lnTo>
                    <a:pt x="26" y="624"/>
                  </a:lnTo>
                  <a:lnTo>
                    <a:pt x="38" y="648"/>
                  </a:lnTo>
                  <a:lnTo>
                    <a:pt x="53" y="671"/>
                  </a:lnTo>
                  <a:lnTo>
                    <a:pt x="73" y="697"/>
                  </a:lnTo>
                  <a:lnTo>
                    <a:pt x="97" y="722"/>
                  </a:lnTo>
                  <a:lnTo>
                    <a:pt x="124" y="746"/>
                  </a:lnTo>
                  <a:lnTo>
                    <a:pt x="149" y="766"/>
                  </a:lnTo>
                  <a:lnTo>
                    <a:pt x="170" y="780"/>
                  </a:lnTo>
                  <a:lnTo>
                    <a:pt x="187" y="792"/>
                  </a:lnTo>
                  <a:lnTo>
                    <a:pt x="200" y="801"/>
                  </a:lnTo>
                  <a:lnTo>
                    <a:pt x="211" y="806"/>
                  </a:lnTo>
                  <a:lnTo>
                    <a:pt x="218" y="810"/>
                  </a:lnTo>
                  <a:lnTo>
                    <a:pt x="225" y="813"/>
                  </a:lnTo>
                  <a:lnTo>
                    <a:pt x="229" y="814"/>
                  </a:lnTo>
                  <a:lnTo>
                    <a:pt x="230" y="814"/>
                  </a:lnTo>
                  <a:lnTo>
                    <a:pt x="231" y="814"/>
                  </a:lnTo>
                  <a:lnTo>
                    <a:pt x="228" y="813"/>
                  </a:lnTo>
                  <a:lnTo>
                    <a:pt x="218" y="807"/>
                  </a:lnTo>
                  <a:lnTo>
                    <a:pt x="205" y="800"/>
                  </a:lnTo>
                  <a:lnTo>
                    <a:pt x="188" y="789"/>
                  </a:lnTo>
                  <a:lnTo>
                    <a:pt x="167" y="775"/>
                  </a:lnTo>
                  <a:lnTo>
                    <a:pt x="145" y="758"/>
                  </a:lnTo>
                  <a:lnTo>
                    <a:pt x="121" y="738"/>
                  </a:lnTo>
                  <a:lnTo>
                    <a:pt x="98" y="716"/>
                  </a:lnTo>
                  <a:lnTo>
                    <a:pt x="74" y="690"/>
                  </a:lnTo>
                  <a:lnTo>
                    <a:pt x="52" y="662"/>
                  </a:lnTo>
                  <a:lnTo>
                    <a:pt x="32" y="632"/>
                  </a:lnTo>
                  <a:lnTo>
                    <a:pt x="17" y="599"/>
                  </a:lnTo>
                  <a:lnTo>
                    <a:pt x="9" y="581"/>
                  </a:lnTo>
                  <a:lnTo>
                    <a:pt x="13" y="588"/>
                  </a:lnTo>
                  <a:lnTo>
                    <a:pt x="21" y="605"/>
                  </a:lnTo>
                  <a:lnTo>
                    <a:pt x="34" y="624"/>
                  </a:lnTo>
                  <a:lnTo>
                    <a:pt x="51" y="648"/>
                  </a:lnTo>
                  <a:lnTo>
                    <a:pt x="73" y="674"/>
                  </a:lnTo>
                  <a:lnTo>
                    <a:pt x="102" y="701"/>
                  </a:lnTo>
                  <a:lnTo>
                    <a:pt x="137" y="730"/>
                  </a:lnTo>
                  <a:lnTo>
                    <a:pt x="180" y="759"/>
                  </a:lnTo>
                  <a:lnTo>
                    <a:pt x="231" y="789"/>
                  </a:lnTo>
                  <a:lnTo>
                    <a:pt x="229" y="788"/>
                  </a:lnTo>
                  <a:lnTo>
                    <a:pt x="220" y="783"/>
                  </a:lnTo>
                  <a:lnTo>
                    <a:pt x="207" y="775"/>
                  </a:lnTo>
                  <a:lnTo>
                    <a:pt x="191" y="763"/>
                  </a:lnTo>
                  <a:lnTo>
                    <a:pt x="171" y="749"/>
                  </a:lnTo>
                  <a:lnTo>
                    <a:pt x="150" y="733"/>
                  </a:lnTo>
                  <a:lnTo>
                    <a:pt x="127" y="715"/>
                  </a:lnTo>
                  <a:lnTo>
                    <a:pt x="104" y="694"/>
                  </a:lnTo>
                  <a:lnTo>
                    <a:pt x="81" y="671"/>
                  </a:lnTo>
                  <a:lnTo>
                    <a:pt x="60" y="648"/>
                  </a:lnTo>
                  <a:lnTo>
                    <a:pt x="40" y="623"/>
                  </a:lnTo>
                  <a:lnTo>
                    <a:pt x="25" y="597"/>
                  </a:lnTo>
                  <a:lnTo>
                    <a:pt x="11" y="571"/>
                  </a:lnTo>
                  <a:lnTo>
                    <a:pt x="4" y="543"/>
                  </a:lnTo>
                  <a:lnTo>
                    <a:pt x="4" y="539"/>
                  </a:lnTo>
                  <a:lnTo>
                    <a:pt x="2" y="533"/>
                  </a:lnTo>
                  <a:lnTo>
                    <a:pt x="4" y="523"/>
                  </a:lnTo>
                  <a:lnTo>
                    <a:pt x="8" y="516"/>
                  </a:lnTo>
                  <a:lnTo>
                    <a:pt x="6" y="512"/>
                  </a:lnTo>
                  <a:lnTo>
                    <a:pt x="5" y="505"/>
                  </a:lnTo>
                  <a:lnTo>
                    <a:pt x="2" y="493"/>
                  </a:lnTo>
                  <a:lnTo>
                    <a:pt x="0" y="478"/>
                  </a:lnTo>
                  <a:lnTo>
                    <a:pt x="1" y="461"/>
                  </a:lnTo>
                  <a:lnTo>
                    <a:pt x="4" y="442"/>
                  </a:lnTo>
                  <a:lnTo>
                    <a:pt x="5" y="425"/>
                  </a:lnTo>
                  <a:lnTo>
                    <a:pt x="6" y="411"/>
                  </a:lnTo>
                  <a:lnTo>
                    <a:pt x="8" y="400"/>
                  </a:lnTo>
                  <a:lnTo>
                    <a:pt x="9" y="396"/>
                  </a:lnTo>
                  <a:lnTo>
                    <a:pt x="8" y="400"/>
                  </a:lnTo>
                  <a:lnTo>
                    <a:pt x="9" y="411"/>
                  </a:lnTo>
                  <a:lnTo>
                    <a:pt x="10" y="428"/>
                  </a:lnTo>
                  <a:lnTo>
                    <a:pt x="13" y="449"/>
                  </a:lnTo>
                  <a:lnTo>
                    <a:pt x="19" y="474"/>
                  </a:lnTo>
                  <a:lnTo>
                    <a:pt x="30" y="502"/>
                  </a:lnTo>
                  <a:lnTo>
                    <a:pt x="44" y="533"/>
                  </a:lnTo>
                  <a:lnTo>
                    <a:pt x="65" y="564"/>
                  </a:lnTo>
                  <a:lnTo>
                    <a:pt x="91" y="595"/>
                  </a:lnTo>
                  <a:lnTo>
                    <a:pt x="125" y="625"/>
                  </a:lnTo>
                  <a:lnTo>
                    <a:pt x="123" y="623"/>
                  </a:lnTo>
                  <a:lnTo>
                    <a:pt x="116" y="615"/>
                  </a:lnTo>
                  <a:lnTo>
                    <a:pt x="108" y="603"/>
                  </a:lnTo>
                  <a:lnTo>
                    <a:pt x="97" y="586"/>
                  </a:lnTo>
                  <a:lnTo>
                    <a:pt x="84" y="567"/>
                  </a:lnTo>
                  <a:lnTo>
                    <a:pt x="70" y="544"/>
                  </a:lnTo>
                  <a:lnTo>
                    <a:pt x="57" y="518"/>
                  </a:lnTo>
                  <a:lnTo>
                    <a:pt x="44" y="491"/>
                  </a:lnTo>
                  <a:lnTo>
                    <a:pt x="34" y="461"/>
                  </a:lnTo>
                  <a:lnTo>
                    <a:pt x="26" y="429"/>
                  </a:lnTo>
                  <a:lnTo>
                    <a:pt x="19" y="398"/>
                  </a:lnTo>
                  <a:lnTo>
                    <a:pt x="18" y="365"/>
                  </a:lnTo>
                  <a:lnTo>
                    <a:pt x="21" y="334"/>
                  </a:lnTo>
                  <a:lnTo>
                    <a:pt x="30" y="301"/>
                  </a:lnTo>
                  <a:lnTo>
                    <a:pt x="28" y="305"/>
                  </a:lnTo>
                  <a:lnTo>
                    <a:pt x="28" y="314"/>
                  </a:lnTo>
                  <a:lnTo>
                    <a:pt x="27" y="328"/>
                  </a:lnTo>
                  <a:lnTo>
                    <a:pt x="28" y="347"/>
                  </a:lnTo>
                  <a:lnTo>
                    <a:pt x="30" y="365"/>
                  </a:lnTo>
                  <a:lnTo>
                    <a:pt x="35" y="385"/>
                  </a:lnTo>
                  <a:lnTo>
                    <a:pt x="43" y="403"/>
                  </a:lnTo>
                  <a:lnTo>
                    <a:pt x="53" y="419"/>
                  </a:lnTo>
                  <a:lnTo>
                    <a:pt x="52" y="416"/>
                  </a:lnTo>
                  <a:lnTo>
                    <a:pt x="49" y="408"/>
                  </a:lnTo>
                  <a:lnTo>
                    <a:pt x="44" y="394"/>
                  </a:lnTo>
                  <a:lnTo>
                    <a:pt x="40" y="377"/>
                  </a:lnTo>
                  <a:lnTo>
                    <a:pt x="36" y="356"/>
                  </a:lnTo>
                  <a:lnTo>
                    <a:pt x="34" y="332"/>
                  </a:lnTo>
                  <a:lnTo>
                    <a:pt x="34" y="306"/>
                  </a:lnTo>
                  <a:lnTo>
                    <a:pt x="38" y="277"/>
                  </a:lnTo>
                  <a:lnTo>
                    <a:pt x="38" y="283"/>
                  </a:lnTo>
                  <a:lnTo>
                    <a:pt x="38" y="296"/>
                  </a:lnTo>
                  <a:lnTo>
                    <a:pt x="39" y="315"/>
                  </a:lnTo>
                  <a:lnTo>
                    <a:pt x="43" y="340"/>
                  </a:lnTo>
                  <a:lnTo>
                    <a:pt x="48" y="369"/>
                  </a:lnTo>
                  <a:lnTo>
                    <a:pt x="57" y="400"/>
                  </a:lnTo>
                  <a:lnTo>
                    <a:pt x="72" y="432"/>
                  </a:lnTo>
                  <a:lnTo>
                    <a:pt x="82" y="450"/>
                  </a:lnTo>
                  <a:lnTo>
                    <a:pt x="94" y="470"/>
                  </a:lnTo>
                  <a:lnTo>
                    <a:pt x="108" y="491"/>
                  </a:lnTo>
                  <a:lnTo>
                    <a:pt x="124" y="513"/>
                  </a:lnTo>
                  <a:lnTo>
                    <a:pt x="141" y="535"/>
                  </a:lnTo>
                  <a:lnTo>
                    <a:pt x="157" y="556"/>
                  </a:lnTo>
                  <a:lnTo>
                    <a:pt x="173" y="577"/>
                  </a:lnTo>
                  <a:lnTo>
                    <a:pt x="188" y="595"/>
                  </a:lnTo>
                  <a:lnTo>
                    <a:pt x="201" y="612"/>
                  </a:lnTo>
                  <a:lnTo>
                    <a:pt x="213" y="627"/>
                  </a:lnTo>
                  <a:lnTo>
                    <a:pt x="222" y="637"/>
                  </a:lnTo>
                  <a:lnTo>
                    <a:pt x="229" y="645"/>
                  </a:lnTo>
                  <a:lnTo>
                    <a:pt x="230" y="646"/>
                  </a:lnTo>
                  <a:lnTo>
                    <a:pt x="229" y="644"/>
                  </a:lnTo>
                  <a:lnTo>
                    <a:pt x="222" y="637"/>
                  </a:lnTo>
                  <a:lnTo>
                    <a:pt x="213" y="627"/>
                  </a:lnTo>
                  <a:lnTo>
                    <a:pt x="201" y="612"/>
                  </a:lnTo>
                  <a:lnTo>
                    <a:pt x="188" y="594"/>
                  </a:lnTo>
                  <a:lnTo>
                    <a:pt x="173" y="574"/>
                  </a:lnTo>
                  <a:lnTo>
                    <a:pt x="157" y="552"/>
                  </a:lnTo>
                  <a:lnTo>
                    <a:pt x="140" y="529"/>
                  </a:lnTo>
                  <a:lnTo>
                    <a:pt x="124" y="504"/>
                  </a:lnTo>
                  <a:lnTo>
                    <a:pt x="108" y="480"/>
                  </a:lnTo>
                  <a:lnTo>
                    <a:pt x="94" y="455"/>
                  </a:lnTo>
                  <a:lnTo>
                    <a:pt x="82" y="432"/>
                  </a:lnTo>
                  <a:lnTo>
                    <a:pt x="72" y="408"/>
                  </a:lnTo>
                  <a:lnTo>
                    <a:pt x="65" y="387"/>
                  </a:lnTo>
                  <a:lnTo>
                    <a:pt x="59" y="349"/>
                  </a:lnTo>
                  <a:lnTo>
                    <a:pt x="53" y="315"/>
                  </a:lnTo>
                  <a:lnTo>
                    <a:pt x="52" y="286"/>
                  </a:lnTo>
                  <a:lnTo>
                    <a:pt x="52" y="264"/>
                  </a:lnTo>
                  <a:lnTo>
                    <a:pt x="53" y="247"/>
                  </a:lnTo>
                  <a:lnTo>
                    <a:pt x="55" y="237"/>
                  </a:lnTo>
                  <a:lnTo>
                    <a:pt x="56" y="233"/>
                  </a:lnTo>
                  <a:lnTo>
                    <a:pt x="56" y="237"/>
                  </a:lnTo>
                  <a:lnTo>
                    <a:pt x="55" y="247"/>
                  </a:lnTo>
                  <a:lnTo>
                    <a:pt x="55" y="264"/>
                  </a:lnTo>
                  <a:lnTo>
                    <a:pt x="56" y="288"/>
                  </a:lnTo>
                  <a:lnTo>
                    <a:pt x="60" y="314"/>
                  </a:lnTo>
                  <a:lnTo>
                    <a:pt x="68" y="343"/>
                  </a:lnTo>
                  <a:lnTo>
                    <a:pt x="81" y="375"/>
                  </a:lnTo>
                  <a:lnTo>
                    <a:pt x="98" y="408"/>
                  </a:lnTo>
                  <a:lnTo>
                    <a:pt x="115" y="434"/>
                  </a:lnTo>
                  <a:lnTo>
                    <a:pt x="129" y="455"/>
                  </a:lnTo>
                  <a:lnTo>
                    <a:pt x="142" y="472"/>
                  </a:lnTo>
                  <a:lnTo>
                    <a:pt x="152" y="484"/>
                  </a:lnTo>
                  <a:lnTo>
                    <a:pt x="159" y="493"/>
                  </a:lnTo>
                  <a:lnTo>
                    <a:pt x="165" y="500"/>
                  </a:lnTo>
                  <a:lnTo>
                    <a:pt x="169" y="502"/>
                  </a:lnTo>
                  <a:lnTo>
                    <a:pt x="171" y="505"/>
                  </a:lnTo>
                  <a:lnTo>
                    <a:pt x="173" y="505"/>
                  </a:lnTo>
                  <a:lnTo>
                    <a:pt x="170" y="502"/>
                  </a:lnTo>
                  <a:lnTo>
                    <a:pt x="163" y="496"/>
                  </a:lnTo>
                  <a:lnTo>
                    <a:pt x="154" y="484"/>
                  </a:lnTo>
                  <a:lnTo>
                    <a:pt x="144" y="470"/>
                  </a:lnTo>
                  <a:lnTo>
                    <a:pt x="131" y="451"/>
                  </a:lnTo>
                  <a:lnTo>
                    <a:pt x="118" y="429"/>
                  </a:lnTo>
                  <a:lnTo>
                    <a:pt x="103" y="404"/>
                  </a:lnTo>
                  <a:lnTo>
                    <a:pt x="91" y="377"/>
                  </a:lnTo>
                  <a:lnTo>
                    <a:pt x="80" y="347"/>
                  </a:lnTo>
                  <a:lnTo>
                    <a:pt x="72" y="315"/>
                  </a:lnTo>
                  <a:lnTo>
                    <a:pt x="66" y="281"/>
                  </a:lnTo>
                  <a:lnTo>
                    <a:pt x="65" y="246"/>
                  </a:lnTo>
                  <a:lnTo>
                    <a:pt x="69" y="209"/>
                  </a:lnTo>
                  <a:lnTo>
                    <a:pt x="78" y="173"/>
                  </a:lnTo>
                  <a:lnTo>
                    <a:pt x="78" y="176"/>
                  </a:lnTo>
                  <a:lnTo>
                    <a:pt x="78" y="188"/>
                  </a:lnTo>
                  <a:lnTo>
                    <a:pt x="78" y="207"/>
                  </a:lnTo>
                  <a:lnTo>
                    <a:pt x="80" y="229"/>
                  </a:lnTo>
                  <a:lnTo>
                    <a:pt x="82" y="256"/>
                  </a:lnTo>
                  <a:lnTo>
                    <a:pt x="86" y="285"/>
                  </a:lnTo>
                  <a:lnTo>
                    <a:pt x="91" y="315"/>
                  </a:lnTo>
                  <a:lnTo>
                    <a:pt x="99" y="347"/>
                  </a:lnTo>
                  <a:lnTo>
                    <a:pt x="108" y="375"/>
                  </a:lnTo>
                  <a:lnTo>
                    <a:pt x="121" y="403"/>
                  </a:lnTo>
                  <a:lnTo>
                    <a:pt x="137" y="425"/>
                  </a:lnTo>
                  <a:lnTo>
                    <a:pt x="156" y="449"/>
                  </a:lnTo>
                  <a:lnTo>
                    <a:pt x="173" y="466"/>
                  </a:lnTo>
                  <a:lnTo>
                    <a:pt x="186" y="480"/>
                  </a:lnTo>
                  <a:lnTo>
                    <a:pt x="196" y="489"/>
                  </a:lnTo>
                  <a:lnTo>
                    <a:pt x="205" y="497"/>
                  </a:lnTo>
                  <a:lnTo>
                    <a:pt x="211" y="501"/>
                  </a:lnTo>
                  <a:lnTo>
                    <a:pt x="216" y="504"/>
                  </a:lnTo>
                  <a:lnTo>
                    <a:pt x="217" y="504"/>
                  </a:lnTo>
                  <a:lnTo>
                    <a:pt x="218" y="504"/>
                  </a:lnTo>
                  <a:lnTo>
                    <a:pt x="216" y="502"/>
                  </a:lnTo>
                  <a:lnTo>
                    <a:pt x="209" y="496"/>
                  </a:lnTo>
                  <a:lnTo>
                    <a:pt x="199" y="487"/>
                  </a:lnTo>
                  <a:lnTo>
                    <a:pt x="184" y="472"/>
                  </a:lnTo>
                  <a:lnTo>
                    <a:pt x="170" y="455"/>
                  </a:lnTo>
                  <a:lnTo>
                    <a:pt x="154" y="436"/>
                  </a:lnTo>
                  <a:lnTo>
                    <a:pt x="139" y="412"/>
                  </a:lnTo>
                  <a:lnTo>
                    <a:pt x="124" y="386"/>
                  </a:lnTo>
                  <a:lnTo>
                    <a:pt x="111" y="358"/>
                  </a:lnTo>
                  <a:lnTo>
                    <a:pt x="102" y="327"/>
                  </a:lnTo>
                  <a:lnTo>
                    <a:pt x="95" y="294"/>
                  </a:lnTo>
                  <a:lnTo>
                    <a:pt x="94" y="260"/>
                  </a:lnTo>
                  <a:lnTo>
                    <a:pt x="95" y="221"/>
                  </a:lnTo>
                  <a:lnTo>
                    <a:pt x="98" y="190"/>
                  </a:lnTo>
                  <a:lnTo>
                    <a:pt x="102" y="165"/>
                  </a:lnTo>
                  <a:lnTo>
                    <a:pt x="106" y="145"/>
                  </a:lnTo>
                  <a:lnTo>
                    <a:pt x="110" y="131"/>
                  </a:lnTo>
                  <a:lnTo>
                    <a:pt x="114" y="121"/>
                  </a:lnTo>
                  <a:lnTo>
                    <a:pt x="118" y="115"/>
                  </a:lnTo>
                  <a:lnTo>
                    <a:pt x="120" y="111"/>
                  </a:lnTo>
                  <a:lnTo>
                    <a:pt x="121" y="110"/>
                  </a:lnTo>
                  <a:lnTo>
                    <a:pt x="123" y="110"/>
                  </a:lnTo>
                  <a:lnTo>
                    <a:pt x="121" y="112"/>
                  </a:lnTo>
                  <a:lnTo>
                    <a:pt x="118" y="123"/>
                  </a:lnTo>
                  <a:lnTo>
                    <a:pt x="114" y="139"/>
                  </a:lnTo>
                  <a:lnTo>
                    <a:pt x="108" y="159"/>
                  </a:lnTo>
                  <a:lnTo>
                    <a:pt x="106" y="184"/>
                  </a:lnTo>
                  <a:lnTo>
                    <a:pt x="106" y="213"/>
                  </a:lnTo>
                  <a:lnTo>
                    <a:pt x="110" y="245"/>
                  </a:lnTo>
                  <a:lnTo>
                    <a:pt x="119" y="277"/>
                  </a:lnTo>
                  <a:lnTo>
                    <a:pt x="133" y="311"/>
                  </a:lnTo>
                  <a:lnTo>
                    <a:pt x="154" y="347"/>
                  </a:lnTo>
                  <a:lnTo>
                    <a:pt x="174" y="373"/>
                  </a:lnTo>
                  <a:lnTo>
                    <a:pt x="190" y="394"/>
                  </a:lnTo>
                  <a:lnTo>
                    <a:pt x="201" y="411"/>
                  </a:lnTo>
                  <a:lnTo>
                    <a:pt x="207" y="416"/>
                  </a:lnTo>
                  <a:lnTo>
                    <a:pt x="196" y="402"/>
                  </a:lnTo>
                  <a:lnTo>
                    <a:pt x="184" y="382"/>
                  </a:lnTo>
                  <a:lnTo>
                    <a:pt x="171" y="358"/>
                  </a:lnTo>
                  <a:lnTo>
                    <a:pt x="159" y="334"/>
                  </a:lnTo>
                  <a:lnTo>
                    <a:pt x="148" y="306"/>
                  </a:lnTo>
                  <a:lnTo>
                    <a:pt x="137" y="277"/>
                  </a:lnTo>
                  <a:lnTo>
                    <a:pt x="129" y="247"/>
                  </a:lnTo>
                  <a:lnTo>
                    <a:pt x="124" y="217"/>
                  </a:lnTo>
                  <a:lnTo>
                    <a:pt x="123" y="188"/>
                  </a:lnTo>
                  <a:lnTo>
                    <a:pt x="125" y="158"/>
                  </a:lnTo>
                  <a:lnTo>
                    <a:pt x="133" y="125"/>
                  </a:lnTo>
                  <a:lnTo>
                    <a:pt x="142" y="98"/>
                  </a:lnTo>
                  <a:lnTo>
                    <a:pt x="152" y="77"/>
                  </a:lnTo>
                  <a:lnTo>
                    <a:pt x="161" y="63"/>
                  </a:lnTo>
                  <a:lnTo>
                    <a:pt x="170" y="51"/>
                  </a:lnTo>
                  <a:lnTo>
                    <a:pt x="178" y="44"/>
                  </a:lnTo>
                  <a:lnTo>
                    <a:pt x="184" y="39"/>
                  </a:lnTo>
                  <a:lnTo>
                    <a:pt x="191" y="38"/>
                  </a:lnTo>
                  <a:lnTo>
                    <a:pt x="195" y="36"/>
                  </a:lnTo>
                  <a:lnTo>
                    <a:pt x="196" y="36"/>
                  </a:lnTo>
                  <a:lnTo>
                    <a:pt x="194" y="38"/>
                  </a:lnTo>
                  <a:lnTo>
                    <a:pt x="188" y="43"/>
                  </a:lnTo>
                  <a:lnTo>
                    <a:pt x="179" y="51"/>
                  </a:lnTo>
                  <a:lnTo>
                    <a:pt x="170" y="63"/>
                  </a:lnTo>
                  <a:lnTo>
                    <a:pt x="162" y="77"/>
                  </a:lnTo>
                  <a:lnTo>
                    <a:pt x="154" y="97"/>
                  </a:lnTo>
                  <a:lnTo>
                    <a:pt x="149" y="119"/>
                  </a:lnTo>
                  <a:lnTo>
                    <a:pt x="148" y="145"/>
                  </a:lnTo>
                  <a:lnTo>
                    <a:pt x="149" y="166"/>
                  </a:lnTo>
                  <a:lnTo>
                    <a:pt x="153" y="188"/>
                  </a:lnTo>
                  <a:lnTo>
                    <a:pt x="159" y="213"/>
                  </a:lnTo>
                  <a:lnTo>
                    <a:pt x="167" y="238"/>
                  </a:lnTo>
                  <a:lnTo>
                    <a:pt x="176" y="263"/>
                  </a:lnTo>
                  <a:lnTo>
                    <a:pt x="186" y="286"/>
                  </a:lnTo>
                  <a:lnTo>
                    <a:pt x="195" y="309"/>
                  </a:lnTo>
                  <a:lnTo>
                    <a:pt x="203" y="328"/>
                  </a:lnTo>
                  <a:lnTo>
                    <a:pt x="211" y="345"/>
                  </a:lnTo>
                  <a:lnTo>
                    <a:pt x="217" y="358"/>
                  </a:lnTo>
                  <a:lnTo>
                    <a:pt x="221" y="366"/>
                  </a:lnTo>
                  <a:lnTo>
                    <a:pt x="222" y="370"/>
                  </a:lnTo>
                  <a:lnTo>
                    <a:pt x="221" y="366"/>
                  </a:lnTo>
                  <a:lnTo>
                    <a:pt x="217" y="357"/>
                  </a:lnTo>
                  <a:lnTo>
                    <a:pt x="212" y="341"/>
                  </a:lnTo>
                  <a:lnTo>
                    <a:pt x="204" y="322"/>
                  </a:lnTo>
                  <a:lnTo>
                    <a:pt x="196" y="300"/>
                  </a:lnTo>
                  <a:lnTo>
                    <a:pt x="188" y="273"/>
                  </a:lnTo>
                  <a:lnTo>
                    <a:pt x="180" y="247"/>
                  </a:lnTo>
                  <a:lnTo>
                    <a:pt x="173" y="220"/>
                  </a:lnTo>
                  <a:lnTo>
                    <a:pt x="167" y="192"/>
                  </a:lnTo>
                  <a:lnTo>
                    <a:pt x="162" y="166"/>
                  </a:lnTo>
                  <a:lnTo>
                    <a:pt x="159" y="142"/>
                  </a:lnTo>
                  <a:lnTo>
                    <a:pt x="159" y="121"/>
                  </a:lnTo>
                  <a:lnTo>
                    <a:pt x="163" y="104"/>
                  </a:lnTo>
                  <a:lnTo>
                    <a:pt x="174" y="80"/>
                  </a:lnTo>
                  <a:lnTo>
                    <a:pt x="186" y="60"/>
                  </a:lnTo>
                  <a:lnTo>
                    <a:pt x="199" y="46"/>
                  </a:lnTo>
                  <a:lnTo>
                    <a:pt x="212" y="35"/>
                  </a:lnTo>
                  <a:lnTo>
                    <a:pt x="221" y="27"/>
                  </a:lnTo>
                  <a:lnTo>
                    <a:pt x="229" y="23"/>
                  </a:lnTo>
                  <a:lnTo>
                    <a:pt x="231" y="22"/>
                  </a:lnTo>
                  <a:lnTo>
                    <a:pt x="229" y="23"/>
                  </a:lnTo>
                  <a:lnTo>
                    <a:pt x="225" y="27"/>
                  </a:lnTo>
                  <a:lnTo>
                    <a:pt x="218" y="32"/>
                  </a:lnTo>
                  <a:lnTo>
                    <a:pt x="209" y="42"/>
                  </a:lnTo>
                  <a:lnTo>
                    <a:pt x="201" y="52"/>
                  </a:lnTo>
                  <a:lnTo>
                    <a:pt x="192" y="65"/>
                  </a:lnTo>
                  <a:lnTo>
                    <a:pt x="186" y="82"/>
                  </a:lnTo>
                  <a:lnTo>
                    <a:pt x="180" y="102"/>
                  </a:lnTo>
                  <a:lnTo>
                    <a:pt x="178" y="124"/>
                  </a:lnTo>
                  <a:lnTo>
                    <a:pt x="178" y="150"/>
                  </a:lnTo>
                  <a:lnTo>
                    <a:pt x="183" y="179"/>
                  </a:lnTo>
                  <a:lnTo>
                    <a:pt x="194" y="212"/>
                  </a:lnTo>
                  <a:lnTo>
                    <a:pt x="192" y="208"/>
                  </a:lnTo>
                  <a:lnTo>
                    <a:pt x="191" y="200"/>
                  </a:lnTo>
                  <a:lnTo>
                    <a:pt x="190" y="186"/>
                  </a:lnTo>
                  <a:lnTo>
                    <a:pt x="188" y="169"/>
                  </a:lnTo>
                  <a:lnTo>
                    <a:pt x="187" y="149"/>
                  </a:lnTo>
                  <a:lnTo>
                    <a:pt x="190" y="127"/>
                  </a:lnTo>
                  <a:lnTo>
                    <a:pt x="194" y="104"/>
                  </a:lnTo>
                  <a:lnTo>
                    <a:pt x="200" y="81"/>
                  </a:lnTo>
                  <a:lnTo>
                    <a:pt x="212" y="59"/>
                  </a:lnTo>
                  <a:lnTo>
                    <a:pt x="226" y="38"/>
                  </a:lnTo>
                  <a:lnTo>
                    <a:pt x="247" y="19"/>
                  </a:lnTo>
                  <a:lnTo>
                    <a:pt x="246" y="22"/>
                  </a:lnTo>
                  <a:lnTo>
                    <a:pt x="241" y="29"/>
                  </a:lnTo>
                  <a:lnTo>
                    <a:pt x="233" y="39"/>
                  </a:lnTo>
                  <a:lnTo>
                    <a:pt x="224" y="53"/>
                  </a:lnTo>
                  <a:lnTo>
                    <a:pt x="216" y="73"/>
                  </a:lnTo>
                  <a:lnTo>
                    <a:pt x="209" y="95"/>
                  </a:lnTo>
                  <a:lnTo>
                    <a:pt x="205" y="123"/>
                  </a:lnTo>
                  <a:lnTo>
                    <a:pt x="205" y="153"/>
                  </a:lnTo>
                  <a:lnTo>
                    <a:pt x="212" y="188"/>
                  </a:lnTo>
                  <a:lnTo>
                    <a:pt x="212" y="184"/>
                  </a:lnTo>
                  <a:lnTo>
                    <a:pt x="212" y="176"/>
                  </a:lnTo>
                  <a:lnTo>
                    <a:pt x="212" y="162"/>
                  </a:lnTo>
                  <a:lnTo>
                    <a:pt x="213" y="145"/>
                  </a:lnTo>
                  <a:lnTo>
                    <a:pt x="216" y="125"/>
                  </a:lnTo>
                  <a:lnTo>
                    <a:pt x="221" y="104"/>
                  </a:lnTo>
                  <a:lnTo>
                    <a:pt x="228" y="82"/>
                  </a:lnTo>
                  <a:lnTo>
                    <a:pt x="237" y="60"/>
                  </a:lnTo>
                  <a:lnTo>
                    <a:pt x="250" y="40"/>
                  </a:lnTo>
                  <a:lnTo>
                    <a:pt x="266" y="22"/>
                  </a:lnTo>
                  <a:lnTo>
                    <a:pt x="286" y="8"/>
                  </a:lnTo>
                  <a:lnTo>
                    <a:pt x="284" y="9"/>
                  </a:lnTo>
                  <a:lnTo>
                    <a:pt x="277" y="15"/>
                  </a:lnTo>
                  <a:lnTo>
                    <a:pt x="269" y="25"/>
                  </a:lnTo>
                  <a:lnTo>
                    <a:pt x="260" y="39"/>
                  </a:lnTo>
                  <a:lnTo>
                    <a:pt x="250" y="56"/>
                  </a:lnTo>
                  <a:lnTo>
                    <a:pt x="241" y="78"/>
                  </a:lnTo>
                  <a:lnTo>
                    <a:pt x="235" y="103"/>
                  </a:lnTo>
                  <a:lnTo>
                    <a:pt x="233" y="133"/>
                  </a:lnTo>
                  <a:lnTo>
                    <a:pt x="233" y="129"/>
                  </a:lnTo>
                  <a:lnTo>
                    <a:pt x="235" y="119"/>
                  </a:lnTo>
                  <a:lnTo>
                    <a:pt x="239" y="103"/>
                  </a:lnTo>
                  <a:lnTo>
                    <a:pt x="246" y="85"/>
                  </a:lnTo>
                  <a:lnTo>
                    <a:pt x="255" y="64"/>
                  </a:lnTo>
                  <a:lnTo>
                    <a:pt x="268" y="42"/>
                  </a:lnTo>
                  <a:lnTo>
                    <a:pt x="285" y="21"/>
                  </a:lnTo>
                  <a:lnTo>
                    <a:pt x="306" y="1"/>
                  </a:lnTo>
                  <a:lnTo>
                    <a:pt x="305" y="4"/>
                  </a:lnTo>
                  <a:lnTo>
                    <a:pt x="301" y="12"/>
                  </a:lnTo>
                  <a:lnTo>
                    <a:pt x="294" y="23"/>
                  </a:lnTo>
                  <a:lnTo>
                    <a:pt x="286" y="40"/>
                  </a:lnTo>
                  <a:lnTo>
                    <a:pt x="280" y="61"/>
                  </a:lnTo>
                  <a:lnTo>
                    <a:pt x="272" y="85"/>
                  </a:lnTo>
                  <a:lnTo>
                    <a:pt x="267" y="114"/>
                  </a:lnTo>
                  <a:lnTo>
                    <a:pt x="263" y="144"/>
                  </a:lnTo>
                  <a:lnTo>
                    <a:pt x="262" y="178"/>
                  </a:lnTo>
                  <a:lnTo>
                    <a:pt x="263" y="174"/>
                  </a:lnTo>
                  <a:lnTo>
                    <a:pt x="267" y="163"/>
                  </a:lnTo>
                  <a:lnTo>
                    <a:pt x="272" y="148"/>
                  </a:lnTo>
                  <a:lnTo>
                    <a:pt x="279" y="128"/>
                  </a:lnTo>
                  <a:lnTo>
                    <a:pt x="285" y="104"/>
                  </a:lnTo>
                  <a:lnTo>
                    <a:pt x="293" y="80"/>
                  </a:lnTo>
                  <a:lnTo>
                    <a:pt x="301" y="52"/>
                  </a:lnTo>
                  <a:lnTo>
                    <a:pt x="309" y="25"/>
                  </a:lnTo>
                  <a:lnTo>
                    <a:pt x="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4"/>
            <p:cNvSpPr>
              <a:spLocks/>
            </p:cNvSpPr>
            <p:nvPr/>
          </p:nvSpPr>
          <p:spPr bwMode="auto">
            <a:xfrm>
              <a:off x="6100763" y="4583113"/>
              <a:ext cx="139700" cy="201613"/>
            </a:xfrm>
            <a:custGeom>
              <a:avLst/>
              <a:gdLst>
                <a:gd name="T0" fmla="*/ 0 w 88"/>
                <a:gd name="T1" fmla="*/ 0 h 127"/>
                <a:gd name="T2" fmla="*/ 20 w 88"/>
                <a:gd name="T3" fmla="*/ 27 h 127"/>
                <a:gd name="T4" fmla="*/ 38 w 88"/>
                <a:gd name="T5" fmla="*/ 48 h 127"/>
                <a:gd name="T6" fmla="*/ 55 w 88"/>
                <a:gd name="T7" fmla="*/ 62 h 127"/>
                <a:gd name="T8" fmla="*/ 68 w 88"/>
                <a:gd name="T9" fmla="*/ 72 h 127"/>
                <a:gd name="T10" fmla="*/ 78 w 88"/>
                <a:gd name="T11" fmla="*/ 77 h 127"/>
                <a:gd name="T12" fmla="*/ 81 w 88"/>
                <a:gd name="T13" fmla="*/ 78 h 127"/>
                <a:gd name="T14" fmla="*/ 88 w 88"/>
                <a:gd name="T15" fmla="*/ 127 h 127"/>
                <a:gd name="T16" fmla="*/ 72 w 88"/>
                <a:gd name="T17" fmla="*/ 112 h 127"/>
                <a:gd name="T18" fmla="*/ 57 w 88"/>
                <a:gd name="T19" fmla="*/ 94 h 127"/>
                <a:gd name="T20" fmla="*/ 42 w 88"/>
                <a:gd name="T21" fmla="*/ 75 h 127"/>
                <a:gd name="T22" fmla="*/ 30 w 88"/>
                <a:gd name="T23" fmla="*/ 57 h 127"/>
                <a:gd name="T24" fmla="*/ 20 w 88"/>
                <a:gd name="T25" fmla="*/ 39 h 127"/>
                <a:gd name="T26" fmla="*/ 12 w 88"/>
                <a:gd name="T27" fmla="*/ 23 h 127"/>
                <a:gd name="T28" fmla="*/ 6 w 88"/>
                <a:gd name="T29" fmla="*/ 10 h 127"/>
                <a:gd name="T30" fmla="*/ 2 w 88"/>
                <a:gd name="T31" fmla="*/ 2 h 127"/>
                <a:gd name="T32" fmla="*/ 0 w 88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127">
                  <a:moveTo>
                    <a:pt x="0" y="0"/>
                  </a:moveTo>
                  <a:lnTo>
                    <a:pt x="20" y="27"/>
                  </a:lnTo>
                  <a:lnTo>
                    <a:pt x="38" y="48"/>
                  </a:lnTo>
                  <a:lnTo>
                    <a:pt x="55" y="62"/>
                  </a:lnTo>
                  <a:lnTo>
                    <a:pt x="68" y="72"/>
                  </a:lnTo>
                  <a:lnTo>
                    <a:pt x="78" y="77"/>
                  </a:lnTo>
                  <a:lnTo>
                    <a:pt x="81" y="78"/>
                  </a:lnTo>
                  <a:lnTo>
                    <a:pt x="88" y="127"/>
                  </a:lnTo>
                  <a:lnTo>
                    <a:pt x="72" y="112"/>
                  </a:lnTo>
                  <a:lnTo>
                    <a:pt x="57" y="94"/>
                  </a:lnTo>
                  <a:lnTo>
                    <a:pt x="42" y="75"/>
                  </a:lnTo>
                  <a:lnTo>
                    <a:pt x="30" y="57"/>
                  </a:lnTo>
                  <a:lnTo>
                    <a:pt x="20" y="39"/>
                  </a:lnTo>
                  <a:lnTo>
                    <a:pt x="12" y="23"/>
                  </a:lnTo>
                  <a:lnTo>
                    <a:pt x="6" y="1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65"/>
            <p:cNvSpPr>
              <a:spLocks noEditPoints="1"/>
            </p:cNvSpPr>
            <p:nvPr/>
          </p:nvSpPr>
          <p:spPr bwMode="auto">
            <a:xfrm>
              <a:off x="5918201" y="4478338"/>
              <a:ext cx="347663" cy="485775"/>
            </a:xfrm>
            <a:custGeom>
              <a:avLst/>
              <a:gdLst>
                <a:gd name="T0" fmla="*/ 0 w 219"/>
                <a:gd name="T1" fmla="*/ 3 h 306"/>
                <a:gd name="T2" fmla="*/ 1 w 219"/>
                <a:gd name="T3" fmla="*/ 5 h 306"/>
                <a:gd name="T4" fmla="*/ 4 w 219"/>
                <a:gd name="T5" fmla="*/ 13 h 306"/>
                <a:gd name="T6" fmla="*/ 9 w 219"/>
                <a:gd name="T7" fmla="*/ 24 h 306"/>
                <a:gd name="T8" fmla="*/ 16 w 219"/>
                <a:gd name="T9" fmla="*/ 37 h 306"/>
                <a:gd name="T10" fmla="*/ 26 w 219"/>
                <a:gd name="T11" fmla="*/ 55 h 306"/>
                <a:gd name="T12" fmla="*/ 39 w 219"/>
                <a:gd name="T13" fmla="*/ 76 h 306"/>
                <a:gd name="T14" fmla="*/ 56 w 219"/>
                <a:gd name="T15" fmla="*/ 102 h 306"/>
                <a:gd name="T16" fmla="*/ 79 w 219"/>
                <a:gd name="T17" fmla="*/ 132 h 306"/>
                <a:gd name="T18" fmla="*/ 105 w 219"/>
                <a:gd name="T19" fmla="*/ 166 h 306"/>
                <a:gd name="T20" fmla="*/ 130 w 219"/>
                <a:gd name="T21" fmla="*/ 193 h 306"/>
                <a:gd name="T22" fmla="*/ 153 w 219"/>
                <a:gd name="T23" fmla="*/ 212 h 306"/>
                <a:gd name="T24" fmla="*/ 173 w 219"/>
                <a:gd name="T25" fmla="*/ 225 h 306"/>
                <a:gd name="T26" fmla="*/ 189 w 219"/>
                <a:gd name="T27" fmla="*/ 236 h 306"/>
                <a:gd name="T28" fmla="*/ 202 w 219"/>
                <a:gd name="T29" fmla="*/ 241 h 306"/>
                <a:gd name="T30" fmla="*/ 210 w 219"/>
                <a:gd name="T31" fmla="*/ 244 h 306"/>
                <a:gd name="T32" fmla="*/ 212 w 219"/>
                <a:gd name="T33" fmla="*/ 245 h 306"/>
                <a:gd name="T34" fmla="*/ 219 w 219"/>
                <a:gd name="T35" fmla="*/ 306 h 306"/>
                <a:gd name="T36" fmla="*/ 185 w 219"/>
                <a:gd name="T37" fmla="*/ 284 h 306"/>
                <a:gd name="T38" fmla="*/ 152 w 219"/>
                <a:gd name="T39" fmla="*/ 258 h 306"/>
                <a:gd name="T40" fmla="*/ 124 w 219"/>
                <a:gd name="T41" fmla="*/ 229 h 306"/>
                <a:gd name="T42" fmla="*/ 100 w 219"/>
                <a:gd name="T43" fmla="*/ 198 h 306"/>
                <a:gd name="T44" fmla="*/ 77 w 219"/>
                <a:gd name="T45" fmla="*/ 166 h 306"/>
                <a:gd name="T46" fmla="*/ 58 w 219"/>
                <a:gd name="T47" fmla="*/ 135 h 306"/>
                <a:gd name="T48" fmla="*/ 42 w 219"/>
                <a:gd name="T49" fmla="*/ 105 h 306"/>
                <a:gd name="T50" fmla="*/ 29 w 219"/>
                <a:gd name="T51" fmla="*/ 77 h 306"/>
                <a:gd name="T52" fmla="*/ 17 w 219"/>
                <a:gd name="T53" fmla="*/ 52 h 306"/>
                <a:gd name="T54" fmla="*/ 9 w 219"/>
                <a:gd name="T55" fmla="*/ 30 h 306"/>
                <a:gd name="T56" fmla="*/ 4 w 219"/>
                <a:gd name="T57" fmla="*/ 14 h 306"/>
                <a:gd name="T58" fmla="*/ 0 w 219"/>
                <a:gd name="T59" fmla="*/ 4 h 306"/>
                <a:gd name="T60" fmla="*/ 0 w 219"/>
                <a:gd name="T61" fmla="*/ 3 h 306"/>
                <a:gd name="T62" fmla="*/ 0 w 219"/>
                <a:gd name="T63" fmla="*/ 0 h 306"/>
                <a:gd name="T64" fmla="*/ 0 w 219"/>
                <a:gd name="T65" fmla="*/ 3 h 306"/>
                <a:gd name="T66" fmla="*/ 0 w 219"/>
                <a:gd name="T67" fmla="*/ 1 h 306"/>
                <a:gd name="T68" fmla="*/ 0 w 219"/>
                <a:gd name="T6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9" h="306">
                  <a:moveTo>
                    <a:pt x="0" y="3"/>
                  </a:moveTo>
                  <a:lnTo>
                    <a:pt x="1" y="5"/>
                  </a:lnTo>
                  <a:lnTo>
                    <a:pt x="4" y="13"/>
                  </a:lnTo>
                  <a:lnTo>
                    <a:pt x="9" y="24"/>
                  </a:lnTo>
                  <a:lnTo>
                    <a:pt x="16" y="37"/>
                  </a:lnTo>
                  <a:lnTo>
                    <a:pt x="26" y="55"/>
                  </a:lnTo>
                  <a:lnTo>
                    <a:pt x="39" y="76"/>
                  </a:lnTo>
                  <a:lnTo>
                    <a:pt x="56" y="102"/>
                  </a:lnTo>
                  <a:lnTo>
                    <a:pt x="79" y="132"/>
                  </a:lnTo>
                  <a:lnTo>
                    <a:pt x="105" y="166"/>
                  </a:lnTo>
                  <a:lnTo>
                    <a:pt x="130" y="193"/>
                  </a:lnTo>
                  <a:lnTo>
                    <a:pt x="153" y="212"/>
                  </a:lnTo>
                  <a:lnTo>
                    <a:pt x="173" y="225"/>
                  </a:lnTo>
                  <a:lnTo>
                    <a:pt x="189" y="236"/>
                  </a:lnTo>
                  <a:lnTo>
                    <a:pt x="202" y="241"/>
                  </a:lnTo>
                  <a:lnTo>
                    <a:pt x="210" y="244"/>
                  </a:lnTo>
                  <a:lnTo>
                    <a:pt x="212" y="245"/>
                  </a:lnTo>
                  <a:lnTo>
                    <a:pt x="219" y="306"/>
                  </a:lnTo>
                  <a:lnTo>
                    <a:pt x="185" y="284"/>
                  </a:lnTo>
                  <a:lnTo>
                    <a:pt x="152" y="258"/>
                  </a:lnTo>
                  <a:lnTo>
                    <a:pt x="124" y="229"/>
                  </a:lnTo>
                  <a:lnTo>
                    <a:pt x="100" y="198"/>
                  </a:lnTo>
                  <a:lnTo>
                    <a:pt x="77" y="166"/>
                  </a:lnTo>
                  <a:lnTo>
                    <a:pt x="58" y="135"/>
                  </a:lnTo>
                  <a:lnTo>
                    <a:pt x="42" y="105"/>
                  </a:lnTo>
                  <a:lnTo>
                    <a:pt x="29" y="77"/>
                  </a:lnTo>
                  <a:lnTo>
                    <a:pt x="17" y="52"/>
                  </a:lnTo>
                  <a:lnTo>
                    <a:pt x="9" y="30"/>
                  </a:lnTo>
                  <a:lnTo>
                    <a:pt x="4" y="14"/>
                  </a:lnTo>
                  <a:lnTo>
                    <a:pt x="0" y="4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6"/>
            <p:cNvSpPr>
              <a:spLocks/>
            </p:cNvSpPr>
            <p:nvPr/>
          </p:nvSpPr>
          <p:spPr bwMode="auto">
            <a:xfrm>
              <a:off x="6251576" y="4537075"/>
              <a:ext cx="103188" cy="207963"/>
            </a:xfrm>
            <a:custGeom>
              <a:avLst/>
              <a:gdLst>
                <a:gd name="T0" fmla="*/ 65 w 65"/>
                <a:gd name="T1" fmla="*/ 0 h 131"/>
                <a:gd name="T2" fmla="*/ 62 w 65"/>
                <a:gd name="T3" fmla="*/ 2 h 131"/>
                <a:gd name="T4" fmla="*/ 56 w 65"/>
                <a:gd name="T5" fmla="*/ 10 h 131"/>
                <a:gd name="T6" fmla="*/ 48 w 65"/>
                <a:gd name="T7" fmla="*/ 22 h 131"/>
                <a:gd name="T8" fmla="*/ 39 w 65"/>
                <a:gd name="T9" fmla="*/ 38 h 131"/>
                <a:gd name="T10" fmla="*/ 28 w 65"/>
                <a:gd name="T11" fmla="*/ 56 h 131"/>
                <a:gd name="T12" fmla="*/ 19 w 65"/>
                <a:gd name="T13" fmla="*/ 78 h 131"/>
                <a:gd name="T14" fmla="*/ 13 w 65"/>
                <a:gd name="T15" fmla="*/ 104 h 131"/>
                <a:gd name="T16" fmla="*/ 9 w 65"/>
                <a:gd name="T17" fmla="*/ 131 h 131"/>
                <a:gd name="T18" fmla="*/ 0 w 65"/>
                <a:gd name="T19" fmla="*/ 72 h 131"/>
                <a:gd name="T20" fmla="*/ 1 w 65"/>
                <a:gd name="T21" fmla="*/ 69 h 131"/>
                <a:gd name="T22" fmla="*/ 6 w 65"/>
                <a:gd name="T23" fmla="*/ 59 h 131"/>
                <a:gd name="T24" fmla="*/ 14 w 65"/>
                <a:gd name="T25" fmla="*/ 46 h 131"/>
                <a:gd name="T26" fmla="*/ 26 w 65"/>
                <a:gd name="T27" fmla="*/ 30 h 131"/>
                <a:gd name="T28" fmla="*/ 43 w 65"/>
                <a:gd name="T29" fmla="*/ 14 h 131"/>
                <a:gd name="T30" fmla="*/ 65 w 65"/>
                <a:gd name="T3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31">
                  <a:moveTo>
                    <a:pt x="65" y="0"/>
                  </a:moveTo>
                  <a:lnTo>
                    <a:pt x="62" y="2"/>
                  </a:lnTo>
                  <a:lnTo>
                    <a:pt x="56" y="10"/>
                  </a:lnTo>
                  <a:lnTo>
                    <a:pt x="48" y="22"/>
                  </a:lnTo>
                  <a:lnTo>
                    <a:pt x="39" y="38"/>
                  </a:lnTo>
                  <a:lnTo>
                    <a:pt x="28" y="56"/>
                  </a:lnTo>
                  <a:lnTo>
                    <a:pt x="19" y="78"/>
                  </a:lnTo>
                  <a:lnTo>
                    <a:pt x="13" y="104"/>
                  </a:lnTo>
                  <a:lnTo>
                    <a:pt x="9" y="131"/>
                  </a:lnTo>
                  <a:lnTo>
                    <a:pt x="0" y="72"/>
                  </a:lnTo>
                  <a:lnTo>
                    <a:pt x="1" y="69"/>
                  </a:lnTo>
                  <a:lnTo>
                    <a:pt x="6" y="59"/>
                  </a:lnTo>
                  <a:lnTo>
                    <a:pt x="14" y="46"/>
                  </a:lnTo>
                  <a:lnTo>
                    <a:pt x="26" y="30"/>
                  </a:lnTo>
                  <a:lnTo>
                    <a:pt x="43" y="14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7"/>
            <p:cNvSpPr>
              <a:spLocks/>
            </p:cNvSpPr>
            <p:nvPr/>
          </p:nvSpPr>
          <p:spPr bwMode="auto">
            <a:xfrm>
              <a:off x="6319838" y="4789488"/>
              <a:ext cx="153988" cy="277813"/>
            </a:xfrm>
            <a:custGeom>
              <a:avLst/>
              <a:gdLst>
                <a:gd name="T0" fmla="*/ 97 w 97"/>
                <a:gd name="T1" fmla="*/ 0 h 175"/>
                <a:gd name="T2" fmla="*/ 94 w 97"/>
                <a:gd name="T3" fmla="*/ 3 h 175"/>
                <a:gd name="T4" fmla="*/ 89 w 97"/>
                <a:gd name="T5" fmla="*/ 11 h 175"/>
                <a:gd name="T6" fmla="*/ 80 w 97"/>
                <a:gd name="T7" fmla="*/ 21 h 175"/>
                <a:gd name="T8" fmla="*/ 69 w 97"/>
                <a:gd name="T9" fmla="*/ 34 h 175"/>
                <a:gd name="T10" fmla="*/ 56 w 97"/>
                <a:gd name="T11" fmla="*/ 52 h 175"/>
                <a:gd name="T12" fmla="*/ 44 w 97"/>
                <a:gd name="T13" fmla="*/ 70 h 175"/>
                <a:gd name="T14" fmla="*/ 33 w 97"/>
                <a:gd name="T15" fmla="*/ 91 h 175"/>
                <a:gd name="T16" fmla="*/ 21 w 97"/>
                <a:gd name="T17" fmla="*/ 112 h 175"/>
                <a:gd name="T18" fmla="*/ 12 w 97"/>
                <a:gd name="T19" fmla="*/ 133 h 175"/>
                <a:gd name="T20" fmla="*/ 5 w 97"/>
                <a:gd name="T21" fmla="*/ 154 h 175"/>
                <a:gd name="T22" fmla="*/ 2 w 97"/>
                <a:gd name="T23" fmla="*/ 175 h 175"/>
                <a:gd name="T24" fmla="*/ 0 w 97"/>
                <a:gd name="T25" fmla="*/ 151 h 175"/>
                <a:gd name="T26" fmla="*/ 0 w 97"/>
                <a:gd name="T27" fmla="*/ 148 h 175"/>
                <a:gd name="T28" fmla="*/ 1 w 97"/>
                <a:gd name="T29" fmla="*/ 142 h 175"/>
                <a:gd name="T30" fmla="*/ 4 w 97"/>
                <a:gd name="T31" fmla="*/ 130 h 175"/>
                <a:gd name="T32" fmla="*/ 9 w 97"/>
                <a:gd name="T33" fmla="*/ 116 h 175"/>
                <a:gd name="T34" fmla="*/ 17 w 97"/>
                <a:gd name="T35" fmla="*/ 99 h 175"/>
                <a:gd name="T36" fmla="*/ 29 w 97"/>
                <a:gd name="T37" fmla="*/ 78 h 175"/>
                <a:gd name="T38" fmla="*/ 46 w 97"/>
                <a:gd name="T39" fmla="*/ 54 h 175"/>
                <a:gd name="T40" fmla="*/ 68 w 97"/>
                <a:gd name="T41" fmla="*/ 28 h 175"/>
                <a:gd name="T42" fmla="*/ 97 w 97"/>
                <a:gd name="T4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75">
                  <a:moveTo>
                    <a:pt x="97" y="0"/>
                  </a:moveTo>
                  <a:lnTo>
                    <a:pt x="94" y="3"/>
                  </a:lnTo>
                  <a:lnTo>
                    <a:pt x="89" y="11"/>
                  </a:lnTo>
                  <a:lnTo>
                    <a:pt x="80" y="21"/>
                  </a:lnTo>
                  <a:lnTo>
                    <a:pt x="69" y="34"/>
                  </a:lnTo>
                  <a:lnTo>
                    <a:pt x="56" y="52"/>
                  </a:lnTo>
                  <a:lnTo>
                    <a:pt x="44" y="70"/>
                  </a:lnTo>
                  <a:lnTo>
                    <a:pt x="33" y="91"/>
                  </a:lnTo>
                  <a:lnTo>
                    <a:pt x="21" y="112"/>
                  </a:lnTo>
                  <a:lnTo>
                    <a:pt x="12" y="133"/>
                  </a:lnTo>
                  <a:lnTo>
                    <a:pt x="5" y="154"/>
                  </a:lnTo>
                  <a:lnTo>
                    <a:pt x="2" y="175"/>
                  </a:lnTo>
                  <a:lnTo>
                    <a:pt x="0" y="151"/>
                  </a:lnTo>
                  <a:lnTo>
                    <a:pt x="0" y="148"/>
                  </a:lnTo>
                  <a:lnTo>
                    <a:pt x="1" y="142"/>
                  </a:lnTo>
                  <a:lnTo>
                    <a:pt x="4" y="130"/>
                  </a:lnTo>
                  <a:lnTo>
                    <a:pt x="9" y="116"/>
                  </a:lnTo>
                  <a:lnTo>
                    <a:pt x="17" y="99"/>
                  </a:lnTo>
                  <a:lnTo>
                    <a:pt x="29" y="78"/>
                  </a:lnTo>
                  <a:lnTo>
                    <a:pt x="46" y="54"/>
                  </a:lnTo>
                  <a:lnTo>
                    <a:pt x="68" y="28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8"/>
            <p:cNvSpPr>
              <a:spLocks noEditPoints="1"/>
            </p:cNvSpPr>
            <p:nvPr/>
          </p:nvSpPr>
          <p:spPr bwMode="auto">
            <a:xfrm>
              <a:off x="6421438" y="5097463"/>
              <a:ext cx="287338" cy="363538"/>
            </a:xfrm>
            <a:custGeom>
              <a:avLst/>
              <a:gdLst>
                <a:gd name="T0" fmla="*/ 175 w 181"/>
                <a:gd name="T1" fmla="*/ 4 h 229"/>
                <a:gd name="T2" fmla="*/ 170 w 181"/>
                <a:gd name="T3" fmla="*/ 9 h 229"/>
                <a:gd name="T4" fmla="*/ 161 w 181"/>
                <a:gd name="T5" fmla="*/ 19 h 229"/>
                <a:gd name="T6" fmla="*/ 148 w 181"/>
                <a:gd name="T7" fmla="*/ 29 h 229"/>
                <a:gd name="T8" fmla="*/ 135 w 181"/>
                <a:gd name="T9" fmla="*/ 42 h 229"/>
                <a:gd name="T10" fmla="*/ 120 w 181"/>
                <a:gd name="T11" fmla="*/ 55 h 229"/>
                <a:gd name="T12" fmla="*/ 107 w 181"/>
                <a:gd name="T13" fmla="*/ 68 h 229"/>
                <a:gd name="T14" fmla="*/ 96 w 181"/>
                <a:gd name="T15" fmla="*/ 80 h 229"/>
                <a:gd name="T16" fmla="*/ 86 w 181"/>
                <a:gd name="T17" fmla="*/ 89 h 229"/>
                <a:gd name="T18" fmla="*/ 80 w 181"/>
                <a:gd name="T19" fmla="*/ 100 h 229"/>
                <a:gd name="T20" fmla="*/ 71 w 181"/>
                <a:gd name="T21" fmla="*/ 113 h 229"/>
                <a:gd name="T22" fmla="*/ 62 w 181"/>
                <a:gd name="T23" fmla="*/ 130 h 229"/>
                <a:gd name="T24" fmla="*/ 52 w 181"/>
                <a:gd name="T25" fmla="*/ 149 h 229"/>
                <a:gd name="T26" fmla="*/ 42 w 181"/>
                <a:gd name="T27" fmla="*/ 169 h 229"/>
                <a:gd name="T28" fmla="*/ 34 w 181"/>
                <a:gd name="T29" fmla="*/ 187 h 229"/>
                <a:gd name="T30" fmla="*/ 26 w 181"/>
                <a:gd name="T31" fmla="*/ 204 h 229"/>
                <a:gd name="T32" fmla="*/ 20 w 181"/>
                <a:gd name="T33" fmla="*/ 218 h 229"/>
                <a:gd name="T34" fmla="*/ 16 w 181"/>
                <a:gd name="T35" fmla="*/ 227 h 229"/>
                <a:gd name="T36" fmla="*/ 14 w 181"/>
                <a:gd name="T37" fmla="*/ 229 h 229"/>
                <a:gd name="T38" fmla="*/ 0 w 181"/>
                <a:gd name="T39" fmla="*/ 178 h 229"/>
                <a:gd name="T40" fmla="*/ 1 w 181"/>
                <a:gd name="T41" fmla="*/ 176 h 229"/>
                <a:gd name="T42" fmla="*/ 5 w 181"/>
                <a:gd name="T43" fmla="*/ 166 h 229"/>
                <a:gd name="T44" fmla="*/ 12 w 181"/>
                <a:gd name="T45" fmla="*/ 152 h 229"/>
                <a:gd name="T46" fmla="*/ 21 w 181"/>
                <a:gd name="T47" fmla="*/ 136 h 229"/>
                <a:gd name="T48" fmla="*/ 31 w 181"/>
                <a:gd name="T49" fmla="*/ 119 h 229"/>
                <a:gd name="T50" fmla="*/ 46 w 181"/>
                <a:gd name="T51" fmla="*/ 101 h 229"/>
                <a:gd name="T52" fmla="*/ 62 w 181"/>
                <a:gd name="T53" fmla="*/ 85 h 229"/>
                <a:gd name="T54" fmla="*/ 80 w 181"/>
                <a:gd name="T55" fmla="*/ 72 h 229"/>
                <a:gd name="T56" fmla="*/ 99 w 181"/>
                <a:gd name="T57" fmla="*/ 62 h 229"/>
                <a:gd name="T58" fmla="*/ 118 w 181"/>
                <a:gd name="T59" fmla="*/ 50 h 229"/>
                <a:gd name="T60" fmla="*/ 135 w 181"/>
                <a:gd name="T61" fmla="*/ 37 h 229"/>
                <a:gd name="T62" fmla="*/ 151 w 181"/>
                <a:gd name="T63" fmla="*/ 26 h 229"/>
                <a:gd name="T64" fmla="*/ 162 w 181"/>
                <a:gd name="T65" fmla="*/ 16 h 229"/>
                <a:gd name="T66" fmla="*/ 172 w 181"/>
                <a:gd name="T67" fmla="*/ 8 h 229"/>
                <a:gd name="T68" fmla="*/ 175 w 181"/>
                <a:gd name="T69" fmla="*/ 4 h 229"/>
                <a:gd name="T70" fmla="*/ 181 w 181"/>
                <a:gd name="T71" fmla="*/ 0 h 229"/>
                <a:gd name="T72" fmla="*/ 178 w 181"/>
                <a:gd name="T73" fmla="*/ 3 h 229"/>
                <a:gd name="T74" fmla="*/ 175 w 181"/>
                <a:gd name="T75" fmla="*/ 4 h 229"/>
                <a:gd name="T76" fmla="*/ 178 w 181"/>
                <a:gd name="T77" fmla="*/ 3 h 229"/>
                <a:gd name="T78" fmla="*/ 181 w 181"/>
                <a:gd name="T79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1" h="229">
                  <a:moveTo>
                    <a:pt x="175" y="4"/>
                  </a:moveTo>
                  <a:lnTo>
                    <a:pt x="170" y="9"/>
                  </a:lnTo>
                  <a:lnTo>
                    <a:pt x="161" y="19"/>
                  </a:lnTo>
                  <a:lnTo>
                    <a:pt x="148" y="29"/>
                  </a:lnTo>
                  <a:lnTo>
                    <a:pt x="135" y="42"/>
                  </a:lnTo>
                  <a:lnTo>
                    <a:pt x="120" y="55"/>
                  </a:lnTo>
                  <a:lnTo>
                    <a:pt x="107" y="68"/>
                  </a:lnTo>
                  <a:lnTo>
                    <a:pt x="96" y="80"/>
                  </a:lnTo>
                  <a:lnTo>
                    <a:pt x="86" y="89"/>
                  </a:lnTo>
                  <a:lnTo>
                    <a:pt x="80" y="100"/>
                  </a:lnTo>
                  <a:lnTo>
                    <a:pt x="71" y="113"/>
                  </a:lnTo>
                  <a:lnTo>
                    <a:pt x="62" y="130"/>
                  </a:lnTo>
                  <a:lnTo>
                    <a:pt x="52" y="149"/>
                  </a:lnTo>
                  <a:lnTo>
                    <a:pt x="42" y="169"/>
                  </a:lnTo>
                  <a:lnTo>
                    <a:pt x="34" y="187"/>
                  </a:lnTo>
                  <a:lnTo>
                    <a:pt x="26" y="204"/>
                  </a:lnTo>
                  <a:lnTo>
                    <a:pt x="20" y="218"/>
                  </a:lnTo>
                  <a:lnTo>
                    <a:pt x="16" y="227"/>
                  </a:lnTo>
                  <a:lnTo>
                    <a:pt x="14" y="229"/>
                  </a:lnTo>
                  <a:lnTo>
                    <a:pt x="0" y="178"/>
                  </a:lnTo>
                  <a:lnTo>
                    <a:pt x="1" y="176"/>
                  </a:lnTo>
                  <a:lnTo>
                    <a:pt x="5" y="166"/>
                  </a:lnTo>
                  <a:lnTo>
                    <a:pt x="12" y="152"/>
                  </a:lnTo>
                  <a:lnTo>
                    <a:pt x="21" y="136"/>
                  </a:lnTo>
                  <a:lnTo>
                    <a:pt x="31" y="119"/>
                  </a:lnTo>
                  <a:lnTo>
                    <a:pt x="46" y="101"/>
                  </a:lnTo>
                  <a:lnTo>
                    <a:pt x="62" y="85"/>
                  </a:lnTo>
                  <a:lnTo>
                    <a:pt x="80" y="72"/>
                  </a:lnTo>
                  <a:lnTo>
                    <a:pt x="99" y="62"/>
                  </a:lnTo>
                  <a:lnTo>
                    <a:pt x="118" y="50"/>
                  </a:lnTo>
                  <a:lnTo>
                    <a:pt x="135" y="37"/>
                  </a:lnTo>
                  <a:lnTo>
                    <a:pt x="151" y="26"/>
                  </a:lnTo>
                  <a:lnTo>
                    <a:pt x="162" y="16"/>
                  </a:lnTo>
                  <a:lnTo>
                    <a:pt x="172" y="8"/>
                  </a:lnTo>
                  <a:lnTo>
                    <a:pt x="175" y="4"/>
                  </a:lnTo>
                  <a:close/>
                  <a:moveTo>
                    <a:pt x="181" y="0"/>
                  </a:moveTo>
                  <a:lnTo>
                    <a:pt x="178" y="3"/>
                  </a:lnTo>
                  <a:lnTo>
                    <a:pt x="175" y="4"/>
                  </a:lnTo>
                  <a:lnTo>
                    <a:pt x="178" y="3"/>
                  </a:lnTo>
                  <a:lnTo>
                    <a:pt x="1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9"/>
            <p:cNvSpPr>
              <a:spLocks/>
            </p:cNvSpPr>
            <p:nvPr/>
          </p:nvSpPr>
          <p:spPr bwMode="auto">
            <a:xfrm>
              <a:off x="6211888" y="4130675"/>
              <a:ext cx="896938" cy="2262188"/>
            </a:xfrm>
            <a:custGeom>
              <a:avLst/>
              <a:gdLst>
                <a:gd name="T0" fmla="*/ 15 w 565"/>
                <a:gd name="T1" fmla="*/ 0 h 1425"/>
                <a:gd name="T2" fmla="*/ 15 w 565"/>
                <a:gd name="T3" fmla="*/ 4 h 1425"/>
                <a:gd name="T4" fmla="*/ 14 w 565"/>
                <a:gd name="T5" fmla="*/ 16 h 1425"/>
                <a:gd name="T6" fmla="*/ 13 w 565"/>
                <a:gd name="T7" fmla="*/ 36 h 1425"/>
                <a:gd name="T8" fmla="*/ 13 w 565"/>
                <a:gd name="T9" fmla="*/ 62 h 1425"/>
                <a:gd name="T10" fmla="*/ 13 w 565"/>
                <a:gd name="T11" fmla="*/ 95 h 1425"/>
                <a:gd name="T12" fmla="*/ 13 w 565"/>
                <a:gd name="T13" fmla="*/ 133 h 1425"/>
                <a:gd name="T14" fmla="*/ 14 w 565"/>
                <a:gd name="T15" fmla="*/ 177 h 1425"/>
                <a:gd name="T16" fmla="*/ 17 w 565"/>
                <a:gd name="T17" fmla="*/ 226 h 1425"/>
                <a:gd name="T18" fmla="*/ 22 w 565"/>
                <a:gd name="T19" fmla="*/ 279 h 1425"/>
                <a:gd name="T20" fmla="*/ 27 w 565"/>
                <a:gd name="T21" fmla="*/ 337 h 1425"/>
                <a:gd name="T22" fmla="*/ 36 w 565"/>
                <a:gd name="T23" fmla="*/ 398 h 1425"/>
                <a:gd name="T24" fmla="*/ 48 w 565"/>
                <a:gd name="T25" fmla="*/ 463 h 1425"/>
                <a:gd name="T26" fmla="*/ 61 w 565"/>
                <a:gd name="T27" fmla="*/ 531 h 1425"/>
                <a:gd name="T28" fmla="*/ 80 w 565"/>
                <a:gd name="T29" fmla="*/ 600 h 1425"/>
                <a:gd name="T30" fmla="*/ 101 w 565"/>
                <a:gd name="T31" fmla="*/ 671 h 1425"/>
                <a:gd name="T32" fmla="*/ 124 w 565"/>
                <a:gd name="T33" fmla="*/ 744 h 1425"/>
                <a:gd name="T34" fmla="*/ 153 w 565"/>
                <a:gd name="T35" fmla="*/ 817 h 1425"/>
                <a:gd name="T36" fmla="*/ 186 w 565"/>
                <a:gd name="T37" fmla="*/ 891 h 1425"/>
                <a:gd name="T38" fmla="*/ 224 w 565"/>
                <a:gd name="T39" fmla="*/ 964 h 1425"/>
                <a:gd name="T40" fmla="*/ 267 w 565"/>
                <a:gd name="T41" fmla="*/ 1037 h 1425"/>
                <a:gd name="T42" fmla="*/ 315 w 565"/>
                <a:gd name="T43" fmla="*/ 1111 h 1425"/>
                <a:gd name="T44" fmla="*/ 369 w 565"/>
                <a:gd name="T45" fmla="*/ 1181 h 1425"/>
                <a:gd name="T46" fmla="*/ 428 w 565"/>
                <a:gd name="T47" fmla="*/ 1249 h 1425"/>
                <a:gd name="T48" fmla="*/ 493 w 565"/>
                <a:gd name="T49" fmla="*/ 1316 h 1425"/>
                <a:gd name="T50" fmla="*/ 565 w 565"/>
                <a:gd name="T51" fmla="*/ 1379 h 1425"/>
                <a:gd name="T52" fmla="*/ 565 w 565"/>
                <a:gd name="T53" fmla="*/ 1383 h 1425"/>
                <a:gd name="T54" fmla="*/ 563 w 565"/>
                <a:gd name="T55" fmla="*/ 1389 h 1425"/>
                <a:gd name="T56" fmla="*/ 560 w 565"/>
                <a:gd name="T57" fmla="*/ 1400 h 1425"/>
                <a:gd name="T58" fmla="*/ 555 w 565"/>
                <a:gd name="T59" fmla="*/ 1410 h 1425"/>
                <a:gd name="T60" fmla="*/ 548 w 565"/>
                <a:gd name="T61" fmla="*/ 1420 h 1425"/>
                <a:gd name="T62" fmla="*/ 541 w 565"/>
                <a:gd name="T63" fmla="*/ 1425 h 1425"/>
                <a:gd name="T64" fmla="*/ 530 w 565"/>
                <a:gd name="T65" fmla="*/ 1425 h 1425"/>
                <a:gd name="T66" fmla="*/ 525 w 565"/>
                <a:gd name="T67" fmla="*/ 1421 h 1425"/>
                <a:gd name="T68" fmla="*/ 514 w 565"/>
                <a:gd name="T69" fmla="*/ 1413 h 1425"/>
                <a:gd name="T70" fmla="*/ 501 w 565"/>
                <a:gd name="T71" fmla="*/ 1400 h 1425"/>
                <a:gd name="T72" fmla="*/ 483 w 565"/>
                <a:gd name="T73" fmla="*/ 1382 h 1425"/>
                <a:gd name="T74" fmla="*/ 463 w 565"/>
                <a:gd name="T75" fmla="*/ 1359 h 1425"/>
                <a:gd name="T76" fmla="*/ 440 w 565"/>
                <a:gd name="T77" fmla="*/ 1332 h 1425"/>
                <a:gd name="T78" fmla="*/ 414 w 565"/>
                <a:gd name="T79" fmla="*/ 1300 h 1425"/>
                <a:gd name="T80" fmla="*/ 386 w 565"/>
                <a:gd name="T81" fmla="*/ 1265 h 1425"/>
                <a:gd name="T82" fmla="*/ 356 w 565"/>
                <a:gd name="T83" fmla="*/ 1226 h 1425"/>
                <a:gd name="T84" fmla="*/ 326 w 565"/>
                <a:gd name="T85" fmla="*/ 1183 h 1425"/>
                <a:gd name="T86" fmla="*/ 294 w 565"/>
                <a:gd name="T87" fmla="*/ 1137 h 1425"/>
                <a:gd name="T88" fmla="*/ 263 w 565"/>
                <a:gd name="T89" fmla="*/ 1086 h 1425"/>
                <a:gd name="T90" fmla="*/ 231 w 565"/>
                <a:gd name="T91" fmla="*/ 1032 h 1425"/>
                <a:gd name="T92" fmla="*/ 200 w 565"/>
                <a:gd name="T93" fmla="*/ 974 h 1425"/>
                <a:gd name="T94" fmla="*/ 170 w 565"/>
                <a:gd name="T95" fmla="*/ 914 h 1425"/>
                <a:gd name="T96" fmla="*/ 140 w 565"/>
                <a:gd name="T97" fmla="*/ 851 h 1425"/>
                <a:gd name="T98" fmla="*/ 112 w 565"/>
                <a:gd name="T99" fmla="*/ 786 h 1425"/>
                <a:gd name="T100" fmla="*/ 87 w 565"/>
                <a:gd name="T101" fmla="*/ 717 h 1425"/>
                <a:gd name="T102" fmla="*/ 64 w 565"/>
                <a:gd name="T103" fmla="*/ 646 h 1425"/>
                <a:gd name="T104" fmla="*/ 44 w 565"/>
                <a:gd name="T105" fmla="*/ 573 h 1425"/>
                <a:gd name="T106" fmla="*/ 27 w 565"/>
                <a:gd name="T107" fmla="*/ 497 h 1425"/>
                <a:gd name="T108" fmla="*/ 14 w 565"/>
                <a:gd name="T109" fmla="*/ 418 h 1425"/>
                <a:gd name="T110" fmla="*/ 4 w 565"/>
                <a:gd name="T111" fmla="*/ 338 h 1425"/>
                <a:gd name="T112" fmla="*/ 0 w 565"/>
                <a:gd name="T113" fmla="*/ 256 h 1425"/>
                <a:gd name="T114" fmla="*/ 0 w 565"/>
                <a:gd name="T115" fmla="*/ 172 h 1425"/>
                <a:gd name="T116" fmla="*/ 5 w 565"/>
                <a:gd name="T117" fmla="*/ 87 h 1425"/>
                <a:gd name="T118" fmla="*/ 15 w 565"/>
                <a:gd name="T119" fmla="*/ 0 h 1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5" h="1425">
                  <a:moveTo>
                    <a:pt x="15" y="0"/>
                  </a:moveTo>
                  <a:lnTo>
                    <a:pt x="15" y="4"/>
                  </a:lnTo>
                  <a:lnTo>
                    <a:pt x="14" y="16"/>
                  </a:lnTo>
                  <a:lnTo>
                    <a:pt x="13" y="36"/>
                  </a:lnTo>
                  <a:lnTo>
                    <a:pt x="13" y="62"/>
                  </a:lnTo>
                  <a:lnTo>
                    <a:pt x="13" y="95"/>
                  </a:lnTo>
                  <a:lnTo>
                    <a:pt x="13" y="133"/>
                  </a:lnTo>
                  <a:lnTo>
                    <a:pt x="14" y="177"/>
                  </a:lnTo>
                  <a:lnTo>
                    <a:pt x="17" y="226"/>
                  </a:lnTo>
                  <a:lnTo>
                    <a:pt x="22" y="279"/>
                  </a:lnTo>
                  <a:lnTo>
                    <a:pt x="27" y="337"/>
                  </a:lnTo>
                  <a:lnTo>
                    <a:pt x="36" y="398"/>
                  </a:lnTo>
                  <a:lnTo>
                    <a:pt x="48" y="463"/>
                  </a:lnTo>
                  <a:lnTo>
                    <a:pt x="61" y="531"/>
                  </a:lnTo>
                  <a:lnTo>
                    <a:pt x="80" y="600"/>
                  </a:lnTo>
                  <a:lnTo>
                    <a:pt x="101" y="671"/>
                  </a:lnTo>
                  <a:lnTo>
                    <a:pt x="124" y="744"/>
                  </a:lnTo>
                  <a:lnTo>
                    <a:pt x="153" y="817"/>
                  </a:lnTo>
                  <a:lnTo>
                    <a:pt x="186" y="891"/>
                  </a:lnTo>
                  <a:lnTo>
                    <a:pt x="224" y="964"/>
                  </a:lnTo>
                  <a:lnTo>
                    <a:pt x="267" y="1037"/>
                  </a:lnTo>
                  <a:lnTo>
                    <a:pt x="315" y="1111"/>
                  </a:lnTo>
                  <a:lnTo>
                    <a:pt x="369" y="1181"/>
                  </a:lnTo>
                  <a:lnTo>
                    <a:pt x="428" y="1249"/>
                  </a:lnTo>
                  <a:lnTo>
                    <a:pt x="493" y="1316"/>
                  </a:lnTo>
                  <a:lnTo>
                    <a:pt x="565" y="1379"/>
                  </a:lnTo>
                  <a:lnTo>
                    <a:pt x="565" y="1383"/>
                  </a:lnTo>
                  <a:lnTo>
                    <a:pt x="563" y="1389"/>
                  </a:lnTo>
                  <a:lnTo>
                    <a:pt x="560" y="1400"/>
                  </a:lnTo>
                  <a:lnTo>
                    <a:pt x="555" y="1410"/>
                  </a:lnTo>
                  <a:lnTo>
                    <a:pt x="548" y="1420"/>
                  </a:lnTo>
                  <a:lnTo>
                    <a:pt x="541" y="1425"/>
                  </a:lnTo>
                  <a:lnTo>
                    <a:pt x="530" y="1425"/>
                  </a:lnTo>
                  <a:lnTo>
                    <a:pt x="525" y="1421"/>
                  </a:lnTo>
                  <a:lnTo>
                    <a:pt x="514" y="1413"/>
                  </a:lnTo>
                  <a:lnTo>
                    <a:pt x="501" y="1400"/>
                  </a:lnTo>
                  <a:lnTo>
                    <a:pt x="483" y="1382"/>
                  </a:lnTo>
                  <a:lnTo>
                    <a:pt x="463" y="1359"/>
                  </a:lnTo>
                  <a:lnTo>
                    <a:pt x="440" y="1332"/>
                  </a:lnTo>
                  <a:lnTo>
                    <a:pt x="414" y="1300"/>
                  </a:lnTo>
                  <a:lnTo>
                    <a:pt x="386" y="1265"/>
                  </a:lnTo>
                  <a:lnTo>
                    <a:pt x="356" y="1226"/>
                  </a:lnTo>
                  <a:lnTo>
                    <a:pt x="326" y="1183"/>
                  </a:lnTo>
                  <a:lnTo>
                    <a:pt x="294" y="1137"/>
                  </a:lnTo>
                  <a:lnTo>
                    <a:pt x="263" y="1086"/>
                  </a:lnTo>
                  <a:lnTo>
                    <a:pt x="231" y="1032"/>
                  </a:lnTo>
                  <a:lnTo>
                    <a:pt x="200" y="974"/>
                  </a:lnTo>
                  <a:lnTo>
                    <a:pt x="170" y="914"/>
                  </a:lnTo>
                  <a:lnTo>
                    <a:pt x="140" y="851"/>
                  </a:lnTo>
                  <a:lnTo>
                    <a:pt x="112" y="786"/>
                  </a:lnTo>
                  <a:lnTo>
                    <a:pt x="87" y="717"/>
                  </a:lnTo>
                  <a:lnTo>
                    <a:pt x="64" y="646"/>
                  </a:lnTo>
                  <a:lnTo>
                    <a:pt x="44" y="573"/>
                  </a:lnTo>
                  <a:lnTo>
                    <a:pt x="27" y="497"/>
                  </a:lnTo>
                  <a:lnTo>
                    <a:pt x="14" y="418"/>
                  </a:lnTo>
                  <a:lnTo>
                    <a:pt x="4" y="338"/>
                  </a:lnTo>
                  <a:lnTo>
                    <a:pt x="0" y="256"/>
                  </a:lnTo>
                  <a:lnTo>
                    <a:pt x="0" y="172"/>
                  </a:lnTo>
                  <a:lnTo>
                    <a:pt x="5" y="8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2" name="直角三角形 141"/>
          <p:cNvSpPr/>
          <p:nvPr/>
        </p:nvSpPr>
        <p:spPr>
          <a:xfrm rot="5897408">
            <a:off x="-649768" y="-272526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直角三角形 142"/>
          <p:cNvSpPr/>
          <p:nvPr/>
        </p:nvSpPr>
        <p:spPr>
          <a:xfrm rot="7171792">
            <a:off x="-920498" y="-272525"/>
            <a:ext cx="3237732" cy="3038176"/>
          </a:xfrm>
          <a:prstGeom prst="rtTriangle">
            <a:avLst/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4" name="图片 1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7" t="49465" r="41518" b="11509"/>
          <a:stretch/>
        </p:blipFill>
        <p:spPr>
          <a:xfrm rot="3044097">
            <a:off x="466969" y="567684"/>
            <a:ext cx="1356796" cy="1165249"/>
          </a:xfrm>
          <a:prstGeom prst="rect">
            <a:avLst/>
          </a:prstGeom>
        </p:spPr>
      </p:pic>
      <p:sp>
        <p:nvSpPr>
          <p:cNvPr id="145" name="矩形 144"/>
          <p:cNvSpPr/>
          <p:nvPr/>
        </p:nvSpPr>
        <p:spPr>
          <a:xfrm>
            <a:off x="1720277" y="723341"/>
            <a:ext cx="41962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rPr>
              <a:t>点击输入您的标题</a:t>
            </a:r>
            <a:endParaRPr lang="en-US" altLang="zh-CN" sz="2800" dirty="0">
              <a:solidFill>
                <a:schemeClr val="bg1"/>
              </a:solidFill>
              <a:latin typeface="汉仪细中圆简" panose="02010609000101010101" pitchFamily="49" charset="-122"/>
              <a:ea typeface="汉仪细中圆简" panose="02010609000101010101" pitchFamily="49" charset="-122"/>
            </a:endParaRPr>
          </a:p>
        </p:txBody>
      </p:sp>
      <p:sp>
        <p:nvSpPr>
          <p:cNvPr id="146" name="Freeform 565"/>
          <p:cNvSpPr>
            <a:spLocks noEditPoints="1"/>
          </p:cNvSpPr>
          <p:nvPr/>
        </p:nvSpPr>
        <p:spPr bwMode="auto">
          <a:xfrm flipH="1">
            <a:off x="11305305" y="1450685"/>
            <a:ext cx="732364" cy="583122"/>
          </a:xfrm>
          <a:custGeom>
            <a:avLst/>
            <a:gdLst>
              <a:gd name="T0" fmla="*/ 303 w 476"/>
              <a:gd name="T1" fmla="*/ 290 h 379"/>
              <a:gd name="T2" fmla="*/ 332 w 476"/>
              <a:gd name="T3" fmla="*/ 311 h 379"/>
              <a:gd name="T4" fmla="*/ 313 w 476"/>
              <a:gd name="T5" fmla="*/ 296 h 379"/>
              <a:gd name="T6" fmla="*/ 401 w 476"/>
              <a:gd name="T7" fmla="*/ 0 h 379"/>
              <a:gd name="T8" fmla="*/ 437 w 476"/>
              <a:gd name="T9" fmla="*/ 17 h 379"/>
              <a:gd name="T10" fmla="*/ 448 w 476"/>
              <a:gd name="T11" fmla="*/ 38 h 379"/>
              <a:gd name="T12" fmla="*/ 476 w 476"/>
              <a:gd name="T13" fmla="*/ 52 h 379"/>
              <a:gd name="T14" fmla="*/ 463 w 476"/>
              <a:gd name="T15" fmla="*/ 59 h 379"/>
              <a:gd name="T16" fmla="*/ 443 w 476"/>
              <a:gd name="T17" fmla="*/ 82 h 379"/>
              <a:gd name="T18" fmla="*/ 429 w 476"/>
              <a:gd name="T19" fmla="*/ 110 h 379"/>
              <a:gd name="T20" fmla="*/ 421 w 476"/>
              <a:gd name="T21" fmla="*/ 187 h 379"/>
              <a:gd name="T22" fmla="*/ 379 w 476"/>
              <a:gd name="T23" fmla="*/ 253 h 379"/>
              <a:gd name="T24" fmla="*/ 315 w 476"/>
              <a:gd name="T25" fmla="*/ 284 h 379"/>
              <a:gd name="T26" fmla="*/ 349 w 476"/>
              <a:gd name="T27" fmla="*/ 317 h 379"/>
              <a:gd name="T28" fmla="*/ 363 w 476"/>
              <a:gd name="T29" fmla="*/ 320 h 379"/>
              <a:gd name="T30" fmla="*/ 403 w 476"/>
              <a:gd name="T31" fmla="*/ 322 h 379"/>
              <a:gd name="T32" fmla="*/ 426 w 476"/>
              <a:gd name="T33" fmla="*/ 341 h 379"/>
              <a:gd name="T34" fmla="*/ 410 w 476"/>
              <a:gd name="T35" fmla="*/ 333 h 379"/>
              <a:gd name="T36" fmla="*/ 359 w 476"/>
              <a:gd name="T37" fmla="*/ 330 h 379"/>
              <a:gd name="T38" fmla="*/ 351 w 476"/>
              <a:gd name="T39" fmla="*/ 333 h 379"/>
              <a:gd name="T40" fmla="*/ 337 w 476"/>
              <a:gd name="T41" fmla="*/ 330 h 379"/>
              <a:gd name="T42" fmla="*/ 300 w 476"/>
              <a:gd name="T43" fmla="*/ 341 h 379"/>
              <a:gd name="T44" fmla="*/ 291 w 476"/>
              <a:gd name="T45" fmla="*/ 346 h 379"/>
              <a:gd name="T46" fmla="*/ 298 w 476"/>
              <a:gd name="T47" fmla="*/ 333 h 379"/>
              <a:gd name="T48" fmla="*/ 298 w 476"/>
              <a:gd name="T49" fmla="*/ 330 h 379"/>
              <a:gd name="T50" fmla="*/ 291 w 476"/>
              <a:gd name="T51" fmla="*/ 335 h 379"/>
              <a:gd name="T52" fmla="*/ 283 w 476"/>
              <a:gd name="T53" fmla="*/ 341 h 379"/>
              <a:gd name="T54" fmla="*/ 282 w 476"/>
              <a:gd name="T55" fmla="*/ 337 h 379"/>
              <a:gd name="T56" fmla="*/ 288 w 476"/>
              <a:gd name="T57" fmla="*/ 329 h 379"/>
              <a:gd name="T58" fmla="*/ 296 w 476"/>
              <a:gd name="T59" fmla="*/ 321 h 379"/>
              <a:gd name="T60" fmla="*/ 309 w 476"/>
              <a:gd name="T61" fmla="*/ 320 h 379"/>
              <a:gd name="T62" fmla="*/ 326 w 476"/>
              <a:gd name="T63" fmla="*/ 321 h 379"/>
              <a:gd name="T64" fmla="*/ 300 w 476"/>
              <a:gd name="T65" fmla="*/ 300 h 379"/>
              <a:gd name="T66" fmla="*/ 244 w 476"/>
              <a:gd name="T67" fmla="*/ 291 h 379"/>
              <a:gd name="T68" fmla="*/ 139 w 476"/>
              <a:gd name="T69" fmla="*/ 301 h 379"/>
              <a:gd name="T70" fmla="*/ 41 w 476"/>
              <a:gd name="T71" fmla="*/ 359 h 379"/>
              <a:gd name="T72" fmla="*/ 20 w 476"/>
              <a:gd name="T73" fmla="*/ 372 h 379"/>
              <a:gd name="T74" fmla="*/ 14 w 476"/>
              <a:gd name="T75" fmla="*/ 377 h 379"/>
              <a:gd name="T76" fmla="*/ 33 w 476"/>
              <a:gd name="T77" fmla="*/ 360 h 379"/>
              <a:gd name="T78" fmla="*/ 84 w 476"/>
              <a:gd name="T79" fmla="*/ 322 h 379"/>
              <a:gd name="T80" fmla="*/ 69 w 476"/>
              <a:gd name="T81" fmla="*/ 328 h 379"/>
              <a:gd name="T82" fmla="*/ 1 w 476"/>
              <a:gd name="T83" fmla="*/ 373 h 379"/>
              <a:gd name="T84" fmla="*/ 2 w 476"/>
              <a:gd name="T85" fmla="*/ 367 h 379"/>
              <a:gd name="T86" fmla="*/ 22 w 476"/>
              <a:gd name="T87" fmla="*/ 351 h 379"/>
              <a:gd name="T88" fmla="*/ 77 w 476"/>
              <a:gd name="T89" fmla="*/ 309 h 379"/>
              <a:gd name="T90" fmla="*/ 33 w 476"/>
              <a:gd name="T91" fmla="*/ 333 h 379"/>
              <a:gd name="T92" fmla="*/ 21 w 476"/>
              <a:gd name="T93" fmla="*/ 343 h 379"/>
              <a:gd name="T94" fmla="*/ 54 w 476"/>
              <a:gd name="T95" fmla="*/ 314 h 379"/>
              <a:gd name="T96" fmla="*/ 161 w 476"/>
              <a:gd name="T97" fmla="*/ 249 h 379"/>
              <a:gd name="T98" fmla="*/ 191 w 476"/>
              <a:gd name="T99" fmla="*/ 187 h 379"/>
              <a:gd name="T100" fmla="*/ 263 w 476"/>
              <a:gd name="T101" fmla="*/ 123 h 379"/>
              <a:gd name="T102" fmla="*/ 321 w 476"/>
              <a:gd name="T103" fmla="*/ 56 h 379"/>
              <a:gd name="T104" fmla="*/ 353 w 476"/>
              <a:gd name="T105" fmla="*/ 14 h 379"/>
              <a:gd name="T106" fmla="*/ 401 w 476"/>
              <a:gd name="T107" fmla="*/ 0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76" h="379">
                <a:moveTo>
                  <a:pt x="304" y="286"/>
                </a:moveTo>
                <a:lnTo>
                  <a:pt x="299" y="287"/>
                </a:lnTo>
                <a:lnTo>
                  <a:pt x="303" y="290"/>
                </a:lnTo>
                <a:lnTo>
                  <a:pt x="305" y="291"/>
                </a:lnTo>
                <a:lnTo>
                  <a:pt x="337" y="314"/>
                </a:lnTo>
                <a:lnTo>
                  <a:pt x="332" y="311"/>
                </a:lnTo>
                <a:lnTo>
                  <a:pt x="328" y="307"/>
                </a:lnTo>
                <a:lnTo>
                  <a:pt x="320" y="301"/>
                </a:lnTo>
                <a:lnTo>
                  <a:pt x="313" y="296"/>
                </a:lnTo>
                <a:lnTo>
                  <a:pt x="308" y="290"/>
                </a:lnTo>
                <a:lnTo>
                  <a:pt x="304" y="286"/>
                </a:lnTo>
                <a:close/>
                <a:moveTo>
                  <a:pt x="401" y="0"/>
                </a:moveTo>
                <a:lnTo>
                  <a:pt x="417" y="2"/>
                </a:lnTo>
                <a:lnTo>
                  <a:pt x="430" y="9"/>
                </a:lnTo>
                <a:lnTo>
                  <a:pt x="437" y="17"/>
                </a:lnTo>
                <a:lnTo>
                  <a:pt x="442" y="26"/>
                </a:lnTo>
                <a:lnTo>
                  <a:pt x="444" y="37"/>
                </a:lnTo>
                <a:lnTo>
                  <a:pt x="448" y="38"/>
                </a:lnTo>
                <a:lnTo>
                  <a:pt x="462" y="44"/>
                </a:lnTo>
                <a:lnTo>
                  <a:pt x="476" y="51"/>
                </a:lnTo>
                <a:lnTo>
                  <a:pt x="476" y="52"/>
                </a:lnTo>
                <a:lnTo>
                  <a:pt x="476" y="52"/>
                </a:lnTo>
                <a:lnTo>
                  <a:pt x="475" y="52"/>
                </a:lnTo>
                <a:lnTo>
                  <a:pt x="463" y="59"/>
                </a:lnTo>
                <a:lnTo>
                  <a:pt x="451" y="64"/>
                </a:lnTo>
                <a:lnTo>
                  <a:pt x="444" y="67"/>
                </a:lnTo>
                <a:lnTo>
                  <a:pt x="443" y="82"/>
                </a:lnTo>
                <a:lnTo>
                  <a:pt x="438" y="98"/>
                </a:lnTo>
                <a:lnTo>
                  <a:pt x="434" y="105"/>
                </a:lnTo>
                <a:lnTo>
                  <a:pt x="429" y="110"/>
                </a:lnTo>
                <a:lnTo>
                  <a:pt x="430" y="136"/>
                </a:lnTo>
                <a:lnTo>
                  <a:pt x="427" y="162"/>
                </a:lnTo>
                <a:lnTo>
                  <a:pt x="421" y="187"/>
                </a:lnTo>
                <a:lnTo>
                  <a:pt x="412" y="212"/>
                </a:lnTo>
                <a:lnTo>
                  <a:pt x="397" y="233"/>
                </a:lnTo>
                <a:lnTo>
                  <a:pt x="379" y="253"/>
                </a:lnTo>
                <a:lnTo>
                  <a:pt x="357" y="269"/>
                </a:lnTo>
                <a:lnTo>
                  <a:pt x="337" y="278"/>
                </a:lnTo>
                <a:lnTo>
                  <a:pt x="315" y="284"/>
                </a:lnTo>
                <a:lnTo>
                  <a:pt x="325" y="293"/>
                </a:lnTo>
                <a:lnTo>
                  <a:pt x="334" y="303"/>
                </a:lnTo>
                <a:lnTo>
                  <a:pt x="349" y="317"/>
                </a:lnTo>
                <a:lnTo>
                  <a:pt x="351" y="318"/>
                </a:lnTo>
                <a:lnTo>
                  <a:pt x="354" y="321"/>
                </a:lnTo>
                <a:lnTo>
                  <a:pt x="363" y="320"/>
                </a:lnTo>
                <a:lnTo>
                  <a:pt x="375" y="320"/>
                </a:lnTo>
                <a:lnTo>
                  <a:pt x="389" y="320"/>
                </a:lnTo>
                <a:lnTo>
                  <a:pt x="403" y="322"/>
                </a:lnTo>
                <a:lnTo>
                  <a:pt x="414" y="325"/>
                </a:lnTo>
                <a:lnTo>
                  <a:pt x="422" y="332"/>
                </a:lnTo>
                <a:lnTo>
                  <a:pt x="426" y="341"/>
                </a:lnTo>
                <a:lnTo>
                  <a:pt x="425" y="341"/>
                </a:lnTo>
                <a:lnTo>
                  <a:pt x="425" y="341"/>
                </a:lnTo>
                <a:lnTo>
                  <a:pt x="410" y="333"/>
                </a:lnTo>
                <a:lnTo>
                  <a:pt x="393" y="329"/>
                </a:lnTo>
                <a:lnTo>
                  <a:pt x="376" y="329"/>
                </a:lnTo>
                <a:lnTo>
                  <a:pt x="359" y="330"/>
                </a:lnTo>
                <a:lnTo>
                  <a:pt x="358" y="330"/>
                </a:lnTo>
                <a:lnTo>
                  <a:pt x="354" y="332"/>
                </a:lnTo>
                <a:lnTo>
                  <a:pt x="351" y="333"/>
                </a:lnTo>
                <a:lnTo>
                  <a:pt x="346" y="332"/>
                </a:lnTo>
                <a:lnTo>
                  <a:pt x="342" y="332"/>
                </a:lnTo>
                <a:lnTo>
                  <a:pt x="337" y="330"/>
                </a:lnTo>
                <a:lnTo>
                  <a:pt x="319" y="332"/>
                </a:lnTo>
                <a:lnTo>
                  <a:pt x="309" y="334"/>
                </a:lnTo>
                <a:lnTo>
                  <a:pt x="300" y="341"/>
                </a:lnTo>
                <a:lnTo>
                  <a:pt x="292" y="346"/>
                </a:lnTo>
                <a:lnTo>
                  <a:pt x="292" y="346"/>
                </a:lnTo>
                <a:lnTo>
                  <a:pt x="291" y="346"/>
                </a:lnTo>
                <a:lnTo>
                  <a:pt x="291" y="345"/>
                </a:lnTo>
                <a:lnTo>
                  <a:pt x="294" y="338"/>
                </a:lnTo>
                <a:lnTo>
                  <a:pt x="298" y="333"/>
                </a:lnTo>
                <a:lnTo>
                  <a:pt x="302" y="329"/>
                </a:lnTo>
                <a:lnTo>
                  <a:pt x="299" y="329"/>
                </a:lnTo>
                <a:lnTo>
                  <a:pt x="298" y="330"/>
                </a:lnTo>
                <a:lnTo>
                  <a:pt x="295" y="332"/>
                </a:lnTo>
                <a:lnTo>
                  <a:pt x="294" y="333"/>
                </a:lnTo>
                <a:lnTo>
                  <a:pt x="291" y="335"/>
                </a:lnTo>
                <a:lnTo>
                  <a:pt x="288" y="337"/>
                </a:lnTo>
                <a:lnTo>
                  <a:pt x="286" y="339"/>
                </a:lnTo>
                <a:lnTo>
                  <a:pt x="283" y="341"/>
                </a:lnTo>
                <a:lnTo>
                  <a:pt x="282" y="341"/>
                </a:lnTo>
                <a:lnTo>
                  <a:pt x="282" y="339"/>
                </a:lnTo>
                <a:lnTo>
                  <a:pt x="282" y="337"/>
                </a:lnTo>
                <a:lnTo>
                  <a:pt x="284" y="334"/>
                </a:lnTo>
                <a:lnTo>
                  <a:pt x="286" y="332"/>
                </a:lnTo>
                <a:lnTo>
                  <a:pt x="288" y="329"/>
                </a:lnTo>
                <a:lnTo>
                  <a:pt x="291" y="326"/>
                </a:lnTo>
                <a:lnTo>
                  <a:pt x="294" y="324"/>
                </a:lnTo>
                <a:lnTo>
                  <a:pt x="296" y="321"/>
                </a:lnTo>
                <a:lnTo>
                  <a:pt x="300" y="320"/>
                </a:lnTo>
                <a:lnTo>
                  <a:pt x="304" y="320"/>
                </a:lnTo>
                <a:lnTo>
                  <a:pt x="309" y="320"/>
                </a:lnTo>
                <a:lnTo>
                  <a:pt x="315" y="320"/>
                </a:lnTo>
                <a:lnTo>
                  <a:pt x="320" y="321"/>
                </a:lnTo>
                <a:lnTo>
                  <a:pt x="326" y="321"/>
                </a:lnTo>
                <a:lnTo>
                  <a:pt x="332" y="321"/>
                </a:lnTo>
                <a:lnTo>
                  <a:pt x="307" y="304"/>
                </a:lnTo>
                <a:lnTo>
                  <a:pt x="300" y="300"/>
                </a:lnTo>
                <a:lnTo>
                  <a:pt x="292" y="295"/>
                </a:lnTo>
                <a:lnTo>
                  <a:pt x="287" y="288"/>
                </a:lnTo>
                <a:lnTo>
                  <a:pt x="244" y="291"/>
                </a:lnTo>
                <a:lnTo>
                  <a:pt x="202" y="291"/>
                </a:lnTo>
                <a:lnTo>
                  <a:pt x="160" y="291"/>
                </a:lnTo>
                <a:lnTo>
                  <a:pt x="139" y="301"/>
                </a:lnTo>
                <a:lnTo>
                  <a:pt x="117" y="313"/>
                </a:lnTo>
                <a:lnTo>
                  <a:pt x="63" y="345"/>
                </a:lnTo>
                <a:lnTo>
                  <a:pt x="41" y="359"/>
                </a:lnTo>
                <a:lnTo>
                  <a:pt x="35" y="363"/>
                </a:lnTo>
                <a:lnTo>
                  <a:pt x="26" y="367"/>
                </a:lnTo>
                <a:lnTo>
                  <a:pt x="20" y="372"/>
                </a:lnTo>
                <a:lnTo>
                  <a:pt x="16" y="377"/>
                </a:lnTo>
                <a:lnTo>
                  <a:pt x="16" y="379"/>
                </a:lnTo>
                <a:lnTo>
                  <a:pt x="14" y="377"/>
                </a:lnTo>
                <a:lnTo>
                  <a:pt x="17" y="371"/>
                </a:lnTo>
                <a:lnTo>
                  <a:pt x="25" y="366"/>
                </a:lnTo>
                <a:lnTo>
                  <a:pt x="33" y="360"/>
                </a:lnTo>
                <a:lnTo>
                  <a:pt x="38" y="356"/>
                </a:lnTo>
                <a:lnTo>
                  <a:pt x="62" y="339"/>
                </a:lnTo>
                <a:lnTo>
                  <a:pt x="84" y="322"/>
                </a:lnTo>
                <a:lnTo>
                  <a:pt x="106" y="307"/>
                </a:lnTo>
                <a:lnTo>
                  <a:pt x="98" y="311"/>
                </a:lnTo>
                <a:lnTo>
                  <a:pt x="69" y="328"/>
                </a:lnTo>
                <a:lnTo>
                  <a:pt x="42" y="346"/>
                </a:lnTo>
                <a:lnTo>
                  <a:pt x="21" y="359"/>
                </a:lnTo>
                <a:lnTo>
                  <a:pt x="1" y="373"/>
                </a:lnTo>
                <a:lnTo>
                  <a:pt x="1" y="373"/>
                </a:lnTo>
                <a:lnTo>
                  <a:pt x="0" y="372"/>
                </a:lnTo>
                <a:lnTo>
                  <a:pt x="2" y="367"/>
                </a:lnTo>
                <a:lnTo>
                  <a:pt x="9" y="360"/>
                </a:lnTo>
                <a:lnTo>
                  <a:pt x="16" y="355"/>
                </a:lnTo>
                <a:lnTo>
                  <a:pt x="22" y="351"/>
                </a:lnTo>
                <a:lnTo>
                  <a:pt x="80" y="308"/>
                </a:lnTo>
                <a:lnTo>
                  <a:pt x="81" y="307"/>
                </a:lnTo>
                <a:lnTo>
                  <a:pt x="77" y="309"/>
                </a:lnTo>
                <a:lnTo>
                  <a:pt x="63" y="317"/>
                </a:lnTo>
                <a:lnTo>
                  <a:pt x="47" y="325"/>
                </a:lnTo>
                <a:lnTo>
                  <a:pt x="33" y="333"/>
                </a:lnTo>
                <a:lnTo>
                  <a:pt x="21" y="343"/>
                </a:lnTo>
                <a:lnTo>
                  <a:pt x="21" y="343"/>
                </a:lnTo>
                <a:lnTo>
                  <a:pt x="21" y="343"/>
                </a:lnTo>
                <a:lnTo>
                  <a:pt x="30" y="332"/>
                </a:lnTo>
                <a:lnTo>
                  <a:pt x="42" y="322"/>
                </a:lnTo>
                <a:lnTo>
                  <a:pt x="54" y="314"/>
                </a:lnTo>
                <a:lnTo>
                  <a:pt x="85" y="293"/>
                </a:lnTo>
                <a:lnTo>
                  <a:pt x="117" y="275"/>
                </a:lnTo>
                <a:lnTo>
                  <a:pt x="161" y="249"/>
                </a:lnTo>
                <a:lnTo>
                  <a:pt x="170" y="227"/>
                </a:lnTo>
                <a:lnTo>
                  <a:pt x="180" y="207"/>
                </a:lnTo>
                <a:lnTo>
                  <a:pt x="191" y="187"/>
                </a:lnTo>
                <a:lnTo>
                  <a:pt x="210" y="169"/>
                </a:lnTo>
                <a:lnTo>
                  <a:pt x="236" y="147"/>
                </a:lnTo>
                <a:lnTo>
                  <a:pt x="263" y="123"/>
                </a:lnTo>
                <a:lnTo>
                  <a:pt x="290" y="98"/>
                </a:lnTo>
                <a:lnTo>
                  <a:pt x="312" y="72"/>
                </a:lnTo>
                <a:lnTo>
                  <a:pt x="321" y="56"/>
                </a:lnTo>
                <a:lnTo>
                  <a:pt x="332" y="40"/>
                </a:lnTo>
                <a:lnTo>
                  <a:pt x="341" y="26"/>
                </a:lnTo>
                <a:lnTo>
                  <a:pt x="353" y="14"/>
                </a:lnTo>
                <a:lnTo>
                  <a:pt x="367" y="5"/>
                </a:lnTo>
                <a:lnTo>
                  <a:pt x="385" y="0"/>
                </a:lnTo>
                <a:lnTo>
                  <a:pt x="401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571"/>
          <p:cNvSpPr>
            <a:spLocks/>
          </p:cNvSpPr>
          <p:nvPr/>
        </p:nvSpPr>
        <p:spPr bwMode="auto">
          <a:xfrm rot="21424172" flipH="1">
            <a:off x="8694268" y="4371135"/>
            <a:ext cx="581583" cy="453881"/>
          </a:xfrm>
          <a:custGeom>
            <a:avLst/>
            <a:gdLst>
              <a:gd name="T0" fmla="*/ 71 w 378"/>
              <a:gd name="T1" fmla="*/ 0 h 295"/>
              <a:gd name="T2" fmla="*/ 93 w 378"/>
              <a:gd name="T3" fmla="*/ 9 h 295"/>
              <a:gd name="T4" fmla="*/ 103 w 378"/>
              <a:gd name="T5" fmla="*/ 26 h 295"/>
              <a:gd name="T6" fmla="*/ 113 w 378"/>
              <a:gd name="T7" fmla="*/ 43 h 295"/>
              <a:gd name="T8" fmla="*/ 132 w 378"/>
              <a:gd name="T9" fmla="*/ 59 h 295"/>
              <a:gd name="T10" fmla="*/ 155 w 378"/>
              <a:gd name="T11" fmla="*/ 90 h 295"/>
              <a:gd name="T12" fmla="*/ 179 w 378"/>
              <a:gd name="T13" fmla="*/ 134 h 295"/>
              <a:gd name="T14" fmla="*/ 212 w 378"/>
              <a:gd name="T15" fmla="*/ 175 h 295"/>
              <a:gd name="T16" fmla="*/ 254 w 378"/>
              <a:gd name="T17" fmla="*/ 210 h 295"/>
              <a:gd name="T18" fmla="*/ 299 w 378"/>
              <a:gd name="T19" fmla="*/ 232 h 295"/>
              <a:gd name="T20" fmla="*/ 329 w 378"/>
              <a:gd name="T21" fmla="*/ 246 h 295"/>
              <a:gd name="T22" fmla="*/ 350 w 378"/>
              <a:gd name="T23" fmla="*/ 255 h 295"/>
              <a:gd name="T24" fmla="*/ 367 w 378"/>
              <a:gd name="T25" fmla="*/ 262 h 295"/>
              <a:gd name="T26" fmla="*/ 378 w 378"/>
              <a:gd name="T27" fmla="*/ 267 h 295"/>
              <a:gd name="T28" fmla="*/ 363 w 378"/>
              <a:gd name="T29" fmla="*/ 267 h 295"/>
              <a:gd name="T30" fmla="*/ 333 w 378"/>
              <a:gd name="T31" fmla="*/ 261 h 295"/>
              <a:gd name="T32" fmla="*/ 292 w 378"/>
              <a:gd name="T33" fmla="*/ 250 h 295"/>
              <a:gd name="T34" fmla="*/ 254 w 378"/>
              <a:gd name="T35" fmla="*/ 240 h 295"/>
              <a:gd name="T36" fmla="*/ 229 w 378"/>
              <a:gd name="T37" fmla="*/ 233 h 295"/>
              <a:gd name="T38" fmla="*/ 220 w 378"/>
              <a:gd name="T39" fmla="*/ 237 h 295"/>
              <a:gd name="T40" fmla="*/ 224 w 378"/>
              <a:gd name="T41" fmla="*/ 253 h 295"/>
              <a:gd name="T42" fmla="*/ 239 w 378"/>
              <a:gd name="T43" fmla="*/ 275 h 295"/>
              <a:gd name="T44" fmla="*/ 246 w 378"/>
              <a:gd name="T45" fmla="*/ 286 h 295"/>
              <a:gd name="T46" fmla="*/ 249 w 378"/>
              <a:gd name="T47" fmla="*/ 292 h 295"/>
              <a:gd name="T48" fmla="*/ 249 w 378"/>
              <a:gd name="T49" fmla="*/ 295 h 295"/>
              <a:gd name="T50" fmla="*/ 244 w 378"/>
              <a:gd name="T51" fmla="*/ 293 h 295"/>
              <a:gd name="T52" fmla="*/ 235 w 378"/>
              <a:gd name="T53" fmla="*/ 287 h 295"/>
              <a:gd name="T54" fmla="*/ 220 w 378"/>
              <a:gd name="T55" fmla="*/ 276 h 295"/>
              <a:gd name="T56" fmla="*/ 197 w 378"/>
              <a:gd name="T57" fmla="*/ 258 h 295"/>
              <a:gd name="T58" fmla="*/ 179 w 378"/>
              <a:gd name="T59" fmla="*/ 252 h 295"/>
              <a:gd name="T60" fmla="*/ 156 w 378"/>
              <a:gd name="T61" fmla="*/ 249 h 295"/>
              <a:gd name="T62" fmla="*/ 113 w 378"/>
              <a:gd name="T63" fmla="*/ 238 h 295"/>
              <a:gd name="T64" fmla="*/ 68 w 378"/>
              <a:gd name="T65" fmla="*/ 211 h 295"/>
              <a:gd name="T66" fmla="*/ 35 w 378"/>
              <a:gd name="T67" fmla="*/ 172 h 295"/>
              <a:gd name="T68" fmla="*/ 23 w 378"/>
              <a:gd name="T69" fmla="*/ 126 h 295"/>
              <a:gd name="T70" fmla="*/ 23 w 378"/>
              <a:gd name="T71" fmla="*/ 88 h 295"/>
              <a:gd name="T72" fmla="*/ 25 w 378"/>
              <a:gd name="T73" fmla="*/ 68 h 295"/>
              <a:gd name="T74" fmla="*/ 22 w 378"/>
              <a:gd name="T75" fmla="*/ 44 h 295"/>
              <a:gd name="T76" fmla="*/ 17 w 378"/>
              <a:gd name="T77" fmla="*/ 33 h 295"/>
              <a:gd name="T78" fmla="*/ 25 w 378"/>
              <a:gd name="T79" fmla="*/ 19 h 295"/>
              <a:gd name="T80" fmla="*/ 34 w 378"/>
              <a:gd name="T81" fmla="*/ 6 h 295"/>
              <a:gd name="T82" fmla="*/ 55 w 378"/>
              <a:gd name="T83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78" h="295">
                <a:moveTo>
                  <a:pt x="55" y="0"/>
                </a:moveTo>
                <a:lnTo>
                  <a:pt x="71" y="0"/>
                </a:lnTo>
                <a:lnTo>
                  <a:pt x="84" y="4"/>
                </a:lnTo>
                <a:lnTo>
                  <a:pt x="93" y="9"/>
                </a:lnTo>
                <a:lnTo>
                  <a:pt x="98" y="17"/>
                </a:lnTo>
                <a:lnTo>
                  <a:pt x="103" y="26"/>
                </a:lnTo>
                <a:lnTo>
                  <a:pt x="107" y="34"/>
                </a:lnTo>
                <a:lnTo>
                  <a:pt x="113" y="43"/>
                </a:lnTo>
                <a:lnTo>
                  <a:pt x="122" y="50"/>
                </a:lnTo>
                <a:lnTo>
                  <a:pt x="132" y="59"/>
                </a:lnTo>
                <a:lnTo>
                  <a:pt x="144" y="72"/>
                </a:lnTo>
                <a:lnTo>
                  <a:pt x="155" y="90"/>
                </a:lnTo>
                <a:lnTo>
                  <a:pt x="166" y="111"/>
                </a:lnTo>
                <a:lnTo>
                  <a:pt x="179" y="134"/>
                </a:lnTo>
                <a:lnTo>
                  <a:pt x="195" y="155"/>
                </a:lnTo>
                <a:lnTo>
                  <a:pt x="212" y="175"/>
                </a:lnTo>
                <a:lnTo>
                  <a:pt x="232" y="194"/>
                </a:lnTo>
                <a:lnTo>
                  <a:pt x="254" y="210"/>
                </a:lnTo>
                <a:lnTo>
                  <a:pt x="279" y="221"/>
                </a:lnTo>
                <a:lnTo>
                  <a:pt x="299" y="232"/>
                </a:lnTo>
                <a:lnTo>
                  <a:pt x="316" y="240"/>
                </a:lnTo>
                <a:lnTo>
                  <a:pt x="329" y="246"/>
                </a:lnTo>
                <a:lnTo>
                  <a:pt x="339" y="252"/>
                </a:lnTo>
                <a:lnTo>
                  <a:pt x="350" y="255"/>
                </a:lnTo>
                <a:lnTo>
                  <a:pt x="358" y="258"/>
                </a:lnTo>
                <a:lnTo>
                  <a:pt x="367" y="262"/>
                </a:lnTo>
                <a:lnTo>
                  <a:pt x="375" y="265"/>
                </a:lnTo>
                <a:lnTo>
                  <a:pt x="378" y="267"/>
                </a:lnTo>
                <a:lnTo>
                  <a:pt x="372" y="267"/>
                </a:lnTo>
                <a:lnTo>
                  <a:pt x="363" y="267"/>
                </a:lnTo>
                <a:lnTo>
                  <a:pt x="350" y="265"/>
                </a:lnTo>
                <a:lnTo>
                  <a:pt x="333" y="261"/>
                </a:lnTo>
                <a:lnTo>
                  <a:pt x="313" y="255"/>
                </a:lnTo>
                <a:lnTo>
                  <a:pt x="292" y="250"/>
                </a:lnTo>
                <a:lnTo>
                  <a:pt x="273" y="245"/>
                </a:lnTo>
                <a:lnTo>
                  <a:pt x="254" y="240"/>
                </a:lnTo>
                <a:lnTo>
                  <a:pt x="239" y="236"/>
                </a:lnTo>
                <a:lnTo>
                  <a:pt x="229" y="233"/>
                </a:lnTo>
                <a:lnTo>
                  <a:pt x="223" y="233"/>
                </a:lnTo>
                <a:lnTo>
                  <a:pt x="220" y="237"/>
                </a:lnTo>
                <a:lnTo>
                  <a:pt x="221" y="244"/>
                </a:lnTo>
                <a:lnTo>
                  <a:pt x="224" y="253"/>
                </a:lnTo>
                <a:lnTo>
                  <a:pt x="231" y="265"/>
                </a:lnTo>
                <a:lnTo>
                  <a:pt x="239" y="275"/>
                </a:lnTo>
                <a:lnTo>
                  <a:pt x="242" y="282"/>
                </a:lnTo>
                <a:lnTo>
                  <a:pt x="246" y="286"/>
                </a:lnTo>
                <a:lnTo>
                  <a:pt x="248" y="290"/>
                </a:lnTo>
                <a:lnTo>
                  <a:pt x="249" y="292"/>
                </a:lnTo>
                <a:lnTo>
                  <a:pt x="249" y="293"/>
                </a:lnTo>
                <a:lnTo>
                  <a:pt x="249" y="295"/>
                </a:lnTo>
                <a:lnTo>
                  <a:pt x="246" y="295"/>
                </a:lnTo>
                <a:lnTo>
                  <a:pt x="244" y="293"/>
                </a:lnTo>
                <a:lnTo>
                  <a:pt x="240" y="291"/>
                </a:lnTo>
                <a:lnTo>
                  <a:pt x="235" y="287"/>
                </a:lnTo>
                <a:lnTo>
                  <a:pt x="228" y="282"/>
                </a:lnTo>
                <a:lnTo>
                  <a:pt x="220" y="276"/>
                </a:lnTo>
                <a:lnTo>
                  <a:pt x="207" y="265"/>
                </a:lnTo>
                <a:lnTo>
                  <a:pt x="197" y="258"/>
                </a:lnTo>
                <a:lnTo>
                  <a:pt x="189" y="254"/>
                </a:lnTo>
                <a:lnTo>
                  <a:pt x="179" y="252"/>
                </a:lnTo>
                <a:lnTo>
                  <a:pt x="170" y="250"/>
                </a:lnTo>
                <a:lnTo>
                  <a:pt x="156" y="249"/>
                </a:lnTo>
                <a:lnTo>
                  <a:pt x="135" y="245"/>
                </a:lnTo>
                <a:lnTo>
                  <a:pt x="113" y="238"/>
                </a:lnTo>
                <a:lnTo>
                  <a:pt x="90" y="227"/>
                </a:lnTo>
                <a:lnTo>
                  <a:pt x="68" y="211"/>
                </a:lnTo>
                <a:lnTo>
                  <a:pt x="48" y="191"/>
                </a:lnTo>
                <a:lnTo>
                  <a:pt x="35" y="172"/>
                </a:lnTo>
                <a:lnTo>
                  <a:pt x="27" y="149"/>
                </a:lnTo>
                <a:lnTo>
                  <a:pt x="23" y="126"/>
                </a:lnTo>
                <a:lnTo>
                  <a:pt x="22" y="105"/>
                </a:lnTo>
                <a:lnTo>
                  <a:pt x="23" y="88"/>
                </a:lnTo>
                <a:lnTo>
                  <a:pt x="25" y="76"/>
                </a:lnTo>
                <a:lnTo>
                  <a:pt x="25" y="68"/>
                </a:lnTo>
                <a:lnTo>
                  <a:pt x="23" y="57"/>
                </a:lnTo>
                <a:lnTo>
                  <a:pt x="22" y="44"/>
                </a:lnTo>
                <a:lnTo>
                  <a:pt x="0" y="37"/>
                </a:lnTo>
                <a:lnTo>
                  <a:pt x="17" y="33"/>
                </a:lnTo>
                <a:lnTo>
                  <a:pt x="1" y="21"/>
                </a:lnTo>
                <a:lnTo>
                  <a:pt x="25" y="19"/>
                </a:lnTo>
                <a:lnTo>
                  <a:pt x="29" y="12"/>
                </a:lnTo>
                <a:lnTo>
                  <a:pt x="34" y="6"/>
                </a:lnTo>
                <a:lnTo>
                  <a:pt x="43" y="1"/>
                </a:lnTo>
                <a:lnTo>
                  <a:pt x="55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557"/>
          <p:cNvSpPr>
            <a:spLocks/>
          </p:cNvSpPr>
          <p:nvPr/>
        </p:nvSpPr>
        <p:spPr bwMode="auto">
          <a:xfrm flipH="1">
            <a:off x="10033945" y="4476258"/>
            <a:ext cx="409262" cy="613894"/>
          </a:xfrm>
          <a:custGeom>
            <a:avLst/>
            <a:gdLst>
              <a:gd name="T0" fmla="*/ 217 w 266"/>
              <a:gd name="T1" fmla="*/ 3 h 399"/>
              <a:gd name="T2" fmla="*/ 234 w 266"/>
              <a:gd name="T3" fmla="*/ 20 h 399"/>
              <a:gd name="T4" fmla="*/ 241 w 266"/>
              <a:gd name="T5" fmla="*/ 21 h 399"/>
              <a:gd name="T6" fmla="*/ 248 w 266"/>
              <a:gd name="T7" fmla="*/ 24 h 399"/>
              <a:gd name="T8" fmla="*/ 258 w 266"/>
              <a:gd name="T9" fmla="*/ 28 h 399"/>
              <a:gd name="T10" fmla="*/ 263 w 266"/>
              <a:gd name="T11" fmla="*/ 30 h 399"/>
              <a:gd name="T12" fmla="*/ 265 w 266"/>
              <a:gd name="T13" fmla="*/ 33 h 399"/>
              <a:gd name="T14" fmla="*/ 265 w 266"/>
              <a:gd name="T15" fmla="*/ 35 h 399"/>
              <a:gd name="T16" fmla="*/ 258 w 266"/>
              <a:gd name="T17" fmla="*/ 39 h 399"/>
              <a:gd name="T18" fmla="*/ 250 w 266"/>
              <a:gd name="T19" fmla="*/ 42 h 399"/>
              <a:gd name="T20" fmla="*/ 242 w 266"/>
              <a:gd name="T21" fmla="*/ 43 h 399"/>
              <a:gd name="T22" fmla="*/ 234 w 266"/>
              <a:gd name="T23" fmla="*/ 51 h 399"/>
              <a:gd name="T24" fmla="*/ 230 w 266"/>
              <a:gd name="T25" fmla="*/ 64 h 399"/>
              <a:gd name="T26" fmla="*/ 224 w 266"/>
              <a:gd name="T27" fmla="*/ 72 h 399"/>
              <a:gd name="T28" fmla="*/ 227 w 266"/>
              <a:gd name="T29" fmla="*/ 93 h 399"/>
              <a:gd name="T30" fmla="*/ 233 w 266"/>
              <a:gd name="T31" fmla="*/ 131 h 399"/>
              <a:gd name="T32" fmla="*/ 228 w 266"/>
              <a:gd name="T33" fmla="*/ 165 h 399"/>
              <a:gd name="T34" fmla="*/ 219 w 266"/>
              <a:gd name="T35" fmla="*/ 194 h 399"/>
              <a:gd name="T36" fmla="*/ 194 w 266"/>
              <a:gd name="T37" fmla="*/ 220 h 399"/>
              <a:gd name="T38" fmla="*/ 158 w 266"/>
              <a:gd name="T39" fmla="*/ 250 h 399"/>
              <a:gd name="T40" fmla="*/ 126 w 266"/>
              <a:gd name="T41" fmla="*/ 285 h 399"/>
              <a:gd name="T42" fmla="*/ 77 w 266"/>
              <a:gd name="T43" fmla="*/ 330 h 399"/>
              <a:gd name="T44" fmla="*/ 35 w 266"/>
              <a:gd name="T45" fmla="*/ 384 h 399"/>
              <a:gd name="T46" fmla="*/ 28 w 266"/>
              <a:gd name="T47" fmla="*/ 389 h 399"/>
              <a:gd name="T48" fmla="*/ 22 w 266"/>
              <a:gd name="T49" fmla="*/ 389 h 399"/>
              <a:gd name="T50" fmla="*/ 14 w 266"/>
              <a:gd name="T51" fmla="*/ 399 h 399"/>
              <a:gd name="T52" fmla="*/ 4 w 266"/>
              <a:gd name="T53" fmla="*/ 397 h 399"/>
              <a:gd name="T54" fmla="*/ 1 w 266"/>
              <a:gd name="T55" fmla="*/ 385 h 399"/>
              <a:gd name="T56" fmla="*/ 9 w 266"/>
              <a:gd name="T57" fmla="*/ 370 h 399"/>
              <a:gd name="T58" fmla="*/ 19 w 266"/>
              <a:gd name="T59" fmla="*/ 354 h 399"/>
              <a:gd name="T60" fmla="*/ 38 w 266"/>
              <a:gd name="T61" fmla="*/ 324 h 399"/>
              <a:gd name="T62" fmla="*/ 53 w 266"/>
              <a:gd name="T63" fmla="*/ 294 h 399"/>
              <a:gd name="T64" fmla="*/ 60 w 266"/>
              <a:gd name="T65" fmla="*/ 220 h 399"/>
              <a:gd name="T66" fmla="*/ 88 w 266"/>
              <a:gd name="T67" fmla="*/ 152 h 399"/>
              <a:gd name="T68" fmla="*/ 108 w 266"/>
              <a:gd name="T69" fmla="*/ 109 h 399"/>
              <a:gd name="T70" fmla="*/ 123 w 266"/>
              <a:gd name="T71" fmla="*/ 83 h 399"/>
              <a:gd name="T72" fmla="*/ 133 w 266"/>
              <a:gd name="T73" fmla="*/ 63 h 399"/>
              <a:gd name="T74" fmla="*/ 144 w 266"/>
              <a:gd name="T75" fmla="*/ 37 h 399"/>
              <a:gd name="T76" fmla="*/ 170 w 266"/>
              <a:gd name="T77" fmla="*/ 9 h 399"/>
              <a:gd name="T78" fmla="*/ 192 w 266"/>
              <a:gd name="T79" fmla="*/ 0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66" h="399">
                <a:moveTo>
                  <a:pt x="206" y="0"/>
                </a:moveTo>
                <a:lnTo>
                  <a:pt x="217" y="3"/>
                </a:lnTo>
                <a:lnTo>
                  <a:pt x="228" y="9"/>
                </a:lnTo>
                <a:lnTo>
                  <a:pt x="234" y="20"/>
                </a:lnTo>
                <a:lnTo>
                  <a:pt x="238" y="21"/>
                </a:lnTo>
                <a:lnTo>
                  <a:pt x="241" y="21"/>
                </a:lnTo>
                <a:lnTo>
                  <a:pt x="244" y="22"/>
                </a:lnTo>
                <a:lnTo>
                  <a:pt x="248" y="24"/>
                </a:lnTo>
                <a:lnTo>
                  <a:pt x="253" y="25"/>
                </a:lnTo>
                <a:lnTo>
                  <a:pt x="258" y="28"/>
                </a:lnTo>
                <a:lnTo>
                  <a:pt x="261" y="29"/>
                </a:lnTo>
                <a:lnTo>
                  <a:pt x="263" y="30"/>
                </a:lnTo>
                <a:lnTo>
                  <a:pt x="265" y="33"/>
                </a:lnTo>
                <a:lnTo>
                  <a:pt x="265" y="33"/>
                </a:lnTo>
                <a:lnTo>
                  <a:pt x="266" y="33"/>
                </a:lnTo>
                <a:lnTo>
                  <a:pt x="265" y="35"/>
                </a:lnTo>
                <a:lnTo>
                  <a:pt x="262" y="38"/>
                </a:lnTo>
                <a:lnTo>
                  <a:pt x="258" y="39"/>
                </a:lnTo>
                <a:lnTo>
                  <a:pt x="254" y="41"/>
                </a:lnTo>
                <a:lnTo>
                  <a:pt x="250" y="42"/>
                </a:lnTo>
                <a:lnTo>
                  <a:pt x="248" y="42"/>
                </a:lnTo>
                <a:lnTo>
                  <a:pt x="242" y="43"/>
                </a:lnTo>
                <a:lnTo>
                  <a:pt x="236" y="45"/>
                </a:lnTo>
                <a:lnTo>
                  <a:pt x="234" y="51"/>
                </a:lnTo>
                <a:lnTo>
                  <a:pt x="233" y="58"/>
                </a:lnTo>
                <a:lnTo>
                  <a:pt x="230" y="64"/>
                </a:lnTo>
                <a:lnTo>
                  <a:pt x="228" y="68"/>
                </a:lnTo>
                <a:lnTo>
                  <a:pt x="224" y="72"/>
                </a:lnTo>
                <a:lnTo>
                  <a:pt x="220" y="76"/>
                </a:lnTo>
                <a:lnTo>
                  <a:pt x="227" y="93"/>
                </a:lnTo>
                <a:lnTo>
                  <a:pt x="232" y="111"/>
                </a:lnTo>
                <a:lnTo>
                  <a:pt x="233" y="131"/>
                </a:lnTo>
                <a:lnTo>
                  <a:pt x="230" y="152"/>
                </a:lnTo>
                <a:lnTo>
                  <a:pt x="228" y="165"/>
                </a:lnTo>
                <a:lnTo>
                  <a:pt x="224" y="180"/>
                </a:lnTo>
                <a:lnTo>
                  <a:pt x="219" y="194"/>
                </a:lnTo>
                <a:lnTo>
                  <a:pt x="211" y="206"/>
                </a:lnTo>
                <a:lnTo>
                  <a:pt x="194" y="220"/>
                </a:lnTo>
                <a:lnTo>
                  <a:pt x="177" y="235"/>
                </a:lnTo>
                <a:lnTo>
                  <a:pt x="158" y="250"/>
                </a:lnTo>
                <a:lnTo>
                  <a:pt x="143" y="267"/>
                </a:lnTo>
                <a:lnTo>
                  <a:pt x="126" y="285"/>
                </a:lnTo>
                <a:lnTo>
                  <a:pt x="101" y="307"/>
                </a:lnTo>
                <a:lnTo>
                  <a:pt x="77" y="330"/>
                </a:lnTo>
                <a:lnTo>
                  <a:pt x="56" y="357"/>
                </a:lnTo>
                <a:lnTo>
                  <a:pt x="35" y="384"/>
                </a:lnTo>
                <a:lnTo>
                  <a:pt x="32" y="387"/>
                </a:lnTo>
                <a:lnTo>
                  <a:pt x="28" y="389"/>
                </a:lnTo>
                <a:lnTo>
                  <a:pt x="26" y="389"/>
                </a:lnTo>
                <a:lnTo>
                  <a:pt x="22" y="389"/>
                </a:lnTo>
                <a:lnTo>
                  <a:pt x="18" y="389"/>
                </a:lnTo>
                <a:lnTo>
                  <a:pt x="14" y="399"/>
                </a:lnTo>
                <a:lnTo>
                  <a:pt x="13" y="399"/>
                </a:lnTo>
                <a:lnTo>
                  <a:pt x="4" y="397"/>
                </a:lnTo>
                <a:lnTo>
                  <a:pt x="0" y="392"/>
                </a:lnTo>
                <a:lnTo>
                  <a:pt x="1" y="385"/>
                </a:lnTo>
                <a:lnTo>
                  <a:pt x="4" y="378"/>
                </a:lnTo>
                <a:lnTo>
                  <a:pt x="9" y="370"/>
                </a:lnTo>
                <a:lnTo>
                  <a:pt x="14" y="362"/>
                </a:lnTo>
                <a:lnTo>
                  <a:pt x="19" y="354"/>
                </a:lnTo>
                <a:lnTo>
                  <a:pt x="23" y="350"/>
                </a:lnTo>
                <a:lnTo>
                  <a:pt x="38" y="324"/>
                </a:lnTo>
                <a:lnTo>
                  <a:pt x="52" y="298"/>
                </a:lnTo>
                <a:lnTo>
                  <a:pt x="53" y="294"/>
                </a:lnTo>
                <a:lnTo>
                  <a:pt x="53" y="257"/>
                </a:lnTo>
                <a:lnTo>
                  <a:pt x="60" y="220"/>
                </a:lnTo>
                <a:lnTo>
                  <a:pt x="72" y="186"/>
                </a:lnTo>
                <a:lnTo>
                  <a:pt x="88" y="152"/>
                </a:lnTo>
                <a:lnTo>
                  <a:pt x="103" y="118"/>
                </a:lnTo>
                <a:lnTo>
                  <a:pt x="108" y="109"/>
                </a:lnTo>
                <a:lnTo>
                  <a:pt x="115" y="96"/>
                </a:lnTo>
                <a:lnTo>
                  <a:pt x="123" y="83"/>
                </a:lnTo>
                <a:lnTo>
                  <a:pt x="132" y="72"/>
                </a:lnTo>
                <a:lnTo>
                  <a:pt x="133" y="63"/>
                </a:lnTo>
                <a:lnTo>
                  <a:pt x="136" y="54"/>
                </a:lnTo>
                <a:lnTo>
                  <a:pt x="144" y="37"/>
                </a:lnTo>
                <a:lnTo>
                  <a:pt x="156" y="22"/>
                </a:lnTo>
                <a:lnTo>
                  <a:pt x="170" y="9"/>
                </a:lnTo>
                <a:lnTo>
                  <a:pt x="179" y="3"/>
                </a:lnTo>
                <a:lnTo>
                  <a:pt x="192" y="0"/>
                </a:lnTo>
                <a:lnTo>
                  <a:pt x="206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561"/>
          <p:cNvSpPr>
            <a:spLocks noEditPoints="1"/>
          </p:cNvSpPr>
          <p:nvPr/>
        </p:nvSpPr>
        <p:spPr bwMode="auto">
          <a:xfrm flipH="1">
            <a:off x="10960654" y="1858439"/>
            <a:ext cx="613237" cy="378563"/>
          </a:xfrm>
          <a:custGeom>
            <a:avLst/>
            <a:gdLst>
              <a:gd name="T0" fmla="*/ 236 w 358"/>
              <a:gd name="T1" fmla="*/ 167 h 221"/>
              <a:gd name="T2" fmla="*/ 207 w 358"/>
              <a:gd name="T3" fmla="*/ 170 h 221"/>
              <a:gd name="T4" fmla="*/ 203 w 358"/>
              <a:gd name="T5" fmla="*/ 161 h 221"/>
              <a:gd name="T6" fmla="*/ 89 w 358"/>
              <a:gd name="T7" fmla="*/ 42 h 221"/>
              <a:gd name="T8" fmla="*/ 201 w 358"/>
              <a:gd name="T9" fmla="*/ 59 h 221"/>
              <a:gd name="T10" fmla="*/ 260 w 358"/>
              <a:gd name="T11" fmla="*/ 47 h 221"/>
              <a:gd name="T12" fmla="*/ 292 w 358"/>
              <a:gd name="T13" fmla="*/ 25 h 221"/>
              <a:gd name="T14" fmla="*/ 336 w 358"/>
              <a:gd name="T15" fmla="*/ 42 h 221"/>
              <a:gd name="T16" fmla="*/ 342 w 358"/>
              <a:gd name="T17" fmla="*/ 55 h 221"/>
              <a:gd name="T18" fmla="*/ 357 w 358"/>
              <a:gd name="T19" fmla="*/ 65 h 221"/>
              <a:gd name="T20" fmla="*/ 358 w 358"/>
              <a:gd name="T21" fmla="*/ 67 h 221"/>
              <a:gd name="T22" fmla="*/ 350 w 358"/>
              <a:gd name="T23" fmla="*/ 69 h 221"/>
              <a:gd name="T24" fmla="*/ 338 w 358"/>
              <a:gd name="T25" fmla="*/ 78 h 221"/>
              <a:gd name="T26" fmla="*/ 330 w 358"/>
              <a:gd name="T27" fmla="*/ 106 h 221"/>
              <a:gd name="T28" fmla="*/ 283 w 358"/>
              <a:gd name="T29" fmla="*/ 161 h 221"/>
              <a:gd name="T30" fmla="*/ 243 w 358"/>
              <a:gd name="T31" fmla="*/ 178 h 221"/>
              <a:gd name="T32" fmla="*/ 254 w 358"/>
              <a:gd name="T33" fmla="*/ 192 h 221"/>
              <a:gd name="T34" fmla="*/ 269 w 358"/>
              <a:gd name="T35" fmla="*/ 199 h 221"/>
              <a:gd name="T36" fmla="*/ 279 w 358"/>
              <a:gd name="T37" fmla="*/ 205 h 221"/>
              <a:gd name="T38" fmla="*/ 279 w 358"/>
              <a:gd name="T39" fmla="*/ 212 h 221"/>
              <a:gd name="T40" fmla="*/ 274 w 358"/>
              <a:gd name="T41" fmla="*/ 205 h 221"/>
              <a:gd name="T42" fmla="*/ 261 w 358"/>
              <a:gd name="T43" fmla="*/ 200 h 221"/>
              <a:gd name="T44" fmla="*/ 240 w 358"/>
              <a:gd name="T45" fmla="*/ 194 h 221"/>
              <a:gd name="T46" fmla="*/ 232 w 358"/>
              <a:gd name="T47" fmla="*/ 195 h 221"/>
              <a:gd name="T48" fmla="*/ 229 w 358"/>
              <a:gd name="T49" fmla="*/ 194 h 221"/>
              <a:gd name="T50" fmla="*/ 236 w 358"/>
              <a:gd name="T51" fmla="*/ 190 h 221"/>
              <a:gd name="T52" fmla="*/ 250 w 358"/>
              <a:gd name="T53" fmla="*/ 194 h 221"/>
              <a:gd name="T54" fmla="*/ 229 w 358"/>
              <a:gd name="T55" fmla="*/ 166 h 221"/>
              <a:gd name="T56" fmla="*/ 216 w 358"/>
              <a:gd name="T57" fmla="*/ 179 h 221"/>
              <a:gd name="T58" fmla="*/ 227 w 358"/>
              <a:gd name="T59" fmla="*/ 194 h 221"/>
              <a:gd name="T60" fmla="*/ 246 w 358"/>
              <a:gd name="T61" fmla="*/ 209 h 221"/>
              <a:gd name="T62" fmla="*/ 260 w 358"/>
              <a:gd name="T63" fmla="*/ 221 h 221"/>
              <a:gd name="T64" fmla="*/ 257 w 358"/>
              <a:gd name="T65" fmla="*/ 217 h 221"/>
              <a:gd name="T66" fmla="*/ 245 w 358"/>
              <a:gd name="T67" fmla="*/ 211 h 221"/>
              <a:gd name="T68" fmla="*/ 232 w 358"/>
              <a:gd name="T69" fmla="*/ 209 h 221"/>
              <a:gd name="T70" fmla="*/ 210 w 358"/>
              <a:gd name="T71" fmla="*/ 207 h 221"/>
              <a:gd name="T72" fmla="*/ 201 w 358"/>
              <a:gd name="T73" fmla="*/ 211 h 221"/>
              <a:gd name="T74" fmla="*/ 205 w 358"/>
              <a:gd name="T75" fmla="*/ 204 h 221"/>
              <a:gd name="T76" fmla="*/ 218 w 358"/>
              <a:gd name="T77" fmla="*/ 203 h 221"/>
              <a:gd name="T78" fmla="*/ 226 w 358"/>
              <a:gd name="T79" fmla="*/ 198 h 221"/>
              <a:gd name="T80" fmla="*/ 215 w 358"/>
              <a:gd name="T81" fmla="*/ 185 h 221"/>
              <a:gd name="T82" fmla="*/ 202 w 358"/>
              <a:gd name="T83" fmla="*/ 167 h 221"/>
              <a:gd name="T84" fmla="*/ 180 w 358"/>
              <a:gd name="T85" fmla="*/ 143 h 221"/>
              <a:gd name="T86" fmla="*/ 125 w 358"/>
              <a:gd name="T87" fmla="*/ 77 h 221"/>
              <a:gd name="T88" fmla="*/ 5 w 358"/>
              <a:gd name="T89" fmla="*/ 22 h 221"/>
              <a:gd name="T90" fmla="*/ 5 w 358"/>
              <a:gd name="T91" fmla="*/ 21 h 221"/>
              <a:gd name="T92" fmla="*/ 17 w 358"/>
              <a:gd name="T93" fmla="*/ 17 h 221"/>
              <a:gd name="T94" fmla="*/ 4 w 358"/>
              <a:gd name="T95" fmla="*/ 5 h 221"/>
              <a:gd name="T96" fmla="*/ 1 w 358"/>
              <a:gd name="T9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8" h="221">
                <a:moveTo>
                  <a:pt x="233" y="167"/>
                </a:moveTo>
                <a:lnTo>
                  <a:pt x="236" y="170"/>
                </a:lnTo>
                <a:lnTo>
                  <a:pt x="236" y="170"/>
                </a:lnTo>
                <a:lnTo>
                  <a:pt x="236" y="167"/>
                </a:lnTo>
                <a:lnTo>
                  <a:pt x="233" y="167"/>
                </a:lnTo>
                <a:close/>
                <a:moveTo>
                  <a:pt x="203" y="161"/>
                </a:moveTo>
                <a:lnTo>
                  <a:pt x="205" y="162"/>
                </a:lnTo>
                <a:lnTo>
                  <a:pt x="207" y="170"/>
                </a:lnTo>
                <a:lnTo>
                  <a:pt x="211" y="175"/>
                </a:lnTo>
                <a:lnTo>
                  <a:pt x="211" y="170"/>
                </a:lnTo>
                <a:lnTo>
                  <a:pt x="211" y="164"/>
                </a:lnTo>
                <a:lnTo>
                  <a:pt x="203" y="161"/>
                </a:lnTo>
                <a:close/>
                <a:moveTo>
                  <a:pt x="1" y="0"/>
                </a:moveTo>
                <a:lnTo>
                  <a:pt x="30" y="14"/>
                </a:lnTo>
                <a:lnTo>
                  <a:pt x="59" y="28"/>
                </a:lnTo>
                <a:lnTo>
                  <a:pt x="89" y="42"/>
                </a:lnTo>
                <a:lnTo>
                  <a:pt x="121" y="49"/>
                </a:lnTo>
                <a:lnTo>
                  <a:pt x="147" y="53"/>
                </a:lnTo>
                <a:lnTo>
                  <a:pt x="174" y="59"/>
                </a:lnTo>
                <a:lnTo>
                  <a:pt x="201" y="59"/>
                </a:lnTo>
                <a:lnTo>
                  <a:pt x="218" y="56"/>
                </a:lnTo>
                <a:lnTo>
                  <a:pt x="235" y="53"/>
                </a:lnTo>
                <a:lnTo>
                  <a:pt x="248" y="52"/>
                </a:lnTo>
                <a:lnTo>
                  <a:pt x="260" y="47"/>
                </a:lnTo>
                <a:lnTo>
                  <a:pt x="262" y="42"/>
                </a:lnTo>
                <a:lnTo>
                  <a:pt x="270" y="34"/>
                </a:lnTo>
                <a:lnTo>
                  <a:pt x="282" y="27"/>
                </a:lnTo>
                <a:lnTo>
                  <a:pt x="292" y="25"/>
                </a:lnTo>
                <a:lnTo>
                  <a:pt x="308" y="25"/>
                </a:lnTo>
                <a:lnTo>
                  <a:pt x="321" y="31"/>
                </a:lnTo>
                <a:lnTo>
                  <a:pt x="333" y="40"/>
                </a:lnTo>
                <a:lnTo>
                  <a:pt x="336" y="42"/>
                </a:lnTo>
                <a:lnTo>
                  <a:pt x="337" y="46"/>
                </a:lnTo>
                <a:lnTo>
                  <a:pt x="340" y="48"/>
                </a:lnTo>
                <a:lnTo>
                  <a:pt x="341" y="52"/>
                </a:lnTo>
                <a:lnTo>
                  <a:pt x="342" y="55"/>
                </a:lnTo>
                <a:lnTo>
                  <a:pt x="346" y="57"/>
                </a:lnTo>
                <a:lnTo>
                  <a:pt x="350" y="61"/>
                </a:lnTo>
                <a:lnTo>
                  <a:pt x="355" y="64"/>
                </a:lnTo>
                <a:lnTo>
                  <a:pt x="357" y="65"/>
                </a:lnTo>
                <a:lnTo>
                  <a:pt x="357" y="65"/>
                </a:lnTo>
                <a:lnTo>
                  <a:pt x="357" y="65"/>
                </a:lnTo>
                <a:lnTo>
                  <a:pt x="358" y="67"/>
                </a:lnTo>
                <a:lnTo>
                  <a:pt x="358" y="67"/>
                </a:lnTo>
                <a:lnTo>
                  <a:pt x="357" y="67"/>
                </a:lnTo>
                <a:lnTo>
                  <a:pt x="355" y="67"/>
                </a:lnTo>
                <a:lnTo>
                  <a:pt x="355" y="67"/>
                </a:lnTo>
                <a:lnTo>
                  <a:pt x="350" y="69"/>
                </a:lnTo>
                <a:lnTo>
                  <a:pt x="345" y="70"/>
                </a:lnTo>
                <a:lnTo>
                  <a:pt x="342" y="70"/>
                </a:lnTo>
                <a:lnTo>
                  <a:pt x="341" y="74"/>
                </a:lnTo>
                <a:lnTo>
                  <a:pt x="338" y="78"/>
                </a:lnTo>
                <a:lnTo>
                  <a:pt x="337" y="81"/>
                </a:lnTo>
                <a:lnTo>
                  <a:pt x="333" y="85"/>
                </a:lnTo>
                <a:lnTo>
                  <a:pt x="329" y="89"/>
                </a:lnTo>
                <a:lnTo>
                  <a:pt x="330" y="106"/>
                </a:lnTo>
                <a:lnTo>
                  <a:pt x="325" y="123"/>
                </a:lnTo>
                <a:lnTo>
                  <a:pt x="317" y="139"/>
                </a:lnTo>
                <a:lnTo>
                  <a:pt x="303" y="150"/>
                </a:lnTo>
                <a:lnTo>
                  <a:pt x="283" y="161"/>
                </a:lnTo>
                <a:lnTo>
                  <a:pt x="262" y="166"/>
                </a:lnTo>
                <a:lnTo>
                  <a:pt x="239" y="167"/>
                </a:lnTo>
                <a:lnTo>
                  <a:pt x="240" y="171"/>
                </a:lnTo>
                <a:lnTo>
                  <a:pt x="243" y="178"/>
                </a:lnTo>
                <a:lnTo>
                  <a:pt x="246" y="183"/>
                </a:lnTo>
                <a:lnTo>
                  <a:pt x="250" y="187"/>
                </a:lnTo>
                <a:lnTo>
                  <a:pt x="254" y="192"/>
                </a:lnTo>
                <a:lnTo>
                  <a:pt x="254" y="192"/>
                </a:lnTo>
                <a:lnTo>
                  <a:pt x="256" y="192"/>
                </a:lnTo>
                <a:lnTo>
                  <a:pt x="257" y="194"/>
                </a:lnTo>
                <a:lnTo>
                  <a:pt x="264" y="196"/>
                </a:lnTo>
                <a:lnTo>
                  <a:pt x="269" y="199"/>
                </a:lnTo>
                <a:lnTo>
                  <a:pt x="273" y="200"/>
                </a:lnTo>
                <a:lnTo>
                  <a:pt x="275" y="202"/>
                </a:lnTo>
                <a:lnTo>
                  <a:pt x="278" y="203"/>
                </a:lnTo>
                <a:lnTo>
                  <a:pt x="279" y="205"/>
                </a:lnTo>
                <a:lnTo>
                  <a:pt x="281" y="208"/>
                </a:lnTo>
                <a:lnTo>
                  <a:pt x="281" y="212"/>
                </a:lnTo>
                <a:lnTo>
                  <a:pt x="279" y="212"/>
                </a:lnTo>
                <a:lnTo>
                  <a:pt x="279" y="212"/>
                </a:lnTo>
                <a:lnTo>
                  <a:pt x="278" y="212"/>
                </a:lnTo>
                <a:lnTo>
                  <a:pt x="277" y="209"/>
                </a:lnTo>
                <a:lnTo>
                  <a:pt x="277" y="207"/>
                </a:lnTo>
                <a:lnTo>
                  <a:pt x="274" y="205"/>
                </a:lnTo>
                <a:lnTo>
                  <a:pt x="271" y="204"/>
                </a:lnTo>
                <a:lnTo>
                  <a:pt x="267" y="202"/>
                </a:lnTo>
                <a:lnTo>
                  <a:pt x="262" y="200"/>
                </a:lnTo>
                <a:lnTo>
                  <a:pt x="261" y="200"/>
                </a:lnTo>
                <a:lnTo>
                  <a:pt x="260" y="199"/>
                </a:lnTo>
                <a:lnTo>
                  <a:pt x="257" y="196"/>
                </a:lnTo>
                <a:lnTo>
                  <a:pt x="252" y="196"/>
                </a:lnTo>
                <a:lnTo>
                  <a:pt x="240" y="194"/>
                </a:lnTo>
                <a:lnTo>
                  <a:pt x="237" y="194"/>
                </a:lnTo>
                <a:lnTo>
                  <a:pt x="236" y="194"/>
                </a:lnTo>
                <a:lnTo>
                  <a:pt x="233" y="194"/>
                </a:lnTo>
                <a:lnTo>
                  <a:pt x="232" y="195"/>
                </a:lnTo>
                <a:lnTo>
                  <a:pt x="232" y="196"/>
                </a:lnTo>
                <a:lnTo>
                  <a:pt x="231" y="196"/>
                </a:lnTo>
                <a:lnTo>
                  <a:pt x="229" y="195"/>
                </a:lnTo>
                <a:lnTo>
                  <a:pt x="229" y="194"/>
                </a:lnTo>
                <a:lnTo>
                  <a:pt x="231" y="192"/>
                </a:lnTo>
                <a:lnTo>
                  <a:pt x="232" y="191"/>
                </a:lnTo>
                <a:lnTo>
                  <a:pt x="233" y="190"/>
                </a:lnTo>
                <a:lnTo>
                  <a:pt x="236" y="190"/>
                </a:lnTo>
                <a:lnTo>
                  <a:pt x="239" y="190"/>
                </a:lnTo>
                <a:lnTo>
                  <a:pt x="241" y="191"/>
                </a:lnTo>
                <a:lnTo>
                  <a:pt x="244" y="191"/>
                </a:lnTo>
                <a:lnTo>
                  <a:pt x="250" y="194"/>
                </a:lnTo>
                <a:lnTo>
                  <a:pt x="244" y="186"/>
                </a:lnTo>
                <a:lnTo>
                  <a:pt x="240" y="178"/>
                </a:lnTo>
                <a:lnTo>
                  <a:pt x="236" y="174"/>
                </a:lnTo>
                <a:lnTo>
                  <a:pt x="229" y="166"/>
                </a:lnTo>
                <a:lnTo>
                  <a:pt x="222" y="166"/>
                </a:lnTo>
                <a:lnTo>
                  <a:pt x="215" y="165"/>
                </a:lnTo>
                <a:lnTo>
                  <a:pt x="215" y="171"/>
                </a:lnTo>
                <a:lnTo>
                  <a:pt x="216" y="179"/>
                </a:lnTo>
                <a:lnTo>
                  <a:pt x="218" y="182"/>
                </a:lnTo>
                <a:lnTo>
                  <a:pt x="220" y="186"/>
                </a:lnTo>
                <a:lnTo>
                  <a:pt x="223" y="188"/>
                </a:lnTo>
                <a:lnTo>
                  <a:pt x="227" y="194"/>
                </a:lnTo>
                <a:lnTo>
                  <a:pt x="232" y="199"/>
                </a:lnTo>
                <a:lnTo>
                  <a:pt x="236" y="204"/>
                </a:lnTo>
                <a:lnTo>
                  <a:pt x="241" y="208"/>
                </a:lnTo>
                <a:lnTo>
                  <a:pt x="246" y="209"/>
                </a:lnTo>
                <a:lnTo>
                  <a:pt x="253" y="211"/>
                </a:lnTo>
                <a:lnTo>
                  <a:pt x="258" y="213"/>
                </a:lnTo>
                <a:lnTo>
                  <a:pt x="260" y="220"/>
                </a:lnTo>
                <a:lnTo>
                  <a:pt x="260" y="221"/>
                </a:lnTo>
                <a:lnTo>
                  <a:pt x="258" y="221"/>
                </a:lnTo>
                <a:lnTo>
                  <a:pt x="258" y="221"/>
                </a:lnTo>
                <a:lnTo>
                  <a:pt x="257" y="220"/>
                </a:lnTo>
                <a:lnTo>
                  <a:pt x="257" y="217"/>
                </a:lnTo>
                <a:lnTo>
                  <a:pt x="254" y="215"/>
                </a:lnTo>
                <a:lnTo>
                  <a:pt x="252" y="213"/>
                </a:lnTo>
                <a:lnTo>
                  <a:pt x="248" y="212"/>
                </a:lnTo>
                <a:lnTo>
                  <a:pt x="245" y="211"/>
                </a:lnTo>
                <a:lnTo>
                  <a:pt x="241" y="211"/>
                </a:lnTo>
                <a:lnTo>
                  <a:pt x="239" y="211"/>
                </a:lnTo>
                <a:lnTo>
                  <a:pt x="237" y="209"/>
                </a:lnTo>
                <a:lnTo>
                  <a:pt x="232" y="209"/>
                </a:lnTo>
                <a:lnTo>
                  <a:pt x="227" y="209"/>
                </a:lnTo>
                <a:lnTo>
                  <a:pt x="220" y="208"/>
                </a:lnTo>
                <a:lnTo>
                  <a:pt x="212" y="207"/>
                </a:lnTo>
                <a:lnTo>
                  <a:pt x="210" y="207"/>
                </a:lnTo>
                <a:lnTo>
                  <a:pt x="207" y="207"/>
                </a:lnTo>
                <a:lnTo>
                  <a:pt x="206" y="208"/>
                </a:lnTo>
                <a:lnTo>
                  <a:pt x="203" y="209"/>
                </a:lnTo>
                <a:lnTo>
                  <a:pt x="201" y="211"/>
                </a:lnTo>
                <a:lnTo>
                  <a:pt x="201" y="211"/>
                </a:lnTo>
                <a:lnTo>
                  <a:pt x="201" y="211"/>
                </a:lnTo>
                <a:lnTo>
                  <a:pt x="202" y="207"/>
                </a:lnTo>
                <a:lnTo>
                  <a:pt x="205" y="204"/>
                </a:lnTo>
                <a:lnTo>
                  <a:pt x="207" y="203"/>
                </a:lnTo>
                <a:lnTo>
                  <a:pt x="210" y="203"/>
                </a:lnTo>
                <a:lnTo>
                  <a:pt x="214" y="203"/>
                </a:lnTo>
                <a:lnTo>
                  <a:pt x="218" y="203"/>
                </a:lnTo>
                <a:lnTo>
                  <a:pt x="224" y="204"/>
                </a:lnTo>
                <a:lnTo>
                  <a:pt x="232" y="205"/>
                </a:lnTo>
                <a:lnTo>
                  <a:pt x="232" y="205"/>
                </a:lnTo>
                <a:lnTo>
                  <a:pt x="226" y="198"/>
                </a:lnTo>
                <a:lnTo>
                  <a:pt x="218" y="191"/>
                </a:lnTo>
                <a:lnTo>
                  <a:pt x="216" y="188"/>
                </a:lnTo>
                <a:lnTo>
                  <a:pt x="215" y="185"/>
                </a:lnTo>
                <a:lnTo>
                  <a:pt x="215" y="185"/>
                </a:lnTo>
                <a:lnTo>
                  <a:pt x="211" y="179"/>
                </a:lnTo>
                <a:lnTo>
                  <a:pt x="206" y="174"/>
                </a:lnTo>
                <a:lnTo>
                  <a:pt x="205" y="171"/>
                </a:lnTo>
                <a:lnTo>
                  <a:pt x="202" y="167"/>
                </a:lnTo>
                <a:lnTo>
                  <a:pt x="201" y="164"/>
                </a:lnTo>
                <a:lnTo>
                  <a:pt x="198" y="160"/>
                </a:lnTo>
                <a:lnTo>
                  <a:pt x="187" y="152"/>
                </a:lnTo>
                <a:lnTo>
                  <a:pt x="180" y="143"/>
                </a:lnTo>
                <a:lnTo>
                  <a:pt x="173" y="132"/>
                </a:lnTo>
                <a:lnTo>
                  <a:pt x="160" y="111"/>
                </a:lnTo>
                <a:lnTo>
                  <a:pt x="144" y="93"/>
                </a:lnTo>
                <a:lnTo>
                  <a:pt x="125" y="77"/>
                </a:lnTo>
                <a:lnTo>
                  <a:pt x="97" y="61"/>
                </a:lnTo>
                <a:lnTo>
                  <a:pt x="68" y="48"/>
                </a:lnTo>
                <a:lnTo>
                  <a:pt x="35" y="36"/>
                </a:lnTo>
                <a:lnTo>
                  <a:pt x="5" y="22"/>
                </a:lnTo>
                <a:lnTo>
                  <a:pt x="4" y="22"/>
                </a:lnTo>
                <a:lnTo>
                  <a:pt x="4" y="21"/>
                </a:lnTo>
                <a:lnTo>
                  <a:pt x="5" y="21"/>
                </a:lnTo>
                <a:lnTo>
                  <a:pt x="5" y="21"/>
                </a:lnTo>
                <a:lnTo>
                  <a:pt x="10" y="19"/>
                </a:lnTo>
                <a:lnTo>
                  <a:pt x="16" y="19"/>
                </a:lnTo>
                <a:lnTo>
                  <a:pt x="22" y="19"/>
                </a:lnTo>
                <a:lnTo>
                  <a:pt x="17" y="17"/>
                </a:lnTo>
                <a:lnTo>
                  <a:pt x="13" y="13"/>
                </a:lnTo>
                <a:lnTo>
                  <a:pt x="10" y="11"/>
                </a:lnTo>
                <a:lnTo>
                  <a:pt x="6" y="8"/>
                </a:lnTo>
                <a:lnTo>
                  <a:pt x="4" y="5"/>
                </a:lnTo>
                <a:lnTo>
                  <a:pt x="1" y="1"/>
                </a:lnTo>
                <a:lnTo>
                  <a:pt x="0" y="1"/>
                </a:lnTo>
                <a:lnTo>
                  <a:pt x="0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chemeClr val="bg1">
              <a:alpha val="66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568"/>
          <p:cNvSpPr>
            <a:spLocks/>
          </p:cNvSpPr>
          <p:nvPr/>
        </p:nvSpPr>
        <p:spPr bwMode="auto">
          <a:xfrm flipH="1">
            <a:off x="10314853" y="3864180"/>
            <a:ext cx="419674" cy="1103142"/>
          </a:xfrm>
          <a:custGeom>
            <a:avLst/>
            <a:gdLst>
              <a:gd name="T0" fmla="*/ 163 w 245"/>
              <a:gd name="T1" fmla="*/ 1 h 644"/>
              <a:gd name="T2" fmla="*/ 188 w 245"/>
              <a:gd name="T3" fmla="*/ 14 h 644"/>
              <a:gd name="T4" fmla="*/ 201 w 245"/>
              <a:gd name="T5" fmla="*/ 35 h 644"/>
              <a:gd name="T6" fmla="*/ 205 w 245"/>
              <a:gd name="T7" fmla="*/ 66 h 644"/>
              <a:gd name="T8" fmla="*/ 197 w 245"/>
              <a:gd name="T9" fmla="*/ 93 h 644"/>
              <a:gd name="T10" fmla="*/ 209 w 245"/>
              <a:gd name="T11" fmla="*/ 125 h 644"/>
              <a:gd name="T12" fmla="*/ 215 w 245"/>
              <a:gd name="T13" fmla="*/ 177 h 644"/>
              <a:gd name="T14" fmla="*/ 210 w 245"/>
              <a:gd name="T15" fmla="*/ 243 h 644"/>
              <a:gd name="T16" fmla="*/ 188 w 245"/>
              <a:gd name="T17" fmla="*/ 303 h 644"/>
              <a:gd name="T18" fmla="*/ 158 w 245"/>
              <a:gd name="T19" fmla="*/ 340 h 644"/>
              <a:gd name="T20" fmla="*/ 127 w 245"/>
              <a:gd name="T21" fmla="*/ 359 h 644"/>
              <a:gd name="T22" fmla="*/ 106 w 245"/>
              <a:gd name="T23" fmla="*/ 371 h 644"/>
              <a:gd name="T24" fmla="*/ 101 w 245"/>
              <a:gd name="T25" fmla="*/ 386 h 644"/>
              <a:gd name="T26" fmla="*/ 101 w 245"/>
              <a:gd name="T27" fmla="*/ 418 h 644"/>
              <a:gd name="T28" fmla="*/ 101 w 245"/>
              <a:gd name="T29" fmla="*/ 471 h 644"/>
              <a:gd name="T30" fmla="*/ 101 w 245"/>
              <a:gd name="T31" fmla="*/ 507 h 644"/>
              <a:gd name="T32" fmla="*/ 104 w 245"/>
              <a:gd name="T33" fmla="*/ 552 h 644"/>
              <a:gd name="T34" fmla="*/ 106 w 245"/>
              <a:gd name="T35" fmla="*/ 594 h 644"/>
              <a:gd name="T36" fmla="*/ 108 w 245"/>
              <a:gd name="T37" fmla="*/ 627 h 644"/>
              <a:gd name="T38" fmla="*/ 106 w 245"/>
              <a:gd name="T39" fmla="*/ 637 h 644"/>
              <a:gd name="T40" fmla="*/ 101 w 245"/>
              <a:gd name="T41" fmla="*/ 620 h 644"/>
              <a:gd name="T42" fmla="*/ 93 w 245"/>
              <a:gd name="T43" fmla="*/ 591 h 644"/>
              <a:gd name="T44" fmla="*/ 85 w 245"/>
              <a:gd name="T45" fmla="*/ 563 h 644"/>
              <a:gd name="T46" fmla="*/ 79 w 245"/>
              <a:gd name="T47" fmla="*/ 544 h 644"/>
              <a:gd name="T48" fmla="*/ 72 w 245"/>
              <a:gd name="T49" fmla="*/ 548 h 644"/>
              <a:gd name="T50" fmla="*/ 68 w 245"/>
              <a:gd name="T51" fmla="*/ 585 h 644"/>
              <a:gd name="T52" fmla="*/ 68 w 245"/>
              <a:gd name="T53" fmla="*/ 624 h 644"/>
              <a:gd name="T54" fmla="*/ 67 w 245"/>
              <a:gd name="T55" fmla="*/ 644 h 644"/>
              <a:gd name="T56" fmla="*/ 63 w 245"/>
              <a:gd name="T57" fmla="*/ 637 h 644"/>
              <a:gd name="T58" fmla="*/ 55 w 245"/>
              <a:gd name="T59" fmla="*/ 597 h 644"/>
              <a:gd name="T60" fmla="*/ 46 w 245"/>
              <a:gd name="T61" fmla="*/ 538 h 644"/>
              <a:gd name="T62" fmla="*/ 39 w 245"/>
              <a:gd name="T63" fmla="*/ 477 h 644"/>
              <a:gd name="T64" fmla="*/ 39 w 245"/>
              <a:gd name="T65" fmla="*/ 441 h 644"/>
              <a:gd name="T66" fmla="*/ 42 w 245"/>
              <a:gd name="T67" fmla="*/ 408 h 644"/>
              <a:gd name="T68" fmla="*/ 42 w 245"/>
              <a:gd name="T69" fmla="*/ 384 h 644"/>
              <a:gd name="T70" fmla="*/ 37 w 245"/>
              <a:gd name="T71" fmla="*/ 376 h 644"/>
              <a:gd name="T72" fmla="*/ 21 w 245"/>
              <a:gd name="T73" fmla="*/ 389 h 644"/>
              <a:gd name="T74" fmla="*/ 11 w 245"/>
              <a:gd name="T75" fmla="*/ 417 h 644"/>
              <a:gd name="T76" fmla="*/ 4 w 245"/>
              <a:gd name="T77" fmla="*/ 443 h 644"/>
              <a:gd name="T78" fmla="*/ 3 w 245"/>
              <a:gd name="T79" fmla="*/ 455 h 644"/>
              <a:gd name="T80" fmla="*/ 1 w 245"/>
              <a:gd name="T81" fmla="*/ 437 h 644"/>
              <a:gd name="T82" fmla="*/ 0 w 245"/>
              <a:gd name="T83" fmla="*/ 393 h 644"/>
              <a:gd name="T84" fmla="*/ 1 w 245"/>
              <a:gd name="T85" fmla="*/ 330 h 644"/>
              <a:gd name="T86" fmla="*/ 9 w 245"/>
              <a:gd name="T87" fmla="*/ 243 h 644"/>
              <a:gd name="T88" fmla="*/ 24 w 245"/>
              <a:gd name="T89" fmla="*/ 177 h 644"/>
              <a:gd name="T90" fmla="*/ 45 w 245"/>
              <a:gd name="T91" fmla="*/ 132 h 644"/>
              <a:gd name="T92" fmla="*/ 64 w 245"/>
              <a:gd name="T93" fmla="*/ 104 h 644"/>
              <a:gd name="T94" fmla="*/ 81 w 245"/>
              <a:gd name="T95" fmla="*/ 84 h 644"/>
              <a:gd name="T96" fmla="*/ 83 w 245"/>
              <a:gd name="T97" fmla="*/ 64 h 644"/>
              <a:gd name="T98" fmla="*/ 85 w 245"/>
              <a:gd name="T99" fmla="*/ 38 h 644"/>
              <a:gd name="T100" fmla="*/ 98 w 245"/>
              <a:gd name="T101" fmla="*/ 17 h 644"/>
              <a:gd name="T102" fmla="*/ 125 w 245"/>
              <a:gd name="T103" fmla="*/ 3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5" h="644">
                <a:moveTo>
                  <a:pt x="144" y="0"/>
                </a:moveTo>
                <a:lnTo>
                  <a:pt x="163" y="1"/>
                </a:lnTo>
                <a:lnTo>
                  <a:pt x="177" y="7"/>
                </a:lnTo>
                <a:lnTo>
                  <a:pt x="188" y="14"/>
                </a:lnTo>
                <a:lnTo>
                  <a:pt x="196" y="25"/>
                </a:lnTo>
                <a:lnTo>
                  <a:pt x="201" y="35"/>
                </a:lnTo>
                <a:lnTo>
                  <a:pt x="245" y="55"/>
                </a:lnTo>
                <a:lnTo>
                  <a:pt x="205" y="66"/>
                </a:lnTo>
                <a:lnTo>
                  <a:pt x="202" y="83"/>
                </a:lnTo>
                <a:lnTo>
                  <a:pt x="197" y="93"/>
                </a:lnTo>
                <a:lnTo>
                  <a:pt x="203" y="106"/>
                </a:lnTo>
                <a:lnTo>
                  <a:pt x="209" y="125"/>
                </a:lnTo>
                <a:lnTo>
                  <a:pt x="214" y="148"/>
                </a:lnTo>
                <a:lnTo>
                  <a:pt x="215" y="177"/>
                </a:lnTo>
                <a:lnTo>
                  <a:pt x="214" y="209"/>
                </a:lnTo>
                <a:lnTo>
                  <a:pt x="210" y="243"/>
                </a:lnTo>
                <a:lnTo>
                  <a:pt x="199" y="277"/>
                </a:lnTo>
                <a:lnTo>
                  <a:pt x="188" y="303"/>
                </a:lnTo>
                <a:lnTo>
                  <a:pt x="173" y="324"/>
                </a:lnTo>
                <a:lnTo>
                  <a:pt x="158" y="340"/>
                </a:lnTo>
                <a:lnTo>
                  <a:pt x="142" y="350"/>
                </a:lnTo>
                <a:lnTo>
                  <a:pt x="127" y="359"/>
                </a:lnTo>
                <a:lnTo>
                  <a:pt x="116" y="366"/>
                </a:lnTo>
                <a:lnTo>
                  <a:pt x="106" y="371"/>
                </a:lnTo>
                <a:lnTo>
                  <a:pt x="102" y="375"/>
                </a:lnTo>
                <a:lnTo>
                  <a:pt x="101" y="386"/>
                </a:lnTo>
                <a:lnTo>
                  <a:pt x="100" y="400"/>
                </a:lnTo>
                <a:lnTo>
                  <a:pt x="101" y="418"/>
                </a:lnTo>
                <a:lnTo>
                  <a:pt x="101" y="442"/>
                </a:lnTo>
                <a:lnTo>
                  <a:pt x="101" y="471"/>
                </a:lnTo>
                <a:lnTo>
                  <a:pt x="101" y="488"/>
                </a:lnTo>
                <a:lnTo>
                  <a:pt x="101" y="507"/>
                </a:lnTo>
                <a:lnTo>
                  <a:pt x="102" y="530"/>
                </a:lnTo>
                <a:lnTo>
                  <a:pt x="104" y="552"/>
                </a:lnTo>
                <a:lnTo>
                  <a:pt x="105" y="574"/>
                </a:lnTo>
                <a:lnTo>
                  <a:pt x="106" y="594"/>
                </a:lnTo>
                <a:lnTo>
                  <a:pt x="108" y="612"/>
                </a:lnTo>
                <a:lnTo>
                  <a:pt x="108" y="627"/>
                </a:lnTo>
                <a:lnTo>
                  <a:pt x="108" y="635"/>
                </a:lnTo>
                <a:lnTo>
                  <a:pt x="106" y="637"/>
                </a:lnTo>
                <a:lnTo>
                  <a:pt x="104" y="632"/>
                </a:lnTo>
                <a:lnTo>
                  <a:pt x="101" y="620"/>
                </a:lnTo>
                <a:lnTo>
                  <a:pt x="97" y="607"/>
                </a:lnTo>
                <a:lnTo>
                  <a:pt x="93" y="591"/>
                </a:lnTo>
                <a:lnTo>
                  <a:pt x="89" y="576"/>
                </a:lnTo>
                <a:lnTo>
                  <a:pt x="85" y="563"/>
                </a:lnTo>
                <a:lnTo>
                  <a:pt x="81" y="552"/>
                </a:lnTo>
                <a:lnTo>
                  <a:pt x="79" y="544"/>
                </a:lnTo>
                <a:lnTo>
                  <a:pt x="75" y="543"/>
                </a:lnTo>
                <a:lnTo>
                  <a:pt x="72" y="548"/>
                </a:lnTo>
                <a:lnTo>
                  <a:pt x="71" y="561"/>
                </a:lnTo>
                <a:lnTo>
                  <a:pt x="68" y="585"/>
                </a:lnTo>
                <a:lnTo>
                  <a:pt x="68" y="606"/>
                </a:lnTo>
                <a:lnTo>
                  <a:pt x="68" y="624"/>
                </a:lnTo>
                <a:lnTo>
                  <a:pt x="68" y="636"/>
                </a:lnTo>
                <a:lnTo>
                  <a:pt x="67" y="644"/>
                </a:lnTo>
                <a:lnTo>
                  <a:pt x="66" y="644"/>
                </a:lnTo>
                <a:lnTo>
                  <a:pt x="63" y="637"/>
                </a:lnTo>
                <a:lnTo>
                  <a:pt x="59" y="620"/>
                </a:lnTo>
                <a:lnTo>
                  <a:pt x="55" y="597"/>
                </a:lnTo>
                <a:lnTo>
                  <a:pt x="50" y="568"/>
                </a:lnTo>
                <a:lnTo>
                  <a:pt x="46" y="538"/>
                </a:lnTo>
                <a:lnTo>
                  <a:pt x="43" y="507"/>
                </a:lnTo>
                <a:lnTo>
                  <a:pt x="39" y="477"/>
                </a:lnTo>
                <a:lnTo>
                  <a:pt x="39" y="459"/>
                </a:lnTo>
                <a:lnTo>
                  <a:pt x="39" y="441"/>
                </a:lnTo>
                <a:lnTo>
                  <a:pt x="41" y="424"/>
                </a:lnTo>
                <a:lnTo>
                  <a:pt x="42" y="408"/>
                </a:lnTo>
                <a:lnTo>
                  <a:pt x="42" y="395"/>
                </a:lnTo>
                <a:lnTo>
                  <a:pt x="42" y="384"/>
                </a:lnTo>
                <a:lnTo>
                  <a:pt x="41" y="379"/>
                </a:lnTo>
                <a:lnTo>
                  <a:pt x="37" y="376"/>
                </a:lnTo>
                <a:lnTo>
                  <a:pt x="30" y="380"/>
                </a:lnTo>
                <a:lnTo>
                  <a:pt x="21" y="389"/>
                </a:lnTo>
                <a:lnTo>
                  <a:pt x="15" y="401"/>
                </a:lnTo>
                <a:lnTo>
                  <a:pt x="11" y="417"/>
                </a:lnTo>
                <a:lnTo>
                  <a:pt x="7" y="431"/>
                </a:lnTo>
                <a:lnTo>
                  <a:pt x="4" y="443"/>
                </a:lnTo>
                <a:lnTo>
                  <a:pt x="3" y="452"/>
                </a:lnTo>
                <a:lnTo>
                  <a:pt x="3" y="455"/>
                </a:lnTo>
                <a:lnTo>
                  <a:pt x="3" y="450"/>
                </a:lnTo>
                <a:lnTo>
                  <a:pt x="1" y="437"/>
                </a:lnTo>
                <a:lnTo>
                  <a:pt x="1" y="417"/>
                </a:lnTo>
                <a:lnTo>
                  <a:pt x="0" y="393"/>
                </a:lnTo>
                <a:lnTo>
                  <a:pt x="0" y="365"/>
                </a:lnTo>
                <a:lnTo>
                  <a:pt x="1" y="330"/>
                </a:lnTo>
                <a:lnTo>
                  <a:pt x="4" y="290"/>
                </a:lnTo>
                <a:lnTo>
                  <a:pt x="9" y="243"/>
                </a:lnTo>
                <a:lnTo>
                  <a:pt x="16" y="206"/>
                </a:lnTo>
                <a:lnTo>
                  <a:pt x="24" y="177"/>
                </a:lnTo>
                <a:lnTo>
                  <a:pt x="34" y="152"/>
                </a:lnTo>
                <a:lnTo>
                  <a:pt x="45" y="132"/>
                </a:lnTo>
                <a:lnTo>
                  <a:pt x="55" y="117"/>
                </a:lnTo>
                <a:lnTo>
                  <a:pt x="64" y="104"/>
                </a:lnTo>
                <a:lnTo>
                  <a:pt x="74" y="93"/>
                </a:lnTo>
                <a:lnTo>
                  <a:pt x="81" y="84"/>
                </a:lnTo>
                <a:lnTo>
                  <a:pt x="85" y="76"/>
                </a:lnTo>
                <a:lnTo>
                  <a:pt x="83" y="64"/>
                </a:lnTo>
                <a:lnTo>
                  <a:pt x="83" y="51"/>
                </a:lnTo>
                <a:lnTo>
                  <a:pt x="85" y="38"/>
                </a:lnTo>
                <a:lnTo>
                  <a:pt x="91" y="26"/>
                </a:lnTo>
                <a:lnTo>
                  <a:pt x="98" y="17"/>
                </a:lnTo>
                <a:lnTo>
                  <a:pt x="109" y="8"/>
                </a:lnTo>
                <a:lnTo>
                  <a:pt x="125" y="3"/>
                </a:lnTo>
                <a:lnTo>
                  <a:pt x="144" y="0"/>
                </a:lnTo>
                <a:close/>
              </a:path>
            </a:pathLst>
          </a:custGeom>
          <a:solidFill>
            <a:schemeClr val="bg1">
              <a:alpha val="66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136778"/>
      </p:ext>
    </p:extLst>
  </p:cSld>
  <p:clrMapOvr>
    <a:masterClrMapping/>
  </p:clrMapOvr>
  <p:transition spd="slow" advTm="19006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6.25E-7 -4.81481E-6 C 0.05221 0.24352 0.1487 0.40579 0.15781 0.73195 C 0.13763 0.97038 0.16328 1.07223 0.30195 1.2301 " pathEditMode="relative" rAng="0" ptsTypes="AAA">
                                      <p:cBhvr>
                                        <p:cTn id="6" dur="72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91" y="615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26 3.7037E-7 C 0.07422 0.40255 -0.56289 0.86875 -0.53164 1.24028 C -0.55742 1.26736 -0.63737 1.33148 -0.6625 1.35926 " pathEditMode="relative" rAng="0" ptsTypes="AAA">
                                      <p:cBhvr>
                                        <p:cTn id="20" dur="4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3" y="679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7.40741E-7 C 0.03529 0.13264 -0.04818 0.35602 0.10625 0.39583 C 0.24089 0.48333 0.25247 0.78194 0.38542 0.84745 C 0.52005 0.90185 0.60898 1.11944 0.72083 1.25555 " pathEditMode="relative" rAng="0" ptsTypes="AAAA">
                                      <p:cBhvr>
                                        <p:cTn id="28" dur="4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42" y="6277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3594 0.12129 C -0.04987 0.76666 -0.39713 0.90926 -0.5776 1.30324 " pathEditMode="relative" rAng="0" ptsTypes="AA">
                                      <p:cBhvr>
                                        <p:cTn id="30" dur="62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3" y="590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85185E-6 C -0.12331 0.675 -0.55026 0.83912 -0.87917 0.97014 " pathEditMode="relative" rAng="0" ptsTypes="AA">
                                      <p:cBhvr>
                                        <p:cTn id="44" dur="29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32" y="4849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tmFilter="0,0; .5, 1; 1, 1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1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7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1" presetClass="entr" presetSubtype="0" fill="hold" grpId="0" nodeType="withEffect">
                                  <p:stCondLst>
                                    <p:cond delay="9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1" presetClass="entr" presetSubtype="0" fill="hold" grpId="0" nodeType="withEffect">
                                  <p:stCondLst>
                                    <p:cond delay="11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7" presetClass="entr" presetSubtype="0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1" presetClass="entr" presetSubtype="0" fill="hold" grpId="0" nodeType="withEffect">
                                  <p:stCondLst>
                                    <p:cond delay="1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0 0 L -0.0069 -0.02662 L -0.01368 0.00718 L -0.02331 -0.02662 L -0.02865 0.00972 " pathEditMode="relative" ptsTypes="AAAAA">
                                      <p:cBhvr>
                                        <p:cTn id="141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32" presetClass="emph" presetSubtype="0" repeatCount="indefinite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Rot by="120000">
                                      <p:cBhvr>
                                        <p:cTn id="1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04167E-6 4.07407E-6 L -0.00964 -0.0169 L -0.00964 0.00717 L -0.01784 -0.01459 L -0.02058 0.01458 L -0.02735 -0.01459 L -0.03281 0.01458 L -0.03959 -0.00486 L -0.03959 0.01713 " pathEditMode="relative" ptsTypes="AAAAAAAAA">
                                      <p:cBhvr>
                                        <p:cTn id="151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32" presetClass="emph" presetSubtype="0" repeatCount="indefinite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1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32" presetClass="emph" presetSubtype="0" repeatCount="indefinite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Rot by="120000">
                                      <p:cBhvr>
                                        <p:cTn id="1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32" presetClass="emph" presetSubtype="0" repeatCount="indefinite" fill="hold" grpId="1" nodeType="withEffect">
                                  <p:stCondLst>
                                    <p:cond delay="8900"/>
                                  </p:stCondLst>
                                  <p:childTnLs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accel="50000" decel="50000" fill="hold" grpId="1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-5.20833E-6 3.7037E-6 L 0.00677 -0.03635 L 0.0095 0.02662 L 0.02044 -0.01945 L 0.02721 0.04375 L 0.04361 0.00231 L 0.04908 0.0412 " pathEditMode="relative" ptsTypes="AAAAAAA">
                                      <p:cBhvr>
                                        <p:cTn id="177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32" presetClass="emph" presetSubtype="0" repeatCount="indefinite" fill="hold" grpId="2" nodeType="withEffect">
                                  <p:stCondLst>
                                    <p:cond delay="10300"/>
                                  </p:stCondLst>
                                  <p:childTnLst>
                                    <p:animRot by="120000">
                                      <p:cBhvr>
                                        <p:cTn id="1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" grpId="0"/>
      <p:bldP spid="518" grpId="0"/>
      <p:bldP spid="537" grpId="0"/>
      <p:bldP spid="558" grpId="0"/>
      <p:bldP spid="590" grpId="0"/>
      <p:bldP spid="142" grpId="0" animBg="1"/>
      <p:bldP spid="143" grpId="0" animBg="1"/>
      <p:bldP spid="145" grpId="0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9" grpId="0" animBg="1"/>
      <p:bldP spid="149" grpId="1" animBg="1"/>
      <p:bldP spid="149" grpId="2" animBg="1"/>
      <p:bldP spid="150" grpId="0" animBg="1"/>
      <p:bldP spid="150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1133</Words>
  <Application>Microsoft Office PowerPoint</Application>
  <PresentationFormat>自定义</PresentationFormat>
  <Paragraphs>142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Calibri</vt:lpstr>
      <vt:lpstr>【团子】请叫我天然萌 微博@团团团团团团团儿</vt:lpstr>
      <vt:lpstr>Calibri Light</vt:lpstr>
      <vt:lpstr>汉仪细中圆简</vt:lpstr>
      <vt:lpstr>方正综艺简体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SkyUN.Org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KELARO</dc:creator>
  <cp:lastModifiedBy>pc</cp:lastModifiedBy>
  <cp:revision>68</cp:revision>
  <dcterms:created xsi:type="dcterms:W3CDTF">2015-04-20T08:20:43Z</dcterms:created>
  <dcterms:modified xsi:type="dcterms:W3CDTF">2016-05-29T06:44:32Z</dcterms:modified>
</cp:coreProperties>
</file>