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6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7F6"/>
    <a:srgbClr val="D86085"/>
    <a:srgbClr val="F65858"/>
    <a:srgbClr val="AB007B"/>
    <a:srgbClr val="551782"/>
    <a:srgbClr val="B90074"/>
    <a:srgbClr val="C83D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04" autoAdjust="0"/>
    <p:restoredTop sz="94660"/>
  </p:normalViewPr>
  <p:slideViewPr>
    <p:cSldViewPr snapToGrid="0">
      <p:cViewPr varScale="1">
        <p:scale>
          <a:sx n="84" d="100"/>
          <a:sy n="84" d="100"/>
        </p:scale>
        <p:origin x="190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BE0BA-ADB5-4631-9CD1-DD3EEC37A42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0E8D5-89C7-4A67-9B0B-FC0A43EC6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817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E8D5-89C7-4A67-9B0B-FC0A43EC68D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960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E8D5-89C7-4A67-9B0B-FC0A43EC68D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03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E8D5-89C7-4A67-9B0B-FC0A43EC68D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03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E8D5-89C7-4A67-9B0B-FC0A43EC68D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03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E8D5-89C7-4A67-9B0B-FC0A43EC68D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03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E8D5-89C7-4A67-9B0B-FC0A43EC68D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03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E8D5-89C7-4A67-9B0B-FC0A43EC68D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03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E8D5-89C7-4A67-9B0B-FC0A43EC68D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03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E8D5-89C7-4A67-9B0B-FC0A43EC68D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03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E8D5-89C7-4A67-9B0B-FC0A43EC68D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03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06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885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286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6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762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65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264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108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69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114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95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35599-7FE0-432D-9C0E-9EF73489FEFA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D76AE-1614-4388-8F45-658A4B7F2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459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2.png"/><Relationship Id="rId21" Type="http://schemas.openxmlformats.org/officeDocument/2006/relationships/image" Target="../media/image17.png"/><Relationship Id="rId42" Type="http://schemas.openxmlformats.org/officeDocument/2006/relationships/image" Target="../media/image38.png"/><Relationship Id="rId47" Type="http://schemas.openxmlformats.org/officeDocument/2006/relationships/image" Target="../media/image43.png"/><Relationship Id="rId63" Type="http://schemas.openxmlformats.org/officeDocument/2006/relationships/image" Target="../media/image59.png"/><Relationship Id="rId68" Type="http://schemas.openxmlformats.org/officeDocument/2006/relationships/image" Target="../media/image64.png"/><Relationship Id="rId84" Type="http://schemas.openxmlformats.org/officeDocument/2006/relationships/image" Target="../media/image80.png"/><Relationship Id="rId89" Type="http://schemas.openxmlformats.org/officeDocument/2006/relationships/image" Target="../media/image85.png"/><Relationship Id="rId16" Type="http://schemas.openxmlformats.org/officeDocument/2006/relationships/image" Target="../media/image12.png"/><Relationship Id="rId107" Type="http://schemas.openxmlformats.org/officeDocument/2006/relationships/image" Target="../media/image103.png"/><Relationship Id="rId11" Type="http://schemas.openxmlformats.org/officeDocument/2006/relationships/image" Target="../media/image7.png"/><Relationship Id="rId32" Type="http://schemas.openxmlformats.org/officeDocument/2006/relationships/image" Target="../media/image28.png"/><Relationship Id="rId37" Type="http://schemas.openxmlformats.org/officeDocument/2006/relationships/image" Target="../media/image33.png"/><Relationship Id="rId53" Type="http://schemas.openxmlformats.org/officeDocument/2006/relationships/image" Target="../media/image49.png"/><Relationship Id="rId58" Type="http://schemas.openxmlformats.org/officeDocument/2006/relationships/image" Target="../media/image54.png"/><Relationship Id="rId74" Type="http://schemas.openxmlformats.org/officeDocument/2006/relationships/image" Target="../media/image70.png"/><Relationship Id="rId79" Type="http://schemas.openxmlformats.org/officeDocument/2006/relationships/image" Target="../media/image75.png"/><Relationship Id="rId102" Type="http://schemas.openxmlformats.org/officeDocument/2006/relationships/image" Target="../media/image98.png"/><Relationship Id="rId5" Type="http://schemas.openxmlformats.org/officeDocument/2006/relationships/image" Target="../media/image1.png"/><Relationship Id="rId90" Type="http://schemas.openxmlformats.org/officeDocument/2006/relationships/image" Target="../media/image86.png"/><Relationship Id="rId95" Type="http://schemas.openxmlformats.org/officeDocument/2006/relationships/image" Target="../media/image91.png"/><Relationship Id="rId22" Type="http://schemas.openxmlformats.org/officeDocument/2006/relationships/image" Target="../media/image18.png"/><Relationship Id="rId27" Type="http://schemas.openxmlformats.org/officeDocument/2006/relationships/image" Target="../media/image23.png"/><Relationship Id="rId43" Type="http://schemas.openxmlformats.org/officeDocument/2006/relationships/image" Target="../media/image39.png"/><Relationship Id="rId48" Type="http://schemas.openxmlformats.org/officeDocument/2006/relationships/image" Target="../media/image44.png"/><Relationship Id="rId64" Type="http://schemas.openxmlformats.org/officeDocument/2006/relationships/image" Target="../media/image60.png"/><Relationship Id="rId69" Type="http://schemas.openxmlformats.org/officeDocument/2006/relationships/image" Target="../media/image65.png"/><Relationship Id="rId80" Type="http://schemas.openxmlformats.org/officeDocument/2006/relationships/image" Target="../media/image76.png"/><Relationship Id="rId85" Type="http://schemas.openxmlformats.org/officeDocument/2006/relationships/image" Target="../media/image81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33" Type="http://schemas.openxmlformats.org/officeDocument/2006/relationships/image" Target="../media/image29.png"/><Relationship Id="rId38" Type="http://schemas.openxmlformats.org/officeDocument/2006/relationships/image" Target="../media/image34.png"/><Relationship Id="rId59" Type="http://schemas.openxmlformats.org/officeDocument/2006/relationships/image" Target="../media/image55.png"/><Relationship Id="rId103" Type="http://schemas.openxmlformats.org/officeDocument/2006/relationships/image" Target="../media/image99.png"/><Relationship Id="rId108" Type="http://schemas.openxmlformats.org/officeDocument/2006/relationships/image" Target="../media/image104.png"/><Relationship Id="rId20" Type="http://schemas.openxmlformats.org/officeDocument/2006/relationships/image" Target="../media/image16.png"/><Relationship Id="rId41" Type="http://schemas.openxmlformats.org/officeDocument/2006/relationships/image" Target="../media/image37.png"/><Relationship Id="rId54" Type="http://schemas.openxmlformats.org/officeDocument/2006/relationships/image" Target="../media/image50.png"/><Relationship Id="rId62" Type="http://schemas.openxmlformats.org/officeDocument/2006/relationships/image" Target="../media/image58.png"/><Relationship Id="rId70" Type="http://schemas.openxmlformats.org/officeDocument/2006/relationships/image" Target="../media/image66.png"/><Relationship Id="rId75" Type="http://schemas.openxmlformats.org/officeDocument/2006/relationships/image" Target="../media/image71.png"/><Relationship Id="rId83" Type="http://schemas.openxmlformats.org/officeDocument/2006/relationships/image" Target="../media/image79.png"/><Relationship Id="rId88" Type="http://schemas.openxmlformats.org/officeDocument/2006/relationships/image" Target="../media/image84.png"/><Relationship Id="rId91" Type="http://schemas.openxmlformats.org/officeDocument/2006/relationships/image" Target="../media/image87.png"/><Relationship Id="rId96" Type="http://schemas.openxmlformats.org/officeDocument/2006/relationships/image" Target="../media/image92.png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28" Type="http://schemas.openxmlformats.org/officeDocument/2006/relationships/image" Target="../media/image24.png"/><Relationship Id="rId36" Type="http://schemas.openxmlformats.org/officeDocument/2006/relationships/image" Target="../media/image32.png"/><Relationship Id="rId49" Type="http://schemas.openxmlformats.org/officeDocument/2006/relationships/image" Target="../media/image45.png"/><Relationship Id="rId57" Type="http://schemas.openxmlformats.org/officeDocument/2006/relationships/image" Target="../media/image53.png"/><Relationship Id="rId106" Type="http://schemas.openxmlformats.org/officeDocument/2006/relationships/image" Target="../media/image102.png"/><Relationship Id="rId10" Type="http://schemas.openxmlformats.org/officeDocument/2006/relationships/image" Target="../media/image6.png"/><Relationship Id="rId31" Type="http://schemas.openxmlformats.org/officeDocument/2006/relationships/image" Target="../media/image27.png"/><Relationship Id="rId44" Type="http://schemas.openxmlformats.org/officeDocument/2006/relationships/image" Target="../media/image40.png"/><Relationship Id="rId52" Type="http://schemas.openxmlformats.org/officeDocument/2006/relationships/image" Target="../media/image48.png"/><Relationship Id="rId60" Type="http://schemas.openxmlformats.org/officeDocument/2006/relationships/image" Target="../media/image56.png"/><Relationship Id="rId65" Type="http://schemas.openxmlformats.org/officeDocument/2006/relationships/image" Target="../media/image61.png"/><Relationship Id="rId73" Type="http://schemas.openxmlformats.org/officeDocument/2006/relationships/image" Target="../media/image69.png"/><Relationship Id="rId78" Type="http://schemas.openxmlformats.org/officeDocument/2006/relationships/image" Target="../media/image74.png"/><Relationship Id="rId81" Type="http://schemas.openxmlformats.org/officeDocument/2006/relationships/image" Target="../media/image77.png"/><Relationship Id="rId86" Type="http://schemas.openxmlformats.org/officeDocument/2006/relationships/image" Target="../media/image82.png"/><Relationship Id="rId94" Type="http://schemas.openxmlformats.org/officeDocument/2006/relationships/image" Target="../media/image90.png"/><Relationship Id="rId99" Type="http://schemas.openxmlformats.org/officeDocument/2006/relationships/image" Target="../media/image95.png"/><Relationship Id="rId101" Type="http://schemas.openxmlformats.org/officeDocument/2006/relationships/image" Target="../media/image9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9" Type="http://schemas.openxmlformats.org/officeDocument/2006/relationships/image" Target="../media/image35.png"/><Relationship Id="rId34" Type="http://schemas.openxmlformats.org/officeDocument/2006/relationships/image" Target="../media/image30.png"/><Relationship Id="rId50" Type="http://schemas.openxmlformats.org/officeDocument/2006/relationships/image" Target="../media/image46.png"/><Relationship Id="rId55" Type="http://schemas.openxmlformats.org/officeDocument/2006/relationships/image" Target="../media/image51.png"/><Relationship Id="rId76" Type="http://schemas.openxmlformats.org/officeDocument/2006/relationships/image" Target="../media/image72.png"/><Relationship Id="rId97" Type="http://schemas.openxmlformats.org/officeDocument/2006/relationships/image" Target="../media/image93.png"/><Relationship Id="rId104" Type="http://schemas.openxmlformats.org/officeDocument/2006/relationships/image" Target="../media/image100.png"/><Relationship Id="rId7" Type="http://schemas.openxmlformats.org/officeDocument/2006/relationships/image" Target="../media/image3.png"/><Relationship Id="rId71" Type="http://schemas.openxmlformats.org/officeDocument/2006/relationships/image" Target="../media/image67.png"/><Relationship Id="rId92" Type="http://schemas.openxmlformats.org/officeDocument/2006/relationships/image" Target="../media/image88.png"/><Relationship Id="rId2" Type="http://schemas.openxmlformats.org/officeDocument/2006/relationships/audio" Target="../media/media1.mp3"/><Relationship Id="rId29" Type="http://schemas.openxmlformats.org/officeDocument/2006/relationships/image" Target="../media/image25.png"/><Relationship Id="rId24" Type="http://schemas.openxmlformats.org/officeDocument/2006/relationships/image" Target="../media/image20.png"/><Relationship Id="rId40" Type="http://schemas.openxmlformats.org/officeDocument/2006/relationships/image" Target="../media/image36.png"/><Relationship Id="rId45" Type="http://schemas.openxmlformats.org/officeDocument/2006/relationships/image" Target="../media/image41.png"/><Relationship Id="rId66" Type="http://schemas.openxmlformats.org/officeDocument/2006/relationships/image" Target="../media/image62.png"/><Relationship Id="rId87" Type="http://schemas.openxmlformats.org/officeDocument/2006/relationships/image" Target="../media/image83.png"/><Relationship Id="rId61" Type="http://schemas.openxmlformats.org/officeDocument/2006/relationships/image" Target="../media/image57.png"/><Relationship Id="rId82" Type="http://schemas.openxmlformats.org/officeDocument/2006/relationships/image" Target="../media/image78.png"/><Relationship Id="rId19" Type="http://schemas.openxmlformats.org/officeDocument/2006/relationships/image" Target="../media/image15.png"/><Relationship Id="rId14" Type="http://schemas.openxmlformats.org/officeDocument/2006/relationships/image" Target="../media/image10.png"/><Relationship Id="rId30" Type="http://schemas.openxmlformats.org/officeDocument/2006/relationships/image" Target="../media/image26.png"/><Relationship Id="rId35" Type="http://schemas.openxmlformats.org/officeDocument/2006/relationships/image" Target="../media/image31.png"/><Relationship Id="rId56" Type="http://schemas.openxmlformats.org/officeDocument/2006/relationships/image" Target="../media/image52.png"/><Relationship Id="rId77" Type="http://schemas.openxmlformats.org/officeDocument/2006/relationships/image" Target="../media/image73.png"/><Relationship Id="rId100" Type="http://schemas.openxmlformats.org/officeDocument/2006/relationships/image" Target="../media/image96.png"/><Relationship Id="rId105" Type="http://schemas.openxmlformats.org/officeDocument/2006/relationships/image" Target="../media/image101.png"/><Relationship Id="rId8" Type="http://schemas.openxmlformats.org/officeDocument/2006/relationships/image" Target="../media/image4.png"/><Relationship Id="rId51" Type="http://schemas.openxmlformats.org/officeDocument/2006/relationships/image" Target="../media/image47.png"/><Relationship Id="rId72" Type="http://schemas.openxmlformats.org/officeDocument/2006/relationships/image" Target="../media/image68.png"/><Relationship Id="rId93" Type="http://schemas.openxmlformats.org/officeDocument/2006/relationships/image" Target="../media/image89.png"/><Relationship Id="rId98" Type="http://schemas.openxmlformats.org/officeDocument/2006/relationships/image" Target="../media/image94.png"/><Relationship Id="rId3" Type="http://schemas.openxmlformats.org/officeDocument/2006/relationships/slideLayout" Target="../slideLayouts/slideLayout1.xml"/><Relationship Id="rId25" Type="http://schemas.openxmlformats.org/officeDocument/2006/relationships/image" Target="../media/image21.png"/><Relationship Id="rId46" Type="http://schemas.openxmlformats.org/officeDocument/2006/relationships/image" Target="../media/image42.png"/><Relationship Id="rId67" Type="http://schemas.openxmlformats.org/officeDocument/2006/relationships/image" Target="../media/image6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[动画大师]_TextBox 115"/>
          <p:cNvSpPr txBox="1"/>
          <p:nvPr/>
        </p:nvSpPr>
        <p:spPr>
          <a:xfrm>
            <a:off x="0" y="-762000"/>
            <a:ext cx="12192000" cy="685799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-1800" dirty="0" smtClean="0">
                <a:blipFill>
                  <a:blip r:embed="rId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6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9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0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1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2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3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6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9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20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21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22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23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2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2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26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2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2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29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30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en-US" altLang="zh-CN" spc="-1800" dirty="0" smtClean="0">
                <a:blipFill>
                  <a:blip r:embed="rId31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32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33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3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3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en-US" altLang="zh-CN" spc="-1800" dirty="0" smtClean="0">
                <a:blipFill>
                  <a:blip r:embed="rId36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3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3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39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40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41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42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43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4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4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46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4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4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49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50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51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52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53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5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en-US" altLang="zh-CN" spc="-1800" dirty="0" smtClean="0">
                <a:blipFill>
                  <a:blip r:embed="rId5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56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5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5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59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60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61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62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63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6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6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66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6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6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69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70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71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72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73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7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7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76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7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7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79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80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81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82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83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8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8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86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8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8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89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90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91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92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en-US" altLang="zh-CN" spc="-1800" dirty="0" smtClean="0">
                <a:blipFill>
                  <a:blip r:embed="rId93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9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9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96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en-US" altLang="zh-CN" spc="-1800" dirty="0" smtClean="0">
                <a:blipFill>
                  <a:blip r:embed="rId9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98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99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00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01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02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03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en-US" altLang="zh-CN" spc="-1800" dirty="0" smtClean="0">
                <a:blipFill>
                  <a:blip r:embed="rId104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0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06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pc="-1800" dirty="0" smtClean="0">
                <a:blipFill>
                  <a:blip r:embed="rId10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endParaRPr lang="zh-CN" altLang="en-US" spc="-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29241" y="2045662"/>
            <a:ext cx="4333519" cy="945026"/>
            <a:chOff x="4744234" y="1603702"/>
            <a:chExt cx="4333519" cy="945026"/>
          </a:xfrm>
        </p:grpSpPr>
        <p:sp>
          <p:nvSpPr>
            <p:cNvPr id="8" name="任意多边形 7"/>
            <p:cNvSpPr/>
            <p:nvPr/>
          </p:nvSpPr>
          <p:spPr>
            <a:xfrm>
              <a:off x="4744234" y="1603702"/>
              <a:ext cx="3986129" cy="945026"/>
            </a:xfrm>
            <a:custGeom>
              <a:avLst/>
              <a:gdLst/>
              <a:ahLst/>
              <a:cxnLst/>
              <a:rect l="l" t="t" r="r" b="b"/>
              <a:pathLst>
                <a:path w="3986129" h="945026">
                  <a:moveTo>
                    <a:pt x="3449171" y="298089"/>
                  </a:moveTo>
                  <a:lnTo>
                    <a:pt x="3615384" y="298089"/>
                  </a:lnTo>
                  <a:lnTo>
                    <a:pt x="3615384" y="525014"/>
                  </a:lnTo>
                  <a:lnTo>
                    <a:pt x="3765175" y="402594"/>
                  </a:lnTo>
                  <a:lnTo>
                    <a:pt x="3971199" y="402594"/>
                  </a:lnTo>
                  <a:lnTo>
                    <a:pt x="3614886" y="696702"/>
                  </a:lnTo>
                  <a:lnTo>
                    <a:pt x="3614389" y="800212"/>
                  </a:lnTo>
                  <a:lnTo>
                    <a:pt x="3986129" y="799714"/>
                  </a:lnTo>
                  <a:lnTo>
                    <a:pt x="3928900" y="916660"/>
                  </a:lnTo>
                  <a:lnTo>
                    <a:pt x="3449669" y="916163"/>
                  </a:lnTo>
                  <a:lnTo>
                    <a:pt x="3449669" y="753931"/>
                  </a:lnTo>
                  <a:lnTo>
                    <a:pt x="3333220" y="753931"/>
                  </a:lnTo>
                  <a:lnTo>
                    <a:pt x="3449669" y="659378"/>
                  </a:lnTo>
                  <a:close/>
                  <a:moveTo>
                    <a:pt x="3170490" y="286643"/>
                  </a:moveTo>
                  <a:lnTo>
                    <a:pt x="3347652" y="286643"/>
                  </a:lnTo>
                  <a:lnTo>
                    <a:pt x="3296394" y="407073"/>
                  </a:lnTo>
                  <a:lnTo>
                    <a:pt x="3296394" y="896257"/>
                  </a:lnTo>
                  <a:lnTo>
                    <a:pt x="3129683" y="945026"/>
                  </a:lnTo>
                  <a:lnTo>
                    <a:pt x="3129683" y="525512"/>
                  </a:lnTo>
                  <a:lnTo>
                    <a:pt x="3057525" y="525512"/>
                  </a:lnTo>
                  <a:close/>
                  <a:moveTo>
                    <a:pt x="1194346" y="241357"/>
                  </a:moveTo>
                  <a:lnTo>
                    <a:pt x="1194844" y="567812"/>
                  </a:lnTo>
                  <a:lnTo>
                    <a:pt x="1238139" y="623548"/>
                  </a:lnTo>
                  <a:lnTo>
                    <a:pt x="1281434" y="567812"/>
                  </a:lnTo>
                  <a:lnTo>
                    <a:pt x="1281931" y="241357"/>
                  </a:lnTo>
                  <a:close/>
                  <a:moveTo>
                    <a:pt x="2229943" y="211499"/>
                  </a:moveTo>
                  <a:lnTo>
                    <a:pt x="2229943" y="254296"/>
                  </a:lnTo>
                  <a:lnTo>
                    <a:pt x="2741024" y="254296"/>
                  </a:lnTo>
                  <a:lnTo>
                    <a:pt x="2700714" y="332426"/>
                  </a:lnTo>
                  <a:lnTo>
                    <a:pt x="2229943" y="332426"/>
                  </a:lnTo>
                  <a:lnTo>
                    <a:pt x="2229943" y="366764"/>
                  </a:lnTo>
                  <a:lnTo>
                    <a:pt x="2743014" y="366764"/>
                  </a:lnTo>
                  <a:lnTo>
                    <a:pt x="2697231" y="444894"/>
                  </a:lnTo>
                  <a:lnTo>
                    <a:pt x="2231934" y="444894"/>
                  </a:lnTo>
                  <a:lnTo>
                    <a:pt x="2231934" y="479231"/>
                  </a:lnTo>
                  <a:lnTo>
                    <a:pt x="2751474" y="479729"/>
                  </a:lnTo>
                  <a:lnTo>
                    <a:pt x="2751474" y="211499"/>
                  </a:lnTo>
                  <a:close/>
                  <a:moveTo>
                    <a:pt x="1633766" y="132373"/>
                  </a:moveTo>
                  <a:lnTo>
                    <a:pt x="1633766" y="804193"/>
                  </a:lnTo>
                  <a:lnTo>
                    <a:pt x="1763153" y="804690"/>
                  </a:lnTo>
                  <a:lnTo>
                    <a:pt x="1763651" y="132373"/>
                  </a:lnTo>
                  <a:close/>
                  <a:moveTo>
                    <a:pt x="2052782" y="16422"/>
                  </a:moveTo>
                  <a:lnTo>
                    <a:pt x="2950532" y="16422"/>
                  </a:lnTo>
                  <a:lnTo>
                    <a:pt x="2889819" y="105500"/>
                  </a:lnTo>
                  <a:lnTo>
                    <a:pt x="2545947" y="105500"/>
                  </a:lnTo>
                  <a:lnTo>
                    <a:pt x="2538980" y="134364"/>
                  </a:lnTo>
                  <a:lnTo>
                    <a:pt x="2917189" y="133866"/>
                  </a:lnTo>
                  <a:lnTo>
                    <a:pt x="2917189" y="478236"/>
                  </a:lnTo>
                  <a:lnTo>
                    <a:pt x="2762920" y="558854"/>
                  </a:lnTo>
                  <a:lnTo>
                    <a:pt x="2355847" y="558854"/>
                  </a:lnTo>
                  <a:lnTo>
                    <a:pt x="2328477" y="587718"/>
                  </a:lnTo>
                  <a:lnTo>
                    <a:pt x="2900767" y="587220"/>
                  </a:lnTo>
                  <a:lnTo>
                    <a:pt x="2901265" y="686251"/>
                  </a:lnTo>
                  <a:lnTo>
                    <a:pt x="2655926" y="794738"/>
                  </a:lnTo>
                  <a:lnTo>
                    <a:pt x="2942072" y="921637"/>
                  </a:lnTo>
                  <a:lnTo>
                    <a:pt x="2648959" y="921637"/>
                  </a:lnTo>
                  <a:lnTo>
                    <a:pt x="2505638" y="857441"/>
                  </a:lnTo>
                  <a:lnTo>
                    <a:pt x="2345396" y="923130"/>
                  </a:lnTo>
                  <a:lnTo>
                    <a:pt x="2052782" y="923130"/>
                  </a:lnTo>
                  <a:lnTo>
                    <a:pt x="2356345" y="790756"/>
                  </a:lnTo>
                  <a:lnTo>
                    <a:pt x="2204066" y="723077"/>
                  </a:lnTo>
                  <a:lnTo>
                    <a:pt x="2491206" y="723077"/>
                  </a:lnTo>
                  <a:lnTo>
                    <a:pt x="2502154" y="727556"/>
                  </a:lnTo>
                  <a:lnTo>
                    <a:pt x="2630049" y="671322"/>
                  </a:lnTo>
                  <a:lnTo>
                    <a:pt x="2250844" y="670824"/>
                  </a:lnTo>
                  <a:lnTo>
                    <a:pt x="2211033" y="713124"/>
                  </a:lnTo>
                  <a:lnTo>
                    <a:pt x="2014463" y="713622"/>
                  </a:lnTo>
                  <a:lnTo>
                    <a:pt x="2162761" y="558854"/>
                  </a:lnTo>
                  <a:lnTo>
                    <a:pt x="2064228" y="558854"/>
                  </a:lnTo>
                  <a:lnTo>
                    <a:pt x="2064228" y="133866"/>
                  </a:lnTo>
                  <a:lnTo>
                    <a:pt x="2372269" y="134364"/>
                  </a:lnTo>
                  <a:lnTo>
                    <a:pt x="2379236" y="105500"/>
                  </a:lnTo>
                  <a:lnTo>
                    <a:pt x="2052782" y="105500"/>
                  </a:lnTo>
                  <a:close/>
                  <a:moveTo>
                    <a:pt x="3858732" y="10450"/>
                  </a:moveTo>
                  <a:lnTo>
                    <a:pt x="3858732" y="91566"/>
                  </a:lnTo>
                  <a:lnTo>
                    <a:pt x="3982147" y="91566"/>
                  </a:lnTo>
                  <a:lnTo>
                    <a:pt x="3923425" y="207517"/>
                  </a:lnTo>
                  <a:lnTo>
                    <a:pt x="3858234" y="207517"/>
                  </a:lnTo>
                  <a:lnTo>
                    <a:pt x="3858234" y="227921"/>
                  </a:lnTo>
                  <a:lnTo>
                    <a:pt x="3692021" y="288136"/>
                  </a:lnTo>
                  <a:lnTo>
                    <a:pt x="3692021" y="207517"/>
                  </a:lnTo>
                  <a:lnTo>
                    <a:pt x="3312319" y="207517"/>
                  </a:lnTo>
                  <a:lnTo>
                    <a:pt x="3312319" y="231902"/>
                  </a:lnTo>
                  <a:lnTo>
                    <a:pt x="3145608" y="292615"/>
                  </a:lnTo>
                  <a:lnTo>
                    <a:pt x="3145110" y="207517"/>
                  </a:lnTo>
                  <a:lnTo>
                    <a:pt x="3050060" y="207517"/>
                  </a:lnTo>
                  <a:lnTo>
                    <a:pt x="3050060" y="91566"/>
                  </a:lnTo>
                  <a:lnTo>
                    <a:pt x="3145110" y="91566"/>
                  </a:lnTo>
                  <a:lnTo>
                    <a:pt x="3145110" y="15924"/>
                  </a:lnTo>
                  <a:lnTo>
                    <a:pt x="3312319" y="15427"/>
                  </a:lnTo>
                  <a:lnTo>
                    <a:pt x="3312319" y="91566"/>
                  </a:lnTo>
                  <a:lnTo>
                    <a:pt x="3692021" y="91566"/>
                  </a:lnTo>
                  <a:lnTo>
                    <a:pt x="3692021" y="10948"/>
                  </a:lnTo>
                  <a:close/>
                  <a:moveTo>
                    <a:pt x="1914437" y="9455"/>
                  </a:moveTo>
                  <a:lnTo>
                    <a:pt x="1914437" y="784287"/>
                  </a:lnTo>
                  <a:lnTo>
                    <a:pt x="1780571" y="918651"/>
                  </a:lnTo>
                  <a:lnTo>
                    <a:pt x="1483477" y="920144"/>
                  </a:lnTo>
                  <a:lnTo>
                    <a:pt x="1483477" y="10948"/>
                  </a:lnTo>
                  <a:close/>
                  <a:moveTo>
                    <a:pt x="105003" y="5474"/>
                  </a:moveTo>
                  <a:lnTo>
                    <a:pt x="278681" y="5474"/>
                  </a:lnTo>
                  <a:lnTo>
                    <a:pt x="251808" y="84102"/>
                  </a:lnTo>
                  <a:lnTo>
                    <a:pt x="363778" y="84102"/>
                  </a:lnTo>
                  <a:lnTo>
                    <a:pt x="363778" y="5474"/>
                  </a:lnTo>
                  <a:lnTo>
                    <a:pt x="539446" y="5474"/>
                  </a:lnTo>
                  <a:lnTo>
                    <a:pt x="539446" y="84102"/>
                  </a:lnTo>
                  <a:lnTo>
                    <a:pt x="906708" y="84102"/>
                  </a:lnTo>
                  <a:lnTo>
                    <a:pt x="864408" y="206025"/>
                  </a:lnTo>
                  <a:lnTo>
                    <a:pt x="539446" y="206025"/>
                  </a:lnTo>
                  <a:lnTo>
                    <a:pt x="539446" y="437927"/>
                  </a:lnTo>
                  <a:lnTo>
                    <a:pt x="902726" y="437927"/>
                  </a:lnTo>
                  <a:lnTo>
                    <a:pt x="860427" y="558357"/>
                  </a:lnTo>
                  <a:lnTo>
                    <a:pt x="539446" y="558357"/>
                  </a:lnTo>
                  <a:lnTo>
                    <a:pt x="539446" y="796728"/>
                  </a:lnTo>
                  <a:lnTo>
                    <a:pt x="917656" y="796728"/>
                  </a:lnTo>
                  <a:lnTo>
                    <a:pt x="875854" y="918651"/>
                  </a:lnTo>
                  <a:lnTo>
                    <a:pt x="5474" y="918651"/>
                  </a:lnTo>
                  <a:lnTo>
                    <a:pt x="5474" y="796728"/>
                  </a:lnTo>
                  <a:lnTo>
                    <a:pt x="363778" y="796728"/>
                  </a:lnTo>
                  <a:lnTo>
                    <a:pt x="363778" y="558357"/>
                  </a:lnTo>
                  <a:lnTo>
                    <a:pt x="14930" y="558357"/>
                  </a:lnTo>
                  <a:lnTo>
                    <a:pt x="14930" y="437927"/>
                  </a:lnTo>
                  <a:lnTo>
                    <a:pt x="363778" y="437927"/>
                  </a:lnTo>
                  <a:lnTo>
                    <a:pt x="363778" y="206025"/>
                  </a:lnTo>
                  <a:lnTo>
                    <a:pt x="214485" y="206025"/>
                  </a:lnTo>
                  <a:lnTo>
                    <a:pt x="174673" y="304558"/>
                  </a:lnTo>
                  <a:lnTo>
                    <a:pt x="0" y="304558"/>
                  </a:lnTo>
                  <a:close/>
                  <a:moveTo>
                    <a:pt x="1281931" y="0"/>
                  </a:moveTo>
                  <a:lnTo>
                    <a:pt x="1426746" y="0"/>
                  </a:lnTo>
                  <a:lnTo>
                    <a:pt x="1426746" y="122420"/>
                  </a:lnTo>
                  <a:lnTo>
                    <a:pt x="1475515" y="122420"/>
                  </a:lnTo>
                  <a:lnTo>
                    <a:pt x="1440182" y="241855"/>
                  </a:lnTo>
                  <a:lnTo>
                    <a:pt x="1426248" y="241855"/>
                  </a:lnTo>
                  <a:lnTo>
                    <a:pt x="1425750" y="618074"/>
                  </a:lnTo>
                  <a:lnTo>
                    <a:pt x="1330203" y="740992"/>
                  </a:lnTo>
                  <a:lnTo>
                    <a:pt x="1470538" y="920144"/>
                  </a:lnTo>
                  <a:lnTo>
                    <a:pt x="1287405" y="920144"/>
                  </a:lnTo>
                  <a:lnTo>
                    <a:pt x="1238139" y="857441"/>
                  </a:lnTo>
                  <a:lnTo>
                    <a:pt x="1189369" y="920144"/>
                  </a:lnTo>
                  <a:lnTo>
                    <a:pt x="1006236" y="920144"/>
                  </a:lnTo>
                  <a:lnTo>
                    <a:pt x="1146074" y="740992"/>
                  </a:lnTo>
                  <a:lnTo>
                    <a:pt x="1050527" y="618074"/>
                  </a:lnTo>
                  <a:lnTo>
                    <a:pt x="1050029" y="240860"/>
                  </a:lnTo>
                  <a:lnTo>
                    <a:pt x="1009720" y="240860"/>
                  </a:lnTo>
                  <a:lnTo>
                    <a:pt x="1009720" y="121923"/>
                  </a:lnTo>
                  <a:lnTo>
                    <a:pt x="1049531" y="121923"/>
                  </a:lnTo>
                  <a:lnTo>
                    <a:pt x="1049531" y="1493"/>
                  </a:lnTo>
                  <a:lnTo>
                    <a:pt x="1194346" y="1493"/>
                  </a:lnTo>
                  <a:lnTo>
                    <a:pt x="1194346" y="122420"/>
                  </a:lnTo>
                  <a:lnTo>
                    <a:pt x="1281931" y="1224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8875614" y="1603702"/>
              <a:ext cx="202139" cy="945026"/>
            </a:xfrm>
            <a:custGeom>
              <a:avLst/>
              <a:gdLst>
                <a:gd name="connsiteX0" fmla="*/ 98282 w 202139"/>
                <a:gd name="connsiteY0" fmla="*/ 789344 h 945026"/>
                <a:gd name="connsiteX1" fmla="*/ 88784 w 202139"/>
                <a:gd name="connsiteY1" fmla="*/ 793990 h 945026"/>
                <a:gd name="connsiteX2" fmla="*/ 104063 w 202139"/>
                <a:gd name="connsiteY2" fmla="*/ 822793 h 945026"/>
                <a:gd name="connsiteX3" fmla="*/ 114180 w 202139"/>
                <a:gd name="connsiteY3" fmla="*/ 817528 h 945026"/>
                <a:gd name="connsiteX4" fmla="*/ 98282 w 202139"/>
                <a:gd name="connsiteY4" fmla="*/ 789344 h 945026"/>
                <a:gd name="connsiteX5" fmla="*/ 56677 w 202139"/>
                <a:gd name="connsiteY5" fmla="*/ 747740 h 945026"/>
                <a:gd name="connsiteX6" fmla="*/ 56677 w 202139"/>
                <a:gd name="connsiteY6" fmla="*/ 772723 h 945026"/>
                <a:gd name="connsiteX7" fmla="*/ 5264 w 202139"/>
                <a:gd name="connsiteY7" fmla="*/ 772723 h 945026"/>
                <a:gd name="connsiteX8" fmla="*/ 5264 w 202139"/>
                <a:gd name="connsiteY8" fmla="*/ 782634 h 945026"/>
                <a:gd name="connsiteX9" fmla="*/ 56677 w 202139"/>
                <a:gd name="connsiteY9" fmla="*/ 782634 h 945026"/>
                <a:gd name="connsiteX10" fmla="*/ 56677 w 202139"/>
                <a:gd name="connsiteY10" fmla="*/ 807101 h 945026"/>
                <a:gd name="connsiteX11" fmla="*/ 67620 w 202139"/>
                <a:gd name="connsiteY11" fmla="*/ 807101 h 945026"/>
                <a:gd name="connsiteX12" fmla="*/ 67620 w 202139"/>
                <a:gd name="connsiteY12" fmla="*/ 782634 h 945026"/>
                <a:gd name="connsiteX13" fmla="*/ 134724 w 202139"/>
                <a:gd name="connsiteY13" fmla="*/ 782634 h 945026"/>
                <a:gd name="connsiteX14" fmla="*/ 134724 w 202139"/>
                <a:gd name="connsiteY14" fmla="*/ 807101 h 945026"/>
                <a:gd name="connsiteX15" fmla="*/ 145668 w 202139"/>
                <a:gd name="connsiteY15" fmla="*/ 807101 h 945026"/>
                <a:gd name="connsiteX16" fmla="*/ 145668 w 202139"/>
                <a:gd name="connsiteY16" fmla="*/ 782634 h 945026"/>
                <a:gd name="connsiteX17" fmla="*/ 197287 w 202139"/>
                <a:gd name="connsiteY17" fmla="*/ 782634 h 945026"/>
                <a:gd name="connsiteX18" fmla="*/ 197287 w 202139"/>
                <a:gd name="connsiteY18" fmla="*/ 772723 h 945026"/>
                <a:gd name="connsiteX19" fmla="*/ 145668 w 202139"/>
                <a:gd name="connsiteY19" fmla="*/ 772723 h 945026"/>
                <a:gd name="connsiteX20" fmla="*/ 145668 w 202139"/>
                <a:gd name="connsiteY20" fmla="*/ 747740 h 945026"/>
                <a:gd name="connsiteX21" fmla="*/ 134724 w 202139"/>
                <a:gd name="connsiteY21" fmla="*/ 747740 h 945026"/>
                <a:gd name="connsiteX22" fmla="*/ 134724 w 202139"/>
                <a:gd name="connsiteY22" fmla="*/ 772723 h 945026"/>
                <a:gd name="connsiteX23" fmla="*/ 67620 w 202139"/>
                <a:gd name="connsiteY23" fmla="*/ 772723 h 945026"/>
                <a:gd name="connsiteX24" fmla="*/ 67620 w 202139"/>
                <a:gd name="connsiteY24" fmla="*/ 747740 h 945026"/>
                <a:gd name="connsiteX25" fmla="*/ 38301 w 202139"/>
                <a:gd name="connsiteY25" fmla="*/ 612047 h 945026"/>
                <a:gd name="connsiteX26" fmla="*/ 38301 w 202139"/>
                <a:gd name="connsiteY26" fmla="*/ 622371 h 945026"/>
                <a:gd name="connsiteX27" fmla="*/ 69168 w 202139"/>
                <a:gd name="connsiteY27" fmla="*/ 622371 h 945026"/>
                <a:gd name="connsiteX28" fmla="*/ 5471 w 202139"/>
                <a:gd name="connsiteY28" fmla="*/ 690920 h 945026"/>
                <a:gd name="connsiteX29" fmla="*/ 12698 w 202139"/>
                <a:gd name="connsiteY29" fmla="*/ 701038 h 945026"/>
                <a:gd name="connsiteX30" fmla="*/ 80938 w 202139"/>
                <a:gd name="connsiteY30" fmla="*/ 622371 h 945026"/>
                <a:gd name="connsiteX31" fmla="*/ 148662 w 202139"/>
                <a:gd name="connsiteY31" fmla="*/ 622371 h 945026"/>
                <a:gd name="connsiteX32" fmla="*/ 146287 w 202139"/>
                <a:gd name="connsiteY32" fmla="*/ 659639 h 945026"/>
                <a:gd name="connsiteX33" fmla="*/ 119859 w 202139"/>
                <a:gd name="connsiteY33" fmla="*/ 684107 h 945026"/>
                <a:gd name="connsiteX34" fmla="*/ 85791 w 202139"/>
                <a:gd name="connsiteY34" fmla="*/ 683488 h 945026"/>
                <a:gd name="connsiteX35" fmla="*/ 88577 w 202139"/>
                <a:gd name="connsiteY35" fmla="*/ 695567 h 945026"/>
                <a:gd name="connsiteX36" fmla="*/ 99520 w 202139"/>
                <a:gd name="connsiteY36" fmla="*/ 695567 h 945026"/>
                <a:gd name="connsiteX37" fmla="*/ 106954 w 202139"/>
                <a:gd name="connsiteY37" fmla="*/ 695463 h 945026"/>
                <a:gd name="connsiteX38" fmla="*/ 121407 w 202139"/>
                <a:gd name="connsiteY38" fmla="*/ 695153 h 945026"/>
                <a:gd name="connsiteX39" fmla="*/ 157540 w 202139"/>
                <a:gd name="connsiteY39" fmla="*/ 661498 h 945026"/>
                <a:gd name="connsiteX40" fmla="*/ 160431 w 202139"/>
                <a:gd name="connsiteY40" fmla="*/ 612047 h 945026"/>
                <a:gd name="connsiteX41" fmla="*/ 73608 w 202139"/>
                <a:gd name="connsiteY41" fmla="*/ 554956 h 945026"/>
                <a:gd name="connsiteX42" fmla="*/ 1032 w 202139"/>
                <a:gd name="connsiteY42" fmla="*/ 613492 h 945026"/>
                <a:gd name="connsiteX43" fmla="*/ 8259 w 202139"/>
                <a:gd name="connsiteY43" fmla="*/ 623609 h 945026"/>
                <a:gd name="connsiteX44" fmla="*/ 82899 w 202139"/>
                <a:gd name="connsiteY44" fmla="*/ 561048 h 945026"/>
                <a:gd name="connsiteX45" fmla="*/ 127292 w 202139"/>
                <a:gd name="connsiteY45" fmla="*/ 553925 h 945026"/>
                <a:gd name="connsiteX46" fmla="*/ 117587 w 202139"/>
                <a:gd name="connsiteY46" fmla="*/ 559189 h 945026"/>
                <a:gd name="connsiteX47" fmla="*/ 193260 w 202139"/>
                <a:gd name="connsiteY47" fmla="*/ 621545 h 945026"/>
                <a:gd name="connsiteX48" fmla="*/ 200177 w 202139"/>
                <a:gd name="connsiteY48" fmla="*/ 610499 h 945026"/>
                <a:gd name="connsiteX49" fmla="*/ 127292 w 202139"/>
                <a:gd name="connsiteY49" fmla="*/ 553925 h 945026"/>
                <a:gd name="connsiteX50" fmla="*/ 59671 w 202139"/>
                <a:gd name="connsiteY50" fmla="*/ 501273 h 945026"/>
                <a:gd name="connsiteX51" fmla="*/ 59671 w 202139"/>
                <a:gd name="connsiteY51" fmla="*/ 522747 h 945026"/>
                <a:gd name="connsiteX52" fmla="*/ 2581 w 202139"/>
                <a:gd name="connsiteY52" fmla="*/ 522747 h 945026"/>
                <a:gd name="connsiteX53" fmla="*/ 2581 w 202139"/>
                <a:gd name="connsiteY53" fmla="*/ 533380 h 945026"/>
                <a:gd name="connsiteX54" fmla="*/ 59671 w 202139"/>
                <a:gd name="connsiteY54" fmla="*/ 533380 h 945026"/>
                <a:gd name="connsiteX55" fmla="*/ 59671 w 202139"/>
                <a:gd name="connsiteY55" fmla="*/ 549485 h 945026"/>
                <a:gd name="connsiteX56" fmla="*/ 70615 w 202139"/>
                <a:gd name="connsiteY56" fmla="*/ 549485 h 945026"/>
                <a:gd name="connsiteX57" fmla="*/ 70615 w 202139"/>
                <a:gd name="connsiteY57" fmla="*/ 533380 h 945026"/>
                <a:gd name="connsiteX58" fmla="*/ 132144 w 202139"/>
                <a:gd name="connsiteY58" fmla="*/ 533380 h 945026"/>
                <a:gd name="connsiteX59" fmla="*/ 132144 w 202139"/>
                <a:gd name="connsiteY59" fmla="*/ 549176 h 945026"/>
                <a:gd name="connsiteX60" fmla="*/ 143190 w 202139"/>
                <a:gd name="connsiteY60" fmla="*/ 549176 h 945026"/>
                <a:gd name="connsiteX61" fmla="*/ 143190 w 202139"/>
                <a:gd name="connsiteY61" fmla="*/ 533380 h 945026"/>
                <a:gd name="connsiteX62" fmla="*/ 200177 w 202139"/>
                <a:gd name="connsiteY62" fmla="*/ 533380 h 945026"/>
                <a:gd name="connsiteX63" fmla="*/ 200177 w 202139"/>
                <a:gd name="connsiteY63" fmla="*/ 522747 h 945026"/>
                <a:gd name="connsiteX64" fmla="*/ 143190 w 202139"/>
                <a:gd name="connsiteY64" fmla="*/ 522747 h 945026"/>
                <a:gd name="connsiteX65" fmla="*/ 143190 w 202139"/>
                <a:gd name="connsiteY65" fmla="*/ 501273 h 945026"/>
                <a:gd name="connsiteX66" fmla="*/ 132144 w 202139"/>
                <a:gd name="connsiteY66" fmla="*/ 501273 h 945026"/>
                <a:gd name="connsiteX67" fmla="*/ 132144 w 202139"/>
                <a:gd name="connsiteY67" fmla="*/ 522747 h 945026"/>
                <a:gd name="connsiteX68" fmla="*/ 70615 w 202139"/>
                <a:gd name="connsiteY68" fmla="*/ 522747 h 945026"/>
                <a:gd name="connsiteX69" fmla="*/ 70615 w 202139"/>
                <a:gd name="connsiteY69" fmla="*/ 501273 h 945026"/>
                <a:gd name="connsiteX70" fmla="*/ 87339 w 202139"/>
                <a:gd name="connsiteY70" fmla="*/ 352904 h 945026"/>
                <a:gd name="connsiteX71" fmla="*/ 87339 w 202139"/>
                <a:gd name="connsiteY71" fmla="*/ 363434 h 945026"/>
                <a:gd name="connsiteX72" fmla="*/ 190267 w 202139"/>
                <a:gd name="connsiteY72" fmla="*/ 363434 h 945026"/>
                <a:gd name="connsiteX73" fmla="*/ 190267 w 202139"/>
                <a:gd name="connsiteY73" fmla="*/ 352904 h 945026"/>
                <a:gd name="connsiteX74" fmla="*/ 10737 w 202139"/>
                <a:gd name="connsiteY74" fmla="*/ 286109 h 945026"/>
                <a:gd name="connsiteX75" fmla="*/ 1032 w 202139"/>
                <a:gd name="connsiteY75" fmla="*/ 288587 h 945026"/>
                <a:gd name="connsiteX76" fmla="*/ 12079 w 202139"/>
                <a:gd name="connsiteY76" fmla="*/ 332567 h 945026"/>
                <a:gd name="connsiteX77" fmla="*/ 22402 w 202139"/>
                <a:gd name="connsiteY77" fmla="*/ 329882 h 945026"/>
                <a:gd name="connsiteX78" fmla="*/ 10737 w 202139"/>
                <a:gd name="connsiteY78" fmla="*/ 286109 h 945026"/>
                <a:gd name="connsiteX79" fmla="*/ 63181 w 202139"/>
                <a:gd name="connsiteY79" fmla="*/ 285077 h 945026"/>
                <a:gd name="connsiteX80" fmla="*/ 49657 w 202139"/>
                <a:gd name="connsiteY80" fmla="*/ 328849 h 945026"/>
                <a:gd name="connsiteX81" fmla="*/ 59671 w 202139"/>
                <a:gd name="connsiteY81" fmla="*/ 331947 h 945026"/>
                <a:gd name="connsiteX82" fmla="*/ 73402 w 202139"/>
                <a:gd name="connsiteY82" fmla="*/ 287968 h 945026"/>
                <a:gd name="connsiteX83" fmla="*/ 101689 w 202139"/>
                <a:gd name="connsiteY83" fmla="*/ 246569 h 945026"/>
                <a:gd name="connsiteX84" fmla="*/ 92604 w 202139"/>
                <a:gd name="connsiteY84" fmla="*/ 252040 h 945026"/>
                <a:gd name="connsiteX85" fmla="*/ 115420 w 202139"/>
                <a:gd name="connsiteY85" fmla="*/ 285696 h 945026"/>
                <a:gd name="connsiteX86" fmla="*/ 125846 w 202139"/>
                <a:gd name="connsiteY86" fmla="*/ 279502 h 945026"/>
                <a:gd name="connsiteX87" fmla="*/ 101689 w 202139"/>
                <a:gd name="connsiteY87" fmla="*/ 246569 h 945026"/>
                <a:gd name="connsiteX88" fmla="*/ 173542 w 202139"/>
                <a:gd name="connsiteY88" fmla="*/ 245743 h 945026"/>
                <a:gd name="connsiteX89" fmla="*/ 144636 w 202139"/>
                <a:gd name="connsiteY89" fmla="*/ 291374 h 945026"/>
                <a:gd name="connsiteX90" fmla="*/ 80525 w 202139"/>
                <a:gd name="connsiteY90" fmla="*/ 291374 h 945026"/>
                <a:gd name="connsiteX91" fmla="*/ 80525 w 202139"/>
                <a:gd name="connsiteY91" fmla="*/ 301905 h 945026"/>
                <a:gd name="connsiteX92" fmla="*/ 198319 w 202139"/>
                <a:gd name="connsiteY92" fmla="*/ 301905 h 945026"/>
                <a:gd name="connsiteX93" fmla="*/ 198319 w 202139"/>
                <a:gd name="connsiteY93" fmla="*/ 291374 h 945026"/>
                <a:gd name="connsiteX94" fmla="*/ 157334 w 202139"/>
                <a:gd name="connsiteY94" fmla="*/ 291374 h 945026"/>
                <a:gd name="connsiteX95" fmla="*/ 184588 w 202139"/>
                <a:gd name="connsiteY95" fmla="*/ 251009 h 945026"/>
                <a:gd name="connsiteX96" fmla="*/ 67827 w 202139"/>
                <a:gd name="connsiteY96" fmla="*/ 156921 h 945026"/>
                <a:gd name="connsiteX97" fmla="*/ 1652 w 202139"/>
                <a:gd name="connsiteY97" fmla="*/ 169000 h 945026"/>
                <a:gd name="connsiteX98" fmla="*/ 4026 w 202139"/>
                <a:gd name="connsiteY98" fmla="*/ 179736 h 945026"/>
                <a:gd name="connsiteX99" fmla="*/ 67620 w 202139"/>
                <a:gd name="connsiteY99" fmla="*/ 167967 h 945026"/>
                <a:gd name="connsiteX100" fmla="*/ 67518 w 202139"/>
                <a:gd name="connsiteY100" fmla="*/ 163941 h 945026"/>
                <a:gd name="connsiteX101" fmla="*/ 67827 w 202139"/>
                <a:gd name="connsiteY101" fmla="*/ 156921 h 945026"/>
                <a:gd name="connsiteX102" fmla="*/ 94049 w 202139"/>
                <a:gd name="connsiteY102" fmla="*/ 117381 h 945026"/>
                <a:gd name="connsiteX103" fmla="*/ 138647 w 202139"/>
                <a:gd name="connsiteY103" fmla="*/ 117381 h 945026"/>
                <a:gd name="connsiteX104" fmla="*/ 138647 w 202139"/>
                <a:gd name="connsiteY104" fmla="*/ 149695 h 945026"/>
                <a:gd name="connsiteX105" fmla="*/ 94049 w 202139"/>
                <a:gd name="connsiteY105" fmla="*/ 149695 h 945026"/>
                <a:gd name="connsiteX106" fmla="*/ 94049 w 202139"/>
                <a:gd name="connsiteY106" fmla="*/ 75776 h 945026"/>
                <a:gd name="connsiteX107" fmla="*/ 138647 w 202139"/>
                <a:gd name="connsiteY107" fmla="*/ 75776 h 945026"/>
                <a:gd name="connsiteX108" fmla="*/ 138647 w 202139"/>
                <a:gd name="connsiteY108" fmla="*/ 107883 h 945026"/>
                <a:gd name="connsiteX109" fmla="*/ 94049 w 202139"/>
                <a:gd name="connsiteY109" fmla="*/ 107883 h 945026"/>
                <a:gd name="connsiteX110" fmla="*/ 83518 w 202139"/>
                <a:gd name="connsiteY110" fmla="*/ 65762 h 945026"/>
                <a:gd name="connsiteX111" fmla="*/ 83518 w 202139"/>
                <a:gd name="connsiteY111" fmla="*/ 159708 h 945026"/>
                <a:gd name="connsiteX112" fmla="*/ 149281 w 202139"/>
                <a:gd name="connsiteY112" fmla="*/ 159708 h 945026"/>
                <a:gd name="connsiteX113" fmla="*/ 149281 w 202139"/>
                <a:gd name="connsiteY113" fmla="*/ 65762 h 945026"/>
                <a:gd name="connsiteX114" fmla="*/ 35514 w 202139"/>
                <a:gd name="connsiteY114" fmla="*/ 3614 h 945026"/>
                <a:gd name="connsiteX115" fmla="*/ 11665 w 202139"/>
                <a:gd name="connsiteY115" fmla="*/ 50999 h 945026"/>
                <a:gd name="connsiteX116" fmla="*/ 619 w 202139"/>
                <a:gd name="connsiteY116" fmla="*/ 65969 h 945026"/>
                <a:gd name="connsiteX117" fmla="*/ 4439 w 202139"/>
                <a:gd name="connsiteY117" fmla="*/ 77015 h 945026"/>
                <a:gd name="connsiteX118" fmla="*/ 37475 w 202139"/>
                <a:gd name="connsiteY118" fmla="*/ 75364 h 945026"/>
                <a:gd name="connsiteX119" fmla="*/ 16931 w 202139"/>
                <a:gd name="connsiteY119" fmla="*/ 106024 h 945026"/>
                <a:gd name="connsiteX120" fmla="*/ 4026 w 202139"/>
                <a:gd name="connsiteY120" fmla="*/ 120788 h 945026"/>
                <a:gd name="connsiteX121" fmla="*/ 8672 w 202139"/>
                <a:gd name="connsiteY121" fmla="*/ 131937 h 945026"/>
                <a:gd name="connsiteX122" fmla="*/ 62149 w 202139"/>
                <a:gd name="connsiteY122" fmla="*/ 126673 h 945026"/>
                <a:gd name="connsiteX123" fmla="*/ 63388 w 202139"/>
                <a:gd name="connsiteY123" fmla="*/ 116349 h 945026"/>
                <a:gd name="connsiteX124" fmla="*/ 56987 w 202139"/>
                <a:gd name="connsiteY124" fmla="*/ 116968 h 945026"/>
                <a:gd name="connsiteX125" fmla="*/ 19202 w 202139"/>
                <a:gd name="connsiteY125" fmla="*/ 120581 h 945026"/>
                <a:gd name="connsiteX126" fmla="*/ 67620 w 202139"/>
                <a:gd name="connsiteY126" fmla="*/ 45115 h 945026"/>
                <a:gd name="connsiteX127" fmla="*/ 56884 w 202139"/>
                <a:gd name="connsiteY127" fmla="*/ 40675 h 945026"/>
                <a:gd name="connsiteX128" fmla="*/ 43360 w 202139"/>
                <a:gd name="connsiteY128" fmla="*/ 64936 h 945026"/>
                <a:gd name="connsiteX129" fmla="*/ 14143 w 202139"/>
                <a:gd name="connsiteY129" fmla="*/ 66278 h 945026"/>
                <a:gd name="connsiteX130" fmla="*/ 47179 w 202139"/>
                <a:gd name="connsiteY130" fmla="*/ 7639 h 945026"/>
                <a:gd name="connsiteX131" fmla="*/ 0 w 202139"/>
                <a:gd name="connsiteY131" fmla="*/ 0 h 945026"/>
                <a:gd name="connsiteX132" fmla="*/ 104063 w 202139"/>
                <a:gd name="connsiteY132" fmla="*/ 0 h 945026"/>
                <a:gd name="connsiteX133" fmla="*/ 64730 w 202139"/>
                <a:gd name="connsiteY133" fmla="*/ 64317 h 945026"/>
                <a:gd name="connsiteX134" fmla="*/ 74021 w 202139"/>
                <a:gd name="connsiteY134" fmla="*/ 71130 h 945026"/>
                <a:gd name="connsiteX135" fmla="*/ 97456 w 202139"/>
                <a:gd name="connsiteY135" fmla="*/ 36649 h 945026"/>
                <a:gd name="connsiteX136" fmla="*/ 182421 w 202139"/>
                <a:gd name="connsiteY136" fmla="*/ 36649 h 945026"/>
                <a:gd name="connsiteX137" fmla="*/ 179117 w 202139"/>
                <a:gd name="connsiteY137" fmla="*/ 161360 h 945026"/>
                <a:gd name="connsiteX138" fmla="*/ 154340 w 202139"/>
                <a:gd name="connsiteY138" fmla="*/ 184795 h 945026"/>
                <a:gd name="connsiteX139" fmla="*/ 124917 w 202139"/>
                <a:gd name="connsiteY139" fmla="*/ 184176 h 945026"/>
                <a:gd name="connsiteX140" fmla="*/ 127911 w 202139"/>
                <a:gd name="connsiteY140" fmla="*/ 195636 h 945026"/>
                <a:gd name="connsiteX141" fmla="*/ 138028 w 202139"/>
                <a:gd name="connsiteY141" fmla="*/ 195636 h 945026"/>
                <a:gd name="connsiteX142" fmla="*/ 144946 w 202139"/>
                <a:gd name="connsiteY142" fmla="*/ 195636 h 945026"/>
                <a:gd name="connsiteX143" fmla="*/ 155578 w 202139"/>
                <a:gd name="connsiteY143" fmla="*/ 195429 h 945026"/>
                <a:gd name="connsiteX144" fmla="*/ 190060 w 202139"/>
                <a:gd name="connsiteY144" fmla="*/ 161980 h 945026"/>
                <a:gd name="connsiteX145" fmla="*/ 193674 w 202139"/>
                <a:gd name="connsiteY145" fmla="*/ 26429 h 945026"/>
                <a:gd name="connsiteX146" fmla="*/ 103134 w 202139"/>
                <a:gd name="connsiteY146" fmla="*/ 26429 h 945026"/>
                <a:gd name="connsiteX147" fmla="*/ 114594 w 202139"/>
                <a:gd name="connsiteY147" fmla="*/ 3614 h 945026"/>
                <a:gd name="connsiteX148" fmla="*/ 104063 w 202139"/>
                <a:gd name="connsiteY148" fmla="*/ 0 h 945026"/>
                <a:gd name="connsiteX149" fmla="*/ 202139 w 202139"/>
                <a:gd name="connsiteY149" fmla="*/ 0 h 945026"/>
                <a:gd name="connsiteX150" fmla="*/ 202139 w 202139"/>
                <a:gd name="connsiteY150" fmla="*/ 420732 h 945026"/>
                <a:gd name="connsiteX151" fmla="*/ 68963 w 202139"/>
                <a:gd name="connsiteY151" fmla="*/ 420732 h 945026"/>
                <a:gd name="connsiteX152" fmla="*/ 68963 w 202139"/>
                <a:gd name="connsiteY152" fmla="*/ 431364 h 945026"/>
                <a:gd name="connsiteX153" fmla="*/ 202139 w 202139"/>
                <a:gd name="connsiteY153" fmla="*/ 431364 h 945026"/>
                <a:gd name="connsiteX154" fmla="*/ 202139 w 202139"/>
                <a:gd name="connsiteY154" fmla="*/ 945026 h 945026"/>
                <a:gd name="connsiteX155" fmla="*/ 10737 w 202139"/>
                <a:gd name="connsiteY155" fmla="*/ 945026 h 945026"/>
                <a:gd name="connsiteX156" fmla="*/ 68344 w 202139"/>
                <a:gd name="connsiteY156" fmla="*/ 875032 h 945026"/>
                <a:gd name="connsiteX157" fmla="*/ 157127 w 202139"/>
                <a:gd name="connsiteY157" fmla="*/ 875032 h 945026"/>
                <a:gd name="connsiteX158" fmla="*/ 155166 w 202139"/>
                <a:gd name="connsiteY158" fmla="*/ 908377 h 945026"/>
                <a:gd name="connsiteX159" fmla="*/ 131524 w 202139"/>
                <a:gd name="connsiteY159" fmla="*/ 928715 h 945026"/>
                <a:gd name="connsiteX160" fmla="*/ 120788 w 202139"/>
                <a:gd name="connsiteY160" fmla="*/ 928715 h 945026"/>
                <a:gd name="connsiteX161" fmla="*/ 113561 w 202139"/>
                <a:gd name="connsiteY161" fmla="*/ 928612 h 945026"/>
                <a:gd name="connsiteX162" fmla="*/ 98282 w 202139"/>
                <a:gd name="connsiteY162" fmla="*/ 928095 h 945026"/>
                <a:gd name="connsiteX163" fmla="*/ 101070 w 202139"/>
                <a:gd name="connsiteY163" fmla="*/ 940174 h 945026"/>
                <a:gd name="connsiteX164" fmla="*/ 110773 w 202139"/>
                <a:gd name="connsiteY164" fmla="*/ 940174 h 945026"/>
                <a:gd name="connsiteX165" fmla="*/ 118103 w 202139"/>
                <a:gd name="connsiteY165" fmla="*/ 940071 h 945026"/>
                <a:gd name="connsiteX166" fmla="*/ 132557 w 202139"/>
                <a:gd name="connsiteY166" fmla="*/ 939762 h 945026"/>
                <a:gd name="connsiteX167" fmla="*/ 166625 w 202139"/>
                <a:gd name="connsiteY167" fmla="*/ 908170 h 945026"/>
                <a:gd name="connsiteX168" fmla="*/ 168483 w 202139"/>
                <a:gd name="connsiteY168" fmla="*/ 865121 h 945026"/>
                <a:gd name="connsiteX169" fmla="*/ 69789 w 202139"/>
                <a:gd name="connsiteY169" fmla="*/ 865121 h 945026"/>
                <a:gd name="connsiteX170" fmla="*/ 71646 w 202139"/>
                <a:gd name="connsiteY170" fmla="*/ 835285 h 945026"/>
                <a:gd name="connsiteX171" fmla="*/ 195326 w 202139"/>
                <a:gd name="connsiteY171" fmla="*/ 835285 h 945026"/>
                <a:gd name="connsiteX172" fmla="*/ 195326 w 202139"/>
                <a:gd name="connsiteY172" fmla="*/ 825374 h 945026"/>
                <a:gd name="connsiteX173" fmla="*/ 7226 w 202139"/>
                <a:gd name="connsiteY173" fmla="*/ 825374 h 945026"/>
                <a:gd name="connsiteX174" fmla="*/ 7226 w 202139"/>
                <a:gd name="connsiteY174" fmla="*/ 835285 h 945026"/>
                <a:gd name="connsiteX175" fmla="*/ 60497 w 202139"/>
                <a:gd name="connsiteY175" fmla="*/ 835285 h 945026"/>
                <a:gd name="connsiteX176" fmla="*/ 48418 w 202139"/>
                <a:gd name="connsiteY176" fmla="*/ 897847 h 945026"/>
                <a:gd name="connsiteX177" fmla="*/ 3200 w 202139"/>
                <a:gd name="connsiteY177" fmla="*/ 934909 h 945026"/>
                <a:gd name="connsiteX178" fmla="*/ 10737 w 202139"/>
                <a:gd name="connsiteY178" fmla="*/ 945026 h 945026"/>
                <a:gd name="connsiteX179" fmla="*/ 0 w 202139"/>
                <a:gd name="connsiteY179" fmla="*/ 945026 h 945026"/>
                <a:gd name="connsiteX180" fmla="*/ 0 w 202139"/>
                <a:gd name="connsiteY180" fmla="*/ 434359 h 945026"/>
                <a:gd name="connsiteX181" fmla="*/ 9291 w 202139"/>
                <a:gd name="connsiteY181" fmla="*/ 441069 h 945026"/>
                <a:gd name="connsiteX182" fmla="*/ 38713 w 202139"/>
                <a:gd name="connsiteY182" fmla="*/ 366635 h 945026"/>
                <a:gd name="connsiteX183" fmla="*/ 68344 w 202139"/>
                <a:gd name="connsiteY183" fmla="*/ 410408 h 945026"/>
                <a:gd name="connsiteX184" fmla="*/ 78047 w 202139"/>
                <a:gd name="connsiteY184" fmla="*/ 404110 h 945026"/>
                <a:gd name="connsiteX185" fmla="*/ 46560 w 202139"/>
                <a:gd name="connsiteY185" fmla="*/ 359202 h 945026"/>
                <a:gd name="connsiteX186" fmla="*/ 39127 w 202139"/>
                <a:gd name="connsiteY186" fmla="*/ 364157 h 945026"/>
                <a:gd name="connsiteX187" fmla="*/ 42741 w 202139"/>
                <a:gd name="connsiteY187" fmla="*/ 321829 h 945026"/>
                <a:gd name="connsiteX188" fmla="*/ 44186 w 202139"/>
                <a:gd name="connsiteY188" fmla="*/ 246983 h 945026"/>
                <a:gd name="connsiteX189" fmla="*/ 33242 w 202139"/>
                <a:gd name="connsiteY189" fmla="*/ 246983 h 945026"/>
                <a:gd name="connsiteX190" fmla="*/ 31693 w 202139"/>
                <a:gd name="connsiteY190" fmla="*/ 321210 h 945026"/>
                <a:gd name="connsiteX191" fmla="*/ 0 w 202139"/>
                <a:gd name="connsiteY191" fmla="*/ 434359 h 945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202139" h="945026">
                  <a:moveTo>
                    <a:pt x="98282" y="789344"/>
                  </a:moveTo>
                  <a:lnTo>
                    <a:pt x="88784" y="793990"/>
                  </a:lnTo>
                  <a:cubicBezTo>
                    <a:pt x="94771" y="804314"/>
                    <a:pt x="99865" y="813915"/>
                    <a:pt x="104063" y="822793"/>
                  </a:cubicBezTo>
                  <a:lnTo>
                    <a:pt x="114180" y="817528"/>
                  </a:lnTo>
                  <a:cubicBezTo>
                    <a:pt x="112047" y="813468"/>
                    <a:pt x="106747" y="804072"/>
                    <a:pt x="98282" y="789344"/>
                  </a:cubicBezTo>
                  <a:close/>
                  <a:moveTo>
                    <a:pt x="56677" y="747740"/>
                  </a:moveTo>
                  <a:lnTo>
                    <a:pt x="56677" y="772723"/>
                  </a:lnTo>
                  <a:lnTo>
                    <a:pt x="5264" y="772723"/>
                  </a:lnTo>
                  <a:lnTo>
                    <a:pt x="5264" y="782634"/>
                  </a:lnTo>
                  <a:lnTo>
                    <a:pt x="56677" y="782634"/>
                  </a:lnTo>
                  <a:lnTo>
                    <a:pt x="56677" y="807101"/>
                  </a:lnTo>
                  <a:lnTo>
                    <a:pt x="67620" y="807101"/>
                  </a:lnTo>
                  <a:lnTo>
                    <a:pt x="67620" y="782634"/>
                  </a:lnTo>
                  <a:lnTo>
                    <a:pt x="134724" y="782634"/>
                  </a:lnTo>
                  <a:lnTo>
                    <a:pt x="134724" y="807101"/>
                  </a:lnTo>
                  <a:lnTo>
                    <a:pt x="145668" y="807101"/>
                  </a:lnTo>
                  <a:lnTo>
                    <a:pt x="145668" y="782634"/>
                  </a:lnTo>
                  <a:lnTo>
                    <a:pt x="197287" y="782634"/>
                  </a:lnTo>
                  <a:lnTo>
                    <a:pt x="197287" y="772723"/>
                  </a:lnTo>
                  <a:lnTo>
                    <a:pt x="145668" y="772723"/>
                  </a:lnTo>
                  <a:lnTo>
                    <a:pt x="145668" y="747740"/>
                  </a:lnTo>
                  <a:lnTo>
                    <a:pt x="134724" y="747740"/>
                  </a:lnTo>
                  <a:lnTo>
                    <a:pt x="134724" y="772723"/>
                  </a:lnTo>
                  <a:lnTo>
                    <a:pt x="67620" y="772723"/>
                  </a:lnTo>
                  <a:lnTo>
                    <a:pt x="67620" y="747740"/>
                  </a:lnTo>
                  <a:close/>
                  <a:moveTo>
                    <a:pt x="38301" y="612047"/>
                  </a:moveTo>
                  <a:lnTo>
                    <a:pt x="38301" y="622371"/>
                  </a:lnTo>
                  <a:lnTo>
                    <a:pt x="69168" y="622371"/>
                  </a:lnTo>
                  <a:cubicBezTo>
                    <a:pt x="65246" y="655063"/>
                    <a:pt x="44013" y="677913"/>
                    <a:pt x="5471" y="690920"/>
                  </a:cubicBezTo>
                  <a:cubicBezTo>
                    <a:pt x="7673" y="693605"/>
                    <a:pt x="10082" y="696977"/>
                    <a:pt x="12698" y="701038"/>
                  </a:cubicBezTo>
                  <a:cubicBezTo>
                    <a:pt x="54199" y="685690"/>
                    <a:pt x="76946" y="659468"/>
                    <a:pt x="80938" y="622371"/>
                  </a:cubicBezTo>
                  <a:lnTo>
                    <a:pt x="148662" y="622371"/>
                  </a:lnTo>
                  <a:cubicBezTo>
                    <a:pt x="148248" y="634209"/>
                    <a:pt x="147457" y="646632"/>
                    <a:pt x="146287" y="659639"/>
                  </a:cubicBezTo>
                  <a:cubicBezTo>
                    <a:pt x="145599" y="677053"/>
                    <a:pt x="136790" y="685209"/>
                    <a:pt x="119859" y="684107"/>
                  </a:cubicBezTo>
                  <a:cubicBezTo>
                    <a:pt x="108364" y="684107"/>
                    <a:pt x="97009" y="683900"/>
                    <a:pt x="85791" y="683488"/>
                  </a:cubicBezTo>
                  <a:cubicBezTo>
                    <a:pt x="86891" y="686928"/>
                    <a:pt x="87820" y="690955"/>
                    <a:pt x="88577" y="695567"/>
                  </a:cubicBezTo>
                  <a:cubicBezTo>
                    <a:pt x="93671" y="695567"/>
                    <a:pt x="97318" y="695567"/>
                    <a:pt x="99520" y="695567"/>
                  </a:cubicBezTo>
                  <a:cubicBezTo>
                    <a:pt x="102205" y="695567"/>
                    <a:pt x="104683" y="695532"/>
                    <a:pt x="106954" y="695463"/>
                  </a:cubicBezTo>
                  <a:cubicBezTo>
                    <a:pt x="111496" y="695463"/>
                    <a:pt x="116314" y="695360"/>
                    <a:pt x="121407" y="695153"/>
                  </a:cubicBezTo>
                  <a:cubicBezTo>
                    <a:pt x="144601" y="695153"/>
                    <a:pt x="156645" y="683935"/>
                    <a:pt x="157540" y="661498"/>
                  </a:cubicBezTo>
                  <a:cubicBezTo>
                    <a:pt x="158848" y="646219"/>
                    <a:pt x="159811" y="629735"/>
                    <a:pt x="160431" y="612047"/>
                  </a:cubicBezTo>
                  <a:close/>
                  <a:moveTo>
                    <a:pt x="73608" y="554956"/>
                  </a:moveTo>
                  <a:cubicBezTo>
                    <a:pt x="53925" y="579459"/>
                    <a:pt x="29732" y="598970"/>
                    <a:pt x="1032" y="613492"/>
                  </a:cubicBezTo>
                  <a:cubicBezTo>
                    <a:pt x="3166" y="616108"/>
                    <a:pt x="5575" y="619481"/>
                    <a:pt x="8259" y="623609"/>
                  </a:cubicBezTo>
                  <a:cubicBezTo>
                    <a:pt x="38473" y="606335"/>
                    <a:pt x="63353" y="585480"/>
                    <a:pt x="82899" y="561048"/>
                  </a:cubicBezTo>
                  <a:close/>
                  <a:moveTo>
                    <a:pt x="127292" y="553925"/>
                  </a:moveTo>
                  <a:lnTo>
                    <a:pt x="117587" y="559189"/>
                  </a:lnTo>
                  <a:cubicBezTo>
                    <a:pt x="134586" y="586169"/>
                    <a:pt x="159811" y="606954"/>
                    <a:pt x="193260" y="621545"/>
                  </a:cubicBezTo>
                  <a:cubicBezTo>
                    <a:pt x="194981" y="618448"/>
                    <a:pt x="197287" y="614766"/>
                    <a:pt x="200177" y="610499"/>
                  </a:cubicBezTo>
                  <a:cubicBezTo>
                    <a:pt x="170032" y="600106"/>
                    <a:pt x="145737" y="581247"/>
                    <a:pt x="127292" y="553925"/>
                  </a:cubicBezTo>
                  <a:close/>
                  <a:moveTo>
                    <a:pt x="59671" y="501273"/>
                  </a:moveTo>
                  <a:lnTo>
                    <a:pt x="59671" y="522747"/>
                  </a:lnTo>
                  <a:lnTo>
                    <a:pt x="2581" y="522747"/>
                  </a:lnTo>
                  <a:lnTo>
                    <a:pt x="2581" y="533380"/>
                  </a:lnTo>
                  <a:lnTo>
                    <a:pt x="59671" y="533380"/>
                  </a:lnTo>
                  <a:lnTo>
                    <a:pt x="59671" y="549485"/>
                  </a:lnTo>
                  <a:lnTo>
                    <a:pt x="70615" y="549485"/>
                  </a:lnTo>
                  <a:lnTo>
                    <a:pt x="70615" y="533380"/>
                  </a:lnTo>
                  <a:lnTo>
                    <a:pt x="132144" y="533380"/>
                  </a:lnTo>
                  <a:lnTo>
                    <a:pt x="132144" y="549176"/>
                  </a:lnTo>
                  <a:lnTo>
                    <a:pt x="143190" y="549176"/>
                  </a:lnTo>
                  <a:lnTo>
                    <a:pt x="143190" y="533380"/>
                  </a:lnTo>
                  <a:lnTo>
                    <a:pt x="200177" y="533380"/>
                  </a:lnTo>
                  <a:lnTo>
                    <a:pt x="200177" y="522747"/>
                  </a:lnTo>
                  <a:lnTo>
                    <a:pt x="143190" y="522747"/>
                  </a:lnTo>
                  <a:lnTo>
                    <a:pt x="143190" y="501273"/>
                  </a:lnTo>
                  <a:lnTo>
                    <a:pt x="132144" y="501273"/>
                  </a:lnTo>
                  <a:lnTo>
                    <a:pt x="132144" y="522747"/>
                  </a:lnTo>
                  <a:lnTo>
                    <a:pt x="70615" y="522747"/>
                  </a:lnTo>
                  <a:lnTo>
                    <a:pt x="70615" y="501273"/>
                  </a:lnTo>
                  <a:close/>
                  <a:moveTo>
                    <a:pt x="87339" y="352904"/>
                  </a:moveTo>
                  <a:lnTo>
                    <a:pt x="87339" y="363434"/>
                  </a:lnTo>
                  <a:lnTo>
                    <a:pt x="190267" y="363434"/>
                  </a:lnTo>
                  <a:lnTo>
                    <a:pt x="190267" y="352904"/>
                  </a:lnTo>
                  <a:close/>
                  <a:moveTo>
                    <a:pt x="10737" y="286109"/>
                  </a:moveTo>
                  <a:lnTo>
                    <a:pt x="1032" y="288587"/>
                  </a:lnTo>
                  <a:cubicBezTo>
                    <a:pt x="4473" y="301113"/>
                    <a:pt x="8156" y="315773"/>
                    <a:pt x="12079" y="332567"/>
                  </a:cubicBezTo>
                  <a:lnTo>
                    <a:pt x="22402" y="329882"/>
                  </a:lnTo>
                  <a:cubicBezTo>
                    <a:pt x="18548" y="313846"/>
                    <a:pt x="14660" y="299256"/>
                    <a:pt x="10737" y="286109"/>
                  </a:cubicBezTo>
                  <a:close/>
                  <a:moveTo>
                    <a:pt x="63181" y="285077"/>
                  </a:moveTo>
                  <a:cubicBezTo>
                    <a:pt x="59946" y="299530"/>
                    <a:pt x="55439" y="314121"/>
                    <a:pt x="49657" y="328849"/>
                  </a:cubicBezTo>
                  <a:lnTo>
                    <a:pt x="59671" y="331947"/>
                  </a:lnTo>
                  <a:cubicBezTo>
                    <a:pt x="64695" y="317975"/>
                    <a:pt x="69272" y="303315"/>
                    <a:pt x="73402" y="287968"/>
                  </a:cubicBezTo>
                  <a:close/>
                  <a:moveTo>
                    <a:pt x="101689" y="246569"/>
                  </a:moveTo>
                  <a:lnTo>
                    <a:pt x="92604" y="252040"/>
                  </a:lnTo>
                  <a:cubicBezTo>
                    <a:pt x="101895" y="264980"/>
                    <a:pt x="109500" y="276198"/>
                    <a:pt x="115420" y="285696"/>
                  </a:cubicBezTo>
                  <a:lnTo>
                    <a:pt x="125846" y="279502"/>
                  </a:lnTo>
                  <a:cubicBezTo>
                    <a:pt x="118000" y="268215"/>
                    <a:pt x="109947" y="257237"/>
                    <a:pt x="101689" y="246569"/>
                  </a:cubicBezTo>
                  <a:close/>
                  <a:moveTo>
                    <a:pt x="173542" y="245743"/>
                  </a:moveTo>
                  <a:cubicBezTo>
                    <a:pt x="164250" y="261643"/>
                    <a:pt x="154616" y="276852"/>
                    <a:pt x="144636" y="291374"/>
                  </a:cubicBezTo>
                  <a:lnTo>
                    <a:pt x="80525" y="291374"/>
                  </a:lnTo>
                  <a:lnTo>
                    <a:pt x="80525" y="301905"/>
                  </a:lnTo>
                  <a:lnTo>
                    <a:pt x="198319" y="301905"/>
                  </a:lnTo>
                  <a:lnTo>
                    <a:pt x="198319" y="291374"/>
                  </a:lnTo>
                  <a:lnTo>
                    <a:pt x="157334" y="291374"/>
                  </a:lnTo>
                  <a:cubicBezTo>
                    <a:pt x="165731" y="279330"/>
                    <a:pt x="174815" y="265875"/>
                    <a:pt x="184588" y="251009"/>
                  </a:cubicBezTo>
                  <a:close/>
                  <a:moveTo>
                    <a:pt x="67827" y="156921"/>
                  </a:moveTo>
                  <a:cubicBezTo>
                    <a:pt x="45252" y="161258"/>
                    <a:pt x="23194" y="165283"/>
                    <a:pt x="1652" y="169000"/>
                  </a:cubicBezTo>
                  <a:lnTo>
                    <a:pt x="4026" y="179736"/>
                  </a:lnTo>
                  <a:cubicBezTo>
                    <a:pt x="21301" y="176227"/>
                    <a:pt x="42499" y="172304"/>
                    <a:pt x="67620" y="167967"/>
                  </a:cubicBezTo>
                  <a:cubicBezTo>
                    <a:pt x="67551" y="166798"/>
                    <a:pt x="67518" y="165455"/>
                    <a:pt x="67518" y="163941"/>
                  </a:cubicBezTo>
                  <a:cubicBezTo>
                    <a:pt x="67518" y="161532"/>
                    <a:pt x="67620" y="159192"/>
                    <a:pt x="67827" y="156921"/>
                  </a:cubicBezTo>
                  <a:close/>
                  <a:moveTo>
                    <a:pt x="94049" y="117381"/>
                  </a:moveTo>
                  <a:lnTo>
                    <a:pt x="138647" y="117381"/>
                  </a:lnTo>
                  <a:lnTo>
                    <a:pt x="138647" y="149695"/>
                  </a:lnTo>
                  <a:lnTo>
                    <a:pt x="94049" y="149695"/>
                  </a:lnTo>
                  <a:close/>
                  <a:moveTo>
                    <a:pt x="94049" y="75776"/>
                  </a:moveTo>
                  <a:lnTo>
                    <a:pt x="138647" y="75776"/>
                  </a:lnTo>
                  <a:lnTo>
                    <a:pt x="138647" y="107883"/>
                  </a:lnTo>
                  <a:lnTo>
                    <a:pt x="94049" y="107883"/>
                  </a:lnTo>
                  <a:close/>
                  <a:moveTo>
                    <a:pt x="83518" y="65762"/>
                  </a:moveTo>
                  <a:lnTo>
                    <a:pt x="83518" y="159708"/>
                  </a:lnTo>
                  <a:lnTo>
                    <a:pt x="149281" y="159708"/>
                  </a:lnTo>
                  <a:lnTo>
                    <a:pt x="149281" y="65762"/>
                  </a:lnTo>
                  <a:close/>
                  <a:moveTo>
                    <a:pt x="35514" y="3614"/>
                  </a:moveTo>
                  <a:cubicBezTo>
                    <a:pt x="28838" y="19581"/>
                    <a:pt x="20888" y="35376"/>
                    <a:pt x="11665" y="50999"/>
                  </a:cubicBezTo>
                  <a:cubicBezTo>
                    <a:pt x="7399" y="57951"/>
                    <a:pt x="3716" y="62940"/>
                    <a:pt x="619" y="65969"/>
                  </a:cubicBezTo>
                  <a:lnTo>
                    <a:pt x="4439" y="77015"/>
                  </a:lnTo>
                  <a:cubicBezTo>
                    <a:pt x="10427" y="76327"/>
                    <a:pt x="21439" y="75776"/>
                    <a:pt x="37475" y="75364"/>
                  </a:cubicBezTo>
                  <a:cubicBezTo>
                    <a:pt x="29836" y="87615"/>
                    <a:pt x="22987" y="97835"/>
                    <a:pt x="16931" y="106024"/>
                  </a:cubicBezTo>
                  <a:cubicBezTo>
                    <a:pt x="11563" y="113458"/>
                    <a:pt x="7261" y="118379"/>
                    <a:pt x="4026" y="120788"/>
                  </a:cubicBezTo>
                  <a:lnTo>
                    <a:pt x="8672" y="131937"/>
                  </a:lnTo>
                  <a:cubicBezTo>
                    <a:pt x="20509" y="130217"/>
                    <a:pt x="38335" y="128461"/>
                    <a:pt x="62149" y="126673"/>
                  </a:cubicBezTo>
                  <a:cubicBezTo>
                    <a:pt x="62355" y="123231"/>
                    <a:pt x="62768" y="119790"/>
                    <a:pt x="63388" y="116349"/>
                  </a:cubicBezTo>
                  <a:cubicBezTo>
                    <a:pt x="61942" y="116486"/>
                    <a:pt x="59809" y="116693"/>
                    <a:pt x="56987" y="116968"/>
                  </a:cubicBezTo>
                  <a:cubicBezTo>
                    <a:pt x="41639" y="118551"/>
                    <a:pt x="29044" y="119755"/>
                    <a:pt x="19202" y="120581"/>
                  </a:cubicBezTo>
                  <a:cubicBezTo>
                    <a:pt x="36064" y="96355"/>
                    <a:pt x="52204" y="71199"/>
                    <a:pt x="67620" y="45115"/>
                  </a:cubicBezTo>
                  <a:lnTo>
                    <a:pt x="56884" y="40675"/>
                  </a:lnTo>
                  <a:cubicBezTo>
                    <a:pt x="52685" y="48728"/>
                    <a:pt x="48178" y="56815"/>
                    <a:pt x="43360" y="64936"/>
                  </a:cubicBezTo>
                  <a:cubicBezTo>
                    <a:pt x="33036" y="65211"/>
                    <a:pt x="23297" y="65659"/>
                    <a:pt x="14143" y="66278"/>
                  </a:cubicBezTo>
                  <a:cubicBezTo>
                    <a:pt x="25018" y="48452"/>
                    <a:pt x="36030" y="28906"/>
                    <a:pt x="47179" y="7639"/>
                  </a:cubicBezTo>
                  <a:close/>
                  <a:moveTo>
                    <a:pt x="0" y="0"/>
                  </a:moveTo>
                  <a:lnTo>
                    <a:pt x="104063" y="0"/>
                  </a:lnTo>
                  <a:cubicBezTo>
                    <a:pt x="93395" y="24089"/>
                    <a:pt x="80285" y="45528"/>
                    <a:pt x="64730" y="64317"/>
                  </a:cubicBezTo>
                  <a:cubicBezTo>
                    <a:pt x="68584" y="66795"/>
                    <a:pt x="71681" y="69066"/>
                    <a:pt x="74021" y="71130"/>
                  </a:cubicBezTo>
                  <a:cubicBezTo>
                    <a:pt x="82899" y="59705"/>
                    <a:pt x="90711" y="48212"/>
                    <a:pt x="97456" y="36649"/>
                  </a:cubicBezTo>
                  <a:lnTo>
                    <a:pt x="182421" y="36649"/>
                  </a:lnTo>
                  <a:cubicBezTo>
                    <a:pt x="181733" y="82004"/>
                    <a:pt x="180631" y="123576"/>
                    <a:pt x="179117" y="161360"/>
                  </a:cubicBezTo>
                  <a:cubicBezTo>
                    <a:pt x="178910" y="177603"/>
                    <a:pt x="170651" y="185414"/>
                    <a:pt x="154340" y="184795"/>
                  </a:cubicBezTo>
                  <a:cubicBezTo>
                    <a:pt x="143396" y="184795"/>
                    <a:pt x="133589" y="184588"/>
                    <a:pt x="124917" y="184176"/>
                  </a:cubicBezTo>
                  <a:cubicBezTo>
                    <a:pt x="126432" y="188580"/>
                    <a:pt x="127430" y="192401"/>
                    <a:pt x="127911" y="195636"/>
                  </a:cubicBezTo>
                  <a:cubicBezTo>
                    <a:pt x="132384" y="195636"/>
                    <a:pt x="135757" y="195636"/>
                    <a:pt x="138028" y="195636"/>
                  </a:cubicBezTo>
                  <a:cubicBezTo>
                    <a:pt x="140644" y="195636"/>
                    <a:pt x="142949" y="195636"/>
                    <a:pt x="144946" y="195636"/>
                  </a:cubicBezTo>
                  <a:cubicBezTo>
                    <a:pt x="149212" y="195567"/>
                    <a:pt x="152757" y="195498"/>
                    <a:pt x="155578" y="195429"/>
                  </a:cubicBezTo>
                  <a:cubicBezTo>
                    <a:pt x="178498" y="196117"/>
                    <a:pt x="189991" y="184967"/>
                    <a:pt x="190060" y="161980"/>
                  </a:cubicBezTo>
                  <a:cubicBezTo>
                    <a:pt x="191712" y="122130"/>
                    <a:pt x="192917" y="76946"/>
                    <a:pt x="193674" y="26429"/>
                  </a:cubicBezTo>
                  <a:lnTo>
                    <a:pt x="103134" y="26429"/>
                  </a:lnTo>
                  <a:cubicBezTo>
                    <a:pt x="107195" y="19271"/>
                    <a:pt x="111014" y="11665"/>
                    <a:pt x="114594" y="3614"/>
                  </a:cubicBezTo>
                  <a:lnTo>
                    <a:pt x="104063" y="0"/>
                  </a:lnTo>
                  <a:lnTo>
                    <a:pt x="202139" y="0"/>
                  </a:lnTo>
                  <a:lnTo>
                    <a:pt x="202139" y="420732"/>
                  </a:lnTo>
                  <a:lnTo>
                    <a:pt x="68963" y="420732"/>
                  </a:lnTo>
                  <a:lnTo>
                    <a:pt x="68963" y="431364"/>
                  </a:lnTo>
                  <a:lnTo>
                    <a:pt x="202139" y="431364"/>
                  </a:lnTo>
                  <a:lnTo>
                    <a:pt x="202139" y="945026"/>
                  </a:lnTo>
                  <a:lnTo>
                    <a:pt x="10737" y="945026"/>
                  </a:lnTo>
                  <a:cubicBezTo>
                    <a:pt x="45286" y="928095"/>
                    <a:pt x="64488" y="904763"/>
                    <a:pt x="68344" y="875032"/>
                  </a:cubicBezTo>
                  <a:lnTo>
                    <a:pt x="157127" y="875032"/>
                  </a:lnTo>
                  <a:cubicBezTo>
                    <a:pt x="156783" y="886250"/>
                    <a:pt x="156130" y="897365"/>
                    <a:pt x="155166" y="908377"/>
                  </a:cubicBezTo>
                  <a:cubicBezTo>
                    <a:pt x="154752" y="922830"/>
                    <a:pt x="146872" y="929609"/>
                    <a:pt x="131524" y="928715"/>
                  </a:cubicBezTo>
                  <a:cubicBezTo>
                    <a:pt x="126568" y="928715"/>
                    <a:pt x="122990" y="928715"/>
                    <a:pt x="120788" y="928715"/>
                  </a:cubicBezTo>
                  <a:cubicBezTo>
                    <a:pt x="118172" y="928715"/>
                    <a:pt x="115763" y="928681"/>
                    <a:pt x="113561" y="928612"/>
                  </a:cubicBezTo>
                  <a:cubicBezTo>
                    <a:pt x="109087" y="928543"/>
                    <a:pt x="103994" y="928371"/>
                    <a:pt x="98282" y="928095"/>
                  </a:cubicBezTo>
                  <a:cubicBezTo>
                    <a:pt x="99658" y="932363"/>
                    <a:pt x="100587" y="936389"/>
                    <a:pt x="101070" y="940174"/>
                  </a:cubicBezTo>
                  <a:cubicBezTo>
                    <a:pt x="105336" y="940174"/>
                    <a:pt x="108571" y="940174"/>
                    <a:pt x="110773" y="940174"/>
                  </a:cubicBezTo>
                  <a:cubicBezTo>
                    <a:pt x="113389" y="940174"/>
                    <a:pt x="115832" y="940140"/>
                    <a:pt x="118103" y="940071"/>
                  </a:cubicBezTo>
                  <a:cubicBezTo>
                    <a:pt x="122852" y="940003"/>
                    <a:pt x="127670" y="939899"/>
                    <a:pt x="132557" y="939762"/>
                  </a:cubicBezTo>
                  <a:cubicBezTo>
                    <a:pt x="154718" y="939967"/>
                    <a:pt x="166074" y="929438"/>
                    <a:pt x="166625" y="908170"/>
                  </a:cubicBezTo>
                  <a:cubicBezTo>
                    <a:pt x="167657" y="892341"/>
                    <a:pt x="168276" y="877991"/>
                    <a:pt x="168483" y="865121"/>
                  </a:cubicBezTo>
                  <a:lnTo>
                    <a:pt x="69789" y="865121"/>
                  </a:lnTo>
                  <a:cubicBezTo>
                    <a:pt x="70820" y="856380"/>
                    <a:pt x="71441" y="846434"/>
                    <a:pt x="71646" y="835285"/>
                  </a:cubicBezTo>
                  <a:lnTo>
                    <a:pt x="195326" y="835285"/>
                  </a:lnTo>
                  <a:lnTo>
                    <a:pt x="195326" y="825374"/>
                  </a:lnTo>
                  <a:lnTo>
                    <a:pt x="7226" y="825374"/>
                  </a:lnTo>
                  <a:lnTo>
                    <a:pt x="7226" y="835285"/>
                  </a:lnTo>
                  <a:lnTo>
                    <a:pt x="60497" y="835285"/>
                  </a:lnTo>
                  <a:cubicBezTo>
                    <a:pt x="60359" y="864122"/>
                    <a:pt x="56334" y="884976"/>
                    <a:pt x="48418" y="897847"/>
                  </a:cubicBezTo>
                  <a:cubicBezTo>
                    <a:pt x="41329" y="911131"/>
                    <a:pt x="26256" y="923484"/>
                    <a:pt x="3200" y="934909"/>
                  </a:cubicBezTo>
                  <a:cubicBezTo>
                    <a:pt x="6366" y="938626"/>
                    <a:pt x="8878" y="941998"/>
                    <a:pt x="10737" y="945026"/>
                  </a:cubicBezTo>
                  <a:lnTo>
                    <a:pt x="0" y="945026"/>
                  </a:lnTo>
                  <a:lnTo>
                    <a:pt x="0" y="434359"/>
                  </a:lnTo>
                  <a:cubicBezTo>
                    <a:pt x="2959" y="436148"/>
                    <a:pt x="6056" y="438385"/>
                    <a:pt x="9291" y="441069"/>
                  </a:cubicBezTo>
                  <a:cubicBezTo>
                    <a:pt x="25672" y="417049"/>
                    <a:pt x="35478" y="392237"/>
                    <a:pt x="38713" y="366635"/>
                  </a:cubicBezTo>
                  <a:cubicBezTo>
                    <a:pt x="47799" y="379229"/>
                    <a:pt x="57675" y="393820"/>
                    <a:pt x="68344" y="410408"/>
                  </a:cubicBezTo>
                  <a:lnTo>
                    <a:pt x="78047" y="404110"/>
                  </a:lnTo>
                  <a:cubicBezTo>
                    <a:pt x="70408" y="392616"/>
                    <a:pt x="59912" y="377646"/>
                    <a:pt x="46560" y="359202"/>
                  </a:cubicBezTo>
                  <a:lnTo>
                    <a:pt x="39127" y="364157"/>
                  </a:lnTo>
                  <a:cubicBezTo>
                    <a:pt x="40710" y="352526"/>
                    <a:pt x="41915" y="338417"/>
                    <a:pt x="42741" y="321829"/>
                  </a:cubicBezTo>
                  <a:cubicBezTo>
                    <a:pt x="43703" y="300356"/>
                    <a:pt x="44186" y="275407"/>
                    <a:pt x="44186" y="246983"/>
                  </a:cubicBezTo>
                  <a:lnTo>
                    <a:pt x="33242" y="246983"/>
                  </a:lnTo>
                  <a:cubicBezTo>
                    <a:pt x="33242" y="272517"/>
                    <a:pt x="32726" y="297259"/>
                    <a:pt x="31693" y="321210"/>
                  </a:cubicBezTo>
                  <a:cubicBezTo>
                    <a:pt x="31624" y="368631"/>
                    <a:pt x="21061" y="406347"/>
                    <a:pt x="0" y="43435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格式工厂生如夏花-朴树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108"/>
          <a:stretch>
            <a:fillRect/>
          </a:stretch>
        </p:blipFill>
        <p:spPr>
          <a:xfrm>
            <a:off x="-1657350" y="17408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31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8" dur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6578075" y="4302789"/>
            <a:ext cx="1260000" cy="1260000"/>
          </a:xfrm>
          <a:prstGeom prst="ellipse">
            <a:avLst/>
          </a:prstGeom>
          <a:solidFill>
            <a:srgbClr val="DE6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-5518456" y="8838661"/>
            <a:ext cx="1260000" cy="1260000"/>
          </a:xfrm>
          <a:prstGeom prst="ellipse">
            <a:avLst/>
          </a:prstGeom>
          <a:solidFill>
            <a:srgbClr val="C83D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9312581" y="8579898"/>
            <a:ext cx="1260000" cy="1260000"/>
          </a:xfrm>
          <a:prstGeom prst="ellipse">
            <a:avLst/>
          </a:prstGeom>
          <a:solidFill>
            <a:srgbClr val="9000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3553356" y="8516390"/>
            <a:ext cx="1260000" cy="1260000"/>
          </a:xfrm>
          <a:prstGeom prst="ellipse">
            <a:avLst/>
          </a:prstGeom>
          <a:solidFill>
            <a:srgbClr val="5528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-2443525" y="5890569"/>
            <a:ext cx="1260000" cy="1260000"/>
          </a:xfrm>
          <a:prstGeom prst="ellipse">
            <a:avLst/>
          </a:prstGeom>
          <a:solidFill>
            <a:srgbClr val="8263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-6001337" y="8308324"/>
            <a:ext cx="1260000" cy="1260000"/>
          </a:xfrm>
          <a:prstGeom prst="ellipse">
            <a:avLst/>
          </a:prstGeom>
          <a:solidFill>
            <a:srgbClr val="A689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-2450576" y="4599652"/>
            <a:ext cx="1260000" cy="1260000"/>
          </a:xfrm>
          <a:prstGeom prst="ellipse">
            <a:avLst/>
          </a:prstGeom>
          <a:solidFill>
            <a:srgbClr val="03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-2615676" y="4599652"/>
            <a:ext cx="1260000" cy="1260000"/>
          </a:xfrm>
          <a:prstGeom prst="ellipse">
            <a:avLst/>
          </a:prstGeom>
          <a:solidFill>
            <a:srgbClr val="FFD3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-2953813" y="4726652"/>
            <a:ext cx="1260000" cy="1260000"/>
          </a:xfrm>
          <a:prstGeom prst="ellipse">
            <a:avLst/>
          </a:prstGeom>
          <a:solidFill>
            <a:srgbClr val="FFC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-1223438" y="4842539"/>
            <a:ext cx="1260000" cy="1260000"/>
          </a:xfrm>
          <a:prstGeom prst="ellipse">
            <a:avLst/>
          </a:prstGeom>
          <a:solidFill>
            <a:srgbClr val="FFD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-1223438" y="5136227"/>
            <a:ext cx="1260000" cy="1260000"/>
          </a:xfrm>
          <a:prstGeom prst="ellipse">
            <a:avLst/>
          </a:prstGeom>
          <a:solidFill>
            <a:srgbClr val="F0C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6"/>
          <p:cNvSpPr>
            <a:spLocks/>
          </p:cNvSpPr>
          <p:nvPr/>
        </p:nvSpPr>
        <p:spPr bwMode="auto">
          <a:xfrm>
            <a:off x="-1223438" y="7628602"/>
            <a:ext cx="1260000" cy="1260000"/>
          </a:xfrm>
          <a:prstGeom prst="ellipse">
            <a:avLst/>
          </a:prstGeom>
          <a:solidFill>
            <a:srgbClr val="E7C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-1223438" y="6712614"/>
            <a:ext cx="1260000" cy="1260000"/>
          </a:xfrm>
          <a:prstGeom prst="ellipse">
            <a:avLst/>
          </a:prstGeom>
          <a:solidFill>
            <a:srgbClr val="F3CD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8"/>
          <p:cNvSpPr>
            <a:spLocks/>
          </p:cNvSpPr>
          <p:nvPr/>
        </p:nvSpPr>
        <p:spPr bwMode="auto">
          <a:xfrm>
            <a:off x="-4847700" y="6457027"/>
            <a:ext cx="1260000" cy="1260000"/>
          </a:xfrm>
          <a:prstGeom prst="ellipse">
            <a:avLst/>
          </a:prstGeom>
          <a:solidFill>
            <a:srgbClr val="FFA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9"/>
          <p:cNvSpPr>
            <a:spLocks/>
          </p:cNvSpPr>
          <p:nvPr/>
        </p:nvSpPr>
        <p:spPr bwMode="auto">
          <a:xfrm>
            <a:off x="-4847700" y="7369839"/>
            <a:ext cx="1260000" cy="1260000"/>
          </a:xfrm>
          <a:prstGeom prst="ellipse">
            <a:avLst/>
          </a:prstGeom>
          <a:solidFill>
            <a:srgbClr val="E49A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/>
          </p:cNvSpPr>
          <p:nvPr/>
        </p:nvSpPr>
        <p:spPr bwMode="auto">
          <a:xfrm>
            <a:off x="-3287188" y="7628602"/>
            <a:ext cx="1260000" cy="1260000"/>
          </a:xfrm>
          <a:prstGeom prst="ellipse">
            <a:avLst/>
          </a:prstGeom>
          <a:solidFill>
            <a:srgbClr val="E4A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-3287188" y="7628602"/>
            <a:ext cx="1260000" cy="1260000"/>
          </a:xfrm>
          <a:prstGeom prst="ellipse">
            <a:avLst/>
          </a:prstGeom>
          <a:solidFill>
            <a:srgbClr val="D695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-1388538" y="7628602"/>
            <a:ext cx="1260000" cy="1260000"/>
          </a:xfrm>
          <a:prstGeom prst="ellipse">
            <a:avLst/>
          </a:prstGeom>
          <a:solidFill>
            <a:srgbClr val="D6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-1223438" y="7628602"/>
            <a:ext cx="1260000" cy="1260000"/>
          </a:xfrm>
          <a:prstGeom prst="ellipse">
            <a:avLst/>
          </a:prstGeom>
          <a:solidFill>
            <a:srgbClr val="DBC0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4"/>
          <p:cNvSpPr>
            <a:spLocks/>
          </p:cNvSpPr>
          <p:nvPr/>
        </p:nvSpPr>
        <p:spPr bwMode="auto">
          <a:xfrm>
            <a:off x="-4270962" y="9479899"/>
            <a:ext cx="1260000" cy="1260000"/>
          </a:xfrm>
          <a:prstGeom prst="ellipse">
            <a:avLst/>
          </a:prstGeom>
          <a:solidFill>
            <a:srgbClr val="588C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>
            <a:off x="-4436062" y="9479899"/>
            <a:ext cx="1260000" cy="1260000"/>
          </a:xfrm>
          <a:prstGeom prst="ellipse">
            <a:avLst/>
          </a:prstGeom>
          <a:solidFill>
            <a:srgbClr val="557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6"/>
          <p:cNvSpPr>
            <a:spLocks/>
          </p:cNvSpPr>
          <p:nvPr/>
        </p:nvSpPr>
        <p:spPr bwMode="auto">
          <a:xfrm>
            <a:off x="-2605675" y="9738661"/>
            <a:ext cx="1260000" cy="1260000"/>
          </a:xfrm>
          <a:prstGeom prst="ellipse">
            <a:avLst/>
          </a:prstGeom>
          <a:solidFill>
            <a:srgbClr val="459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7"/>
          <p:cNvSpPr>
            <a:spLocks/>
          </p:cNvSpPr>
          <p:nvPr/>
        </p:nvSpPr>
        <p:spPr bwMode="auto">
          <a:xfrm>
            <a:off x="-1773227" y="8975884"/>
            <a:ext cx="1260000" cy="1260000"/>
          </a:xfrm>
          <a:prstGeom prst="ellipse">
            <a:avLst/>
          </a:prstGeom>
          <a:solidFill>
            <a:srgbClr val="1471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8"/>
          <p:cNvSpPr>
            <a:spLocks/>
          </p:cNvSpPr>
          <p:nvPr/>
        </p:nvSpPr>
        <p:spPr bwMode="auto">
          <a:xfrm>
            <a:off x="-4777803" y="9400295"/>
            <a:ext cx="1260000" cy="1260000"/>
          </a:xfrm>
          <a:prstGeom prst="ellipse">
            <a:avLst/>
          </a:prstGeom>
          <a:solidFill>
            <a:srgbClr val="4561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9"/>
          <p:cNvSpPr>
            <a:spLocks/>
          </p:cNvSpPr>
          <p:nvPr/>
        </p:nvSpPr>
        <p:spPr bwMode="auto">
          <a:xfrm>
            <a:off x="-2450576" y="4599651"/>
            <a:ext cx="1260000" cy="1260000"/>
          </a:xfrm>
          <a:prstGeom prst="ellipse">
            <a:avLst/>
          </a:prstGeom>
          <a:solidFill>
            <a:srgbClr val="FFF8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0"/>
          <p:cNvSpPr>
            <a:spLocks/>
          </p:cNvSpPr>
          <p:nvPr/>
        </p:nvSpPr>
        <p:spPr bwMode="auto">
          <a:xfrm>
            <a:off x="-1639363" y="5147339"/>
            <a:ext cx="1260000" cy="1260000"/>
          </a:xfrm>
          <a:prstGeom prst="ellipse">
            <a:avLst/>
          </a:prstGeom>
          <a:solidFill>
            <a:srgbClr val="FFF8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1"/>
          <p:cNvSpPr>
            <a:spLocks/>
          </p:cNvSpPr>
          <p:nvPr/>
        </p:nvSpPr>
        <p:spPr bwMode="auto">
          <a:xfrm>
            <a:off x="-844026" y="3491577"/>
            <a:ext cx="1260000" cy="1260000"/>
          </a:xfrm>
          <a:prstGeom prst="ellipse">
            <a:avLst/>
          </a:prstGeom>
          <a:solidFill>
            <a:srgbClr val="C597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2"/>
          <p:cNvSpPr>
            <a:spLocks/>
          </p:cNvSpPr>
          <p:nvPr/>
        </p:nvSpPr>
        <p:spPr bwMode="auto">
          <a:xfrm>
            <a:off x="-9676119" y="8222711"/>
            <a:ext cx="1260000" cy="1260000"/>
          </a:xfrm>
          <a:prstGeom prst="ellipse">
            <a:avLst/>
          </a:prstGeom>
          <a:solidFill>
            <a:srgbClr val="D90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3"/>
          <p:cNvSpPr>
            <a:spLocks/>
          </p:cNvSpPr>
          <p:nvPr/>
        </p:nvSpPr>
        <p:spPr bwMode="auto">
          <a:xfrm>
            <a:off x="-2443525" y="5120632"/>
            <a:ext cx="1260000" cy="1260000"/>
          </a:xfrm>
          <a:prstGeom prst="ellipse">
            <a:avLst/>
          </a:prstGeom>
          <a:solidFill>
            <a:srgbClr val="D1A8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4"/>
          <p:cNvSpPr>
            <a:spLocks/>
          </p:cNvSpPr>
          <p:nvPr/>
        </p:nvSpPr>
        <p:spPr bwMode="auto">
          <a:xfrm>
            <a:off x="-9312581" y="8579898"/>
            <a:ext cx="1260000" cy="1260000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5"/>
          <p:cNvSpPr>
            <a:spLocks/>
          </p:cNvSpPr>
          <p:nvPr/>
        </p:nvSpPr>
        <p:spPr bwMode="auto">
          <a:xfrm>
            <a:off x="-4270962" y="9479899"/>
            <a:ext cx="1260000" cy="1260000"/>
          </a:xfrm>
          <a:prstGeom prst="ellipse">
            <a:avLst/>
          </a:prstGeom>
          <a:solidFill>
            <a:srgbClr val="90A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6"/>
          <p:cNvSpPr>
            <a:spLocks/>
          </p:cNvSpPr>
          <p:nvPr/>
        </p:nvSpPr>
        <p:spPr bwMode="auto">
          <a:xfrm>
            <a:off x="-2776901" y="7974957"/>
            <a:ext cx="1260000" cy="1260000"/>
          </a:xfrm>
          <a:prstGeom prst="ellipse">
            <a:avLst/>
          </a:prstGeom>
          <a:solidFill>
            <a:srgbClr val="B9AB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7"/>
          <p:cNvSpPr>
            <a:spLocks/>
          </p:cNvSpPr>
          <p:nvPr/>
        </p:nvSpPr>
        <p:spPr bwMode="auto">
          <a:xfrm>
            <a:off x="-743537" y="9738661"/>
            <a:ext cx="1260000" cy="1260000"/>
          </a:xfrm>
          <a:prstGeom prst="ellipse">
            <a:avLst/>
          </a:prstGeom>
          <a:solidFill>
            <a:srgbClr val="0079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8"/>
          <p:cNvSpPr>
            <a:spLocks/>
          </p:cNvSpPr>
          <p:nvPr/>
        </p:nvSpPr>
        <p:spPr bwMode="auto">
          <a:xfrm>
            <a:off x="-4682600" y="5285452"/>
            <a:ext cx="1260000" cy="1260000"/>
          </a:xfrm>
          <a:prstGeom prst="ellipse">
            <a:avLst/>
          </a:prstGeom>
          <a:solidFill>
            <a:srgbClr val="FFA6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9"/>
          <p:cNvSpPr>
            <a:spLocks/>
          </p:cNvSpPr>
          <p:nvPr/>
        </p:nvSpPr>
        <p:spPr bwMode="auto">
          <a:xfrm>
            <a:off x="-6479651" y="4302789"/>
            <a:ext cx="1260000" cy="1260000"/>
          </a:xfrm>
          <a:prstGeom prst="ellipse">
            <a:avLst/>
          </a:prstGeom>
          <a:solidFill>
            <a:srgbClr val="AB3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0"/>
          <p:cNvSpPr>
            <a:spLocks/>
          </p:cNvSpPr>
          <p:nvPr/>
        </p:nvSpPr>
        <p:spPr bwMode="auto">
          <a:xfrm>
            <a:off x="-5417613" y="6982489"/>
            <a:ext cx="1260000" cy="1260000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1"/>
          <p:cNvSpPr>
            <a:spLocks/>
          </p:cNvSpPr>
          <p:nvPr/>
        </p:nvSpPr>
        <p:spPr bwMode="auto">
          <a:xfrm>
            <a:off x="-5518456" y="6755861"/>
            <a:ext cx="1260000" cy="1260000"/>
          </a:xfrm>
          <a:prstGeom prst="ellipse">
            <a:avLst/>
          </a:prstGeom>
          <a:solidFill>
            <a:srgbClr val="F65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2"/>
          <p:cNvSpPr>
            <a:spLocks/>
          </p:cNvSpPr>
          <p:nvPr/>
        </p:nvSpPr>
        <p:spPr bwMode="auto">
          <a:xfrm>
            <a:off x="-5518456" y="8838661"/>
            <a:ext cx="1260000" cy="1260000"/>
          </a:xfrm>
          <a:prstGeom prst="ellipse">
            <a:avLst/>
          </a:prstGeom>
          <a:solidFill>
            <a:srgbClr val="AF2B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3"/>
          <p:cNvSpPr>
            <a:spLocks/>
          </p:cNvSpPr>
          <p:nvPr/>
        </p:nvSpPr>
        <p:spPr bwMode="auto">
          <a:xfrm>
            <a:off x="-3553356" y="8516390"/>
            <a:ext cx="1260000" cy="1260000"/>
          </a:xfrm>
          <a:prstGeom prst="ellipse">
            <a:avLst/>
          </a:prstGeom>
          <a:solidFill>
            <a:srgbClr val="501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4"/>
          <p:cNvSpPr>
            <a:spLocks/>
          </p:cNvSpPr>
          <p:nvPr/>
        </p:nvSpPr>
        <p:spPr bwMode="auto">
          <a:xfrm>
            <a:off x="-6001337" y="8308323"/>
            <a:ext cx="1260000" cy="1260000"/>
          </a:xfrm>
          <a:prstGeom prst="ellipse">
            <a:avLst/>
          </a:prstGeom>
          <a:solidFill>
            <a:srgbClr val="FF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5"/>
          <p:cNvSpPr>
            <a:spLocks/>
          </p:cNvSpPr>
          <p:nvPr/>
        </p:nvSpPr>
        <p:spPr bwMode="auto">
          <a:xfrm>
            <a:off x="-10617506" y="8579898"/>
            <a:ext cx="1260000" cy="1260000"/>
          </a:xfrm>
          <a:prstGeom prst="ellipse">
            <a:avLst/>
          </a:prstGeom>
          <a:solidFill>
            <a:srgbClr val="D301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6"/>
          <p:cNvSpPr>
            <a:spLocks/>
          </p:cNvSpPr>
          <p:nvPr/>
        </p:nvSpPr>
        <p:spPr bwMode="auto">
          <a:xfrm>
            <a:off x="-10344456" y="8579898"/>
            <a:ext cx="1260000" cy="1260000"/>
          </a:xfrm>
          <a:prstGeom prst="ellipse">
            <a:avLst/>
          </a:prstGeom>
          <a:solidFill>
            <a:srgbClr val="AB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7"/>
          <p:cNvSpPr>
            <a:spLocks/>
          </p:cNvSpPr>
          <p:nvPr/>
        </p:nvSpPr>
        <p:spPr bwMode="auto">
          <a:xfrm>
            <a:off x="-9620556" y="10664286"/>
            <a:ext cx="1260000" cy="1260000"/>
          </a:xfrm>
          <a:prstGeom prst="ellipse">
            <a:avLst/>
          </a:prstGeom>
          <a:solidFill>
            <a:srgbClr val="B400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8"/>
          <p:cNvSpPr>
            <a:spLocks/>
          </p:cNvSpPr>
          <p:nvPr/>
        </p:nvSpPr>
        <p:spPr bwMode="auto">
          <a:xfrm>
            <a:off x="-643525" y="8448024"/>
            <a:ext cx="1260000" cy="1260000"/>
          </a:xfrm>
          <a:prstGeom prst="ellipse">
            <a:avLst/>
          </a:prstGeom>
          <a:solidFill>
            <a:srgbClr val="87B9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9"/>
          <p:cNvSpPr>
            <a:spLocks/>
          </p:cNvSpPr>
          <p:nvPr/>
        </p:nvSpPr>
        <p:spPr bwMode="auto">
          <a:xfrm>
            <a:off x="-643525" y="8789336"/>
            <a:ext cx="1260000" cy="1260000"/>
          </a:xfrm>
          <a:prstGeom prst="ellipse">
            <a:avLst/>
          </a:prstGeom>
          <a:solidFill>
            <a:srgbClr val="7FB7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0"/>
          <p:cNvSpPr>
            <a:spLocks/>
          </p:cNvSpPr>
          <p:nvPr/>
        </p:nvSpPr>
        <p:spPr bwMode="auto">
          <a:xfrm>
            <a:off x="-5902687" y="7419549"/>
            <a:ext cx="1260000" cy="1260000"/>
          </a:xfrm>
          <a:prstGeom prst="ellipse">
            <a:avLst/>
          </a:prstGeom>
          <a:solidFill>
            <a:srgbClr val="FF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1"/>
          <p:cNvSpPr>
            <a:spLocks/>
          </p:cNvSpPr>
          <p:nvPr/>
        </p:nvSpPr>
        <p:spPr bwMode="auto">
          <a:xfrm>
            <a:off x="-7106824" y="8381650"/>
            <a:ext cx="1260000" cy="1260000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2"/>
          <p:cNvSpPr>
            <a:spLocks/>
          </p:cNvSpPr>
          <p:nvPr/>
        </p:nvSpPr>
        <p:spPr bwMode="auto">
          <a:xfrm>
            <a:off x="-3684007" y="6428556"/>
            <a:ext cx="1260000" cy="1260000"/>
          </a:xfrm>
          <a:prstGeom prst="ellipse">
            <a:avLst/>
          </a:prstGeom>
          <a:solidFill>
            <a:srgbClr val="FF79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3"/>
          <p:cNvSpPr>
            <a:spLocks/>
          </p:cNvSpPr>
          <p:nvPr/>
        </p:nvSpPr>
        <p:spPr bwMode="auto">
          <a:xfrm>
            <a:off x="-8187800" y="6198264"/>
            <a:ext cx="1260000" cy="1260000"/>
          </a:xfrm>
          <a:prstGeom prst="ellipse">
            <a:avLst/>
          </a:prstGeom>
          <a:solidFill>
            <a:srgbClr val="FF76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4"/>
          <p:cNvSpPr>
            <a:spLocks/>
          </p:cNvSpPr>
          <p:nvPr/>
        </p:nvSpPr>
        <p:spPr bwMode="auto">
          <a:xfrm>
            <a:off x="-9147481" y="7914736"/>
            <a:ext cx="1260000" cy="1260000"/>
          </a:xfrm>
          <a:prstGeom prst="ellipse">
            <a:avLst/>
          </a:prstGeom>
          <a:solidFill>
            <a:srgbClr val="FF3D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5"/>
          <p:cNvSpPr>
            <a:spLocks/>
          </p:cNvSpPr>
          <p:nvPr/>
        </p:nvSpPr>
        <p:spPr bwMode="auto">
          <a:xfrm>
            <a:off x="-9147481" y="7760748"/>
            <a:ext cx="1260000" cy="1260000"/>
          </a:xfrm>
          <a:prstGeom prst="ellipse">
            <a:avLst/>
          </a:prstGeom>
          <a:solidFill>
            <a:srgbClr val="FF38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6"/>
          <p:cNvSpPr>
            <a:spLocks/>
          </p:cNvSpPr>
          <p:nvPr/>
        </p:nvSpPr>
        <p:spPr bwMode="auto">
          <a:xfrm>
            <a:off x="-6504347" y="7165188"/>
            <a:ext cx="1260000" cy="1260000"/>
          </a:xfrm>
          <a:prstGeom prst="ellipse">
            <a:avLst/>
          </a:prstGeom>
          <a:solidFill>
            <a:srgbClr val="FF4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7"/>
          <p:cNvSpPr>
            <a:spLocks/>
          </p:cNvSpPr>
          <p:nvPr/>
        </p:nvSpPr>
        <p:spPr bwMode="auto">
          <a:xfrm>
            <a:off x="-3690357" y="6596831"/>
            <a:ext cx="1260000" cy="1260000"/>
          </a:xfrm>
          <a:prstGeom prst="ellipse">
            <a:avLst/>
          </a:prstGeom>
          <a:solidFill>
            <a:srgbClr val="FF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8"/>
          <p:cNvSpPr>
            <a:spLocks/>
          </p:cNvSpPr>
          <p:nvPr/>
        </p:nvSpPr>
        <p:spPr bwMode="auto">
          <a:xfrm>
            <a:off x="-5518456" y="8838661"/>
            <a:ext cx="1260000" cy="1260000"/>
          </a:xfrm>
          <a:prstGeom prst="ellipse">
            <a:avLst/>
          </a:prstGeom>
          <a:solidFill>
            <a:srgbClr val="A32D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9"/>
          <p:cNvSpPr>
            <a:spLocks/>
          </p:cNvSpPr>
          <p:nvPr/>
        </p:nvSpPr>
        <p:spPr bwMode="auto">
          <a:xfrm>
            <a:off x="-5688319" y="8838661"/>
            <a:ext cx="1260000" cy="1260000"/>
          </a:xfrm>
          <a:prstGeom prst="ellipse">
            <a:avLst/>
          </a:prstGeom>
          <a:solidFill>
            <a:srgbClr val="A31E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0"/>
          <p:cNvSpPr>
            <a:spLocks/>
          </p:cNvSpPr>
          <p:nvPr/>
        </p:nvSpPr>
        <p:spPr bwMode="auto">
          <a:xfrm>
            <a:off x="-3927781" y="9094248"/>
            <a:ext cx="1260000" cy="1260000"/>
          </a:xfrm>
          <a:prstGeom prst="ellipse">
            <a:avLst/>
          </a:prstGeom>
          <a:solidFill>
            <a:srgbClr val="923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1"/>
          <p:cNvSpPr>
            <a:spLocks/>
          </p:cNvSpPr>
          <p:nvPr/>
        </p:nvSpPr>
        <p:spPr bwMode="auto">
          <a:xfrm>
            <a:off x="-3721406" y="9094248"/>
            <a:ext cx="1260000" cy="1260000"/>
          </a:xfrm>
          <a:prstGeom prst="ellipse">
            <a:avLst/>
          </a:prstGeom>
          <a:solidFill>
            <a:srgbClr val="6817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2"/>
          <p:cNvSpPr>
            <a:spLocks/>
          </p:cNvSpPr>
          <p:nvPr/>
        </p:nvSpPr>
        <p:spPr bwMode="auto">
          <a:xfrm>
            <a:off x="-3884254" y="8710229"/>
            <a:ext cx="1260000" cy="1260000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3"/>
          <p:cNvSpPr>
            <a:spLocks/>
          </p:cNvSpPr>
          <p:nvPr/>
        </p:nvSpPr>
        <p:spPr bwMode="auto">
          <a:xfrm>
            <a:off x="-6891644" y="10923049"/>
            <a:ext cx="1260000" cy="1260000"/>
          </a:xfrm>
          <a:prstGeom prst="ellipse">
            <a:avLst/>
          </a:prstGeom>
          <a:solidFill>
            <a:srgbClr val="9D11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4"/>
          <p:cNvSpPr>
            <a:spLocks/>
          </p:cNvSpPr>
          <p:nvPr/>
        </p:nvSpPr>
        <p:spPr bwMode="auto">
          <a:xfrm>
            <a:off x="-7417106" y="7738523"/>
            <a:ext cx="1260000" cy="1260000"/>
          </a:xfrm>
          <a:prstGeom prst="ellipse">
            <a:avLst/>
          </a:prstGeom>
          <a:solidFill>
            <a:srgbClr val="E4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5"/>
          <p:cNvSpPr>
            <a:spLocks/>
          </p:cNvSpPr>
          <p:nvPr/>
        </p:nvSpPr>
        <p:spPr bwMode="auto">
          <a:xfrm>
            <a:off x="-9147481" y="7746461"/>
            <a:ext cx="1260000" cy="1260000"/>
          </a:xfrm>
          <a:prstGeom prst="ellipse">
            <a:avLst/>
          </a:prstGeom>
          <a:solidFill>
            <a:srgbClr val="EA24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66"/>
          <p:cNvSpPr>
            <a:spLocks/>
          </p:cNvSpPr>
          <p:nvPr/>
        </p:nvSpPr>
        <p:spPr bwMode="auto">
          <a:xfrm>
            <a:off x="-7417106" y="8838661"/>
            <a:ext cx="1260000" cy="1260000"/>
          </a:xfrm>
          <a:prstGeom prst="ellipse">
            <a:avLst/>
          </a:prstGeom>
          <a:solidFill>
            <a:srgbClr val="C524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67"/>
          <p:cNvSpPr>
            <a:spLocks/>
          </p:cNvSpPr>
          <p:nvPr/>
        </p:nvSpPr>
        <p:spPr bwMode="auto">
          <a:xfrm>
            <a:off x="-9312581" y="8579898"/>
            <a:ext cx="1260000" cy="1260000"/>
          </a:xfrm>
          <a:prstGeom prst="ellipse">
            <a:avLst/>
          </a:prstGeom>
          <a:solidFill>
            <a:srgbClr val="C506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8"/>
          <p:cNvSpPr>
            <a:spLocks/>
          </p:cNvSpPr>
          <p:nvPr/>
        </p:nvSpPr>
        <p:spPr bwMode="auto">
          <a:xfrm>
            <a:off x="-7548869" y="9751473"/>
            <a:ext cx="1260000" cy="1260000"/>
          </a:xfrm>
          <a:prstGeom prst="ellipse">
            <a:avLst/>
          </a:prstGeom>
          <a:solidFill>
            <a:srgbClr val="AF0D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69"/>
          <p:cNvSpPr>
            <a:spLocks/>
          </p:cNvSpPr>
          <p:nvPr/>
        </p:nvSpPr>
        <p:spPr bwMode="auto">
          <a:xfrm>
            <a:off x="-9312581" y="9751473"/>
            <a:ext cx="1260000" cy="1260000"/>
          </a:xfrm>
          <a:prstGeom prst="ellipse">
            <a:avLst/>
          </a:prstGeom>
          <a:solidFill>
            <a:srgbClr val="BC0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0"/>
          <p:cNvSpPr>
            <a:spLocks/>
          </p:cNvSpPr>
          <p:nvPr/>
        </p:nvSpPr>
        <p:spPr bwMode="auto">
          <a:xfrm>
            <a:off x="-3666205" y="9857611"/>
            <a:ext cx="1260000" cy="1260000"/>
          </a:xfrm>
          <a:prstGeom prst="ellipse">
            <a:avLst/>
          </a:prstGeom>
          <a:solidFill>
            <a:srgbClr val="F65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1"/>
          <p:cNvSpPr>
            <a:spLocks/>
          </p:cNvSpPr>
          <p:nvPr/>
        </p:nvSpPr>
        <p:spPr bwMode="auto">
          <a:xfrm>
            <a:off x="-844026" y="3405852"/>
            <a:ext cx="1260000" cy="1260000"/>
          </a:xfrm>
          <a:prstGeom prst="ellipse">
            <a:avLst/>
          </a:prstGeom>
          <a:solidFill>
            <a:srgbClr val="FFD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2"/>
          <p:cNvSpPr>
            <a:spLocks/>
          </p:cNvSpPr>
          <p:nvPr/>
        </p:nvSpPr>
        <p:spPr bwMode="auto">
          <a:xfrm>
            <a:off x="-1053576" y="3491577"/>
            <a:ext cx="1260000" cy="1260000"/>
          </a:xfrm>
          <a:prstGeom prst="ellipse">
            <a:avLst/>
          </a:prstGeom>
          <a:solidFill>
            <a:srgbClr val="FFCA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3"/>
          <p:cNvSpPr>
            <a:spLocks/>
          </p:cNvSpPr>
          <p:nvPr/>
        </p:nvSpPr>
        <p:spPr bwMode="auto">
          <a:xfrm>
            <a:off x="-2450576" y="3502689"/>
            <a:ext cx="1260000" cy="1260000"/>
          </a:xfrm>
          <a:prstGeom prst="ellipse">
            <a:avLst/>
          </a:prstGeom>
          <a:solidFill>
            <a:srgbClr val="FFC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74"/>
          <p:cNvSpPr>
            <a:spLocks/>
          </p:cNvSpPr>
          <p:nvPr/>
        </p:nvSpPr>
        <p:spPr bwMode="auto">
          <a:xfrm>
            <a:off x="-4682600" y="4963188"/>
            <a:ext cx="1260000" cy="1260000"/>
          </a:xfrm>
          <a:prstGeom prst="ellipse">
            <a:avLst/>
          </a:prstGeom>
          <a:solidFill>
            <a:srgbClr val="FFA8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75"/>
          <p:cNvSpPr>
            <a:spLocks/>
          </p:cNvSpPr>
          <p:nvPr/>
        </p:nvSpPr>
        <p:spPr bwMode="auto">
          <a:xfrm>
            <a:off x="-5884338" y="4471064"/>
            <a:ext cx="1260000" cy="1260000"/>
          </a:xfrm>
          <a:prstGeom prst="ellipse">
            <a:avLst/>
          </a:prstGeom>
          <a:solidFill>
            <a:srgbClr val="FF92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76"/>
          <p:cNvSpPr>
            <a:spLocks/>
          </p:cNvSpPr>
          <p:nvPr/>
        </p:nvSpPr>
        <p:spPr bwMode="auto">
          <a:xfrm>
            <a:off x="-4682600" y="4869527"/>
            <a:ext cx="1260000" cy="1260000"/>
          </a:xfrm>
          <a:prstGeom prst="ellipse">
            <a:avLst/>
          </a:prstGeom>
          <a:solidFill>
            <a:srgbClr val="FFB1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77"/>
          <p:cNvSpPr>
            <a:spLocks/>
          </p:cNvSpPr>
          <p:nvPr/>
        </p:nvSpPr>
        <p:spPr bwMode="auto">
          <a:xfrm>
            <a:off x="-6578075" y="4302789"/>
            <a:ext cx="1260000" cy="1260000"/>
          </a:xfrm>
          <a:prstGeom prst="ellipse">
            <a:avLst/>
          </a:prstGeom>
          <a:solidFill>
            <a:srgbClr val="F879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78"/>
          <p:cNvSpPr>
            <a:spLocks/>
          </p:cNvSpPr>
          <p:nvPr/>
        </p:nvSpPr>
        <p:spPr bwMode="auto">
          <a:xfrm>
            <a:off x="-4847700" y="5285452"/>
            <a:ext cx="1260000" cy="1260000"/>
          </a:xfrm>
          <a:prstGeom prst="ellipse">
            <a:avLst/>
          </a:prstGeom>
          <a:solidFill>
            <a:srgbClr val="FF9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79"/>
          <p:cNvSpPr>
            <a:spLocks/>
          </p:cNvSpPr>
          <p:nvPr/>
        </p:nvSpPr>
        <p:spPr bwMode="auto">
          <a:xfrm>
            <a:off x="-6578075" y="5285452"/>
            <a:ext cx="1260000" cy="1260000"/>
          </a:xfrm>
          <a:prstGeom prst="ellipse">
            <a:avLst/>
          </a:prstGeom>
          <a:solidFill>
            <a:srgbClr val="FF90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0"/>
          <p:cNvSpPr>
            <a:spLocks/>
          </p:cNvSpPr>
          <p:nvPr/>
        </p:nvSpPr>
        <p:spPr bwMode="auto">
          <a:xfrm>
            <a:off x="-9676119" y="8002048"/>
            <a:ext cx="1260000" cy="1260000"/>
          </a:xfrm>
          <a:prstGeom prst="ellipse">
            <a:avLst/>
          </a:prstGeom>
          <a:solidFill>
            <a:srgbClr val="F014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1"/>
          <p:cNvSpPr>
            <a:spLocks/>
          </p:cNvSpPr>
          <p:nvPr/>
        </p:nvSpPr>
        <p:spPr bwMode="auto">
          <a:xfrm>
            <a:off x="-10531781" y="8222711"/>
            <a:ext cx="1260000" cy="1260000"/>
          </a:xfrm>
          <a:prstGeom prst="ellipse">
            <a:avLst/>
          </a:prstGeom>
          <a:solidFill>
            <a:srgbClr val="D1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2"/>
          <p:cNvSpPr>
            <a:spLocks/>
          </p:cNvSpPr>
          <p:nvPr/>
        </p:nvSpPr>
        <p:spPr bwMode="auto">
          <a:xfrm>
            <a:off x="-2443525" y="5120632"/>
            <a:ext cx="1260000" cy="1260000"/>
          </a:xfrm>
          <a:prstGeom prst="ellipse">
            <a:avLst/>
          </a:prstGeom>
          <a:solidFill>
            <a:srgbClr val="ECC2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3"/>
          <p:cNvSpPr>
            <a:spLocks/>
          </p:cNvSpPr>
          <p:nvPr/>
        </p:nvSpPr>
        <p:spPr bwMode="auto">
          <a:xfrm>
            <a:off x="-2443525" y="5777856"/>
            <a:ext cx="1260000" cy="1260000"/>
          </a:xfrm>
          <a:prstGeom prst="ellipse">
            <a:avLst/>
          </a:prstGeom>
          <a:solidFill>
            <a:srgbClr val="F0CD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84"/>
          <p:cNvSpPr>
            <a:spLocks/>
          </p:cNvSpPr>
          <p:nvPr/>
        </p:nvSpPr>
        <p:spPr bwMode="auto">
          <a:xfrm>
            <a:off x="-5017563" y="7369839"/>
            <a:ext cx="1260000" cy="1260000"/>
          </a:xfrm>
          <a:prstGeom prst="ellipse">
            <a:avLst/>
          </a:prstGeom>
          <a:solidFill>
            <a:srgbClr val="E276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85"/>
          <p:cNvSpPr>
            <a:spLocks/>
          </p:cNvSpPr>
          <p:nvPr/>
        </p:nvSpPr>
        <p:spPr bwMode="auto">
          <a:xfrm>
            <a:off x="-6746350" y="7369839"/>
            <a:ext cx="1260000" cy="1260000"/>
          </a:xfrm>
          <a:prstGeom prst="ellipse">
            <a:avLst/>
          </a:prstGeom>
          <a:solidFill>
            <a:srgbClr val="F87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86"/>
          <p:cNvSpPr>
            <a:spLocks/>
          </p:cNvSpPr>
          <p:nvPr/>
        </p:nvSpPr>
        <p:spPr bwMode="auto">
          <a:xfrm>
            <a:off x="-3624569" y="7014623"/>
            <a:ext cx="1260000" cy="1260000"/>
          </a:xfrm>
          <a:prstGeom prst="ellipse">
            <a:avLst/>
          </a:prstGeom>
          <a:solidFill>
            <a:srgbClr val="CD6F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87"/>
          <p:cNvSpPr>
            <a:spLocks/>
          </p:cNvSpPr>
          <p:nvPr/>
        </p:nvSpPr>
        <p:spPr bwMode="auto">
          <a:xfrm>
            <a:off x="-5518456" y="6755861"/>
            <a:ext cx="1260000" cy="1260000"/>
          </a:xfrm>
          <a:prstGeom prst="ellipse">
            <a:avLst/>
          </a:prstGeom>
          <a:solidFill>
            <a:srgbClr val="E753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88"/>
          <p:cNvSpPr>
            <a:spLocks/>
          </p:cNvSpPr>
          <p:nvPr/>
        </p:nvSpPr>
        <p:spPr bwMode="auto">
          <a:xfrm>
            <a:off x="-3789669" y="7927436"/>
            <a:ext cx="1260000" cy="1260000"/>
          </a:xfrm>
          <a:prstGeom prst="ellipse">
            <a:avLst/>
          </a:prstGeom>
          <a:solidFill>
            <a:srgbClr val="AF43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89"/>
          <p:cNvSpPr>
            <a:spLocks/>
          </p:cNvSpPr>
          <p:nvPr/>
        </p:nvSpPr>
        <p:spPr bwMode="auto">
          <a:xfrm>
            <a:off x="-5518456" y="7927436"/>
            <a:ext cx="1260000" cy="1260000"/>
          </a:xfrm>
          <a:prstGeom prst="ellipse">
            <a:avLst/>
          </a:prstGeom>
          <a:solidFill>
            <a:srgbClr val="C23D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0"/>
          <p:cNvSpPr>
            <a:spLocks/>
          </p:cNvSpPr>
          <p:nvPr/>
        </p:nvSpPr>
        <p:spPr bwMode="auto">
          <a:xfrm>
            <a:off x="-2372312" y="8079724"/>
            <a:ext cx="1260000" cy="1260000"/>
          </a:xfrm>
          <a:prstGeom prst="ellipse">
            <a:avLst/>
          </a:prstGeom>
          <a:solidFill>
            <a:srgbClr val="B1B4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1"/>
          <p:cNvSpPr>
            <a:spLocks/>
          </p:cNvSpPr>
          <p:nvPr/>
        </p:nvSpPr>
        <p:spPr bwMode="auto">
          <a:xfrm>
            <a:off x="-2608625" y="7579669"/>
            <a:ext cx="1260000" cy="1260000"/>
          </a:xfrm>
          <a:prstGeom prst="ellipse">
            <a:avLst/>
          </a:prstGeom>
          <a:solidFill>
            <a:srgbClr val="CAB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2"/>
          <p:cNvSpPr>
            <a:spLocks/>
          </p:cNvSpPr>
          <p:nvPr/>
        </p:nvSpPr>
        <p:spPr bwMode="auto">
          <a:xfrm>
            <a:off x="-2372312" y="8184499"/>
            <a:ext cx="1260000" cy="126000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3"/>
          <p:cNvSpPr>
            <a:spLocks/>
          </p:cNvSpPr>
          <p:nvPr/>
        </p:nvSpPr>
        <p:spPr bwMode="auto">
          <a:xfrm>
            <a:off x="-2776900" y="7974957"/>
            <a:ext cx="1260000" cy="1260000"/>
          </a:xfrm>
          <a:prstGeom prst="ellipse">
            <a:avLst/>
          </a:prstGeom>
          <a:solidFill>
            <a:srgbClr val="B4AB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94"/>
          <p:cNvSpPr>
            <a:spLocks/>
          </p:cNvSpPr>
          <p:nvPr/>
        </p:nvSpPr>
        <p:spPr bwMode="auto">
          <a:xfrm>
            <a:off x="-2542175" y="8568674"/>
            <a:ext cx="1260000" cy="1260000"/>
          </a:xfrm>
          <a:prstGeom prst="ellipse">
            <a:avLst/>
          </a:prstGeom>
          <a:solidFill>
            <a:srgbClr val="7497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95"/>
          <p:cNvSpPr>
            <a:spLocks/>
          </p:cNvSpPr>
          <p:nvPr/>
        </p:nvSpPr>
        <p:spPr bwMode="auto">
          <a:xfrm>
            <a:off x="-4270962" y="8568674"/>
            <a:ext cx="1260000" cy="1260000"/>
          </a:xfrm>
          <a:prstGeom prst="ellipse">
            <a:avLst/>
          </a:prstGeom>
          <a:solidFill>
            <a:srgbClr val="879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96"/>
          <p:cNvSpPr>
            <a:spLocks/>
          </p:cNvSpPr>
          <p:nvPr/>
        </p:nvSpPr>
        <p:spPr bwMode="auto">
          <a:xfrm>
            <a:off x="-6166437" y="8308324"/>
            <a:ext cx="1260000" cy="1260000"/>
          </a:xfrm>
          <a:prstGeom prst="ellipse">
            <a:avLst/>
          </a:prstGeom>
          <a:solidFill>
            <a:srgbClr val="A689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97"/>
          <p:cNvSpPr>
            <a:spLocks/>
          </p:cNvSpPr>
          <p:nvPr/>
        </p:nvSpPr>
        <p:spPr bwMode="auto">
          <a:xfrm>
            <a:off x="-3388256" y="7603578"/>
            <a:ext cx="1260000" cy="1260000"/>
          </a:xfrm>
          <a:prstGeom prst="ellipse">
            <a:avLst/>
          </a:prstGeom>
          <a:solidFill>
            <a:srgbClr val="A36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98"/>
          <p:cNvSpPr>
            <a:spLocks/>
          </p:cNvSpPr>
          <p:nvPr/>
        </p:nvSpPr>
        <p:spPr bwMode="auto">
          <a:xfrm>
            <a:off x="-6166437" y="9479899"/>
            <a:ext cx="1260000" cy="1260000"/>
          </a:xfrm>
          <a:prstGeom prst="ellipse">
            <a:avLst/>
          </a:prstGeom>
          <a:solidFill>
            <a:srgbClr val="827F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99"/>
          <p:cNvSpPr>
            <a:spLocks/>
          </p:cNvSpPr>
          <p:nvPr/>
        </p:nvSpPr>
        <p:spPr bwMode="auto">
          <a:xfrm>
            <a:off x="-3553356" y="8516390"/>
            <a:ext cx="1260000" cy="1260000"/>
          </a:xfrm>
          <a:prstGeom prst="ellipse">
            <a:avLst/>
          </a:prstGeom>
          <a:solidFill>
            <a:srgbClr val="793D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0"/>
          <p:cNvSpPr>
            <a:spLocks/>
          </p:cNvSpPr>
          <p:nvPr/>
        </p:nvSpPr>
        <p:spPr bwMode="auto">
          <a:xfrm>
            <a:off x="-6285500" y="10392711"/>
            <a:ext cx="1260000" cy="1260000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1"/>
          <p:cNvSpPr>
            <a:spLocks/>
          </p:cNvSpPr>
          <p:nvPr/>
        </p:nvSpPr>
        <p:spPr bwMode="auto">
          <a:xfrm>
            <a:off x="-3553356" y="9687965"/>
            <a:ext cx="1260000" cy="1260000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2"/>
          <p:cNvSpPr>
            <a:spLocks/>
          </p:cNvSpPr>
          <p:nvPr/>
        </p:nvSpPr>
        <p:spPr bwMode="auto">
          <a:xfrm>
            <a:off x="-643525" y="9265586"/>
            <a:ext cx="1260000" cy="1260000"/>
          </a:xfrm>
          <a:prstGeom prst="ellipse">
            <a:avLst/>
          </a:prstGeom>
          <a:solidFill>
            <a:srgbClr val="4DA6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03"/>
          <p:cNvSpPr>
            <a:spLocks/>
          </p:cNvSpPr>
          <p:nvPr/>
        </p:nvSpPr>
        <p:spPr bwMode="auto">
          <a:xfrm>
            <a:off x="-743537" y="9738661"/>
            <a:ext cx="1260000" cy="1260000"/>
          </a:xfrm>
          <a:prstGeom prst="ellipse">
            <a:avLst/>
          </a:prstGeom>
          <a:solidFill>
            <a:srgbClr val="2489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5"/>
          <p:cNvSpPr>
            <a:spLocks/>
          </p:cNvSpPr>
          <p:nvPr/>
        </p:nvSpPr>
        <p:spPr bwMode="auto">
          <a:xfrm>
            <a:off x="-6613067" y="4398293"/>
            <a:ext cx="1260000" cy="1260000"/>
          </a:xfrm>
          <a:prstGeom prst="ellipse">
            <a:avLst/>
          </a:prstGeom>
          <a:solidFill>
            <a:srgbClr val="DE6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6"/>
          <p:cNvSpPr>
            <a:spLocks/>
          </p:cNvSpPr>
          <p:nvPr/>
        </p:nvSpPr>
        <p:spPr bwMode="auto">
          <a:xfrm>
            <a:off x="-5553448" y="8934165"/>
            <a:ext cx="1260000" cy="1260000"/>
          </a:xfrm>
          <a:prstGeom prst="ellipse">
            <a:avLst/>
          </a:prstGeom>
          <a:solidFill>
            <a:srgbClr val="C83D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7"/>
          <p:cNvSpPr>
            <a:spLocks/>
          </p:cNvSpPr>
          <p:nvPr/>
        </p:nvSpPr>
        <p:spPr bwMode="auto">
          <a:xfrm>
            <a:off x="-9347573" y="8675402"/>
            <a:ext cx="1260000" cy="1260000"/>
          </a:xfrm>
          <a:prstGeom prst="ellipse">
            <a:avLst/>
          </a:prstGeom>
          <a:solidFill>
            <a:srgbClr val="9000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8"/>
          <p:cNvSpPr>
            <a:spLocks/>
          </p:cNvSpPr>
          <p:nvPr/>
        </p:nvSpPr>
        <p:spPr bwMode="auto">
          <a:xfrm>
            <a:off x="-3588348" y="8611894"/>
            <a:ext cx="1260000" cy="1260000"/>
          </a:xfrm>
          <a:prstGeom prst="ellipse">
            <a:avLst/>
          </a:prstGeom>
          <a:solidFill>
            <a:srgbClr val="5528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9"/>
          <p:cNvSpPr>
            <a:spLocks/>
          </p:cNvSpPr>
          <p:nvPr/>
        </p:nvSpPr>
        <p:spPr bwMode="auto">
          <a:xfrm>
            <a:off x="-2478517" y="5986073"/>
            <a:ext cx="1260000" cy="1260000"/>
          </a:xfrm>
          <a:prstGeom prst="ellipse">
            <a:avLst/>
          </a:prstGeom>
          <a:solidFill>
            <a:srgbClr val="8263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10"/>
          <p:cNvSpPr>
            <a:spLocks/>
          </p:cNvSpPr>
          <p:nvPr/>
        </p:nvSpPr>
        <p:spPr bwMode="auto">
          <a:xfrm>
            <a:off x="-6036329" y="8403828"/>
            <a:ext cx="1260000" cy="1260000"/>
          </a:xfrm>
          <a:prstGeom prst="ellipse">
            <a:avLst/>
          </a:prstGeom>
          <a:solidFill>
            <a:srgbClr val="A689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11"/>
          <p:cNvSpPr>
            <a:spLocks/>
          </p:cNvSpPr>
          <p:nvPr/>
        </p:nvSpPr>
        <p:spPr bwMode="auto">
          <a:xfrm>
            <a:off x="-2485568" y="4695156"/>
            <a:ext cx="1260000" cy="1260000"/>
          </a:xfrm>
          <a:prstGeom prst="ellipse">
            <a:avLst/>
          </a:prstGeom>
          <a:solidFill>
            <a:srgbClr val="03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12"/>
          <p:cNvSpPr>
            <a:spLocks/>
          </p:cNvSpPr>
          <p:nvPr/>
        </p:nvSpPr>
        <p:spPr bwMode="auto">
          <a:xfrm>
            <a:off x="-2650668" y="4695156"/>
            <a:ext cx="1260000" cy="1260000"/>
          </a:xfrm>
          <a:prstGeom prst="ellipse">
            <a:avLst/>
          </a:prstGeom>
          <a:solidFill>
            <a:srgbClr val="FFD3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13"/>
          <p:cNvSpPr>
            <a:spLocks/>
          </p:cNvSpPr>
          <p:nvPr/>
        </p:nvSpPr>
        <p:spPr bwMode="auto">
          <a:xfrm>
            <a:off x="-2988805" y="4822156"/>
            <a:ext cx="1260000" cy="1260000"/>
          </a:xfrm>
          <a:prstGeom prst="ellipse">
            <a:avLst/>
          </a:prstGeom>
          <a:solidFill>
            <a:srgbClr val="FFC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14"/>
          <p:cNvSpPr>
            <a:spLocks/>
          </p:cNvSpPr>
          <p:nvPr/>
        </p:nvSpPr>
        <p:spPr bwMode="auto">
          <a:xfrm>
            <a:off x="-1258430" y="4938043"/>
            <a:ext cx="1260000" cy="1260000"/>
          </a:xfrm>
          <a:prstGeom prst="ellipse">
            <a:avLst/>
          </a:prstGeom>
          <a:solidFill>
            <a:srgbClr val="FFD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5"/>
          <p:cNvSpPr>
            <a:spLocks/>
          </p:cNvSpPr>
          <p:nvPr/>
        </p:nvSpPr>
        <p:spPr bwMode="auto">
          <a:xfrm>
            <a:off x="-1258430" y="5231731"/>
            <a:ext cx="1260000" cy="1260000"/>
          </a:xfrm>
          <a:prstGeom prst="ellipse">
            <a:avLst/>
          </a:prstGeom>
          <a:solidFill>
            <a:srgbClr val="F0C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6"/>
          <p:cNvSpPr>
            <a:spLocks/>
          </p:cNvSpPr>
          <p:nvPr/>
        </p:nvSpPr>
        <p:spPr bwMode="auto">
          <a:xfrm>
            <a:off x="-1258430" y="7724106"/>
            <a:ext cx="1260000" cy="1260000"/>
          </a:xfrm>
          <a:prstGeom prst="ellipse">
            <a:avLst/>
          </a:prstGeom>
          <a:solidFill>
            <a:srgbClr val="E7C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17"/>
          <p:cNvSpPr>
            <a:spLocks/>
          </p:cNvSpPr>
          <p:nvPr/>
        </p:nvSpPr>
        <p:spPr bwMode="auto">
          <a:xfrm>
            <a:off x="-1258430" y="6808118"/>
            <a:ext cx="1260000" cy="1260000"/>
          </a:xfrm>
          <a:prstGeom prst="ellipse">
            <a:avLst/>
          </a:prstGeom>
          <a:solidFill>
            <a:srgbClr val="F3CD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18"/>
          <p:cNvSpPr>
            <a:spLocks/>
          </p:cNvSpPr>
          <p:nvPr/>
        </p:nvSpPr>
        <p:spPr bwMode="auto">
          <a:xfrm>
            <a:off x="-4882692" y="6552531"/>
            <a:ext cx="1260000" cy="1260000"/>
          </a:xfrm>
          <a:prstGeom prst="ellipse">
            <a:avLst/>
          </a:prstGeom>
          <a:solidFill>
            <a:srgbClr val="FFA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19"/>
          <p:cNvSpPr>
            <a:spLocks/>
          </p:cNvSpPr>
          <p:nvPr/>
        </p:nvSpPr>
        <p:spPr bwMode="auto">
          <a:xfrm>
            <a:off x="-4882692" y="7465343"/>
            <a:ext cx="1260000" cy="1260000"/>
          </a:xfrm>
          <a:prstGeom prst="ellipse">
            <a:avLst/>
          </a:prstGeom>
          <a:solidFill>
            <a:srgbClr val="E49A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20"/>
          <p:cNvSpPr>
            <a:spLocks/>
          </p:cNvSpPr>
          <p:nvPr/>
        </p:nvSpPr>
        <p:spPr bwMode="auto">
          <a:xfrm>
            <a:off x="-3322180" y="7724106"/>
            <a:ext cx="1260000" cy="1260000"/>
          </a:xfrm>
          <a:prstGeom prst="ellipse">
            <a:avLst/>
          </a:prstGeom>
          <a:solidFill>
            <a:srgbClr val="E4A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21"/>
          <p:cNvSpPr>
            <a:spLocks/>
          </p:cNvSpPr>
          <p:nvPr/>
        </p:nvSpPr>
        <p:spPr bwMode="auto">
          <a:xfrm>
            <a:off x="-3322180" y="7724106"/>
            <a:ext cx="1260000" cy="1260000"/>
          </a:xfrm>
          <a:prstGeom prst="ellipse">
            <a:avLst/>
          </a:prstGeom>
          <a:solidFill>
            <a:srgbClr val="D695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22"/>
          <p:cNvSpPr>
            <a:spLocks/>
          </p:cNvSpPr>
          <p:nvPr/>
        </p:nvSpPr>
        <p:spPr bwMode="auto">
          <a:xfrm>
            <a:off x="-1423530" y="7724106"/>
            <a:ext cx="1260000" cy="1260000"/>
          </a:xfrm>
          <a:prstGeom prst="ellipse">
            <a:avLst/>
          </a:prstGeom>
          <a:solidFill>
            <a:srgbClr val="D6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23"/>
          <p:cNvSpPr>
            <a:spLocks/>
          </p:cNvSpPr>
          <p:nvPr/>
        </p:nvSpPr>
        <p:spPr bwMode="auto">
          <a:xfrm>
            <a:off x="-1258430" y="7724106"/>
            <a:ext cx="1260000" cy="1260000"/>
          </a:xfrm>
          <a:prstGeom prst="ellipse">
            <a:avLst/>
          </a:prstGeom>
          <a:solidFill>
            <a:srgbClr val="DBC0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24"/>
          <p:cNvSpPr>
            <a:spLocks/>
          </p:cNvSpPr>
          <p:nvPr/>
        </p:nvSpPr>
        <p:spPr bwMode="auto">
          <a:xfrm>
            <a:off x="-4305954" y="9575403"/>
            <a:ext cx="1260000" cy="1260000"/>
          </a:xfrm>
          <a:prstGeom prst="ellipse">
            <a:avLst/>
          </a:prstGeom>
          <a:solidFill>
            <a:srgbClr val="588C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25"/>
          <p:cNvSpPr>
            <a:spLocks/>
          </p:cNvSpPr>
          <p:nvPr/>
        </p:nvSpPr>
        <p:spPr bwMode="auto">
          <a:xfrm>
            <a:off x="-4471054" y="9575403"/>
            <a:ext cx="1260000" cy="1260000"/>
          </a:xfrm>
          <a:prstGeom prst="ellipse">
            <a:avLst/>
          </a:prstGeom>
          <a:solidFill>
            <a:srgbClr val="557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26"/>
          <p:cNvSpPr>
            <a:spLocks/>
          </p:cNvSpPr>
          <p:nvPr/>
        </p:nvSpPr>
        <p:spPr bwMode="auto">
          <a:xfrm>
            <a:off x="-2640667" y="9834165"/>
            <a:ext cx="1260000" cy="1260000"/>
          </a:xfrm>
          <a:prstGeom prst="ellipse">
            <a:avLst/>
          </a:prstGeom>
          <a:solidFill>
            <a:srgbClr val="459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27"/>
          <p:cNvSpPr>
            <a:spLocks/>
          </p:cNvSpPr>
          <p:nvPr/>
        </p:nvSpPr>
        <p:spPr bwMode="auto">
          <a:xfrm>
            <a:off x="-2841845" y="8249213"/>
            <a:ext cx="1260000" cy="1260000"/>
          </a:xfrm>
          <a:prstGeom prst="ellipse">
            <a:avLst/>
          </a:prstGeom>
          <a:solidFill>
            <a:srgbClr val="1471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28"/>
          <p:cNvSpPr>
            <a:spLocks/>
          </p:cNvSpPr>
          <p:nvPr/>
        </p:nvSpPr>
        <p:spPr bwMode="auto">
          <a:xfrm>
            <a:off x="-5176859" y="9678465"/>
            <a:ext cx="1260000" cy="1260000"/>
          </a:xfrm>
          <a:prstGeom prst="ellipse">
            <a:avLst/>
          </a:prstGeom>
          <a:solidFill>
            <a:srgbClr val="4561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29"/>
          <p:cNvSpPr>
            <a:spLocks/>
          </p:cNvSpPr>
          <p:nvPr/>
        </p:nvSpPr>
        <p:spPr bwMode="auto">
          <a:xfrm>
            <a:off x="-2485568" y="4695155"/>
            <a:ext cx="1260000" cy="1260000"/>
          </a:xfrm>
          <a:prstGeom prst="ellipse">
            <a:avLst/>
          </a:prstGeom>
          <a:solidFill>
            <a:srgbClr val="FFF8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30"/>
          <p:cNvSpPr>
            <a:spLocks/>
          </p:cNvSpPr>
          <p:nvPr/>
        </p:nvSpPr>
        <p:spPr bwMode="auto">
          <a:xfrm>
            <a:off x="-1643428" y="6187318"/>
            <a:ext cx="1260000" cy="1260000"/>
          </a:xfrm>
          <a:prstGeom prst="ellipse">
            <a:avLst/>
          </a:prstGeom>
          <a:solidFill>
            <a:srgbClr val="FFF8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31"/>
          <p:cNvSpPr>
            <a:spLocks/>
          </p:cNvSpPr>
          <p:nvPr/>
        </p:nvSpPr>
        <p:spPr bwMode="auto">
          <a:xfrm>
            <a:off x="-879018" y="3587081"/>
            <a:ext cx="1260000" cy="1260000"/>
          </a:xfrm>
          <a:prstGeom prst="ellipse">
            <a:avLst/>
          </a:prstGeom>
          <a:solidFill>
            <a:srgbClr val="C597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32"/>
          <p:cNvSpPr>
            <a:spLocks/>
          </p:cNvSpPr>
          <p:nvPr/>
        </p:nvSpPr>
        <p:spPr bwMode="auto">
          <a:xfrm>
            <a:off x="-9711111" y="8318215"/>
            <a:ext cx="1260000" cy="1260000"/>
          </a:xfrm>
          <a:prstGeom prst="ellipse">
            <a:avLst/>
          </a:prstGeom>
          <a:solidFill>
            <a:srgbClr val="D90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33"/>
          <p:cNvSpPr>
            <a:spLocks/>
          </p:cNvSpPr>
          <p:nvPr/>
        </p:nvSpPr>
        <p:spPr bwMode="auto">
          <a:xfrm>
            <a:off x="-2478517" y="5216136"/>
            <a:ext cx="1260000" cy="1260000"/>
          </a:xfrm>
          <a:prstGeom prst="ellipse">
            <a:avLst/>
          </a:prstGeom>
          <a:solidFill>
            <a:srgbClr val="D1A8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34"/>
          <p:cNvSpPr>
            <a:spLocks/>
          </p:cNvSpPr>
          <p:nvPr/>
        </p:nvSpPr>
        <p:spPr bwMode="auto">
          <a:xfrm>
            <a:off x="-9347573" y="8675402"/>
            <a:ext cx="1260000" cy="1260000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35"/>
          <p:cNvSpPr>
            <a:spLocks/>
          </p:cNvSpPr>
          <p:nvPr/>
        </p:nvSpPr>
        <p:spPr bwMode="auto">
          <a:xfrm>
            <a:off x="-4305954" y="9575403"/>
            <a:ext cx="1260000" cy="1260000"/>
          </a:xfrm>
          <a:prstGeom prst="ellipse">
            <a:avLst/>
          </a:prstGeom>
          <a:solidFill>
            <a:srgbClr val="90A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36"/>
          <p:cNvSpPr>
            <a:spLocks/>
          </p:cNvSpPr>
          <p:nvPr/>
        </p:nvSpPr>
        <p:spPr bwMode="auto">
          <a:xfrm>
            <a:off x="-2811893" y="8070461"/>
            <a:ext cx="1260000" cy="1260000"/>
          </a:xfrm>
          <a:prstGeom prst="ellipse">
            <a:avLst/>
          </a:prstGeom>
          <a:solidFill>
            <a:srgbClr val="B9AB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37"/>
          <p:cNvSpPr>
            <a:spLocks/>
          </p:cNvSpPr>
          <p:nvPr/>
        </p:nvSpPr>
        <p:spPr bwMode="auto">
          <a:xfrm>
            <a:off x="-4680525" y="7791699"/>
            <a:ext cx="1260000" cy="1260000"/>
          </a:xfrm>
          <a:prstGeom prst="ellipse">
            <a:avLst/>
          </a:prstGeom>
          <a:solidFill>
            <a:srgbClr val="0079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38"/>
          <p:cNvSpPr>
            <a:spLocks/>
          </p:cNvSpPr>
          <p:nvPr/>
        </p:nvSpPr>
        <p:spPr bwMode="auto">
          <a:xfrm>
            <a:off x="-4717592" y="5380956"/>
            <a:ext cx="1260000" cy="1260000"/>
          </a:xfrm>
          <a:prstGeom prst="ellipse">
            <a:avLst/>
          </a:prstGeom>
          <a:solidFill>
            <a:srgbClr val="FFA6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39"/>
          <p:cNvSpPr>
            <a:spLocks/>
          </p:cNvSpPr>
          <p:nvPr/>
        </p:nvSpPr>
        <p:spPr bwMode="auto">
          <a:xfrm>
            <a:off x="-6514643" y="4398293"/>
            <a:ext cx="1260000" cy="1260000"/>
          </a:xfrm>
          <a:prstGeom prst="ellipse">
            <a:avLst/>
          </a:prstGeom>
          <a:solidFill>
            <a:srgbClr val="AB3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40"/>
          <p:cNvSpPr>
            <a:spLocks/>
          </p:cNvSpPr>
          <p:nvPr/>
        </p:nvSpPr>
        <p:spPr bwMode="auto">
          <a:xfrm>
            <a:off x="-5452605" y="7077993"/>
            <a:ext cx="1260000" cy="1260000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41"/>
          <p:cNvSpPr>
            <a:spLocks/>
          </p:cNvSpPr>
          <p:nvPr/>
        </p:nvSpPr>
        <p:spPr bwMode="auto">
          <a:xfrm>
            <a:off x="-5553448" y="6851365"/>
            <a:ext cx="1260000" cy="1260000"/>
          </a:xfrm>
          <a:prstGeom prst="ellipse">
            <a:avLst/>
          </a:prstGeom>
          <a:solidFill>
            <a:srgbClr val="F65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42"/>
          <p:cNvSpPr>
            <a:spLocks/>
          </p:cNvSpPr>
          <p:nvPr/>
        </p:nvSpPr>
        <p:spPr bwMode="auto">
          <a:xfrm>
            <a:off x="-5553448" y="8934165"/>
            <a:ext cx="1260000" cy="1260000"/>
          </a:xfrm>
          <a:prstGeom prst="ellipse">
            <a:avLst/>
          </a:prstGeom>
          <a:solidFill>
            <a:srgbClr val="AF2B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43"/>
          <p:cNvSpPr>
            <a:spLocks/>
          </p:cNvSpPr>
          <p:nvPr/>
        </p:nvSpPr>
        <p:spPr bwMode="auto">
          <a:xfrm>
            <a:off x="-3588348" y="8611894"/>
            <a:ext cx="1260000" cy="1260000"/>
          </a:xfrm>
          <a:prstGeom prst="ellipse">
            <a:avLst/>
          </a:prstGeom>
          <a:solidFill>
            <a:srgbClr val="501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44"/>
          <p:cNvSpPr>
            <a:spLocks/>
          </p:cNvSpPr>
          <p:nvPr/>
        </p:nvSpPr>
        <p:spPr bwMode="auto">
          <a:xfrm>
            <a:off x="-6036329" y="8403827"/>
            <a:ext cx="1260000" cy="1260000"/>
          </a:xfrm>
          <a:prstGeom prst="ellipse">
            <a:avLst/>
          </a:prstGeom>
          <a:solidFill>
            <a:srgbClr val="FF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45"/>
          <p:cNvSpPr>
            <a:spLocks/>
          </p:cNvSpPr>
          <p:nvPr/>
        </p:nvSpPr>
        <p:spPr bwMode="auto">
          <a:xfrm>
            <a:off x="-10652498" y="8675402"/>
            <a:ext cx="1260000" cy="1260000"/>
          </a:xfrm>
          <a:prstGeom prst="ellipse">
            <a:avLst/>
          </a:prstGeom>
          <a:solidFill>
            <a:srgbClr val="D301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46"/>
          <p:cNvSpPr>
            <a:spLocks/>
          </p:cNvSpPr>
          <p:nvPr/>
        </p:nvSpPr>
        <p:spPr bwMode="auto">
          <a:xfrm>
            <a:off x="-10379448" y="8675402"/>
            <a:ext cx="1260000" cy="1260000"/>
          </a:xfrm>
          <a:prstGeom prst="ellipse">
            <a:avLst/>
          </a:prstGeom>
          <a:solidFill>
            <a:srgbClr val="AB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47"/>
          <p:cNvSpPr>
            <a:spLocks/>
          </p:cNvSpPr>
          <p:nvPr/>
        </p:nvSpPr>
        <p:spPr bwMode="auto">
          <a:xfrm>
            <a:off x="-7703951" y="10887763"/>
            <a:ext cx="1260000" cy="1260000"/>
          </a:xfrm>
          <a:prstGeom prst="ellipse">
            <a:avLst/>
          </a:prstGeom>
          <a:solidFill>
            <a:srgbClr val="B400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48"/>
          <p:cNvSpPr>
            <a:spLocks/>
          </p:cNvSpPr>
          <p:nvPr/>
        </p:nvSpPr>
        <p:spPr bwMode="auto">
          <a:xfrm>
            <a:off x="-678517" y="8543528"/>
            <a:ext cx="1260000" cy="1260000"/>
          </a:xfrm>
          <a:prstGeom prst="ellipse">
            <a:avLst/>
          </a:prstGeom>
          <a:solidFill>
            <a:srgbClr val="87B9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49"/>
          <p:cNvSpPr>
            <a:spLocks/>
          </p:cNvSpPr>
          <p:nvPr/>
        </p:nvSpPr>
        <p:spPr bwMode="auto">
          <a:xfrm>
            <a:off x="-2446001" y="7209019"/>
            <a:ext cx="1260000" cy="1260000"/>
          </a:xfrm>
          <a:prstGeom prst="ellipse">
            <a:avLst/>
          </a:prstGeom>
          <a:solidFill>
            <a:srgbClr val="7FB7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50"/>
          <p:cNvSpPr>
            <a:spLocks/>
          </p:cNvSpPr>
          <p:nvPr/>
        </p:nvSpPr>
        <p:spPr bwMode="auto">
          <a:xfrm>
            <a:off x="-5937679" y="7515053"/>
            <a:ext cx="1260000" cy="1260000"/>
          </a:xfrm>
          <a:prstGeom prst="ellipse">
            <a:avLst/>
          </a:prstGeom>
          <a:solidFill>
            <a:srgbClr val="FF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51"/>
          <p:cNvSpPr>
            <a:spLocks/>
          </p:cNvSpPr>
          <p:nvPr/>
        </p:nvSpPr>
        <p:spPr bwMode="auto">
          <a:xfrm>
            <a:off x="-7141816" y="8477154"/>
            <a:ext cx="1260000" cy="1260000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52"/>
          <p:cNvSpPr>
            <a:spLocks/>
          </p:cNvSpPr>
          <p:nvPr/>
        </p:nvSpPr>
        <p:spPr bwMode="auto">
          <a:xfrm>
            <a:off x="-3718999" y="6524060"/>
            <a:ext cx="1260000" cy="1260000"/>
          </a:xfrm>
          <a:prstGeom prst="ellipse">
            <a:avLst/>
          </a:prstGeom>
          <a:solidFill>
            <a:srgbClr val="FF79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53"/>
          <p:cNvSpPr>
            <a:spLocks/>
          </p:cNvSpPr>
          <p:nvPr/>
        </p:nvSpPr>
        <p:spPr bwMode="auto">
          <a:xfrm>
            <a:off x="-8222792" y="6293768"/>
            <a:ext cx="1260000" cy="1260000"/>
          </a:xfrm>
          <a:prstGeom prst="ellipse">
            <a:avLst/>
          </a:prstGeom>
          <a:solidFill>
            <a:srgbClr val="FF76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54"/>
          <p:cNvSpPr>
            <a:spLocks/>
          </p:cNvSpPr>
          <p:nvPr/>
        </p:nvSpPr>
        <p:spPr bwMode="auto">
          <a:xfrm>
            <a:off x="-9182473" y="8010240"/>
            <a:ext cx="1260000" cy="1260000"/>
          </a:xfrm>
          <a:prstGeom prst="ellipse">
            <a:avLst/>
          </a:prstGeom>
          <a:solidFill>
            <a:srgbClr val="FF3D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55"/>
          <p:cNvSpPr>
            <a:spLocks/>
          </p:cNvSpPr>
          <p:nvPr/>
        </p:nvSpPr>
        <p:spPr bwMode="auto">
          <a:xfrm>
            <a:off x="-9182473" y="7856252"/>
            <a:ext cx="1260000" cy="1260000"/>
          </a:xfrm>
          <a:prstGeom prst="ellipse">
            <a:avLst/>
          </a:prstGeom>
          <a:solidFill>
            <a:srgbClr val="FF38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56"/>
          <p:cNvSpPr>
            <a:spLocks/>
          </p:cNvSpPr>
          <p:nvPr/>
        </p:nvSpPr>
        <p:spPr bwMode="auto">
          <a:xfrm>
            <a:off x="-7179048" y="6254465"/>
            <a:ext cx="1260000" cy="1260000"/>
          </a:xfrm>
          <a:prstGeom prst="ellipse">
            <a:avLst/>
          </a:prstGeom>
          <a:solidFill>
            <a:srgbClr val="FF4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57"/>
          <p:cNvSpPr>
            <a:spLocks/>
          </p:cNvSpPr>
          <p:nvPr/>
        </p:nvSpPr>
        <p:spPr bwMode="auto">
          <a:xfrm>
            <a:off x="-3725349" y="6692335"/>
            <a:ext cx="1260000" cy="1260000"/>
          </a:xfrm>
          <a:prstGeom prst="ellipse">
            <a:avLst/>
          </a:prstGeom>
          <a:solidFill>
            <a:srgbClr val="FF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58"/>
          <p:cNvSpPr>
            <a:spLocks/>
          </p:cNvSpPr>
          <p:nvPr/>
        </p:nvSpPr>
        <p:spPr bwMode="auto">
          <a:xfrm>
            <a:off x="-5553448" y="8934165"/>
            <a:ext cx="1260000" cy="1260000"/>
          </a:xfrm>
          <a:prstGeom prst="ellipse">
            <a:avLst/>
          </a:prstGeom>
          <a:solidFill>
            <a:srgbClr val="A32D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59"/>
          <p:cNvSpPr>
            <a:spLocks/>
          </p:cNvSpPr>
          <p:nvPr/>
        </p:nvSpPr>
        <p:spPr bwMode="auto">
          <a:xfrm>
            <a:off x="-5723311" y="8934165"/>
            <a:ext cx="1260000" cy="1260000"/>
          </a:xfrm>
          <a:prstGeom prst="ellipse">
            <a:avLst/>
          </a:prstGeom>
          <a:solidFill>
            <a:srgbClr val="A31E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60"/>
          <p:cNvSpPr>
            <a:spLocks/>
          </p:cNvSpPr>
          <p:nvPr/>
        </p:nvSpPr>
        <p:spPr bwMode="auto">
          <a:xfrm>
            <a:off x="-5577894" y="7026157"/>
            <a:ext cx="1260000" cy="1260000"/>
          </a:xfrm>
          <a:prstGeom prst="ellipse">
            <a:avLst/>
          </a:prstGeom>
          <a:solidFill>
            <a:srgbClr val="923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61"/>
          <p:cNvSpPr>
            <a:spLocks/>
          </p:cNvSpPr>
          <p:nvPr/>
        </p:nvSpPr>
        <p:spPr bwMode="auto">
          <a:xfrm>
            <a:off x="-3756398" y="9189752"/>
            <a:ext cx="1260000" cy="1260000"/>
          </a:xfrm>
          <a:prstGeom prst="ellipse">
            <a:avLst/>
          </a:prstGeom>
          <a:solidFill>
            <a:srgbClr val="6817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62"/>
          <p:cNvSpPr>
            <a:spLocks/>
          </p:cNvSpPr>
          <p:nvPr/>
        </p:nvSpPr>
        <p:spPr bwMode="auto">
          <a:xfrm>
            <a:off x="-3889610" y="9509037"/>
            <a:ext cx="1260000" cy="1260000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63"/>
          <p:cNvSpPr>
            <a:spLocks/>
          </p:cNvSpPr>
          <p:nvPr/>
        </p:nvSpPr>
        <p:spPr bwMode="auto">
          <a:xfrm>
            <a:off x="-6926636" y="11018553"/>
            <a:ext cx="1260000" cy="1260000"/>
          </a:xfrm>
          <a:prstGeom prst="ellipse">
            <a:avLst/>
          </a:prstGeom>
          <a:solidFill>
            <a:srgbClr val="9D11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64"/>
          <p:cNvSpPr>
            <a:spLocks/>
          </p:cNvSpPr>
          <p:nvPr/>
        </p:nvSpPr>
        <p:spPr bwMode="auto">
          <a:xfrm>
            <a:off x="-7452098" y="7834027"/>
            <a:ext cx="1260000" cy="1260000"/>
          </a:xfrm>
          <a:prstGeom prst="ellipse">
            <a:avLst/>
          </a:prstGeom>
          <a:solidFill>
            <a:srgbClr val="E4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65"/>
          <p:cNvSpPr>
            <a:spLocks/>
          </p:cNvSpPr>
          <p:nvPr/>
        </p:nvSpPr>
        <p:spPr bwMode="auto">
          <a:xfrm>
            <a:off x="-9182473" y="7841965"/>
            <a:ext cx="1260000" cy="1260000"/>
          </a:xfrm>
          <a:prstGeom prst="ellipse">
            <a:avLst/>
          </a:prstGeom>
          <a:solidFill>
            <a:srgbClr val="EA24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66"/>
          <p:cNvSpPr>
            <a:spLocks/>
          </p:cNvSpPr>
          <p:nvPr/>
        </p:nvSpPr>
        <p:spPr bwMode="auto">
          <a:xfrm>
            <a:off x="-7452098" y="8934165"/>
            <a:ext cx="1260000" cy="1260000"/>
          </a:xfrm>
          <a:prstGeom prst="ellipse">
            <a:avLst/>
          </a:prstGeom>
          <a:solidFill>
            <a:srgbClr val="C524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67"/>
          <p:cNvSpPr>
            <a:spLocks/>
          </p:cNvSpPr>
          <p:nvPr/>
        </p:nvSpPr>
        <p:spPr bwMode="auto">
          <a:xfrm>
            <a:off x="-8220706" y="9467423"/>
            <a:ext cx="1260000" cy="1260000"/>
          </a:xfrm>
          <a:prstGeom prst="ellipse">
            <a:avLst/>
          </a:prstGeom>
          <a:solidFill>
            <a:srgbClr val="C506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68"/>
          <p:cNvSpPr>
            <a:spLocks/>
          </p:cNvSpPr>
          <p:nvPr/>
        </p:nvSpPr>
        <p:spPr bwMode="auto">
          <a:xfrm>
            <a:off x="-7583861" y="9846977"/>
            <a:ext cx="1260000" cy="1260000"/>
          </a:xfrm>
          <a:prstGeom prst="ellipse">
            <a:avLst/>
          </a:prstGeom>
          <a:solidFill>
            <a:srgbClr val="AF0D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69"/>
          <p:cNvSpPr>
            <a:spLocks/>
          </p:cNvSpPr>
          <p:nvPr/>
        </p:nvSpPr>
        <p:spPr bwMode="auto">
          <a:xfrm>
            <a:off x="-7702064" y="8230038"/>
            <a:ext cx="1260000" cy="1260000"/>
          </a:xfrm>
          <a:prstGeom prst="ellipse">
            <a:avLst/>
          </a:prstGeom>
          <a:solidFill>
            <a:srgbClr val="BC0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70"/>
          <p:cNvSpPr>
            <a:spLocks/>
          </p:cNvSpPr>
          <p:nvPr/>
        </p:nvSpPr>
        <p:spPr bwMode="auto">
          <a:xfrm>
            <a:off x="-3701197" y="9953115"/>
            <a:ext cx="1260000" cy="1260000"/>
          </a:xfrm>
          <a:prstGeom prst="ellipse">
            <a:avLst/>
          </a:prstGeom>
          <a:solidFill>
            <a:srgbClr val="F65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71"/>
          <p:cNvSpPr>
            <a:spLocks/>
          </p:cNvSpPr>
          <p:nvPr/>
        </p:nvSpPr>
        <p:spPr bwMode="auto">
          <a:xfrm>
            <a:off x="-879018" y="3501356"/>
            <a:ext cx="1260000" cy="1260000"/>
          </a:xfrm>
          <a:prstGeom prst="ellipse">
            <a:avLst/>
          </a:prstGeom>
          <a:solidFill>
            <a:srgbClr val="FFD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72"/>
          <p:cNvSpPr>
            <a:spLocks/>
          </p:cNvSpPr>
          <p:nvPr/>
        </p:nvSpPr>
        <p:spPr bwMode="auto">
          <a:xfrm>
            <a:off x="-1088568" y="3587081"/>
            <a:ext cx="1260000" cy="1260000"/>
          </a:xfrm>
          <a:prstGeom prst="ellipse">
            <a:avLst/>
          </a:prstGeom>
          <a:solidFill>
            <a:srgbClr val="FFCA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73"/>
          <p:cNvSpPr>
            <a:spLocks/>
          </p:cNvSpPr>
          <p:nvPr/>
        </p:nvSpPr>
        <p:spPr bwMode="auto">
          <a:xfrm>
            <a:off x="-2485568" y="3598193"/>
            <a:ext cx="1260000" cy="1260000"/>
          </a:xfrm>
          <a:prstGeom prst="ellipse">
            <a:avLst/>
          </a:prstGeom>
          <a:solidFill>
            <a:srgbClr val="FFC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74"/>
          <p:cNvSpPr>
            <a:spLocks/>
          </p:cNvSpPr>
          <p:nvPr/>
        </p:nvSpPr>
        <p:spPr bwMode="auto">
          <a:xfrm>
            <a:off x="-4717592" y="5058692"/>
            <a:ext cx="1260000" cy="1260000"/>
          </a:xfrm>
          <a:prstGeom prst="ellipse">
            <a:avLst/>
          </a:prstGeom>
          <a:solidFill>
            <a:srgbClr val="FFA8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75"/>
          <p:cNvSpPr>
            <a:spLocks/>
          </p:cNvSpPr>
          <p:nvPr/>
        </p:nvSpPr>
        <p:spPr bwMode="auto">
          <a:xfrm>
            <a:off x="-5705134" y="4964593"/>
            <a:ext cx="1260000" cy="1260000"/>
          </a:xfrm>
          <a:prstGeom prst="ellipse">
            <a:avLst/>
          </a:prstGeom>
          <a:solidFill>
            <a:srgbClr val="FF92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76"/>
          <p:cNvSpPr>
            <a:spLocks/>
          </p:cNvSpPr>
          <p:nvPr/>
        </p:nvSpPr>
        <p:spPr bwMode="auto">
          <a:xfrm>
            <a:off x="-4717592" y="4965031"/>
            <a:ext cx="1260000" cy="1260000"/>
          </a:xfrm>
          <a:prstGeom prst="ellipse">
            <a:avLst/>
          </a:prstGeom>
          <a:solidFill>
            <a:srgbClr val="FFB1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77"/>
          <p:cNvSpPr>
            <a:spLocks/>
          </p:cNvSpPr>
          <p:nvPr/>
        </p:nvSpPr>
        <p:spPr bwMode="auto">
          <a:xfrm>
            <a:off x="-5607609" y="6136358"/>
            <a:ext cx="1260000" cy="1260000"/>
          </a:xfrm>
          <a:prstGeom prst="ellipse">
            <a:avLst/>
          </a:prstGeom>
          <a:solidFill>
            <a:srgbClr val="F879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78"/>
          <p:cNvSpPr>
            <a:spLocks/>
          </p:cNvSpPr>
          <p:nvPr/>
        </p:nvSpPr>
        <p:spPr bwMode="auto">
          <a:xfrm>
            <a:off x="-4882692" y="5380956"/>
            <a:ext cx="1260000" cy="1260000"/>
          </a:xfrm>
          <a:prstGeom prst="ellipse">
            <a:avLst/>
          </a:prstGeom>
          <a:solidFill>
            <a:srgbClr val="FF9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79"/>
          <p:cNvSpPr>
            <a:spLocks/>
          </p:cNvSpPr>
          <p:nvPr/>
        </p:nvSpPr>
        <p:spPr bwMode="auto">
          <a:xfrm>
            <a:off x="-6153283" y="6021394"/>
            <a:ext cx="1260000" cy="1260000"/>
          </a:xfrm>
          <a:prstGeom prst="ellipse">
            <a:avLst/>
          </a:prstGeom>
          <a:solidFill>
            <a:srgbClr val="FF90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80"/>
          <p:cNvSpPr>
            <a:spLocks/>
          </p:cNvSpPr>
          <p:nvPr/>
        </p:nvSpPr>
        <p:spPr bwMode="auto">
          <a:xfrm>
            <a:off x="-8063461" y="8859648"/>
            <a:ext cx="1260000" cy="1260000"/>
          </a:xfrm>
          <a:prstGeom prst="ellipse">
            <a:avLst/>
          </a:prstGeom>
          <a:solidFill>
            <a:srgbClr val="F014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81"/>
          <p:cNvSpPr>
            <a:spLocks/>
          </p:cNvSpPr>
          <p:nvPr/>
        </p:nvSpPr>
        <p:spPr bwMode="auto">
          <a:xfrm>
            <a:off x="-8373398" y="7434628"/>
            <a:ext cx="1260000" cy="1260000"/>
          </a:xfrm>
          <a:prstGeom prst="ellipse">
            <a:avLst/>
          </a:prstGeom>
          <a:solidFill>
            <a:srgbClr val="D1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82"/>
          <p:cNvSpPr>
            <a:spLocks/>
          </p:cNvSpPr>
          <p:nvPr/>
        </p:nvSpPr>
        <p:spPr bwMode="auto">
          <a:xfrm>
            <a:off x="-2478517" y="5216136"/>
            <a:ext cx="1260000" cy="1260000"/>
          </a:xfrm>
          <a:prstGeom prst="ellipse">
            <a:avLst/>
          </a:prstGeom>
          <a:solidFill>
            <a:srgbClr val="ECC2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83"/>
          <p:cNvSpPr>
            <a:spLocks/>
          </p:cNvSpPr>
          <p:nvPr/>
        </p:nvSpPr>
        <p:spPr bwMode="auto">
          <a:xfrm>
            <a:off x="-3332405" y="6209170"/>
            <a:ext cx="1260000" cy="1260000"/>
          </a:xfrm>
          <a:prstGeom prst="ellipse">
            <a:avLst/>
          </a:prstGeom>
          <a:solidFill>
            <a:srgbClr val="F0CD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84"/>
          <p:cNvSpPr>
            <a:spLocks/>
          </p:cNvSpPr>
          <p:nvPr/>
        </p:nvSpPr>
        <p:spPr bwMode="auto">
          <a:xfrm>
            <a:off x="-5052555" y="7465343"/>
            <a:ext cx="1260000" cy="1260000"/>
          </a:xfrm>
          <a:prstGeom prst="ellipse">
            <a:avLst/>
          </a:prstGeom>
          <a:solidFill>
            <a:srgbClr val="E276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85"/>
          <p:cNvSpPr>
            <a:spLocks/>
          </p:cNvSpPr>
          <p:nvPr/>
        </p:nvSpPr>
        <p:spPr bwMode="auto">
          <a:xfrm>
            <a:off x="-6781342" y="7465343"/>
            <a:ext cx="1260000" cy="1260000"/>
          </a:xfrm>
          <a:prstGeom prst="ellipse">
            <a:avLst/>
          </a:prstGeom>
          <a:solidFill>
            <a:srgbClr val="F87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86"/>
          <p:cNvSpPr>
            <a:spLocks/>
          </p:cNvSpPr>
          <p:nvPr/>
        </p:nvSpPr>
        <p:spPr bwMode="auto">
          <a:xfrm>
            <a:off x="-3659561" y="7110127"/>
            <a:ext cx="1260000" cy="1260000"/>
          </a:xfrm>
          <a:prstGeom prst="ellipse">
            <a:avLst/>
          </a:prstGeom>
          <a:solidFill>
            <a:srgbClr val="CD6F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87"/>
          <p:cNvSpPr>
            <a:spLocks/>
          </p:cNvSpPr>
          <p:nvPr/>
        </p:nvSpPr>
        <p:spPr bwMode="auto">
          <a:xfrm>
            <a:off x="-5401644" y="7612880"/>
            <a:ext cx="1260000" cy="1260000"/>
          </a:xfrm>
          <a:prstGeom prst="ellipse">
            <a:avLst/>
          </a:prstGeom>
          <a:solidFill>
            <a:srgbClr val="E753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88"/>
          <p:cNvSpPr>
            <a:spLocks/>
          </p:cNvSpPr>
          <p:nvPr/>
        </p:nvSpPr>
        <p:spPr bwMode="auto">
          <a:xfrm>
            <a:off x="-3824661" y="8022940"/>
            <a:ext cx="1260000" cy="1260000"/>
          </a:xfrm>
          <a:prstGeom prst="ellipse">
            <a:avLst/>
          </a:prstGeom>
          <a:solidFill>
            <a:srgbClr val="AF43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89"/>
          <p:cNvSpPr>
            <a:spLocks/>
          </p:cNvSpPr>
          <p:nvPr/>
        </p:nvSpPr>
        <p:spPr bwMode="auto">
          <a:xfrm>
            <a:off x="-5553448" y="8022940"/>
            <a:ext cx="1260000" cy="1260000"/>
          </a:xfrm>
          <a:prstGeom prst="ellipse">
            <a:avLst/>
          </a:prstGeom>
          <a:solidFill>
            <a:srgbClr val="C23D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90"/>
          <p:cNvSpPr>
            <a:spLocks/>
          </p:cNvSpPr>
          <p:nvPr/>
        </p:nvSpPr>
        <p:spPr bwMode="auto">
          <a:xfrm>
            <a:off x="-2407304" y="8175228"/>
            <a:ext cx="1260000" cy="1260000"/>
          </a:xfrm>
          <a:prstGeom prst="ellipse">
            <a:avLst/>
          </a:prstGeom>
          <a:solidFill>
            <a:srgbClr val="B1B4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91"/>
          <p:cNvSpPr>
            <a:spLocks/>
          </p:cNvSpPr>
          <p:nvPr/>
        </p:nvSpPr>
        <p:spPr bwMode="auto">
          <a:xfrm>
            <a:off x="-2643617" y="7675173"/>
            <a:ext cx="1260000" cy="1260000"/>
          </a:xfrm>
          <a:prstGeom prst="ellipse">
            <a:avLst/>
          </a:prstGeom>
          <a:solidFill>
            <a:srgbClr val="CAB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92"/>
          <p:cNvSpPr>
            <a:spLocks/>
          </p:cNvSpPr>
          <p:nvPr/>
        </p:nvSpPr>
        <p:spPr bwMode="auto">
          <a:xfrm>
            <a:off x="-2407304" y="8280003"/>
            <a:ext cx="1260000" cy="126000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93"/>
          <p:cNvSpPr>
            <a:spLocks/>
          </p:cNvSpPr>
          <p:nvPr/>
        </p:nvSpPr>
        <p:spPr bwMode="auto">
          <a:xfrm>
            <a:off x="-2811892" y="8070461"/>
            <a:ext cx="1260000" cy="1260000"/>
          </a:xfrm>
          <a:prstGeom prst="ellipse">
            <a:avLst/>
          </a:prstGeom>
          <a:solidFill>
            <a:srgbClr val="B4AB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94"/>
          <p:cNvSpPr>
            <a:spLocks/>
          </p:cNvSpPr>
          <p:nvPr/>
        </p:nvSpPr>
        <p:spPr bwMode="auto">
          <a:xfrm>
            <a:off x="-3094649" y="7323347"/>
            <a:ext cx="1260000" cy="1260000"/>
          </a:xfrm>
          <a:prstGeom prst="ellipse">
            <a:avLst/>
          </a:prstGeom>
          <a:solidFill>
            <a:srgbClr val="7497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95"/>
          <p:cNvSpPr>
            <a:spLocks/>
          </p:cNvSpPr>
          <p:nvPr/>
        </p:nvSpPr>
        <p:spPr bwMode="auto">
          <a:xfrm>
            <a:off x="-4305954" y="8664178"/>
            <a:ext cx="1260000" cy="1260000"/>
          </a:xfrm>
          <a:prstGeom prst="ellipse">
            <a:avLst/>
          </a:prstGeom>
          <a:solidFill>
            <a:srgbClr val="879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96"/>
          <p:cNvSpPr>
            <a:spLocks/>
          </p:cNvSpPr>
          <p:nvPr/>
        </p:nvSpPr>
        <p:spPr bwMode="auto">
          <a:xfrm>
            <a:off x="-6201429" y="8403828"/>
            <a:ext cx="1260000" cy="1260000"/>
          </a:xfrm>
          <a:prstGeom prst="ellipse">
            <a:avLst/>
          </a:prstGeom>
          <a:solidFill>
            <a:srgbClr val="A689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97"/>
          <p:cNvSpPr>
            <a:spLocks/>
          </p:cNvSpPr>
          <p:nvPr/>
        </p:nvSpPr>
        <p:spPr bwMode="auto">
          <a:xfrm>
            <a:off x="-3423248" y="7699082"/>
            <a:ext cx="1260000" cy="1260000"/>
          </a:xfrm>
          <a:prstGeom prst="ellipse">
            <a:avLst/>
          </a:prstGeom>
          <a:solidFill>
            <a:srgbClr val="A36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98"/>
          <p:cNvSpPr>
            <a:spLocks/>
          </p:cNvSpPr>
          <p:nvPr/>
        </p:nvSpPr>
        <p:spPr bwMode="auto">
          <a:xfrm>
            <a:off x="-6201429" y="9575403"/>
            <a:ext cx="1260000" cy="1260000"/>
          </a:xfrm>
          <a:prstGeom prst="ellipse">
            <a:avLst/>
          </a:prstGeom>
          <a:solidFill>
            <a:srgbClr val="827F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99"/>
          <p:cNvSpPr>
            <a:spLocks/>
          </p:cNvSpPr>
          <p:nvPr/>
        </p:nvSpPr>
        <p:spPr bwMode="auto">
          <a:xfrm>
            <a:off x="-4806995" y="9496550"/>
            <a:ext cx="1260000" cy="1260000"/>
          </a:xfrm>
          <a:prstGeom prst="ellipse">
            <a:avLst/>
          </a:prstGeom>
          <a:solidFill>
            <a:srgbClr val="793D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100"/>
          <p:cNvSpPr>
            <a:spLocks/>
          </p:cNvSpPr>
          <p:nvPr/>
        </p:nvSpPr>
        <p:spPr bwMode="auto">
          <a:xfrm>
            <a:off x="-6320492" y="10488215"/>
            <a:ext cx="1260000" cy="1260000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101"/>
          <p:cNvSpPr>
            <a:spLocks/>
          </p:cNvSpPr>
          <p:nvPr/>
        </p:nvSpPr>
        <p:spPr bwMode="auto">
          <a:xfrm>
            <a:off x="-4227347" y="8381476"/>
            <a:ext cx="1260000" cy="1260000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102"/>
          <p:cNvSpPr>
            <a:spLocks/>
          </p:cNvSpPr>
          <p:nvPr/>
        </p:nvSpPr>
        <p:spPr bwMode="auto">
          <a:xfrm>
            <a:off x="-1654567" y="8081345"/>
            <a:ext cx="1260000" cy="1260000"/>
          </a:xfrm>
          <a:prstGeom prst="ellipse">
            <a:avLst/>
          </a:prstGeom>
          <a:solidFill>
            <a:srgbClr val="4DA6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103"/>
          <p:cNvSpPr>
            <a:spLocks/>
          </p:cNvSpPr>
          <p:nvPr/>
        </p:nvSpPr>
        <p:spPr bwMode="auto">
          <a:xfrm>
            <a:off x="-1997918" y="8037052"/>
            <a:ext cx="1260000" cy="1260000"/>
          </a:xfrm>
          <a:prstGeom prst="ellipse">
            <a:avLst/>
          </a:prstGeom>
          <a:solidFill>
            <a:srgbClr val="2489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067848 w 12192000"/>
              <a:gd name="connsiteY0" fmla="*/ 2871036 h 6858000"/>
              <a:gd name="connsiteX1" fmla="*/ 8255948 w 12192000"/>
              <a:gd name="connsiteY1" fmla="*/ 2871036 h 6858000"/>
              <a:gd name="connsiteX2" fmla="*/ 8255948 w 12192000"/>
              <a:gd name="connsiteY2" fmla="*/ 2880947 h 6858000"/>
              <a:gd name="connsiteX3" fmla="*/ 8132268 w 12192000"/>
              <a:gd name="connsiteY3" fmla="*/ 2880947 h 6858000"/>
              <a:gd name="connsiteX4" fmla="*/ 8130410 w 12192000"/>
              <a:gd name="connsiteY4" fmla="*/ 2910783 h 6858000"/>
              <a:gd name="connsiteX5" fmla="*/ 8229104 w 12192000"/>
              <a:gd name="connsiteY5" fmla="*/ 2910783 h 6858000"/>
              <a:gd name="connsiteX6" fmla="*/ 8227246 w 12192000"/>
              <a:gd name="connsiteY6" fmla="*/ 2953832 h 6858000"/>
              <a:gd name="connsiteX7" fmla="*/ 8193178 w 12192000"/>
              <a:gd name="connsiteY7" fmla="*/ 2985424 h 6858000"/>
              <a:gd name="connsiteX8" fmla="*/ 8178724 w 12192000"/>
              <a:gd name="connsiteY8" fmla="*/ 2985733 h 6858000"/>
              <a:gd name="connsiteX9" fmla="*/ 8171394 w 12192000"/>
              <a:gd name="connsiteY9" fmla="*/ 2985836 h 6858000"/>
              <a:gd name="connsiteX10" fmla="*/ 8161692 w 12192000"/>
              <a:gd name="connsiteY10" fmla="*/ 2985836 h 6858000"/>
              <a:gd name="connsiteX11" fmla="*/ 8158904 w 12192000"/>
              <a:gd name="connsiteY11" fmla="*/ 2973757 h 6858000"/>
              <a:gd name="connsiteX12" fmla="*/ 8174182 w 12192000"/>
              <a:gd name="connsiteY12" fmla="*/ 2974274 h 6858000"/>
              <a:gd name="connsiteX13" fmla="*/ 8181408 w 12192000"/>
              <a:gd name="connsiteY13" fmla="*/ 2974377 h 6858000"/>
              <a:gd name="connsiteX14" fmla="*/ 8192144 w 12192000"/>
              <a:gd name="connsiteY14" fmla="*/ 2974377 h 6858000"/>
              <a:gd name="connsiteX15" fmla="*/ 8215788 w 12192000"/>
              <a:gd name="connsiteY15" fmla="*/ 2954039 h 6858000"/>
              <a:gd name="connsiteX16" fmla="*/ 8217748 w 12192000"/>
              <a:gd name="connsiteY16" fmla="*/ 2920694 h 6858000"/>
              <a:gd name="connsiteX17" fmla="*/ 8128964 w 12192000"/>
              <a:gd name="connsiteY17" fmla="*/ 2920694 h 6858000"/>
              <a:gd name="connsiteX18" fmla="*/ 8071358 w 12192000"/>
              <a:gd name="connsiteY18" fmla="*/ 2990688 h 6858000"/>
              <a:gd name="connsiteX19" fmla="*/ 8063820 w 12192000"/>
              <a:gd name="connsiteY19" fmla="*/ 2980571 h 6858000"/>
              <a:gd name="connsiteX20" fmla="*/ 8109040 w 12192000"/>
              <a:gd name="connsiteY20" fmla="*/ 2943509 h 6858000"/>
              <a:gd name="connsiteX21" fmla="*/ 8121118 w 12192000"/>
              <a:gd name="connsiteY21" fmla="*/ 2880947 h 6858000"/>
              <a:gd name="connsiteX22" fmla="*/ 8067848 w 12192000"/>
              <a:gd name="connsiteY22" fmla="*/ 2880947 h 6858000"/>
              <a:gd name="connsiteX23" fmla="*/ 8158904 w 12192000"/>
              <a:gd name="connsiteY23" fmla="*/ 2835006 h 6858000"/>
              <a:gd name="connsiteX24" fmla="*/ 8174800 w 12192000"/>
              <a:gd name="connsiteY24" fmla="*/ 2863190 h 6858000"/>
              <a:gd name="connsiteX25" fmla="*/ 8164684 w 12192000"/>
              <a:gd name="connsiteY25" fmla="*/ 2868455 h 6858000"/>
              <a:gd name="connsiteX26" fmla="*/ 8149404 w 12192000"/>
              <a:gd name="connsiteY26" fmla="*/ 2839652 h 6858000"/>
              <a:gd name="connsiteX27" fmla="*/ 8117298 w 12192000"/>
              <a:gd name="connsiteY27" fmla="*/ 2793402 h 6858000"/>
              <a:gd name="connsiteX28" fmla="*/ 8128240 w 12192000"/>
              <a:gd name="connsiteY28" fmla="*/ 2793402 h 6858000"/>
              <a:gd name="connsiteX29" fmla="*/ 8128240 w 12192000"/>
              <a:gd name="connsiteY29" fmla="*/ 2818385 h 6858000"/>
              <a:gd name="connsiteX30" fmla="*/ 8195344 w 12192000"/>
              <a:gd name="connsiteY30" fmla="*/ 2818385 h 6858000"/>
              <a:gd name="connsiteX31" fmla="*/ 8195344 w 12192000"/>
              <a:gd name="connsiteY31" fmla="*/ 2793402 h 6858000"/>
              <a:gd name="connsiteX32" fmla="*/ 8206288 w 12192000"/>
              <a:gd name="connsiteY32" fmla="*/ 2793402 h 6858000"/>
              <a:gd name="connsiteX33" fmla="*/ 8206288 w 12192000"/>
              <a:gd name="connsiteY33" fmla="*/ 2818385 h 6858000"/>
              <a:gd name="connsiteX34" fmla="*/ 8257908 w 12192000"/>
              <a:gd name="connsiteY34" fmla="*/ 2818385 h 6858000"/>
              <a:gd name="connsiteX35" fmla="*/ 8257908 w 12192000"/>
              <a:gd name="connsiteY35" fmla="*/ 2828296 h 6858000"/>
              <a:gd name="connsiteX36" fmla="*/ 8206288 w 12192000"/>
              <a:gd name="connsiteY36" fmla="*/ 2828296 h 6858000"/>
              <a:gd name="connsiteX37" fmla="*/ 8206288 w 12192000"/>
              <a:gd name="connsiteY37" fmla="*/ 2852763 h 6858000"/>
              <a:gd name="connsiteX38" fmla="*/ 8195344 w 12192000"/>
              <a:gd name="connsiteY38" fmla="*/ 2852763 h 6858000"/>
              <a:gd name="connsiteX39" fmla="*/ 8195344 w 12192000"/>
              <a:gd name="connsiteY39" fmla="*/ 2828296 h 6858000"/>
              <a:gd name="connsiteX40" fmla="*/ 8128240 w 12192000"/>
              <a:gd name="connsiteY40" fmla="*/ 2828296 h 6858000"/>
              <a:gd name="connsiteX41" fmla="*/ 8128240 w 12192000"/>
              <a:gd name="connsiteY41" fmla="*/ 2852763 h 6858000"/>
              <a:gd name="connsiteX42" fmla="*/ 8117298 w 12192000"/>
              <a:gd name="connsiteY42" fmla="*/ 2852763 h 6858000"/>
              <a:gd name="connsiteX43" fmla="*/ 8117298 w 12192000"/>
              <a:gd name="connsiteY43" fmla="*/ 2828296 h 6858000"/>
              <a:gd name="connsiteX44" fmla="*/ 8065884 w 12192000"/>
              <a:gd name="connsiteY44" fmla="*/ 2828296 h 6858000"/>
              <a:gd name="connsiteX45" fmla="*/ 8065884 w 12192000"/>
              <a:gd name="connsiteY45" fmla="*/ 2818385 h 6858000"/>
              <a:gd name="connsiteX46" fmla="*/ 8117298 w 12192000"/>
              <a:gd name="connsiteY46" fmla="*/ 2818385 h 6858000"/>
              <a:gd name="connsiteX47" fmla="*/ 8098922 w 12192000"/>
              <a:gd name="connsiteY47" fmla="*/ 2657709 h 6858000"/>
              <a:gd name="connsiteX48" fmla="*/ 8221052 w 12192000"/>
              <a:gd name="connsiteY48" fmla="*/ 2657709 h 6858000"/>
              <a:gd name="connsiteX49" fmla="*/ 8218160 w 12192000"/>
              <a:gd name="connsiteY49" fmla="*/ 2707160 h 6858000"/>
              <a:gd name="connsiteX50" fmla="*/ 8182028 w 12192000"/>
              <a:gd name="connsiteY50" fmla="*/ 2740815 h 6858000"/>
              <a:gd name="connsiteX51" fmla="*/ 8167576 w 12192000"/>
              <a:gd name="connsiteY51" fmla="*/ 2741125 h 6858000"/>
              <a:gd name="connsiteX52" fmla="*/ 8160140 w 12192000"/>
              <a:gd name="connsiteY52" fmla="*/ 2741229 h 6858000"/>
              <a:gd name="connsiteX53" fmla="*/ 8149198 w 12192000"/>
              <a:gd name="connsiteY53" fmla="*/ 2741229 h 6858000"/>
              <a:gd name="connsiteX54" fmla="*/ 8146412 w 12192000"/>
              <a:gd name="connsiteY54" fmla="*/ 2729150 h 6858000"/>
              <a:gd name="connsiteX55" fmla="*/ 8180480 w 12192000"/>
              <a:gd name="connsiteY55" fmla="*/ 2729769 h 6858000"/>
              <a:gd name="connsiteX56" fmla="*/ 8206908 w 12192000"/>
              <a:gd name="connsiteY56" fmla="*/ 2705301 h 6858000"/>
              <a:gd name="connsiteX57" fmla="*/ 8209284 w 12192000"/>
              <a:gd name="connsiteY57" fmla="*/ 2668033 h 6858000"/>
              <a:gd name="connsiteX58" fmla="*/ 8141560 w 12192000"/>
              <a:gd name="connsiteY58" fmla="*/ 2668033 h 6858000"/>
              <a:gd name="connsiteX59" fmla="*/ 8073320 w 12192000"/>
              <a:gd name="connsiteY59" fmla="*/ 2746700 h 6858000"/>
              <a:gd name="connsiteX60" fmla="*/ 8066092 w 12192000"/>
              <a:gd name="connsiteY60" fmla="*/ 2736582 h 6858000"/>
              <a:gd name="connsiteX61" fmla="*/ 8129788 w 12192000"/>
              <a:gd name="connsiteY61" fmla="*/ 2668033 h 6858000"/>
              <a:gd name="connsiteX62" fmla="*/ 8098922 w 12192000"/>
              <a:gd name="connsiteY62" fmla="*/ 2668033 h 6858000"/>
              <a:gd name="connsiteX63" fmla="*/ 8134228 w 12192000"/>
              <a:gd name="connsiteY63" fmla="*/ 2600618 h 6858000"/>
              <a:gd name="connsiteX64" fmla="*/ 8143520 w 12192000"/>
              <a:gd name="connsiteY64" fmla="*/ 2606710 h 6858000"/>
              <a:gd name="connsiteX65" fmla="*/ 8068880 w 12192000"/>
              <a:gd name="connsiteY65" fmla="*/ 2669271 h 6858000"/>
              <a:gd name="connsiteX66" fmla="*/ 8061652 w 12192000"/>
              <a:gd name="connsiteY66" fmla="*/ 2659154 h 6858000"/>
              <a:gd name="connsiteX67" fmla="*/ 8134228 w 12192000"/>
              <a:gd name="connsiteY67" fmla="*/ 2600618 h 6858000"/>
              <a:gd name="connsiteX68" fmla="*/ 8187912 w 12192000"/>
              <a:gd name="connsiteY68" fmla="*/ 2599587 h 6858000"/>
              <a:gd name="connsiteX69" fmla="*/ 8260798 w 12192000"/>
              <a:gd name="connsiteY69" fmla="*/ 2656161 h 6858000"/>
              <a:gd name="connsiteX70" fmla="*/ 8253880 w 12192000"/>
              <a:gd name="connsiteY70" fmla="*/ 2667207 h 6858000"/>
              <a:gd name="connsiteX71" fmla="*/ 8178208 w 12192000"/>
              <a:gd name="connsiteY71" fmla="*/ 2604851 h 6858000"/>
              <a:gd name="connsiteX72" fmla="*/ 8120292 w 12192000"/>
              <a:gd name="connsiteY72" fmla="*/ 2546935 h 6858000"/>
              <a:gd name="connsiteX73" fmla="*/ 8131236 w 12192000"/>
              <a:gd name="connsiteY73" fmla="*/ 2546935 h 6858000"/>
              <a:gd name="connsiteX74" fmla="*/ 8131236 w 12192000"/>
              <a:gd name="connsiteY74" fmla="*/ 2568409 h 6858000"/>
              <a:gd name="connsiteX75" fmla="*/ 8192764 w 12192000"/>
              <a:gd name="connsiteY75" fmla="*/ 2568409 h 6858000"/>
              <a:gd name="connsiteX76" fmla="*/ 8192764 w 12192000"/>
              <a:gd name="connsiteY76" fmla="*/ 2546935 h 6858000"/>
              <a:gd name="connsiteX77" fmla="*/ 8203812 w 12192000"/>
              <a:gd name="connsiteY77" fmla="*/ 2546935 h 6858000"/>
              <a:gd name="connsiteX78" fmla="*/ 8203812 w 12192000"/>
              <a:gd name="connsiteY78" fmla="*/ 2568409 h 6858000"/>
              <a:gd name="connsiteX79" fmla="*/ 8260798 w 12192000"/>
              <a:gd name="connsiteY79" fmla="*/ 2568409 h 6858000"/>
              <a:gd name="connsiteX80" fmla="*/ 8260798 w 12192000"/>
              <a:gd name="connsiteY80" fmla="*/ 2579042 h 6858000"/>
              <a:gd name="connsiteX81" fmla="*/ 8203812 w 12192000"/>
              <a:gd name="connsiteY81" fmla="*/ 2579042 h 6858000"/>
              <a:gd name="connsiteX82" fmla="*/ 8203812 w 12192000"/>
              <a:gd name="connsiteY82" fmla="*/ 2594838 h 6858000"/>
              <a:gd name="connsiteX83" fmla="*/ 8192764 w 12192000"/>
              <a:gd name="connsiteY83" fmla="*/ 2594838 h 6858000"/>
              <a:gd name="connsiteX84" fmla="*/ 8192764 w 12192000"/>
              <a:gd name="connsiteY84" fmla="*/ 2579042 h 6858000"/>
              <a:gd name="connsiteX85" fmla="*/ 8131236 w 12192000"/>
              <a:gd name="connsiteY85" fmla="*/ 2579042 h 6858000"/>
              <a:gd name="connsiteX86" fmla="*/ 8131236 w 12192000"/>
              <a:gd name="connsiteY86" fmla="*/ 2595147 h 6858000"/>
              <a:gd name="connsiteX87" fmla="*/ 8120292 w 12192000"/>
              <a:gd name="connsiteY87" fmla="*/ 2595147 h 6858000"/>
              <a:gd name="connsiteX88" fmla="*/ 8120292 w 12192000"/>
              <a:gd name="connsiteY88" fmla="*/ 2579042 h 6858000"/>
              <a:gd name="connsiteX89" fmla="*/ 8063202 w 12192000"/>
              <a:gd name="connsiteY89" fmla="*/ 2579042 h 6858000"/>
              <a:gd name="connsiteX90" fmla="*/ 8063202 w 12192000"/>
              <a:gd name="connsiteY90" fmla="*/ 2568409 h 6858000"/>
              <a:gd name="connsiteX91" fmla="*/ 8120292 w 12192000"/>
              <a:gd name="connsiteY91" fmla="*/ 2568409 h 6858000"/>
              <a:gd name="connsiteX92" fmla="*/ 8147960 w 12192000"/>
              <a:gd name="connsiteY92" fmla="*/ 2398566 h 6858000"/>
              <a:gd name="connsiteX93" fmla="*/ 8250888 w 12192000"/>
              <a:gd name="connsiteY93" fmla="*/ 2398566 h 6858000"/>
              <a:gd name="connsiteX94" fmla="*/ 8250888 w 12192000"/>
              <a:gd name="connsiteY94" fmla="*/ 2409096 h 6858000"/>
              <a:gd name="connsiteX95" fmla="*/ 8147960 w 12192000"/>
              <a:gd name="connsiteY95" fmla="*/ 2409096 h 6858000"/>
              <a:gd name="connsiteX96" fmla="*/ 7378412 w 12192000"/>
              <a:gd name="connsiteY96" fmla="*/ 2343751 h 6858000"/>
              <a:gd name="connsiteX97" fmla="*/ 7378910 w 12192000"/>
              <a:gd name="connsiteY97" fmla="*/ 2705040 h 6858000"/>
              <a:gd name="connsiteX98" fmla="*/ 7262460 w 12192000"/>
              <a:gd name="connsiteY98" fmla="*/ 2799593 h 6858000"/>
              <a:gd name="connsiteX99" fmla="*/ 7378910 w 12192000"/>
              <a:gd name="connsiteY99" fmla="*/ 2799593 h 6858000"/>
              <a:gd name="connsiteX100" fmla="*/ 7378910 w 12192000"/>
              <a:gd name="connsiteY100" fmla="*/ 2961825 h 6858000"/>
              <a:gd name="connsiteX101" fmla="*/ 7858140 w 12192000"/>
              <a:gd name="connsiteY101" fmla="*/ 2962322 h 6858000"/>
              <a:gd name="connsiteX102" fmla="*/ 7915370 w 12192000"/>
              <a:gd name="connsiteY102" fmla="*/ 2845376 h 6858000"/>
              <a:gd name="connsiteX103" fmla="*/ 7543630 w 12192000"/>
              <a:gd name="connsiteY103" fmla="*/ 2845874 h 6858000"/>
              <a:gd name="connsiteX104" fmla="*/ 7544128 w 12192000"/>
              <a:gd name="connsiteY104" fmla="*/ 2742364 h 6858000"/>
              <a:gd name="connsiteX105" fmla="*/ 7900440 w 12192000"/>
              <a:gd name="connsiteY105" fmla="*/ 2448256 h 6858000"/>
              <a:gd name="connsiteX106" fmla="*/ 7694416 w 12192000"/>
              <a:gd name="connsiteY106" fmla="*/ 2448256 h 6858000"/>
              <a:gd name="connsiteX107" fmla="*/ 7544624 w 12192000"/>
              <a:gd name="connsiteY107" fmla="*/ 2570676 h 6858000"/>
              <a:gd name="connsiteX108" fmla="*/ 7544624 w 12192000"/>
              <a:gd name="connsiteY108" fmla="*/ 2343751 h 6858000"/>
              <a:gd name="connsiteX109" fmla="*/ 7099732 w 12192000"/>
              <a:gd name="connsiteY109" fmla="*/ 2332305 h 6858000"/>
              <a:gd name="connsiteX110" fmla="*/ 6986766 w 12192000"/>
              <a:gd name="connsiteY110" fmla="*/ 2571174 h 6858000"/>
              <a:gd name="connsiteX111" fmla="*/ 7058924 w 12192000"/>
              <a:gd name="connsiteY111" fmla="*/ 2571174 h 6858000"/>
              <a:gd name="connsiteX112" fmla="*/ 7058924 w 12192000"/>
              <a:gd name="connsiteY112" fmla="*/ 2990688 h 6858000"/>
              <a:gd name="connsiteX113" fmla="*/ 7225636 w 12192000"/>
              <a:gd name="connsiteY113" fmla="*/ 2941919 h 6858000"/>
              <a:gd name="connsiteX114" fmla="*/ 7225636 w 12192000"/>
              <a:gd name="connsiteY114" fmla="*/ 2452735 h 6858000"/>
              <a:gd name="connsiteX115" fmla="*/ 7276892 w 12192000"/>
              <a:gd name="connsiteY115" fmla="*/ 2332305 h 6858000"/>
              <a:gd name="connsiteX116" fmla="*/ 8071358 w 12192000"/>
              <a:gd name="connsiteY116" fmla="*/ 2331771 h 6858000"/>
              <a:gd name="connsiteX117" fmla="*/ 8083024 w 12192000"/>
              <a:gd name="connsiteY117" fmla="*/ 2375544 h 6858000"/>
              <a:gd name="connsiteX118" fmla="*/ 8072700 w 12192000"/>
              <a:gd name="connsiteY118" fmla="*/ 2378229 h 6858000"/>
              <a:gd name="connsiteX119" fmla="*/ 8061652 w 12192000"/>
              <a:gd name="connsiteY119" fmla="*/ 2334249 h 6858000"/>
              <a:gd name="connsiteX120" fmla="*/ 8123802 w 12192000"/>
              <a:gd name="connsiteY120" fmla="*/ 2330739 h 6858000"/>
              <a:gd name="connsiteX121" fmla="*/ 8134024 w 12192000"/>
              <a:gd name="connsiteY121" fmla="*/ 2333630 h 6858000"/>
              <a:gd name="connsiteX122" fmla="*/ 8120292 w 12192000"/>
              <a:gd name="connsiteY122" fmla="*/ 2377609 h 6858000"/>
              <a:gd name="connsiteX123" fmla="*/ 8110278 w 12192000"/>
              <a:gd name="connsiteY123" fmla="*/ 2374511 h 6858000"/>
              <a:gd name="connsiteX124" fmla="*/ 8123802 w 12192000"/>
              <a:gd name="connsiteY124" fmla="*/ 2330739 h 6858000"/>
              <a:gd name="connsiteX125" fmla="*/ 8093864 w 12192000"/>
              <a:gd name="connsiteY125" fmla="*/ 2292645 h 6858000"/>
              <a:gd name="connsiteX126" fmla="*/ 8104808 w 12192000"/>
              <a:gd name="connsiteY126" fmla="*/ 2292645 h 6858000"/>
              <a:gd name="connsiteX127" fmla="*/ 8103362 w 12192000"/>
              <a:gd name="connsiteY127" fmla="*/ 2367491 h 6858000"/>
              <a:gd name="connsiteX128" fmla="*/ 8099748 w 12192000"/>
              <a:gd name="connsiteY128" fmla="*/ 2409819 h 6858000"/>
              <a:gd name="connsiteX129" fmla="*/ 8107180 w 12192000"/>
              <a:gd name="connsiteY129" fmla="*/ 2404864 h 6858000"/>
              <a:gd name="connsiteX130" fmla="*/ 8138668 w 12192000"/>
              <a:gd name="connsiteY130" fmla="*/ 2449772 h 6858000"/>
              <a:gd name="connsiteX131" fmla="*/ 8128964 w 12192000"/>
              <a:gd name="connsiteY131" fmla="*/ 2456070 h 6858000"/>
              <a:gd name="connsiteX132" fmla="*/ 8099334 w 12192000"/>
              <a:gd name="connsiteY132" fmla="*/ 2412297 h 6858000"/>
              <a:gd name="connsiteX133" fmla="*/ 8069912 w 12192000"/>
              <a:gd name="connsiteY133" fmla="*/ 2486731 h 6858000"/>
              <a:gd name="connsiteX134" fmla="*/ 8060620 w 12192000"/>
              <a:gd name="connsiteY134" fmla="*/ 2480021 h 6858000"/>
              <a:gd name="connsiteX135" fmla="*/ 8092314 w 12192000"/>
              <a:gd name="connsiteY135" fmla="*/ 2366872 h 6858000"/>
              <a:gd name="connsiteX136" fmla="*/ 8093864 w 12192000"/>
              <a:gd name="connsiteY136" fmla="*/ 2292645 h 6858000"/>
              <a:gd name="connsiteX137" fmla="*/ 8162310 w 12192000"/>
              <a:gd name="connsiteY137" fmla="*/ 2292231 h 6858000"/>
              <a:gd name="connsiteX138" fmla="*/ 8186468 w 12192000"/>
              <a:gd name="connsiteY138" fmla="*/ 2325164 h 6858000"/>
              <a:gd name="connsiteX139" fmla="*/ 8176040 w 12192000"/>
              <a:gd name="connsiteY139" fmla="*/ 2331358 h 6858000"/>
              <a:gd name="connsiteX140" fmla="*/ 8153224 w 12192000"/>
              <a:gd name="connsiteY140" fmla="*/ 2297702 h 6858000"/>
              <a:gd name="connsiteX141" fmla="*/ 8234164 w 12192000"/>
              <a:gd name="connsiteY141" fmla="*/ 2291405 h 6858000"/>
              <a:gd name="connsiteX142" fmla="*/ 8245208 w 12192000"/>
              <a:gd name="connsiteY142" fmla="*/ 2296671 h 6858000"/>
              <a:gd name="connsiteX143" fmla="*/ 8217956 w 12192000"/>
              <a:gd name="connsiteY143" fmla="*/ 2337036 h 6858000"/>
              <a:gd name="connsiteX144" fmla="*/ 8258940 w 12192000"/>
              <a:gd name="connsiteY144" fmla="*/ 2337036 h 6858000"/>
              <a:gd name="connsiteX145" fmla="*/ 8258940 w 12192000"/>
              <a:gd name="connsiteY145" fmla="*/ 2347567 h 6858000"/>
              <a:gd name="connsiteX146" fmla="*/ 8141146 w 12192000"/>
              <a:gd name="connsiteY146" fmla="*/ 2347567 h 6858000"/>
              <a:gd name="connsiteX147" fmla="*/ 8141146 w 12192000"/>
              <a:gd name="connsiteY147" fmla="*/ 2337036 h 6858000"/>
              <a:gd name="connsiteX148" fmla="*/ 8205256 w 12192000"/>
              <a:gd name="connsiteY148" fmla="*/ 2337036 h 6858000"/>
              <a:gd name="connsiteX149" fmla="*/ 8234164 w 12192000"/>
              <a:gd name="connsiteY149" fmla="*/ 2291405 h 6858000"/>
              <a:gd name="connsiteX150" fmla="*/ 5123587 w 12192000"/>
              <a:gd name="connsiteY150" fmla="*/ 2287019 h 6858000"/>
              <a:gd name="connsiteX151" fmla="*/ 5211172 w 12192000"/>
              <a:gd name="connsiteY151" fmla="*/ 2287019 h 6858000"/>
              <a:gd name="connsiteX152" fmla="*/ 5210675 w 12192000"/>
              <a:gd name="connsiteY152" fmla="*/ 2613474 h 6858000"/>
              <a:gd name="connsiteX153" fmla="*/ 5167380 w 12192000"/>
              <a:gd name="connsiteY153" fmla="*/ 2669210 h 6858000"/>
              <a:gd name="connsiteX154" fmla="*/ 5124085 w 12192000"/>
              <a:gd name="connsiteY154" fmla="*/ 2613474 h 6858000"/>
              <a:gd name="connsiteX155" fmla="*/ 6159184 w 12192000"/>
              <a:gd name="connsiteY155" fmla="*/ 2257161 h 6858000"/>
              <a:gd name="connsiteX156" fmla="*/ 6680715 w 12192000"/>
              <a:gd name="connsiteY156" fmla="*/ 2257161 h 6858000"/>
              <a:gd name="connsiteX157" fmla="*/ 6680715 w 12192000"/>
              <a:gd name="connsiteY157" fmla="*/ 2525391 h 6858000"/>
              <a:gd name="connsiteX158" fmla="*/ 6161175 w 12192000"/>
              <a:gd name="connsiteY158" fmla="*/ 2524893 h 6858000"/>
              <a:gd name="connsiteX159" fmla="*/ 6161175 w 12192000"/>
              <a:gd name="connsiteY159" fmla="*/ 2490556 h 6858000"/>
              <a:gd name="connsiteX160" fmla="*/ 6626472 w 12192000"/>
              <a:gd name="connsiteY160" fmla="*/ 2490556 h 6858000"/>
              <a:gd name="connsiteX161" fmla="*/ 6672255 w 12192000"/>
              <a:gd name="connsiteY161" fmla="*/ 2412426 h 6858000"/>
              <a:gd name="connsiteX162" fmla="*/ 6159184 w 12192000"/>
              <a:gd name="connsiteY162" fmla="*/ 2412426 h 6858000"/>
              <a:gd name="connsiteX163" fmla="*/ 6159184 w 12192000"/>
              <a:gd name="connsiteY163" fmla="*/ 2378088 h 6858000"/>
              <a:gd name="connsiteX164" fmla="*/ 6629955 w 12192000"/>
              <a:gd name="connsiteY164" fmla="*/ 2378088 h 6858000"/>
              <a:gd name="connsiteX165" fmla="*/ 6670265 w 12192000"/>
              <a:gd name="connsiteY165" fmla="*/ 2299958 h 6858000"/>
              <a:gd name="connsiteX166" fmla="*/ 6159184 w 12192000"/>
              <a:gd name="connsiteY166" fmla="*/ 2299958 h 6858000"/>
              <a:gd name="connsiteX167" fmla="*/ 8128448 w 12192000"/>
              <a:gd name="connsiteY167" fmla="*/ 2202583 h 6858000"/>
              <a:gd name="connsiteX168" fmla="*/ 8128140 w 12192000"/>
              <a:gd name="connsiteY168" fmla="*/ 2209603 h 6858000"/>
              <a:gd name="connsiteX169" fmla="*/ 8128240 w 12192000"/>
              <a:gd name="connsiteY169" fmla="*/ 2213629 h 6858000"/>
              <a:gd name="connsiteX170" fmla="*/ 8064648 w 12192000"/>
              <a:gd name="connsiteY170" fmla="*/ 2225398 h 6858000"/>
              <a:gd name="connsiteX171" fmla="*/ 8062272 w 12192000"/>
              <a:gd name="connsiteY171" fmla="*/ 2214662 h 6858000"/>
              <a:gd name="connsiteX172" fmla="*/ 8128448 w 12192000"/>
              <a:gd name="connsiteY172" fmla="*/ 2202583 h 6858000"/>
              <a:gd name="connsiteX173" fmla="*/ 5563007 w 12192000"/>
              <a:gd name="connsiteY173" fmla="*/ 2178035 h 6858000"/>
              <a:gd name="connsiteX174" fmla="*/ 5692892 w 12192000"/>
              <a:gd name="connsiteY174" fmla="*/ 2178035 h 6858000"/>
              <a:gd name="connsiteX175" fmla="*/ 5692394 w 12192000"/>
              <a:gd name="connsiteY175" fmla="*/ 2850352 h 6858000"/>
              <a:gd name="connsiteX176" fmla="*/ 5563007 w 12192000"/>
              <a:gd name="connsiteY176" fmla="*/ 2849855 h 6858000"/>
              <a:gd name="connsiteX177" fmla="*/ 8154670 w 12192000"/>
              <a:gd name="connsiteY177" fmla="*/ 2163043 h 6858000"/>
              <a:gd name="connsiteX178" fmla="*/ 8154670 w 12192000"/>
              <a:gd name="connsiteY178" fmla="*/ 2195357 h 6858000"/>
              <a:gd name="connsiteX179" fmla="*/ 8199268 w 12192000"/>
              <a:gd name="connsiteY179" fmla="*/ 2195357 h 6858000"/>
              <a:gd name="connsiteX180" fmla="*/ 8199268 w 12192000"/>
              <a:gd name="connsiteY180" fmla="*/ 2163043 h 6858000"/>
              <a:gd name="connsiteX181" fmla="*/ 8154670 w 12192000"/>
              <a:gd name="connsiteY181" fmla="*/ 2121438 h 6858000"/>
              <a:gd name="connsiteX182" fmla="*/ 8154670 w 12192000"/>
              <a:gd name="connsiteY182" fmla="*/ 2153545 h 6858000"/>
              <a:gd name="connsiteX183" fmla="*/ 8199268 w 12192000"/>
              <a:gd name="connsiteY183" fmla="*/ 2153545 h 6858000"/>
              <a:gd name="connsiteX184" fmla="*/ 8199268 w 12192000"/>
              <a:gd name="connsiteY184" fmla="*/ 2121438 h 6858000"/>
              <a:gd name="connsiteX185" fmla="*/ 8144140 w 12192000"/>
              <a:gd name="connsiteY185" fmla="*/ 2111424 h 6858000"/>
              <a:gd name="connsiteX186" fmla="*/ 8209902 w 12192000"/>
              <a:gd name="connsiteY186" fmla="*/ 2111424 h 6858000"/>
              <a:gd name="connsiteX187" fmla="*/ 8209902 w 12192000"/>
              <a:gd name="connsiteY187" fmla="*/ 2205370 h 6858000"/>
              <a:gd name="connsiteX188" fmla="*/ 8144140 w 12192000"/>
              <a:gd name="connsiteY188" fmla="*/ 2205370 h 6858000"/>
              <a:gd name="connsiteX189" fmla="*/ 5982023 w 12192000"/>
              <a:gd name="connsiteY189" fmla="*/ 2062084 h 6858000"/>
              <a:gd name="connsiteX190" fmla="*/ 5982023 w 12192000"/>
              <a:gd name="connsiteY190" fmla="*/ 2151162 h 6858000"/>
              <a:gd name="connsiteX191" fmla="*/ 6308477 w 12192000"/>
              <a:gd name="connsiteY191" fmla="*/ 2151162 h 6858000"/>
              <a:gd name="connsiteX192" fmla="*/ 6301510 w 12192000"/>
              <a:gd name="connsiteY192" fmla="*/ 2180026 h 6858000"/>
              <a:gd name="connsiteX193" fmla="*/ 5993469 w 12192000"/>
              <a:gd name="connsiteY193" fmla="*/ 2179528 h 6858000"/>
              <a:gd name="connsiteX194" fmla="*/ 5993469 w 12192000"/>
              <a:gd name="connsiteY194" fmla="*/ 2604516 h 6858000"/>
              <a:gd name="connsiteX195" fmla="*/ 6092002 w 12192000"/>
              <a:gd name="connsiteY195" fmla="*/ 2604516 h 6858000"/>
              <a:gd name="connsiteX196" fmla="*/ 5943704 w 12192000"/>
              <a:gd name="connsiteY196" fmla="*/ 2759284 h 6858000"/>
              <a:gd name="connsiteX197" fmla="*/ 6140274 w 12192000"/>
              <a:gd name="connsiteY197" fmla="*/ 2758786 h 6858000"/>
              <a:gd name="connsiteX198" fmla="*/ 6180085 w 12192000"/>
              <a:gd name="connsiteY198" fmla="*/ 2716486 h 6858000"/>
              <a:gd name="connsiteX199" fmla="*/ 6559290 w 12192000"/>
              <a:gd name="connsiteY199" fmla="*/ 2716984 h 6858000"/>
              <a:gd name="connsiteX200" fmla="*/ 6431395 w 12192000"/>
              <a:gd name="connsiteY200" fmla="*/ 2773218 h 6858000"/>
              <a:gd name="connsiteX201" fmla="*/ 6420447 w 12192000"/>
              <a:gd name="connsiteY201" fmla="*/ 2768739 h 6858000"/>
              <a:gd name="connsiteX202" fmla="*/ 6133307 w 12192000"/>
              <a:gd name="connsiteY202" fmla="*/ 2768739 h 6858000"/>
              <a:gd name="connsiteX203" fmla="*/ 6285586 w 12192000"/>
              <a:gd name="connsiteY203" fmla="*/ 2836418 h 6858000"/>
              <a:gd name="connsiteX204" fmla="*/ 5982023 w 12192000"/>
              <a:gd name="connsiteY204" fmla="*/ 2968792 h 6858000"/>
              <a:gd name="connsiteX205" fmla="*/ 6274637 w 12192000"/>
              <a:gd name="connsiteY205" fmla="*/ 2968792 h 6858000"/>
              <a:gd name="connsiteX206" fmla="*/ 6434879 w 12192000"/>
              <a:gd name="connsiteY206" fmla="*/ 2903103 h 6858000"/>
              <a:gd name="connsiteX207" fmla="*/ 6578200 w 12192000"/>
              <a:gd name="connsiteY207" fmla="*/ 2967299 h 6858000"/>
              <a:gd name="connsiteX208" fmla="*/ 6871312 w 12192000"/>
              <a:gd name="connsiteY208" fmla="*/ 2967299 h 6858000"/>
              <a:gd name="connsiteX209" fmla="*/ 6585167 w 12192000"/>
              <a:gd name="connsiteY209" fmla="*/ 2840400 h 6858000"/>
              <a:gd name="connsiteX210" fmla="*/ 6830506 w 12192000"/>
              <a:gd name="connsiteY210" fmla="*/ 2731913 h 6858000"/>
              <a:gd name="connsiteX211" fmla="*/ 6830008 w 12192000"/>
              <a:gd name="connsiteY211" fmla="*/ 2632882 h 6858000"/>
              <a:gd name="connsiteX212" fmla="*/ 6257718 w 12192000"/>
              <a:gd name="connsiteY212" fmla="*/ 2633380 h 6858000"/>
              <a:gd name="connsiteX213" fmla="*/ 6285088 w 12192000"/>
              <a:gd name="connsiteY213" fmla="*/ 2604516 h 6858000"/>
              <a:gd name="connsiteX214" fmla="*/ 6692161 w 12192000"/>
              <a:gd name="connsiteY214" fmla="*/ 2604516 h 6858000"/>
              <a:gd name="connsiteX215" fmla="*/ 6846430 w 12192000"/>
              <a:gd name="connsiteY215" fmla="*/ 2523898 h 6858000"/>
              <a:gd name="connsiteX216" fmla="*/ 6846430 w 12192000"/>
              <a:gd name="connsiteY216" fmla="*/ 2179528 h 6858000"/>
              <a:gd name="connsiteX217" fmla="*/ 6468221 w 12192000"/>
              <a:gd name="connsiteY217" fmla="*/ 2180026 h 6858000"/>
              <a:gd name="connsiteX218" fmla="*/ 6475188 w 12192000"/>
              <a:gd name="connsiteY218" fmla="*/ 2151162 h 6858000"/>
              <a:gd name="connsiteX219" fmla="*/ 6819060 w 12192000"/>
              <a:gd name="connsiteY219" fmla="*/ 2151162 h 6858000"/>
              <a:gd name="connsiteX220" fmla="*/ 6879772 w 12192000"/>
              <a:gd name="connsiteY220" fmla="*/ 2062084 h 6858000"/>
              <a:gd name="connsiteX221" fmla="*/ 7787972 w 12192000"/>
              <a:gd name="connsiteY221" fmla="*/ 2056112 h 6858000"/>
              <a:gd name="connsiteX222" fmla="*/ 7621262 w 12192000"/>
              <a:gd name="connsiteY222" fmla="*/ 2056610 h 6858000"/>
              <a:gd name="connsiteX223" fmla="*/ 7621262 w 12192000"/>
              <a:gd name="connsiteY223" fmla="*/ 2137228 h 6858000"/>
              <a:gd name="connsiteX224" fmla="*/ 7241560 w 12192000"/>
              <a:gd name="connsiteY224" fmla="*/ 2137228 h 6858000"/>
              <a:gd name="connsiteX225" fmla="*/ 7241560 w 12192000"/>
              <a:gd name="connsiteY225" fmla="*/ 2061089 h 6858000"/>
              <a:gd name="connsiteX226" fmla="*/ 7074352 w 12192000"/>
              <a:gd name="connsiteY226" fmla="*/ 2061586 h 6858000"/>
              <a:gd name="connsiteX227" fmla="*/ 7074352 w 12192000"/>
              <a:gd name="connsiteY227" fmla="*/ 2137228 h 6858000"/>
              <a:gd name="connsiteX228" fmla="*/ 6979300 w 12192000"/>
              <a:gd name="connsiteY228" fmla="*/ 2137228 h 6858000"/>
              <a:gd name="connsiteX229" fmla="*/ 6979300 w 12192000"/>
              <a:gd name="connsiteY229" fmla="*/ 2253179 h 6858000"/>
              <a:gd name="connsiteX230" fmla="*/ 7074352 w 12192000"/>
              <a:gd name="connsiteY230" fmla="*/ 2253179 h 6858000"/>
              <a:gd name="connsiteX231" fmla="*/ 7074848 w 12192000"/>
              <a:gd name="connsiteY231" fmla="*/ 2338277 h 6858000"/>
              <a:gd name="connsiteX232" fmla="*/ 7241560 w 12192000"/>
              <a:gd name="connsiteY232" fmla="*/ 2277564 h 6858000"/>
              <a:gd name="connsiteX233" fmla="*/ 7241560 w 12192000"/>
              <a:gd name="connsiteY233" fmla="*/ 2253179 h 6858000"/>
              <a:gd name="connsiteX234" fmla="*/ 7621262 w 12192000"/>
              <a:gd name="connsiteY234" fmla="*/ 2253179 h 6858000"/>
              <a:gd name="connsiteX235" fmla="*/ 7621262 w 12192000"/>
              <a:gd name="connsiteY235" fmla="*/ 2333798 h 6858000"/>
              <a:gd name="connsiteX236" fmla="*/ 7787476 w 12192000"/>
              <a:gd name="connsiteY236" fmla="*/ 2273583 h 6858000"/>
              <a:gd name="connsiteX237" fmla="*/ 7787476 w 12192000"/>
              <a:gd name="connsiteY237" fmla="*/ 2253179 h 6858000"/>
              <a:gd name="connsiteX238" fmla="*/ 7852666 w 12192000"/>
              <a:gd name="connsiteY238" fmla="*/ 2253179 h 6858000"/>
              <a:gd name="connsiteX239" fmla="*/ 7911388 w 12192000"/>
              <a:gd name="connsiteY239" fmla="*/ 2137228 h 6858000"/>
              <a:gd name="connsiteX240" fmla="*/ 7787972 w 12192000"/>
              <a:gd name="connsiteY240" fmla="*/ 2137228 h 6858000"/>
              <a:gd name="connsiteX241" fmla="*/ 5843678 w 12192000"/>
              <a:gd name="connsiteY241" fmla="*/ 2055117 h 6858000"/>
              <a:gd name="connsiteX242" fmla="*/ 5412718 w 12192000"/>
              <a:gd name="connsiteY242" fmla="*/ 2056610 h 6858000"/>
              <a:gd name="connsiteX243" fmla="*/ 5412718 w 12192000"/>
              <a:gd name="connsiteY243" fmla="*/ 2965806 h 6858000"/>
              <a:gd name="connsiteX244" fmla="*/ 5709812 w 12192000"/>
              <a:gd name="connsiteY244" fmla="*/ 2964313 h 6858000"/>
              <a:gd name="connsiteX245" fmla="*/ 5843678 w 12192000"/>
              <a:gd name="connsiteY245" fmla="*/ 2829949 h 6858000"/>
              <a:gd name="connsiteX246" fmla="*/ 4034244 w 12192000"/>
              <a:gd name="connsiteY246" fmla="*/ 2051136 h 6858000"/>
              <a:gd name="connsiteX247" fmla="*/ 3929241 w 12192000"/>
              <a:gd name="connsiteY247" fmla="*/ 2350220 h 6858000"/>
              <a:gd name="connsiteX248" fmla="*/ 4103914 w 12192000"/>
              <a:gd name="connsiteY248" fmla="*/ 2350220 h 6858000"/>
              <a:gd name="connsiteX249" fmla="*/ 4143726 w 12192000"/>
              <a:gd name="connsiteY249" fmla="*/ 2251687 h 6858000"/>
              <a:gd name="connsiteX250" fmla="*/ 4293019 w 12192000"/>
              <a:gd name="connsiteY250" fmla="*/ 2251687 h 6858000"/>
              <a:gd name="connsiteX251" fmla="*/ 4293019 w 12192000"/>
              <a:gd name="connsiteY251" fmla="*/ 2483589 h 6858000"/>
              <a:gd name="connsiteX252" fmla="*/ 3944171 w 12192000"/>
              <a:gd name="connsiteY252" fmla="*/ 2483589 h 6858000"/>
              <a:gd name="connsiteX253" fmla="*/ 3944171 w 12192000"/>
              <a:gd name="connsiteY253" fmla="*/ 2604019 h 6858000"/>
              <a:gd name="connsiteX254" fmla="*/ 4293019 w 12192000"/>
              <a:gd name="connsiteY254" fmla="*/ 2604019 h 6858000"/>
              <a:gd name="connsiteX255" fmla="*/ 4293019 w 12192000"/>
              <a:gd name="connsiteY255" fmla="*/ 2842390 h 6858000"/>
              <a:gd name="connsiteX256" fmla="*/ 3934715 w 12192000"/>
              <a:gd name="connsiteY256" fmla="*/ 2842390 h 6858000"/>
              <a:gd name="connsiteX257" fmla="*/ 3934715 w 12192000"/>
              <a:gd name="connsiteY257" fmla="*/ 2964313 h 6858000"/>
              <a:gd name="connsiteX258" fmla="*/ 4805095 w 12192000"/>
              <a:gd name="connsiteY258" fmla="*/ 2964313 h 6858000"/>
              <a:gd name="connsiteX259" fmla="*/ 4846897 w 12192000"/>
              <a:gd name="connsiteY259" fmla="*/ 2842390 h 6858000"/>
              <a:gd name="connsiteX260" fmla="*/ 4468687 w 12192000"/>
              <a:gd name="connsiteY260" fmla="*/ 2842390 h 6858000"/>
              <a:gd name="connsiteX261" fmla="*/ 4468687 w 12192000"/>
              <a:gd name="connsiteY261" fmla="*/ 2604019 h 6858000"/>
              <a:gd name="connsiteX262" fmla="*/ 4789668 w 12192000"/>
              <a:gd name="connsiteY262" fmla="*/ 2604019 h 6858000"/>
              <a:gd name="connsiteX263" fmla="*/ 4831967 w 12192000"/>
              <a:gd name="connsiteY263" fmla="*/ 2483589 h 6858000"/>
              <a:gd name="connsiteX264" fmla="*/ 4468687 w 12192000"/>
              <a:gd name="connsiteY264" fmla="*/ 2483589 h 6858000"/>
              <a:gd name="connsiteX265" fmla="*/ 4468687 w 12192000"/>
              <a:gd name="connsiteY265" fmla="*/ 2251687 h 6858000"/>
              <a:gd name="connsiteX266" fmla="*/ 4793649 w 12192000"/>
              <a:gd name="connsiteY266" fmla="*/ 2251687 h 6858000"/>
              <a:gd name="connsiteX267" fmla="*/ 4835949 w 12192000"/>
              <a:gd name="connsiteY267" fmla="*/ 2129764 h 6858000"/>
              <a:gd name="connsiteX268" fmla="*/ 4468687 w 12192000"/>
              <a:gd name="connsiteY268" fmla="*/ 2129764 h 6858000"/>
              <a:gd name="connsiteX269" fmla="*/ 4468687 w 12192000"/>
              <a:gd name="connsiteY269" fmla="*/ 2051136 h 6858000"/>
              <a:gd name="connsiteX270" fmla="*/ 4293019 w 12192000"/>
              <a:gd name="connsiteY270" fmla="*/ 2051136 h 6858000"/>
              <a:gd name="connsiteX271" fmla="*/ 4293019 w 12192000"/>
              <a:gd name="connsiteY271" fmla="*/ 2129764 h 6858000"/>
              <a:gd name="connsiteX272" fmla="*/ 4181049 w 12192000"/>
              <a:gd name="connsiteY272" fmla="*/ 2129764 h 6858000"/>
              <a:gd name="connsiteX273" fmla="*/ 4207922 w 12192000"/>
              <a:gd name="connsiteY273" fmla="*/ 2051136 h 6858000"/>
              <a:gd name="connsiteX274" fmla="*/ 8096136 w 12192000"/>
              <a:gd name="connsiteY274" fmla="*/ 2049276 h 6858000"/>
              <a:gd name="connsiteX275" fmla="*/ 8107800 w 12192000"/>
              <a:gd name="connsiteY275" fmla="*/ 2053301 h 6858000"/>
              <a:gd name="connsiteX276" fmla="*/ 8074764 w 12192000"/>
              <a:gd name="connsiteY276" fmla="*/ 2111940 h 6858000"/>
              <a:gd name="connsiteX277" fmla="*/ 8103980 w 12192000"/>
              <a:gd name="connsiteY277" fmla="*/ 2110598 h 6858000"/>
              <a:gd name="connsiteX278" fmla="*/ 8117504 w 12192000"/>
              <a:gd name="connsiteY278" fmla="*/ 2086337 h 6858000"/>
              <a:gd name="connsiteX279" fmla="*/ 8128240 w 12192000"/>
              <a:gd name="connsiteY279" fmla="*/ 2090777 h 6858000"/>
              <a:gd name="connsiteX280" fmla="*/ 8079824 w 12192000"/>
              <a:gd name="connsiteY280" fmla="*/ 2166243 h 6858000"/>
              <a:gd name="connsiteX281" fmla="*/ 8117608 w 12192000"/>
              <a:gd name="connsiteY281" fmla="*/ 2162630 h 6858000"/>
              <a:gd name="connsiteX282" fmla="*/ 8124008 w 12192000"/>
              <a:gd name="connsiteY282" fmla="*/ 2162011 h 6858000"/>
              <a:gd name="connsiteX283" fmla="*/ 8122770 w 12192000"/>
              <a:gd name="connsiteY283" fmla="*/ 2172335 h 6858000"/>
              <a:gd name="connsiteX284" fmla="*/ 8069292 w 12192000"/>
              <a:gd name="connsiteY284" fmla="*/ 2177599 h 6858000"/>
              <a:gd name="connsiteX285" fmla="*/ 8064648 w 12192000"/>
              <a:gd name="connsiteY285" fmla="*/ 2166450 h 6858000"/>
              <a:gd name="connsiteX286" fmla="*/ 8077552 w 12192000"/>
              <a:gd name="connsiteY286" fmla="*/ 2151686 h 6858000"/>
              <a:gd name="connsiteX287" fmla="*/ 8098096 w 12192000"/>
              <a:gd name="connsiteY287" fmla="*/ 2121026 h 6858000"/>
              <a:gd name="connsiteX288" fmla="*/ 8065060 w 12192000"/>
              <a:gd name="connsiteY288" fmla="*/ 2122677 h 6858000"/>
              <a:gd name="connsiteX289" fmla="*/ 8061240 w 12192000"/>
              <a:gd name="connsiteY289" fmla="*/ 2111631 h 6858000"/>
              <a:gd name="connsiteX290" fmla="*/ 8072286 w 12192000"/>
              <a:gd name="connsiteY290" fmla="*/ 2096661 h 6858000"/>
              <a:gd name="connsiteX291" fmla="*/ 8096136 w 12192000"/>
              <a:gd name="connsiteY291" fmla="*/ 2049276 h 6858000"/>
              <a:gd name="connsiteX292" fmla="*/ 8164684 w 12192000"/>
              <a:gd name="connsiteY292" fmla="*/ 2045662 h 6858000"/>
              <a:gd name="connsiteX293" fmla="*/ 8175216 w 12192000"/>
              <a:gd name="connsiteY293" fmla="*/ 2049276 h 6858000"/>
              <a:gd name="connsiteX294" fmla="*/ 8163756 w 12192000"/>
              <a:gd name="connsiteY294" fmla="*/ 2072091 h 6858000"/>
              <a:gd name="connsiteX295" fmla="*/ 8254296 w 12192000"/>
              <a:gd name="connsiteY295" fmla="*/ 2072091 h 6858000"/>
              <a:gd name="connsiteX296" fmla="*/ 8250680 w 12192000"/>
              <a:gd name="connsiteY296" fmla="*/ 2207642 h 6858000"/>
              <a:gd name="connsiteX297" fmla="*/ 8216200 w 12192000"/>
              <a:gd name="connsiteY297" fmla="*/ 2241091 h 6858000"/>
              <a:gd name="connsiteX298" fmla="*/ 8205568 w 12192000"/>
              <a:gd name="connsiteY298" fmla="*/ 2241298 h 6858000"/>
              <a:gd name="connsiteX299" fmla="*/ 8198648 w 12192000"/>
              <a:gd name="connsiteY299" fmla="*/ 2241298 h 6858000"/>
              <a:gd name="connsiteX300" fmla="*/ 8188532 w 12192000"/>
              <a:gd name="connsiteY300" fmla="*/ 2241298 h 6858000"/>
              <a:gd name="connsiteX301" fmla="*/ 8185538 w 12192000"/>
              <a:gd name="connsiteY301" fmla="*/ 2229838 h 6858000"/>
              <a:gd name="connsiteX302" fmla="*/ 8214960 w 12192000"/>
              <a:gd name="connsiteY302" fmla="*/ 2230457 h 6858000"/>
              <a:gd name="connsiteX303" fmla="*/ 8239738 w 12192000"/>
              <a:gd name="connsiteY303" fmla="*/ 2207022 h 6858000"/>
              <a:gd name="connsiteX304" fmla="*/ 8243042 w 12192000"/>
              <a:gd name="connsiteY304" fmla="*/ 2082311 h 6858000"/>
              <a:gd name="connsiteX305" fmla="*/ 8158076 w 12192000"/>
              <a:gd name="connsiteY305" fmla="*/ 2082311 h 6858000"/>
              <a:gd name="connsiteX306" fmla="*/ 8134642 w 12192000"/>
              <a:gd name="connsiteY306" fmla="*/ 2116792 h 6858000"/>
              <a:gd name="connsiteX307" fmla="*/ 8125352 w 12192000"/>
              <a:gd name="connsiteY307" fmla="*/ 2109979 h 6858000"/>
              <a:gd name="connsiteX308" fmla="*/ 8164684 w 12192000"/>
              <a:gd name="connsiteY308" fmla="*/ 2045662 h 6858000"/>
              <a:gd name="connsiteX309" fmla="*/ 8060620 w 12192000"/>
              <a:gd name="connsiteY309" fmla="*/ 2045662 h 6858000"/>
              <a:gd name="connsiteX310" fmla="*/ 8060620 w 12192000"/>
              <a:gd name="connsiteY310" fmla="*/ 2480021 h 6858000"/>
              <a:gd name="connsiteX311" fmla="*/ 8060620 w 12192000"/>
              <a:gd name="connsiteY311" fmla="*/ 2990688 h 6858000"/>
              <a:gd name="connsiteX312" fmla="*/ 8071358 w 12192000"/>
              <a:gd name="connsiteY312" fmla="*/ 2990688 h 6858000"/>
              <a:gd name="connsiteX313" fmla="*/ 8262760 w 12192000"/>
              <a:gd name="connsiteY313" fmla="*/ 2990688 h 6858000"/>
              <a:gd name="connsiteX314" fmla="*/ 8262760 w 12192000"/>
              <a:gd name="connsiteY314" fmla="*/ 2477026 h 6858000"/>
              <a:gd name="connsiteX315" fmla="*/ 8129584 w 12192000"/>
              <a:gd name="connsiteY315" fmla="*/ 2477026 h 6858000"/>
              <a:gd name="connsiteX316" fmla="*/ 8129584 w 12192000"/>
              <a:gd name="connsiteY316" fmla="*/ 2466394 h 6858000"/>
              <a:gd name="connsiteX317" fmla="*/ 8262760 w 12192000"/>
              <a:gd name="connsiteY317" fmla="*/ 2466394 h 6858000"/>
              <a:gd name="connsiteX318" fmla="*/ 8262760 w 12192000"/>
              <a:gd name="connsiteY318" fmla="*/ 2045662 h 6858000"/>
              <a:gd name="connsiteX319" fmla="*/ 8164684 w 12192000"/>
              <a:gd name="connsiteY319" fmla="*/ 2045662 h 6858000"/>
              <a:gd name="connsiteX320" fmla="*/ 5211172 w 12192000"/>
              <a:gd name="connsiteY320" fmla="*/ 2045662 h 6858000"/>
              <a:gd name="connsiteX321" fmla="*/ 5211172 w 12192000"/>
              <a:gd name="connsiteY321" fmla="*/ 2168082 h 6858000"/>
              <a:gd name="connsiteX322" fmla="*/ 5123587 w 12192000"/>
              <a:gd name="connsiteY322" fmla="*/ 2168082 h 6858000"/>
              <a:gd name="connsiteX323" fmla="*/ 5123587 w 12192000"/>
              <a:gd name="connsiteY323" fmla="*/ 2047155 h 6858000"/>
              <a:gd name="connsiteX324" fmla="*/ 4978772 w 12192000"/>
              <a:gd name="connsiteY324" fmla="*/ 2047155 h 6858000"/>
              <a:gd name="connsiteX325" fmla="*/ 4978772 w 12192000"/>
              <a:gd name="connsiteY325" fmla="*/ 2167585 h 6858000"/>
              <a:gd name="connsiteX326" fmla="*/ 4938961 w 12192000"/>
              <a:gd name="connsiteY326" fmla="*/ 2167585 h 6858000"/>
              <a:gd name="connsiteX327" fmla="*/ 4938961 w 12192000"/>
              <a:gd name="connsiteY327" fmla="*/ 2286522 h 6858000"/>
              <a:gd name="connsiteX328" fmla="*/ 4979270 w 12192000"/>
              <a:gd name="connsiteY328" fmla="*/ 2286522 h 6858000"/>
              <a:gd name="connsiteX329" fmla="*/ 4979768 w 12192000"/>
              <a:gd name="connsiteY329" fmla="*/ 2663736 h 6858000"/>
              <a:gd name="connsiteX330" fmla="*/ 5075315 w 12192000"/>
              <a:gd name="connsiteY330" fmla="*/ 2786654 h 6858000"/>
              <a:gd name="connsiteX331" fmla="*/ 4935477 w 12192000"/>
              <a:gd name="connsiteY331" fmla="*/ 2965806 h 6858000"/>
              <a:gd name="connsiteX332" fmla="*/ 5118610 w 12192000"/>
              <a:gd name="connsiteY332" fmla="*/ 2965806 h 6858000"/>
              <a:gd name="connsiteX333" fmla="*/ 5167380 w 12192000"/>
              <a:gd name="connsiteY333" fmla="*/ 2903103 h 6858000"/>
              <a:gd name="connsiteX334" fmla="*/ 5216646 w 12192000"/>
              <a:gd name="connsiteY334" fmla="*/ 2965806 h 6858000"/>
              <a:gd name="connsiteX335" fmla="*/ 5399779 w 12192000"/>
              <a:gd name="connsiteY335" fmla="*/ 2965806 h 6858000"/>
              <a:gd name="connsiteX336" fmla="*/ 5259444 w 12192000"/>
              <a:gd name="connsiteY336" fmla="*/ 2786654 h 6858000"/>
              <a:gd name="connsiteX337" fmla="*/ 5354991 w 12192000"/>
              <a:gd name="connsiteY337" fmla="*/ 2663736 h 6858000"/>
              <a:gd name="connsiteX338" fmla="*/ 5355489 w 12192000"/>
              <a:gd name="connsiteY338" fmla="*/ 2287517 h 6858000"/>
              <a:gd name="connsiteX339" fmla="*/ 5369423 w 12192000"/>
              <a:gd name="connsiteY339" fmla="*/ 2287517 h 6858000"/>
              <a:gd name="connsiteX340" fmla="*/ 5404756 w 12192000"/>
              <a:gd name="connsiteY340" fmla="*/ 2168082 h 6858000"/>
              <a:gd name="connsiteX341" fmla="*/ 5355987 w 12192000"/>
              <a:gd name="connsiteY341" fmla="*/ 2168082 h 6858000"/>
              <a:gd name="connsiteX342" fmla="*/ 5355987 w 12192000"/>
              <a:gd name="connsiteY342" fmla="*/ 2045662 h 6858000"/>
              <a:gd name="connsiteX343" fmla="*/ 0 w 12192000"/>
              <a:gd name="connsiteY343" fmla="*/ 0 h 6858000"/>
              <a:gd name="connsiteX344" fmla="*/ 12192000 w 12192000"/>
              <a:gd name="connsiteY344" fmla="*/ 0 h 6858000"/>
              <a:gd name="connsiteX345" fmla="*/ 12192000 w 12192000"/>
              <a:gd name="connsiteY345" fmla="*/ 6858000 h 6858000"/>
              <a:gd name="connsiteX346" fmla="*/ 0 w 12192000"/>
              <a:gd name="connsiteY34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12192000" h="6858000">
                <a:moveTo>
                  <a:pt x="8067848" y="2871036"/>
                </a:moveTo>
                <a:lnTo>
                  <a:pt x="8255948" y="2871036"/>
                </a:lnTo>
                <a:lnTo>
                  <a:pt x="8255948" y="2880947"/>
                </a:lnTo>
                <a:lnTo>
                  <a:pt x="8132268" y="2880947"/>
                </a:lnTo>
                <a:cubicBezTo>
                  <a:pt x="8132062" y="2892096"/>
                  <a:pt x="8131440" y="2902042"/>
                  <a:pt x="8130410" y="2910783"/>
                </a:cubicBezTo>
                <a:lnTo>
                  <a:pt x="8229104" y="2910783"/>
                </a:lnTo>
                <a:cubicBezTo>
                  <a:pt x="8228896" y="2923653"/>
                  <a:pt x="8228278" y="2938003"/>
                  <a:pt x="8227246" y="2953832"/>
                </a:cubicBezTo>
                <a:cubicBezTo>
                  <a:pt x="8226696" y="2975100"/>
                  <a:pt x="8215340" y="2985629"/>
                  <a:pt x="8193178" y="2985424"/>
                </a:cubicBezTo>
                <a:cubicBezTo>
                  <a:pt x="8188292" y="2985561"/>
                  <a:pt x="8183472" y="2985665"/>
                  <a:pt x="8178724" y="2985733"/>
                </a:cubicBezTo>
                <a:cubicBezTo>
                  <a:pt x="8176452" y="2985802"/>
                  <a:pt x="8174010" y="2985836"/>
                  <a:pt x="8171394" y="2985836"/>
                </a:cubicBezTo>
                <a:cubicBezTo>
                  <a:pt x="8169192" y="2985836"/>
                  <a:pt x="8165956" y="2985836"/>
                  <a:pt x="8161692" y="2985836"/>
                </a:cubicBezTo>
                <a:cubicBezTo>
                  <a:pt x="8161208" y="2982051"/>
                  <a:pt x="8160280" y="2978025"/>
                  <a:pt x="8158904" y="2973757"/>
                </a:cubicBezTo>
                <a:cubicBezTo>
                  <a:pt x="8164616" y="2974033"/>
                  <a:pt x="8169708" y="2974205"/>
                  <a:pt x="8174182" y="2974274"/>
                </a:cubicBezTo>
                <a:cubicBezTo>
                  <a:pt x="8176384" y="2974343"/>
                  <a:pt x="8178792" y="2974377"/>
                  <a:pt x="8181408" y="2974377"/>
                </a:cubicBezTo>
                <a:cubicBezTo>
                  <a:pt x="8183612" y="2974377"/>
                  <a:pt x="8187188" y="2974377"/>
                  <a:pt x="8192144" y="2974377"/>
                </a:cubicBezTo>
                <a:cubicBezTo>
                  <a:pt x="8207492" y="2975271"/>
                  <a:pt x="8215372" y="2968492"/>
                  <a:pt x="8215788" y="2954039"/>
                </a:cubicBezTo>
                <a:cubicBezTo>
                  <a:pt x="8216752" y="2943027"/>
                  <a:pt x="8217404" y="2931912"/>
                  <a:pt x="8217748" y="2920694"/>
                </a:cubicBezTo>
                <a:lnTo>
                  <a:pt x="8128964" y="2920694"/>
                </a:lnTo>
                <a:cubicBezTo>
                  <a:pt x="8125108" y="2950425"/>
                  <a:pt x="8105908" y="2973757"/>
                  <a:pt x="8071358" y="2990688"/>
                </a:cubicBezTo>
                <a:cubicBezTo>
                  <a:pt x="8069500" y="2987660"/>
                  <a:pt x="8066988" y="2984288"/>
                  <a:pt x="8063820" y="2980571"/>
                </a:cubicBezTo>
                <a:cubicBezTo>
                  <a:pt x="8086876" y="2969146"/>
                  <a:pt x="8101950" y="2956793"/>
                  <a:pt x="8109040" y="2943509"/>
                </a:cubicBezTo>
                <a:cubicBezTo>
                  <a:pt x="8116956" y="2930638"/>
                  <a:pt x="8120980" y="2909784"/>
                  <a:pt x="8121118" y="2880947"/>
                </a:cubicBezTo>
                <a:lnTo>
                  <a:pt x="8067848" y="2880947"/>
                </a:lnTo>
                <a:close/>
                <a:moveTo>
                  <a:pt x="8158904" y="2835006"/>
                </a:moveTo>
                <a:cubicBezTo>
                  <a:pt x="8167368" y="2849734"/>
                  <a:pt x="8172668" y="2859130"/>
                  <a:pt x="8174800" y="2863190"/>
                </a:cubicBezTo>
                <a:lnTo>
                  <a:pt x="8164684" y="2868455"/>
                </a:lnTo>
                <a:cubicBezTo>
                  <a:pt x="8160486" y="2859577"/>
                  <a:pt x="8155392" y="2849976"/>
                  <a:pt x="8149404" y="2839652"/>
                </a:cubicBezTo>
                <a:close/>
                <a:moveTo>
                  <a:pt x="8117298" y="2793402"/>
                </a:moveTo>
                <a:lnTo>
                  <a:pt x="8128240" y="2793402"/>
                </a:lnTo>
                <a:lnTo>
                  <a:pt x="8128240" y="2818385"/>
                </a:lnTo>
                <a:lnTo>
                  <a:pt x="8195344" y="2818385"/>
                </a:lnTo>
                <a:lnTo>
                  <a:pt x="8195344" y="2793402"/>
                </a:lnTo>
                <a:lnTo>
                  <a:pt x="8206288" y="2793402"/>
                </a:lnTo>
                <a:lnTo>
                  <a:pt x="8206288" y="2818385"/>
                </a:lnTo>
                <a:lnTo>
                  <a:pt x="8257908" y="2818385"/>
                </a:lnTo>
                <a:lnTo>
                  <a:pt x="8257908" y="2828296"/>
                </a:lnTo>
                <a:lnTo>
                  <a:pt x="8206288" y="2828296"/>
                </a:lnTo>
                <a:lnTo>
                  <a:pt x="8206288" y="2852763"/>
                </a:lnTo>
                <a:lnTo>
                  <a:pt x="8195344" y="2852763"/>
                </a:lnTo>
                <a:lnTo>
                  <a:pt x="8195344" y="2828296"/>
                </a:lnTo>
                <a:lnTo>
                  <a:pt x="8128240" y="2828296"/>
                </a:lnTo>
                <a:lnTo>
                  <a:pt x="8128240" y="2852763"/>
                </a:lnTo>
                <a:lnTo>
                  <a:pt x="8117298" y="2852763"/>
                </a:lnTo>
                <a:lnTo>
                  <a:pt x="8117298" y="2828296"/>
                </a:lnTo>
                <a:lnTo>
                  <a:pt x="8065884" y="2828296"/>
                </a:lnTo>
                <a:lnTo>
                  <a:pt x="8065884" y="2818385"/>
                </a:lnTo>
                <a:lnTo>
                  <a:pt x="8117298" y="2818385"/>
                </a:lnTo>
                <a:close/>
                <a:moveTo>
                  <a:pt x="8098922" y="2657709"/>
                </a:moveTo>
                <a:lnTo>
                  <a:pt x="8221052" y="2657709"/>
                </a:lnTo>
                <a:cubicBezTo>
                  <a:pt x="8220432" y="2675397"/>
                  <a:pt x="8219468" y="2691881"/>
                  <a:pt x="8218160" y="2707160"/>
                </a:cubicBezTo>
                <a:cubicBezTo>
                  <a:pt x="8217266" y="2729597"/>
                  <a:pt x="8205222" y="2740815"/>
                  <a:pt x="8182028" y="2740815"/>
                </a:cubicBezTo>
                <a:cubicBezTo>
                  <a:pt x="8176936" y="2741022"/>
                  <a:pt x="8172116" y="2741125"/>
                  <a:pt x="8167576" y="2741125"/>
                </a:cubicBezTo>
                <a:cubicBezTo>
                  <a:pt x="8165304" y="2741194"/>
                  <a:pt x="8162826" y="2741229"/>
                  <a:pt x="8160140" y="2741229"/>
                </a:cubicBezTo>
                <a:cubicBezTo>
                  <a:pt x="8157940" y="2741229"/>
                  <a:pt x="8154292" y="2741229"/>
                  <a:pt x="8149198" y="2741229"/>
                </a:cubicBezTo>
                <a:cubicBezTo>
                  <a:pt x="8148440" y="2736617"/>
                  <a:pt x="8147512" y="2732590"/>
                  <a:pt x="8146412" y="2729150"/>
                </a:cubicBezTo>
                <a:cubicBezTo>
                  <a:pt x="8157630" y="2729562"/>
                  <a:pt x="8168984" y="2729769"/>
                  <a:pt x="8180480" y="2729769"/>
                </a:cubicBezTo>
                <a:cubicBezTo>
                  <a:pt x="8197412" y="2730871"/>
                  <a:pt x="8206220" y="2722715"/>
                  <a:pt x="8206908" y="2705301"/>
                </a:cubicBezTo>
                <a:cubicBezTo>
                  <a:pt x="8208078" y="2692294"/>
                  <a:pt x="8208868" y="2679871"/>
                  <a:pt x="8209284" y="2668033"/>
                </a:cubicBezTo>
                <a:lnTo>
                  <a:pt x="8141560" y="2668033"/>
                </a:lnTo>
                <a:cubicBezTo>
                  <a:pt x="8137568" y="2705130"/>
                  <a:pt x="8114820" y="2731352"/>
                  <a:pt x="8073320" y="2746700"/>
                </a:cubicBezTo>
                <a:cubicBezTo>
                  <a:pt x="8070704" y="2742639"/>
                  <a:pt x="8068294" y="2739267"/>
                  <a:pt x="8066092" y="2736582"/>
                </a:cubicBezTo>
                <a:cubicBezTo>
                  <a:pt x="8104634" y="2723575"/>
                  <a:pt x="8125868" y="2700725"/>
                  <a:pt x="8129788" y="2668033"/>
                </a:cubicBezTo>
                <a:lnTo>
                  <a:pt x="8098922" y="2668033"/>
                </a:lnTo>
                <a:close/>
                <a:moveTo>
                  <a:pt x="8134228" y="2600618"/>
                </a:moveTo>
                <a:lnTo>
                  <a:pt x="8143520" y="2606710"/>
                </a:lnTo>
                <a:cubicBezTo>
                  <a:pt x="8123974" y="2631142"/>
                  <a:pt x="8099094" y="2651997"/>
                  <a:pt x="8068880" y="2669271"/>
                </a:cubicBezTo>
                <a:cubicBezTo>
                  <a:pt x="8066196" y="2665143"/>
                  <a:pt x="8063788" y="2661770"/>
                  <a:pt x="8061652" y="2659154"/>
                </a:cubicBezTo>
                <a:cubicBezTo>
                  <a:pt x="8090352" y="2644632"/>
                  <a:pt x="8114546" y="2625121"/>
                  <a:pt x="8134228" y="2600618"/>
                </a:cubicBezTo>
                <a:close/>
                <a:moveTo>
                  <a:pt x="8187912" y="2599587"/>
                </a:moveTo>
                <a:cubicBezTo>
                  <a:pt x="8206358" y="2626909"/>
                  <a:pt x="8230652" y="2645768"/>
                  <a:pt x="8260798" y="2656161"/>
                </a:cubicBezTo>
                <a:cubicBezTo>
                  <a:pt x="8257908" y="2660428"/>
                  <a:pt x="8255602" y="2664110"/>
                  <a:pt x="8253880" y="2667207"/>
                </a:cubicBezTo>
                <a:cubicBezTo>
                  <a:pt x="8220432" y="2652616"/>
                  <a:pt x="8195208" y="2631831"/>
                  <a:pt x="8178208" y="2604851"/>
                </a:cubicBezTo>
                <a:close/>
                <a:moveTo>
                  <a:pt x="8120292" y="2546935"/>
                </a:moveTo>
                <a:lnTo>
                  <a:pt x="8131236" y="2546935"/>
                </a:lnTo>
                <a:lnTo>
                  <a:pt x="8131236" y="2568409"/>
                </a:lnTo>
                <a:lnTo>
                  <a:pt x="8192764" y="2568409"/>
                </a:lnTo>
                <a:lnTo>
                  <a:pt x="8192764" y="2546935"/>
                </a:lnTo>
                <a:lnTo>
                  <a:pt x="8203812" y="2546935"/>
                </a:lnTo>
                <a:lnTo>
                  <a:pt x="8203812" y="2568409"/>
                </a:lnTo>
                <a:lnTo>
                  <a:pt x="8260798" y="2568409"/>
                </a:lnTo>
                <a:lnTo>
                  <a:pt x="8260798" y="2579042"/>
                </a:lnTo>
                <a:lnTo>
                  <a:pt x="8203812" y="2579042"/>
                </a:lnTo>
                <a:lnTo>
                  <a:pt x="8203812" y="2594838"/>
                </a:lnTo>
                <a:lnTo>
                  <a:pt x="8192764" y="2594838"/>
                </a:lnTo>
                <a:lnTo>
                  <a:pt x="8192764" y="2579042"/>
                </a:lnTo>
                <a:lnTo>
                  <a:pt x="8131236" y="2579042"/>
                </a:lnTo>
                <a:lnTo>
                  <a:pt x="8131236" y="2595147"/>
                </a:lnTo>
                <a:lnTo>
                  <a:pt x="8120292" y="2595147"/>
                </a:lnTo>
                <a:lnTo>
                  <a:pt x="8120292" y="2579042"/>
                </a:lnTo>
                <a:lnTo>
                  <a:pt x="8063202" y="2579042"/>
                </a:lnTo>
                <a:lnTo>
                  <a:pt x="8063202" y="2568409"/>
                </a:lnTo>
                <a:lnTo>
                  <a:pt x="8120292" y="2568409"/>
                </a:lnTo>
                <a:close/>
                <a:moveTo>
                  <a:pt x="8147960" y="2398566"/>
                </a:moveTo>
                <a:lnTo>
                  <a:pt x="8250888" y="2398566"/>
                </a:lnTo>
                <a:lnTo>
                  <a:pt x="8250888" y="2409096"/>
                </a:lnTo>
                <a:lnTo>
                  <a:pt x="8147960" y="2409096"/>
                </a:lnTo>
                <a:close/>
                <a:moveTo>
                  <a:pt x="7378412" y="2343751"/>
                </a:moveTo>
                <a:lnTo>
                  <a:pt x="7378910" y="2705040"/>
                </a:lnTo>
                <a:lnTo>
                  <a:pt x="7262460" y="2799593"/>
                </a:lnTo>
                <a:lnTo>
                  <a:pt x="7378910" y="2799593"/>
                </a:lnTo>
                <a:lnTo>
                  <a:pt x="7378910" y="2961825"/>
                </a:lnTo>
                <a:lnTo>
                  <a:pt x="7858140" y="2962322"/>
                </a:lnTo>
                <a:lnTo>
                  <a:pt x="7915370" y="2845376"/>
                </a:lnTo>
                <a:lnTo>
                  <a:pt x="7543630" y="2845874"/>
                </a:lnTo>
                <a:lnTo>
                  <a:pt x="7544128" y="2742364"/>
                </a:lnTo>
                <a:lnTo>
                  <a:pt x="7900440" y="2448256"/>
                </a:lnTo>
                <a:lnTo>
                  <a:pt x="7694416" y="2448256"/>
                </a:lnTo>
                <a:lnTo>
                  <a:pt x="7544624" y="2570676"/>
                </a:lnTo>
                <a:lnTo>
                  <a:pt x="7544624" y="2343751"/>
                </a:lnTo>
                <a:close/>
                <a:moveTo>
                  <a:pt x="7099732" y="2332305"/>
                </a:moveTo>
                <a:lnTo>
                  <a:pt x="6986766" y="2571174"/>
                </a:lnTo>
                <a:lnTo>
                  <a:pt x="7058924" y="2571174"/>
                </a:lnTo>
                <a:lnTo>
                  <a:pt x="7058924" y="2990688"/>
                </a:lnTo>
                <a:lnTo>
                  <a:pt x="7225636" y="2941919"/>
                </a:lnTo>
                <a:lnTo>
                  <a:pt x="7225636" y="2452735"/>
                </a:lnTo>
                <a:lnTo>
                  <a:pt x="7276892" y="2332305"/>
                </a:lnTo>
                <a:close/>
                <a:moveTo>
                  <a:pt x="8071358" y="2331771"/>
                </a:moveTo>
                <a:cubicBezTo>
                  <a:pt x="8075280" y="2344918"/>
                  <a:pt x="8079168" y="2359508"/>
                  <a:pt x="8083024" y="2375544"/>
                </a:cubicBezTo>
                <a:lnTo>
                  <a:pt x="8072700" y="2378229"/>
                </a:lnTo>
                <a:cubicBezTo>
                  <a:pt x="8068776" y="2361435"/>
                  <a:pt x="8065094" y="2346775"/>
                  <a:pt x="8061652" y="2334249"/>
                </a:cubicBezTo>
                <a:close/>
                <a:moveTo>
                  <a:pt x="8123802" y="2330739"/>
                </a:moveTo>
                <a:lnTo>
                  <a:pt x="8134024" y="2333630"/>
                </a:lnTo>
                <a:cubicBezTo>
                  <a:pt x="8129892" y="2348977"/>
                  <a:pt x="8125316" y="2363637"/>
                  <a:pt x="8120292" y="2377609"/>
                </a:cubicBezTo>
                <a:lnTo>
                  <a:pt x="8110278" y="2374511"/>
                </a:lnTo>
                <a:cubicBezTo>
                  <a:pt x="8116060" y="2359783"/>
                  <a:pt x="8120568" y="2345192"/>
                  <a:pt x="8123802" y="2330739"/>
                </a:cubicBezTo>
                <a:close/>
                <a:moveTo>
                  <a:pt x="8093864" y="2292645"/>
                </a:moveTo>
                <a:lnTo>
                  <a:pt x="8104808" y="2292645"/>
                </a:lnTo>
                <a:cubicBezTo>
                  <a:pt x="8104808" y="2321069"/>
                  <a:pt x="8104324" y="2346018"/>
                  <a:pt x="8103362" y="2367491"/>
                </a:cubicBezTo>
                <a:cubicBezTo>
                  <a:pt x="8102536" y="2384079"/>
                  <a:pt x="8101332" y="2398188"/>
                  <a:pt x="8099748" y="2409819"/>
                </a:cubicBezTo>
                <a:lnTo>
                  <a:pt x="8107180" y="2404864"/>
                </a:lnTo>
                <a:cubicBezTo>
                  <a:pt x="8120532" y="2423308"/>
                  <a:pt x="8131028" y="2438278"/>
                  <a:pt x="8138668" y="2449772"/>
                </a:cubicBezTo>
                <a:lnTo>
                  <a:pt x="8128964" y="2456070"/>
                </a:lnTo>
                <a:cubicBezTo>
                  <a:pt x="8118296" y="2439482"/>
                  <a:pt x="8108420" y="2424891"/>
                  <a:pt x="8099334" y="2412297"/>
                </a:cubicBezTo>
                <a:cubicBezTo>
                  <a:pt x="8096100" y="2437899"/>
                  <a:pt x="8086292" y="2462711"/>
                  <a:pt x="8069912" y="2486731"/>
                </a:cubicBezTo>
                <a:cubicBezTo>
                  <a:pt x="8066676" y="2484047"/>
                  <a:pt x="8063580" y="2481810"/>
                  <a:pt x="8060620" y="2480021"/>
                </a:cubicBezTo>
                <a:cubicBezTo>
                  <a:pt x="8081682" y="2452009"/>
                  <a:pt x="8092244" y="2414293"/>
                  <a:pt x="8092314" y="2366872"/>
                </a:cubicBezTo>
                <a:cubicBezTo>
                  <a:pt x="8093348" y="2342921"/>
                  <a:pt x="8093864" y="2318179"/>
                  <a:pt x="8093864" y="2292645"/>
                </a:cubicBezTo>
                <a:close/>
                <a:moveTo>
                  <a:pt x="8162310" y="2292231"/>
                </a:moveTo>
                <a:cubicBezTo>
                  <a:pt x="8170568" y="2302899"/>
                  <a:pt x="8178620" y="2313877"/>
                  <a:pt x="8186468" y="2325164"/>
                </a:cubicBezTo>
                <a:lnTo>
                  <a:pt x="8176040" y="2331358"/>
                </a:lnTo>
                <a:cubicBezTo>
                  <a:pt x="8170120" y="2321860"/>
                  <a:pt x="8162516" y="2310642"/>
                  <a:pt x="8153224" y="2297702"/>
                </a:cubicBezTo>
                <a:close/>
                <a:moveTo>
                  <a:pt x="8234164" y="2291405"/>
                </a:moveTo>
                <a:lnTo>
                  <a:pt x="8245208" y="2296671"/>
                </a:lnTo>
                <a:cubicBezTo>
                  <a:pt x="8235436" y="2311537"/>
                  <a:pt x="8226352" y="2324992"/>
                  <a:pt x="8217956" y="2337036"/>
                </a:cubicBezTo>
                <a:lnTo>
                  <a:pt x="8258940" y="2337036"/>
                </a:lnTo>
                <a:lnTo>
                  <a:pt x="8258940" y="2347567"/>
                </a:lnTo>
                <a:lnTo>
                  <a:pt x="8141146" y="2347567"/>
                </a:lnTo>
                <a:lnTo>
                  <a:pt x="8141146" y="2337036"/>
                </a:lnTo>
                <a:lnTo>
                  <a:pt x="8205256" y="2337036"/>
                </a:lnTo>
                <a:cubicBezTo>
                  <a:pt x="8215236" y="2322514"/>
                  <a:pt x="8224872" y="2307305"/>
                  <a:pt x="8234164" y="2291405"/>
                </a:cubicBezTo>
                <a:close/>
                <a:moveTo>
                  <a:pt x="5123587" y="2287019"/>
                </a:moveTo>
                <a:lnTo>
                  <a:pt x="5211172" y="2287019"/>
                </a:lnTo>
                <a:lnTo>
                  <a:pt x="5210675" y="2613474"/>
                </a:lnTo>
                <a:lnTo>
                  <a:pt x="5167380" y="2669210"/>
                </a:lnTo>
                <a:lnTo>
                  <a:pt x="5124085" y="2613474"/>
                </a:lnTo>
                <a:close/>
                <a:moveTo>
                  <a:pt x="6159184" y="2257161"/>
                </a:moveTo>
                <a:lnTo>
                  <a:pt x="6680715" y="2257161"/>
                </a:lnTo>
                <a:lnTo>
                  <a:pt x="6680715" y="2525391"/>
                </a:lnTo>
                <a:lnTo>
                  <a:pt x="6161175" y="2524893"/>
                </a:lnTo>
                <a:lnTo>
                  <a:pt x="6161175" y="2490556"/>
                </a:lnTo>
                <a:lnTo>
                  <a:pt x="6626472" y="2490556"/>
                </a:lnTo>
                <a:lnTo>
                  <a:pt x="6672255" y="2412426"/>
                </a:lnTo>
                <a:lnTo>
                  <a:pt x="6159184" y="2412426"/>
                </a:lnTo>
                <a:lnTo>
                  <a:pt x="6159184" y="2378088"/>
                </a:lnTo>
                <a:lnTo>
                  <a:pt x="6629955" y="2378088"/>
                </a:lnTo>
                <a:lnTo>
                  <a:pt x="6670265" y="2299958"/>
                </a:lnTo>
                <a:lnTo>
                  <a:pt x="6159184" y="2299958"/>
                </a:lnTo>
                <a:close/>
                <a:moveTo>
                  <a:pt x="8128448" y="2202583"/>
                </a:moveTo>
                <a:cubicBezTo>
                  <a:pt x="8128240" y="2204854"/>
                  <a:pt x="8128140" y="2207194"/>
                  <a:pt x="8128140" y="2209603"/>
                </a:cubicBezTo>
                <a:cubicBezTo>
                  <a:pt x="8128140" y="2211117"/>
                  <a:pt x="8128172" y="2212460"/>
                  <a:pt x="8128240" y="2213629"/>
                </a:cubicBezTo>
                <a:cubicBezTo>
                  <a:pt x="8103120" y="2217966"/>
                  <a:pt x="8081922" y="2221889"/>
                  <a:pt x="8064648" y="2225398"/>
                </a:cubicBezTo>
                <a:lnTo>
                  <a:pt x="8062272" y="2214662"/>
                </a:lnTo>
                <a:cubicBezTo>
                  <a:pt x="8083816" y="2210945"/>
                  <a:pt x="8105872" y="2206920"/>
                  <a:pt x="8128448" y="2202583"/>
                </a:cubicBezTo>
                <a:close/>
                <a:moveTo>
                  <a:pt x="5563007" y="2178035"/>
                </a:moveTo>
                <a:lnTo>
                  <a:pt x="5692892" y="2178035"/>
                </a:lnTo>
                <a:lnTo>
                  <a:pt x="5692394" y="2850352"/>
                </a:lnTo>
                <a:lnTo>
                  <a:pt x="5563007" y="2849855"/>
                </a:lnTo>
                <a:close/>
                <a:moveTo>
                  <a:pt x="8154670" y="2163043"/>
                </a:moveTo>
                <a:lnTo>
                  <a:pt x="8154670" y="2195357"/>
                </a:lnTo>
                <a:lnTo>
                  <a:pt x="8199268" y="2195357"/>
                </a:lnTo>
                <a:lnTo>
                  <a:pt x="8199268" y="2163043"/>
                </a:lnTo>
                <a:close/>
                <a:moveTo>
                  <a:pt x="8154670" y="2121438"/>
                </a:moveTo>
                <a:lnTo>
                  <a:pt x="8154670" y="2153545"/>
                </a:lnTo>
                <a:lnTo>
                  <a:pt x="8199268" y="2153545"/>
                </a:lnTo>
                <a:lnTo>
                  <a:pt x="8199268" y="2121438"/>
                </a:lnTo>
                <a:close/>
                <a:moveTo>
                  <a:pt x="8144140" y="2111424"/>
                </a:moveTo>
                <a:lnTo>
                  <a:pt x="8209902" y="2111424"/>
                </a:lnTo>
                <a:lnTo>
                  <a:pt x="8209902" y="2205370"/>
                </a:lnTo>
                <a:lnTo>
                  <a:pt x="8144140" y="2205370"/>
                </a:lnTo>
                <a:close/>
                <a:moveTo>
                  <a:pt x="5982023" y="2062084"/>
                </a:moveTo>
                <a:lnTo>
                  <a:pt x="5982023" y="2151162"/>
                </a:lnTo>
                <a:lnTo>
                  <a:pt x="6308477" y="2151162"/>
                </a:lnTo>
                <a:lnTo>
                  <a:pt x="6301510" y="2180026"/>
                </a:lnTo>
                <a:lnTo>
                  <a:pt x="5993469" y="2179528"/>
                </a:lnTo>
                <a:lnTo>
                  <a:pt x="5993469" y="2604516"/>
                </a:lnTo>
                <a:lnTo>
                  <a:pt x="6092002" y="2604516"/>
                </a:lnTo>
                <a:lnTo>
                  <a:pt x="5943704" y="2759284"/>
                </a:lnTo>
                <a:lnTo>
                  <a:pt x="6140274" y="2758786"/>
                </a:lnTo>
                <a:lnTo>
                  <a:pt x="6180085" y="2716486"/>
                </a:lnTo>
                <a:lnTo>
                  <a:pt x="6559290" y="2716984"/>
                </a:lnTo>
                <a:lnTo>
                  <a:pt x="6431395" y="2773218"/>
                </a:lnTo>
                <a:lnTo>
                  <a:pt x="6420447" y="2768739"/>
                </a:lnTo>
                <a:lnTo>
                  <a:pt x="6133307" y="2768739"/>
                </a:lnTo>
                <a:lnTo>
                  <a:pt x="6285586" y="2836418"/>
                </a:lnTo>
                <a:lnTo>
                  <a:pt x="5982023" y="2968792"/>
                </a:lnTo>
                <a:lnTo>
                  <a:pt x="6274637" y="2968792"/>
                </a:lnTo>
                <a:lnTo>
                  <a:pt x="6434879" y="2903103"/>
                </a:lnTo>
                <a:lnTo>
                  <a:pt x="6578200" y="2967299"/>
                </a:lnTo>
                <a:lnTo>
                  <a:pt x="6871312" y="2967299"/>
                </a:lnTo>
                <a:lnTo>
                  <a:pt x="6585167" y="2840400"/>
                </a:lnTo>
                <a:lnTo>
                  <a:pt x="6830506" y="2731913"/>
                </a:lnTo>
                <a:lnTo>
                  <a:pt x="6830008" y="2632882"/>
                </a:lnTo>
                <a:lnTo>
                  <a:pt x="6257718" y="2633380"/>
                </a:lnTo>
                <a:lnTo>
                  <a:pt x="6285088" y="2604516"/>
                </a:lnTo>
                <a:lnTo>
                  <a:pt x="6692161" y="2604516"/>
                </a:lnTo>
                <a:lnTo>
                  <a:pt x="6846430" y="2523898"/>
                </a:lnTo>
                <a:lnTo>
                  <a:pt x="6846430" y="2179528"/>
                </a:lnTo>
                <a:lnTo>
                  <a:pt x="6468221" y="2180026"/>
                </a:lnTo>
                <a:lnTo>
                  <a:pt x="6475188" y="2151162"/>
                </a:lnTo>
                <a:lnTo>
                  <a:pt x="6819060" y="2151162"/>
                </a:lnTo>
                <a:lnTo>
                  <a:pt x="6879772" y="2062084"/>
                </a:lnTo>
                <a:close/>
                <a:moveTo>
                  <a:pt x="7787972" y="2056112"/>
                </a:moveTo>
                <a:lnTo>
                  <a:pt x="7621262" y="2056610"/>
                </a:lnTo>
                <a:lnTo>
                  <a:pt x="7621262" y="2137228"/>
                </a:lnTo>
                <a:lnTo>
                  <a:pt x="7241560" y="2137228"/>
                </a:lnTo>
                <a:lnTo>
                  <a:pt x="7241560" y="2061089"/>
                </a:lnTo>
                <a:lnTo>
                  <a:pt x="7074352" y="2061586"/>
                </a:lnTo>
                <a:lnTo>
                  <a:pt x="7074352" y="2137228"/>
                </a:lnTo>
                <a:lnTo>
                  <a:pt x="6979300" y="2137228"/>
                </a:lnTo>
                <a:lnTo>
                  <a:pt x="6979300" y="2253179"/>
                </a:lnTo>
                <a:lnTo>
                  <a:pt x="7074352" y="2253179"/>
                </a:lnTo>
                <a:lnTo>
                  <a:pt x="7074848" y="2338277"/>
                </a:lnTo>
                <a:lnTo>
                  <a:pt x="7241560" y="2277564"/>
                </a:lnTo>
                <a:lnTo>
                  <a:pt x="7241560" y="2253179"/>
                </a:lnTo>
                <a:lnTo>
                  <a:pt x="7621262" y="2253179"/>
                </a:lnTo>
                <a:lnTo>
                  <a:pt x="7621262" y="2333798"/>
                </a:lnTo>
                <a:lnTo>
                  <a:pt x="7787476" y="2273583"/>
                </a:lnTo>
                <a:lnTo>
                  <a:pt x="7787476" y="2253179"/>
                </a:lnTo>
                <a:lnTo>
                  <a:pt x="7852666" y="2253179"/>
                </a:lnTo>
                <a:lnTo>
                  <a:pt x="7911388" y="2137228"/>
                </a:lnTo>
                <a:lnTo>
                  <a:pt x="7787972" y="2137228"/>
                </a:lnTo>
                <a:close/>
                <a:moveTo>
                  <a:pt x="5843678" y="2055117"/>
                </a:moveTo>
                <a:lnTo>
                  <a:pt x="5412718" y="2056610"/>
                </a:lnTo>
                <a:lnTo>
                  <a:pt x="5412718" y="2965806"/>
                </a:lnTo>
                <a:lnTo>
                  <a:pt x="5709812" y="2964313"/>
                </a:lnTo>
                <a:lnTo>
                  <a:pt x="5843678" y="2829949"/>
                </a:lnTo>
                <a:close/>
                <a:moveTo>
                  <a:pt x="4034244" y="2051136"/>
                </a:moveTo>
                <a:lnTo>
                  <a:pt x="3929241" y="2350220"/>
                </a:lnTo>
                <a:lnTo>
                  <a:pt x="4103914" y="2350220"/>
                </a:lnTo>
                <a:lnTo>
                  <a:pt x="4143726" y="2251687"/>
                </a:lnTo>
                <a:lnTo>
                  <a:pt x="4293019" y="2251687"/>
                </a:lnTo>
                <a:lnTo>
                  <a:pt x="4293019" y="2483589"/>
                </a:lnTo>
                <a:lnTo>
                  <a:pt x="3944171" y="2483589"/>
                </a:lnTo>
                <a:lnTo>
                  <a:pt x="3944171" y="2604019"/>
                </a:lnTo>
                <a:lnTo>
                  <a:pt x="4293019" y="2604019"/>
                </a:lnTo>
                <a:lnTo>
                  <a:pt x="4293019" y="2842390"/>
                </a:lnTo>
                <a:lnTo>
                  <a:pt x="3934715" y="2842390"/>
                </a:lnTo>
                <a:lnTo>
                  <a:pt x="3934715" y="2964313"/>
                </a:lnTo>
                <a:lnTo>
                  <a:pt x="4805095" y="2964313"/>
                </a:lnTo>
                <a:lnTo>
                  <a:pt x="4846897" y="2842390"/>
                </a:lnTo>
                <a:lnTo>
                  <a:pt x="4468687" y="2842390"/>
                </a:lnTo>
                <a:lnTo>
                  <a:pt x="4468687" y="2604019"/>
                </a:lnTo>
                <a:lnTo>
                  <a:pt x="4789668" y="2604019"/>
                </a:lnTo>
                <a:lnTo>
                  <a:pt x="4831967" y="2483589"/>
                </a:lnTo>
                <a:lnTo>
                  <a:pt x="4468687" y="2483589"/>
                </a:lnTo>
                <a:lnTo>
                  <a:pt x="4468687" y="2251687"/>
                </a:lnTo>
                <a:lnTo>
                  <a:pt x="4793649" y="2251687"/>
                </a:lnTo>
                <a:lnTo>
                  <a:pt x="4835949" y="2129764"/>
                </a:lnTo>
                <a:lnTo>
                  <a:pt x="4468687" y="2129764"/>
                </a:lnTo>
                <a:lnTo>
                  <a:pt x="4468687" y="2051136"/>
                </a:lnTo>
                <a:lnTo>
                  <a:pt x="4293019" y="2051136"/>
                </a:lnTo>
                <a:lnTo>
                  <a:pt x="4293019" y="2129764"/>
                </a:lnTo>
                <a:lnTo>
                  <a:pt x="4181049" y="2129764"/>
                </a:lnTo>
                <a:lnTo>
                  <a:pt x="4207922" y="2051136"/>
                </a:lnTo>
                <a:close/>
                <a:moveTo>
                  <a:pt x="8096136" y="2049276"/>
                </a:moveTo>
                <a:lnTo>
                  <a:pt x="8107800" y="2053301"/>
                </a:lnTo>
                <a:cubicBezTo>
                  <a:pt x="8096652" y="2074568"/>
                  <a:pt x="8085640" y="2094114"/>
                  <a:pt x="8074764" y="2111940"/>
                </a:cubicBezTo>
                <a:cubicBezTo>
                  <a:pt x="8083918" y="2111321"/>
                  <a:pt x="8093656" y="2110873"/>
                  <a:pt x="8103980" y="2110598"/>
                </a:cubicBezTo>
                <a:cubicBezTo>
                  <a:pt x="8108800" y="2102477"/>
                  <a:pt x="8113306" y="2094390"/>
                  <a:pt x="8117504" y="2086337"/>
                </a:cubicBezTo>
                <a:lnTo>
                  <a:pt x="8128240" y="2090777"/>
                </a:lnTo>
                <a:cubicBezTo>
                  <a:pt x="8112824" y="2116861"/>
                  <a:pt x="8096684" y="2142017"/>
                  <a:pt x="8079824" y="2166243"/>
                </a:cubicBezTo>
                <a:cubicBezTo>
                  <a:pt x="8089664" y="2165417"/>
                  <a:pt x="8102260" y="2164213"/>
                  <a:pt x="8117608" y="2162630"/>
                </a:cubicBezTo>
                <a:cubicBezTo>
                  <a:pt x="8120430" y="2162355"/>
                  <a:pt x="8122564" y="2162148"/>
                  <a:pt x="8124008" y="2162011"/>
                </a:cubicBezTo>
                <a:cubicBezTo>
                  <a:pt x="8123388" y="2165452"/>
                  <a:pt x="8122976" y="2168893"/>
                  <a:pt x="8122770" y="2172335"/>
                </a:cubicBezTo>
                <a:cubicBezTo>
                  <a:pt x="8098956" y="2174123"/>
                  <a:pt x="8081130" y="2175879"/>
                  <a:pt x="8069292" y="2177599"/>
                </a:cubicBezTo>
                <a:lnTo>
                  <a:pt x="8064648" y="2166450"/>
                </a:lnTo>
                <a:cubicBezTo>
                  <a:pt x="8067882" y="2164041"/>
                  <a:pt x="8072184" y="2159120"/>
                  <a:pt x="8077552" y="2151686"/>
                </a:cubicBezTo>
                <a:cubicBezTo>
                  <a:pt x="8083608" y="2143497"/>
                  <a:pt x="8090456" y="2133277"/>
                  <a:pt x="8098096" y="2121026"/>
                </a:cubicBezTo>
                <a:cubicBezTo>
                  <a:pt x="8082060" y="2121438"/>
                  <a:pt x="8071048" y="2121989"/>
                  <a:pt x="8065060" y="2122677"/>
                </a:cubicBezTo>
                <a:lnTo>
                  <a:pt x="8061240" y="2111631"/>
                </a:lnTo>
                <a:cubicBezTo>
                  <a:pt x="8064336" y="2108602"/>
                  <a:pt x="8068020" y="2103613"/>
                  <a:pt x="8072286" y="2096661"/>
                </a:cubicBezTo>
                <a:cubicBezTo>
                  <a:pt x="8081508" y="2081038"/>
                  <a:pt x="8089460" y="2065243"/>
                  <a:pt x="8096136" y="2049276"/>
                </a:cubicBezTo>
                <a:close/>
                <a:moveTo>
                  <a:pt x="8164684" y="2045662"/>
                </a:moveTo>
                <a:lnTo>
                  <a:pt x="8175216" y="2049276"/>
                </a:lnTo>
                <a:cubicBezTo>
                  <a:pt x="8171636" y="2057327"/>
                  <a:pt x="8167816" y="2064933"/>
                  <a:pt x="8163756" y="2072091"/>
                </a:cubicBezTo>
                <a:lnTo>
                  <a:pt x="8254296" y="2072091"/>
                </a:lnTo>
                <a:cubicBezTo>
                  <a:pt x="8253538" y="2122608"/>
                  <a:pt x="8252332" y="2167792"/>
                  <a:pt x="8250680" y="2207642"/>
                </a:cubicBezTo>
                <a:cubicBezTo>
                  <a:pt x="8250612" y="2230629"/>
                  <a:pt x="8239120" y="2241779"/>
                  <a:pt x="8216200" y="2241091"/>
                </a:cubicBezTo>
                <a:cubicBezTo>
                  <a:pt x="8213378" y="2241160"/>
                  <a:pt x="8209832" y="2241229"/>
                  <a:pt x="8205568" y="2241298"/>
                </a:cubicBezTo>
                <a:cubicBezTo>
                  <a:pt x="8203570" y="2241298"/>
                  <a:pt x="8201264" y="2241298"/>
                  <a:pt x="8198648" y="2241298"/>
                </a:cubicBezTo>
                <a:cubicBezTo>
                  <a:pt x="8196378" y="2241298"/>
                  <a:pt x="8193004" y="2241298"/>
                  <a:pt x="8188532" y="2241298"/>
                </a:cubicBezTo>
                <a:cubicBezTo>
                  <a:pt x="8188052" y="2238063"/>
                  <a:pt x="8187052" y="2234242"/>
                  <a:pt x="8185538" y="2229838"/>
                </a:cubicBezTo>
                <a:cubicBezTo>
                  <a:pt x="8194210" y="2230250"/>
                  <a:pt x="8204016" y="2230457"/>
                  <a:pt x="8214960" y="2230457"/>
                </a:cubicBezTo>
                <a:cubicBezTo>
                  <a:pt x="8231272" y="2231076"/>
                  <a:pt x="8239532" y="2223265"/>
                  <a:pt x="8239738" y="2207022"/>
                </a:cubicBezTo>
                <a:cubicBezTo>
                  <a:pt x="8241252" y="2169238"/>
                  <a:pt x="8242354" y="2127666"/>
                  <a:pt x="8243042" y="2082311"/>
                </a:cubicBezTo>
                <a:lnTo>
                  <a:pt x="8158076" y="2082311"/>
                </a:lnTo>
                <a:cubicBezTo>
                  <a:pt x="8151332" y="2093874"/>
                  <a:pt x="8143520" y="2105367"/>
                  <a:pt x="8134642" y="2116792"/>
                </a:cubicBezTo>
                <a:cubicBezTo>
                  <a:pt x="8132302" y="2114728"/>
                  <a:pt x="8129204" y="2112457"/>
                  <a:pt x="8125352" y="2109979"/>
                </a:cubicBezTo>
                <a:cubicBezTo>
                  <a:pt x="8140906" y="2091190"/>
                  <a:pt x="8154016" y="2069751"/>
                  <a:pt x="8164684" y="2045662"/>
                </a:cubicBezTo>
                <a:close/>
                <a:moveTo>
                  <a:pt x="8060620" y="2045662"/>
                </a:moveTo>
                <a:lnTo>
                  <a:pt x="8060620" y="2480021"/>
                </a:lnTo>
                <a:lnTo>
                  <a:pt x="8060620" y="2990688"/>
                </a:lnTo>
                <a:lnTo>
                  <a:pt x="8071358" y="2990688"/>
                </a:lnTo>
                <a:lnTo>
                  <a:pt x="8262760" y="2990688"/>
                </a:lnTo>
                <a:lnTo>
                  <a:pt x="8262760" y="2477026"/>
                </a:lnTo>
                <a:lnTo>
                  <a:pt x="8129584" y="2477026"/>
                </a:lnTo>
                <a:lnTo>
                  <a:pt x="8129584" y="2466394"/>
                </a:lnTo>
                <a:lnTo>
                  <a:pt x="8262760" y="2466394"/>
                </a:lnTo>
                <a:lnTo>
                  <a:pt x="8262760" y="2045662"/>
                </a:lnTo>
                <a:lnTo>
                  <a:pt x="8164684" y="2045662"/>
                </a:lnTo>
                <a:close/>
                <a:moveTo>
                  <a:pt x="5211172" y="2045662"/>
                </a:moveTo>
                <a:lnTo>
                  <a:pt x="5211172" y="2168082"/>
                </a:lnTo>
                <a:lnTo>
                  <a:pt x="5123587" y="2168082"/>
                </a:lnTo>
                <a:lnTo>
                  <a:pt x="5123587" y="2047155"/>
                </a:lnTo>
                <a:lnTo>
                  <a:pt x="4978772" y="2047155"/>
                </a:lnTo>
                <a:lnTo>
                  <a:pt x="4978772" y="2167585"/>
                </a:lnTo>
                <a:lnTo>
                  <a:pt x="4938961" y="2167585"/>
                </a:lnTo>
                <a:lnTo>
                  <a:pt x="4938961" y="2286522"/>
                </a:lnTo>
                <a:lnTo>
                  <a:pt x="4979270" y="2286522"/>
                </a:lnTo>
                <a:lnTo>
                  <a:pt x="4979768" y="2663736"/>
                </a:lnTo>
                <a:lnTo>
                  <a:pt x="5075315" y="2786654"/>
                </a:lnTo>
                <a:lnTo>
                  <a:pt x="4935477" y="2965806"/>
                </a:lnTo>
                <a:lnTo>
                  <a:pt x="5118610" y="2965806"/>
                </a:lnTo>
                <a:lnTo>
                  <a:pt x="5167380" y="2903103"/>
                </a:lnTo>
                <a:lnTo>
                  <a:pt x="5216646" y="2965806"/>
                </a:lnTo>
                <a:lnTo>
                  <a:pt x="5399779" y="2965806"/>
                </a:lnTo>
                <a:lnTo>
                  <a:pt x="5259444" y="2786654"/>
                </a:lnTo>
                <a:lnTo>
                  <a:pt x="5354991" y="2663736"/>
                </a:lnTo>
                <a:lnTo>
                  <a:pt x="5355489" y="2287517"/>
                </a:lnTo>
                <a:lnTo>
                  <a:pt x="5369423" y="2287517"/>
                </a:lnTo>
                <a:lnTo>
                  <a:pt x="5404756" y="2168082"/>
                </a:lnTo>
                <a:lnTo>
                  <a:pt x="5355987" y="2168082"/>
                </a:lnTo>
                <a:lnTo>
                  <a:pt x="5355987" y="204566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772561" y="320485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谢谢观看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209" name="直接连接符 208"/>
          <p:cNvCxnSpPr/>
          <p:nvPr/>
        </p:nvCxnSpPr>
        <p:spPr>
          <a:xfrm>
            <a:off x="3830320" y="6170414"/>
            <a:ext cx="4531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91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81481E-6 L 2.02344 -0.9548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172" y="-477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repeatCount="indefinite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95833E-6 1.11111E-6 L 1.87487 -1.87477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737" y="-937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95833E-6 2.59259E-6 L 1.72421 -1.72431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11" y="-8622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repeatCount="indefinite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1.85185E-6 L 1.68307 -1.6831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154" y="-84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5E-6 3.7037E-6 L 1.26771 -1.26783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85" y="-6340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6.25E-7 -2.59259E-6 L 1.67305 -1.67291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646" y="-8365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6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54167E-6 -1.85185E-6 L 1.62669 -0.56643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28" y="-2833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6" presetClass="path" presetSubtype="0" repeatCount="indefinite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79167E-6 -1.85185E-6 L 1.64024 -0.60856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5" y="-3044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6" presetClass="pat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16667E-7 -3.7037E-7 L 1.53294 -0.40255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641" y="-2013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repeatCount="indefinite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2.5E-6 1.48148E-6 L 1.03346 -1.03357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67" y="-5169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2.59259E-6 L 1.17044 -1.17037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16" y="-5851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6" presetClass="path" presetSubtype="0" repeatCount="indefinite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2.5E-6 1.48148E-6 L 1.40742 -1.40741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65" y="-7037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6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5E-6 -3.7037E-6 L 1.26771 -1.26782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85" y="-6340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6" presetClass="path" presetSubtype="0" repeatCount="indefinite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1.875E-6 4.81481E-6 L 1.21524 -1.21528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55" y="-6076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6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875E-6 2.96296E-6 L 1.38672 -1.38681 " pathEditMode="relative" rAng="0" ptsTypes="AA">
                                      <p:cBhvr>
                                        <p:cTn id="3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336" y="-6935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6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1.48148E-6 L 1.35924 -1.35926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956" y="-6796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6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33333E-6 1.48148E-6 L 1.51119 -1.51111 " pathEditMode="relative" rAng="0" ptsTypes="AA">
                                      <p:cBhvr>
                                        <p:cTn id="3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60" y="-7555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6" presetClass="path" presetSubtype="0" repeatCount="indefinite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4.16667E-6 1.48148E-6 L 1.3151 -1.31505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55" y="-6576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6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5E-6 1.48148E-6 L 1.39726 -1.39722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857" y="-6986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6" presetClass="path" presetSubtype="0" repeatCount="indefinite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2.29167E-6 4.07407E-6 L 1.0289 -1.94977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45" y="-975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6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95833E-6 4.07407E-6 L 1.56692 -1.5669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46" y="-7835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6" presetClass="path" presetSubtype="0" repeatCount="indefinite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3.75E-6 2.59259E-6 L 0.93658 -1.93287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23" y="-9664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6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54167E-6 2.59259E-6 L 0.97474 -1.89514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37" y="-9476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6" presetClass="path" presetSubtype="0" repeatCount="indefinite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6.25E-7 -1.11111E-6 L 1.09128 -2.22292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57" y="-11115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56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54167E-6 -1.85185E-6 L 1.47044 -0.53102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516" y="-2655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6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91667E-6 -2.96296E-6 L 1.82982 -1.0243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84" y="-5122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6" presetClass="path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70833E-6 2.22222E-6 L 1.44739 -0.14514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70" y="-72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6" presetClass="path" presetSubtype="0" repeatCount="indefinite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1.66667E-6 -4.07407E-6 L 1.78164 -1.78148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76" y="-8907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6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2.5E-6 2.22222E-6 L 1.24362 -1.24375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74" y="-6219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6" presetClass="path" presetSubtype="0" repeatCount="indefinite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3.95833E-6 2.59259E-6 L 1.86445 -1.86435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216" y="-9321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6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29167E-6 4.07407E-6 L 1.13463 -1.91574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2" y="-9578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6" presetClass="path" presetSubtype="0" repeatCount="indefinite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3.75E-6 -1.48148E-6 L 1.51276 -1.51273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38" y="-7564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6" presetClass="path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4.16667E-7 2.59259E-6 L 0.89349 -2.10047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74" y="-10502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6" presetClass="path" presetSubtype="0" repeatCount="indefinite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3.54167E-6 -1.85185E-6 L 1.96107 -0.70648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47" y="-3532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6" presetClass="path" presetSubtype="0" repeatCount="indefinite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9167E-6 -4.81481E-6 L 2.09232 -0.79629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09" y="-3981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56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91667E-6 4.44444E-6 L 2.00898 -1.13542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443" y="-5678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6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95833E-6 4.81481E-6 L 1.48907 -1.48913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53" y="-74468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56" presetClass="path" presetSubtype="0" repeatCount="indefinite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3.95833E-6 1.11111E-6 L 1.72435 -1.72431 " pathEditMode="relative" rAng="0" ptsTypes="AA">
                                      <p:cBhvr>
                                        <p:cTn id="80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11" y="-8622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6" presetClass="path" presetSubtype="0" repeatCount="indefinite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875E-6 1.85185E-6 L 1.73438 -1.73426 " pathEditMode="relative" rAng="0" ptsTypes="AA">
                                      <p:cBhvr>
                                        <p:cTn id="82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719" y="-8671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56" presetClass="path" presetSubtype="0" repeatCount="indefinite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-6.25E-7 -2.59259E-6 L 1.52604 -1.52592 " pathEditMode="relative" rAng="0" ptsTypes="AA">
                                      <p:cBhvr>
                                        <p:cTn id="84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02" y="-7629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6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9167E-6 2.59259E-6 L 1.99779 -1.99769 " pathEditMode="relative" rAng="0" ptsTypes="AA">
                                      <p:cBhvr>
                                        <p:cTn id="86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83" y="-9988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6" presetClass="path" presetSubtype="0" repeatCount="indefinite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6.25E-7 2.59259E-6 L 1.90208 -1.90209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104" y="-9511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56" presetClass="path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4.375E-6 -2.59259E-6 L 2.13072 -2.13078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536" y="-10655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6" presetClass="path" presetSubtype="0" repeatCount="indefinite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-3.54167E-6 -2.96296E-6 L 0.81407 -1.75486 " pathEditMode="relative" rAng="0" ptsTypes="AA">
                                      <p:cBhvr>
                                        <p:cTn id="92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8775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6" presetClass="path" presetSubtype="0" repeatCount="indefinite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54167E-6 -1.48148E-6 L 0.81797 -1.57222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8" y="-7861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56" presetClass="path" presetSubtype="0" repeatCount="indefinite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3.54167E-6 -4.44444E-6 L 1.39297 -1.39328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48" y="-69676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56" presetClass="path" presetSubtype="0" repeatCount="indefinite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58333E-6 -2.22222E-6 L 1.74661 -1.74653 " pathEditMode="relative" rAng="0" ptsTypes="AA">
                                      <p:cBhvr>
                                        <p:cTn id="9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331" y="-8733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6" presetClass="path" presetSubtype="0" repeatCount="indefinite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4.58333E-6 1.48148E-6 L 1.37956 -1.37963 " pathEditMode="relative" rAng="0" ptsTypes="AA">
                                      <p:cBhvr>
                                        <p:cTn id="100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71" y="-6898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56" presetClass="path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3.54167E-6 -3.7037E-6 L 2.22279 -0.91504 " pathEditMode="relative" rAng="0" ptsTypes="AA">
                                      <p:cBhvr>
                                        <p:cTn id="10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33" y="-45764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56" presetClass="path" presetSubtype="0" repeatCount="indefinite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2.29167E-6 3.33333E-6 L 1.83581 -1.83588 " pathEditMode="relative" rAng="0" ptsTypes="AA">
                                      <p:cBhvr>
                                        <p:cTn id="104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784" y="-9180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56" presetClass="path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29167E-6 -2.96296E-6 L 1.68346 -1.68356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167" y="-8419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56" presetClass="path" presetSubtype="0" repeatCount="indefinite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Motion origin="layout" path="M -6.25E-7 1.85185E-6 L 1.59349 -1.59352 " pathEditMode="relative" rAng="0" ptsTypes="AA">
                                      <p:cBhvr>
                                        <p:cTn id="108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674" y="-7967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56" presetClass="path" presetSubtype="0" repeatCount="indefinite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3.75E-6 4.44444E-6 L 1.42123 -1.4213 " pathEditMode="relative" rAng="0" ptsTypes="AA">
                                      <p:cBhvr>
                                        <p:cTn id="110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55" y="-71065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56" presetClass="path" presetSubtype="0" repeatCount="indefinite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-3.95833E-6 1.11111E-6 L 1.7586 -1.75857 " pathEditMode="relative" rAng="0" ptsTypes="AA">
                                      <p:cBhvr>
                                        <p:cTn id="112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930" y="-8794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56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1.66667E-6 1.11111E-6 L 1.87826 -1.87824 " pathEditMode="relative" rAng="0" ptsTypes="AA">
                                      <p:cBhvr>
                                        <p:cTn id="11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906" y="-93912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56" presetClass="path" presetSubtype="0" repeatCount="indefinite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70833E-6 2.59259E-6 L 1.83685 -1.83681 " pathEditMode="relative" rAng="0" ptsTypes="AA">
                                      <p:cBhvr>
                                        <p:cTn id="116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36" y="-91852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56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08333E-7 2.59259E-6 L 1.83685 -1.83681 " pathEditMode="relative" rAng="0" ptsTypes="AA">
                                      <p:cBhvr>
                                        <p:cTn id="118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36" y="-9185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56" presetClass="path" presetSubtype="0" repeatCount="indefinite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1.66667E-6 -2.59259E-6 L 2.04857 -2.04861 " pathEditMode="relative" rAng="0" ptsTypes="AA">
                                      <p:cBhvr>
                                        <p:cTn id="120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22" y="-10243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56" presetClass="path" presetSubtype="0" repeatCount="indefinite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3.75E-6 -4.07407E-6 L 2.08308 -2.083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54" y="-10416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56" presetClass="path" presetSubtype="0" repeatCount="indefinite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-4.79167E-6 -2.22222E-6 L 1.66993 -1.66991 " pathEditMode="relative" rAng="0" ptsTypes="AA">
                                      <p:cBhvr>
                                        <p:cTn id="124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490" y="-83495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56" presetClass="pat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29167E-6 3.7037E-7 L 1.72239 -1.72245 " pathEditMode="relative" rAng="0" ptsTypes="AA">
                                      <p:cBhvr>
                                        <p:cTn id="126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120" y="-86134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56" presetClass="path" presetSubtype="0" repeatCount="indefinite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Motion origin="layout" path="M -4.79167E-6 1.11111E-6 L 1.98425 -1.98426 " pathEditMode="relative" rAng="0" ptsTypes="AA">
                                      <p:cBhvr>
                                        <p:cTn id="128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06" y="-99213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6" presetClass="path" presetSubtype="0" repeatCount="indefinite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3.95833E-6 2.59259E-6 L 1.82343 -1.82338 " pathEditMode="relative" rAng="0" ptsTypes="AA">
                                      <p:cBhvr>
                                        <p:cTn id="130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72" y="-9118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56" presetClass="path" presetSubtype="0" repeatCount="indefinite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Motion origin="layout" path="M 2.5E-6 -7.40741E-7 L 1.96692 -1.9669 " pathEditMode="relative" rAng="0" ptsTypes="AA">
                                      <p:cBhvr>
                                        <p:cTn id="132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346" y="-98356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56" presetClass="path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3.95833E-6 -7.40741E-7 L 1.86093 -1.86088 " pathEditMode="relative" rAng="0" ptsTypes="AA">
                                      <p:cBhvr>
                                        <p:cTn id="134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47" y="-93056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56" presetClass="path" presetSubtype="0" repeatCount="indefinite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2.91667E-6 1.48148E-6 L 1.86966 -1.86968 " pathEditMode="relative" rAng="0" ptsTypes="AA">
                                      <p:cBhvr>
                                        <p:cTn id="136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77" y="-93495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56" presetClass="path" presetSubtype="0" repeatCount="indefinite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2.70833E-6 2.22222E-6 L 1.50742 -0.3963 " pathEditMode="relative" rAng="0" ptsTypes="AA">
                                      <p:cBhvr>
                                        <p:cTn id="138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65" y="-19815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56" presetClass="path" presetSubtype="0" repeatCount="indefinite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animMotion origin="layout" path="M 2.08333E-7 2.22222E-6 L 1.51836 -0.28866 " pathEditMode="relative" rAng="0" ptsTypes="AA">
                                      <p:cBhvr>
                                        <p:cTn id="140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1" y="-14444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56" presetClass="path" presetSubtype="0" repeatCount="indefinite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3.54167E-6 1.85185E-6 L 0.88789 -0.88796 " pathEditMode="relative" rAng="0" ptsTypes="AA">
                                      <p:cBhvr>
                                        <p:cTn id="142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88" y="-44398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56" presetClass="path" presetSubtype="0" repeatCount="indefinite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animMotion origin="layout" path="M -3.54167E-6 -1.11111E-6 L 1.88099 -0.61944 " pathEditMode="relative" rAng="0" ptsTypes="AA">
                                      <p:cBhvr>
                                        <p:cTn id="144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49" y="-30972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56" presetClass="path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6 -1.85185E-6 L 2.11849 -0.73264 " pathEditMode="relative" rAng="0" ptsTypes="AA">
                                      <p:cBhvr>
                                        <p:cTn id="146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24" y="-3664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56" presetClass="path" presetSubtype="0" repeatCount="indefinite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animMotion origin="layout" path="M -3.54167E-6 -3.7037E-6 L 1.82852 -0.38657 " pathEditMode="relative" rAng="0" ptsTypes="AA">
                                      <p:cBhvr>
                                        <p:cTn id="148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19" y="-19329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56" presetClass="path" presetSubtype="0" repeatCount="indefinite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4.79167E-6 -4.81481E-6 L 2.16954 -0.63865 " pathEditMode="relative" rAng="0" ptsTypes="AA">
                                      <p:cBhvr>
                                        <p:cTn id="150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477" y="-31944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56" presetClass="path" presetSubtype="0" repeatCount="indefinite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Motion origin="layout" path="M -1.875E-6 -1.85185E-6 L 2.00586 -0.93958 " pathEditMode="relative" rAng="0" ptsTypes="AA">
                                      <p:cBhvr>
                                        <p:cTn id="152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286" y="-46991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56" presetClass="path" presetSubtype="0" repeatCount="indefinite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4.79167E-6 -1.85185E-6 L 1.21732 -1.21736 " pathEditMode="relative" rAng="0" ptsTypes="AA">
                                      <p:cBhvr>
                                        <p:cTn id="154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59" y="-60880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56" presetClass="path" presetSubtype="0" repeatCount="indefinite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1.85185E-6 L 1.75286 -1.75278 " pathEditMode="relative" rAng="0" ptsTypes="AA">
                                      <p:cBhvr>
                                        <p:cTn id="156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43" y="-87639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56" presetClass="path" presetSubtype="0" repeatCount="indefinite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95833E-6 -4.07407E-6 L 1.75768 -1.75763 " pathEditMode="relative" rAng="0" ptsTypes="AA">
                                      <p:cBhvr>
                                        <p:cTn id="158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78" y="-8789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56" presetClass="path" presetSubtype="0" repeatCount="indefinite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animMotion origin="layout" path="M 2.5E-6 2.22222E-6 L 1.31315 -1.3132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51" y="-65671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56" presetClass="path" presetSubtype="0" repeatCount="indefinite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5E-6 -1.11111E-6 L 1.2513 -1.25139 " pathEditMode="relative" rAng="0" ptsTypes="AA">
                                      <p:cBhvr>
                                        <p:cTn id="162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65" y="-62569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56" presetClass="path" presetSubtype="0" repeatCount="indefinite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animMotion origin="layout" path="M 4.16667E-7 2.96296E-6 L 1.39362 -1.39352 " pathEditMode="relative" rAng="0" ptsTypes="AA">
                                      <p:cBhvr>
                                        <p:cTn id="164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74" y="-69676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56" presetClass="path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70833E-6 2.96296E-6 L 1.94102 -1.50301 " pathEditMode="relative" rAng="0" ptsTypes="AA">
                                      <p:cBhvr>
                                        <p:cTn id="166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44" y="-75162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56" presetClass="path" presetSubtype="0" repeatCount="indefinite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Motion origin="layout" path="M -2.5E-6 3.33333E-6 L 1.56081 -1.56088 " pathEditMode="relative" rAng="0" ptsTypes="AA">
                                      <p:cBhvr>
                                        <p:cTn id="168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4" y="-78056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56" presetClass="path" presetSubtype="0" repeatCount="indefinite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3.95833E-6 4.81481E-6 L 1.59506 -1.59514 " pathEditMode="relative" rAng="0" ptsTypes="AA">
                                      <p:cBhvr>
                                        <p:cTn id="170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753" y="-79769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56" presetClass="path" presetSubtype="0" repeatCount="indefinite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animMotion origin="layout" path="M -8.33333E-7 1.48148E-6 L 1.65313 -1.65301 " pathEditMode="relative" rAng="0" ptsTypes="AA">
                                      <p:cBhvr>
                                        <p:cTn id="172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56" y="-82662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56" presetClass="path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95833E-6 1.48148E-6 L 1.71224 -1.71227 " pathEditMode="relative" rAng="0" ptsTypes="AA">
                                      <p:cBhvr>
                                        <p:cTn id="174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612" y="-85625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56" presetClass="path" presetSubtype="0" repeatCount="indefinite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3.125E-6 7.40741E-7 L 1.43112 -1.43102 " pathEditMode="relative" rAng="0" ptsTypes="AA">
                                      <p:cBhvr>
                                        <p:cTn id="176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549" y="-71551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56" presetClass="path" presetSubtype="0" repeatCount="indefinite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4.16667E-6 -2.59259E-6 L 1.60898 -1.60903 " pathEditMode="relative" rAng="0" ptsTypes="AA">
                                      <p:cBhvr>
                                        <p:cTn id="178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443" y="-80463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56" presetClass="path" presetSubtype="0" repeatCount="indefinite" fill="hold" grpId="0" nodeType="withEffect">
                                  <p:stCondLst>
                                    <p:cond delay="4350"/>
                                  </p:stCondLst>
                                  <p:childTnLst>
                                    <p:animMotion origin="layout" path="M 3.125E-6 2.96296E-6 L 1.4806 -1.48056 " pathEditMode="relative" rAng="0" ptsTypes="AA">
                                      <p:cBhvr>
                                        <p:cTn id="180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023" y="-74028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56" presetClass="path" presetSubtype="0" repeatCount="indefinite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3.75E-6 -1.48148E-6 L 1.43763 -1.4375 " pathEditMode="relative" rAng="0" ptsTypes="AA">
                                      <p:cBhvr>
                                        <p:cTn id="182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5" y="-71875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56" presetClass="path" presetSubtype="0" repeatCount="indefinite" fill="hold" grpId="0" nodeType="withEffect">
                                  <p:stCondLst>
                                    <p:cond delay="4450"/>
                                  </p:stCondLst>
                                  <p:childTnLst>
                                    <p:animMotion origin="layout" path="M -4.58333E-6 4.44444E-6 L 0.76211 -1.7588 " pathEditMode="relative" rAng="0" ptsTypes="AA">
                                      <p:cBhvr>
                                        <p:cTn id="184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99" y="-8794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56" presetClass="path" presetSubtype="0" repeatCount="indefinite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29167E-6 4.44444E-6 L 1.60846 -1.60834 " pathEditMode="relative" rAng="0" ptsTypes="AA">
                                      <p:cBhvr>
                                        <p:cTn id="186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417" y="-80417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56" presetClass="path" presetSubtype="0" repeatCount="indefinite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animMotion origin="layout" path="M 1.04167E-6 -2.59259E-6 L 1.57383 -1.57384 " pathEditMode="relative" rAng="0" ptsTypes="AA">
                                      <p:cBhvr>
                                        <p:cTn id="188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85" y="-7870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56" presetClass="path" presetSubtype="0" repeatCount="indefinite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3.54167E-6 3.7037E-6 L 1.63542 -1.63542 " pathEditMode="relative" rAng="0" ptsTypes="AA">
                                      <p:cBhvr>
                                        <p:cTn id="190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71" y="-81782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56" presetClass="path" presetSubtype="0" repeatCount="indefinite" fill="hold" grpId="0" nodeType="withEffect">
                                  <p:stCondLst>
                                    <p:cond delay="4650"/>
                                  </p:stCondLst>
                                  <p:childTnLst>
                                    <p:animMotion origin="layout" path="M 1.04167E-6 4.07407E-6 L 1.70364 -1.70371 " pathEditMode="relative" rAng="0" ptsTypes="AA">
                                      <p:cBhvr>
                                        <p:cTn id="192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182" y="-8518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56" presetClass="path" presetSubtype="0" repeatCount="indefinite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1.875E-6 1.85185E-6 L 1.59076 -1.59074 " pathEditMode="relative" rAng="0" ptsTypes="AA">
                                      <p:cBhvr>
                                        <p:cTn id="194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31" y="-7953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56" presetClass="path" presetSubtype="0" repeatCount="indefinite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3.33333E-6 2.22222E-6 L 1.81628 -1.81621 " pathEditMode="relative" rAng="0" ptsTypes="AA">
                                      <p:cBhvr>
                                        <p:cTn id="196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07" y="-9081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56" presetClass="path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875E-6 -1.48148E-6 L 1.88125 -1.88125 " pathEditMode="relative" rAng="0" ptsTypes="AA">
                                      <p:cBhvr>
                                        <p:cTn id="198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63" y="-94074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56" presetClass="path" presetSubtype="0" repeatCount="indefinite" fill="hold" grpId="0" nodeType="withEffect">
                                  <p:stCondLst>
                                    <p:cond delay="4850"/>
                                  </p:stCondLst>
                                  <p:childTnLst>
                                    <p:animMotion origin="layout" path="M -3.54167E-6 4.07407E-6 L 1.05092 -1.85024 " pathEditMode="relative" rAng="0" ptsTypes="AA">
                                      <p:cBhvr>
                                        <p:cTn id="200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539" y="-92523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56" presetClass="path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4.16667E-7 2.59259E-6 L 0.83958 -2.01482 " pathEditMode="relative" rAng="0" ptsTypes="AA">
                                      <p:cBhvr>
                                        <p:cTn id="202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-100741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56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-3.7037E-6 L 2.02344 -0.95486 " pathEditMode="relative" rAng="0" ptsTypes="AA">
                                      <p:cBhvr>
                                        <p:cTn id="204" dur="3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172" y="-47755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56" presetClass="path" presetSubtype="0" repeatCount="indefinite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6.25E-7 2.22222E-6 L 1.87487 -1.87477 " pathEditMode="relative" rAng="0" ptsTypes="AA">
                                      <p:cBhvr>
                                        <p:cTn id="206" dur="3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737" y="-93750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56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45833E-6 3.7037E-6 L 1.72422 -1.72431 " pathEditMode="relative" rAng="0" ptsTypes="AA">
                                      <p:cBhvr>
                                        <p:cTn id="208" dur="3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11" y="-86227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56" presetClass="path" presetSubtype="0" repeatCount="indefinite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2.70833E-6 2.96296E-6 L 1.68307 -1.6831 " pathEditMode="relative" rAng="0" ptsTypes="AA">
                                      <p:cBhvr>
                                        <p:cTn id="210" dur="3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154" y="-84167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56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91667E-6 3.33333E-6 L 1.26771 -1.26783 " pathEditMode="relative" rAng="0" ptsTypes="AA">
                                      <p:cBhvr>
                                        <p:cTn id="212" dur="3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85" y="-63403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56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-2.96296E-6 L 1.67304 -1.67291 " pathEditMode="relative" rAng="0" ptsTypes="AA">
                                      <p:cBhvr>
                                        <p:cTn id="214" dur="3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646" y="-83657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56" presetClass="path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1.875E-6 -7.40741E-7 L 1.62669 -0.56643 " pathEditMode="relative" rAng="0" ptsTypes="AA">
                                      <p:cBhvr>
                                        <p:cTn id="216" dur="3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28" y="-28333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56" presetClass="path" presetSubtype="0" repeatCount="indefinite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2.08333E-7 -7.40741E-7 L 1.64023 -0.60856 " pathEditMode="relative" rAng="0" ptsTypes="AA">
                                      <p:cBhvr>
                                        <p:cTn id="218" dur="3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5" y="-30440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56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4.16667E-6 7.40741E-7 L 1.53294 -0.40255 " pathEditMode="relative" rAng="0" ptsTypes="AA">
                                      <p:cBhvr>
                                        <p:cTn id="220" dur="3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641" y="-20139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56" presetClass="path" presetSubtype="0" repeatCount="indefinite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2.91667E-6 2.59259E-6 L 1.03347 -1.03357 " pathEditMode="relative" rAng="0" ptsTypes="AA">
                                      <p:cBhvr>
                                        <p:cTn id="222" dur="3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67" y="-51690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56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-1.48148E-6 L 1.17045 -1.17037 " pathEditMode="relative" rAng="0" ptsTypes="AA">
                                      <p:cBhvr>
                                        <p:cTn id="224" dur="3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16" y="-58519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56" presetClass="path" presetSubtype="0" repeatCount="indefinite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2.91667E-6 2.59259E-6 L 1.40742 -1.40741 " pathEditMode="relative" rAng="0" ptsTypes="AA">
                                      <p:cBhvr>
                                        <p:cTn id="226" dur="3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65" y="-7037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56" presetClass="path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91667E-6 -2.59259E-6 L 1.26771 -1.26782 " pathEditMode="relative" rAng="0" ptsTypes="AA">
                                      <p:cBhvr>
                                        <p:cTn id="228" dur="3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85" y="-63403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56" presetClass="path" presetSubtype="0" repeatCount="indefinite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2.70833E-6 -4.07407E-6 L 1.21523 -1.21527 " pathEditMode="relative" rAng="0" ptsTypes="AA">
                                      <p:cBhvr>
                                        <p:cTn id="230" dur="3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55" y="-60764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56" presetClass="path" presetSubtype="0" repeatCount="indefinite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70833E-6 4.07407E-6 L 1.38672 -1.38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336" y="-69352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56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08333E-6 2.59259E-6 L 1.35925 -1.35926 " pathEditMode="relative" rAng="0" ptsTypes="AA">
                                      <p:cBhvr>
                                        <p:cTn id="234" dur="3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956" y="-67963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56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2.08333E-6 2.59259E-6 L 1.5112 -1.51111 " pathEditMode="relative" rAng="0" ptsTypes="AA">
                                      <p:cBhvr>
                                        <p:cTn id="236" dur="3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60" y="-75556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56" presetClass="path" presetSubtype="0" repeatCount="indefinite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1.25E-6 2.59259E-6 L 1.31511 -1.31505 " pathEditMode="relative" rAng="0" ptsTypes="AA">
                                      <p:cBhvr>
                                        <p:cTn id="238" dur="3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55" y="-65764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56" presetClass="path" presetSubtype="0" repeatCount="indefinite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91667E-6 2.59259E-6 L 1.39727 -1.39722 " pathEditMode="relative" rAng="0" ptsTypes="AA">
                                      <p:cBhvr>
                                        <p:cTn id="240" dur="3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857" y="-69861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56" presetClass="path" presetSubtype="0" repeatCount="indefinite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-3.125E-6 3.7037E-6 L 1.02891 -1.94977 " pathEditMode="relative" rAng="0" ptsTypes="AA">
                                      <p:cBhvr>
                                        <p:cTn id="242" dur="3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45" y="-9750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56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45833E-6 3.7037E-6 L 1.56693 -1.5669 " pathEditMode="relative" rAng="0" ptsTypes="AA">
                                      <p:cBhvr>
                                        <p:cTn id="244" dur="3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46" y="-78356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56" presetClass="path" presetSubtype="0" repeatCount="indefinite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1.66667E-6 2.22222E-6 L 0.93659 -1.93287 " pathEditMode="relative" rAng="0" ptsTypes="AA">
                                      <p:cBhvr>
                                        <p:cTn id="246" dur="3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23" y="-96644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56" presetClass="path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1.04167E-6 2.22222E-6 L 0.97474 -1.89514 " pathEditMode="relative" rAng="0" ptsTypes="AA">
                                      <p:cBhvr>
                                        <p:cTn id="248" dur="3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37" y="-94769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56" presetClass="path" presetSubtype="0" repeatCount="indefinite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-4.79167E-6 -1.48148E-6 L 1.09128 -2.22292 " pathEditMode="relative" rAng="0" ptsTypes="AA">
                                      <p:cBhvr>
                                        <p:cTn id="250" dur="3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57" y="-111157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56" presetClass="path" presetSubtype="0" repeatCount="indefinite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1.875E-6 -7.40741E-7 L 1.47044 -0.53102 " pathEditMode="relative" rAng="0" ptsTypes="AA">
                                      <p:cBhvr>
                                        <p:cTn id="252" dur="3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516" y="-26551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56" presetClass="path" presetSubtype="0" repeatCount="indefinite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66667E-6 -1.85185E-6 L 1.82982 -1.0243 " pathEditMode="relative" rAng="0" ptsTypes="AA">
                                      <p:cBhvr>
                                        <p:cTn id="254" dur="3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84" y="-5122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56" presetClass="path" presetSubtype="0" repeatCount="indefinite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70833E-6 3.33333E-6 L 1.4474 -0.14514 " pathEditMode="relative" rAng="0" ptsTypes="AA">
                                      <p:cBhvr>
                                        <p:cTn id="256" dur="3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70" y="-7269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56" presetClass="path" presetSubtype="0" repeatCount="indefinite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3.75E-6 -2.96296E-6 L 1.78164 -1.78148 " pathEditMode="relative" rAng="0" ptsTypes="AA">
                                      <p:cBhvr>
                                        <p:cTn id="258" dur="3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76" y="-89074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56" presetClass="path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91667E-6 1.85185E-6 L 1.24362 -1.24375 " pathEditMode="relative" rAng="0" ptsTypes="AA">
                                      <p:cBhvr>
                                        <p:cTn id="260" dur="3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74" y="-62199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56" presetClass="path" presetSubtype="0" repeatCount="indefinite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-1.45833E-6 3.7037E-6 L 1.86445 -1.86436 " pathEditMode="relative" rAng="0" ptsTypes="AA">
                                      <p:cBhvr>
                                        <p:cTn id="262" dur="3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216" y="-93218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56" presetClass="path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125E-6 3.7037E-6 L 1.13464 -1.91574 " pathEditMode="relative" rAng="0" ptsTypes="AA">
                                      <p:cBhvr>
                                        <p:cTn id="264" dur="3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2" y="-95787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56" presetClass="path" presetSubtype="0" repeatCount="indefinite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Motion origin="layout" path="M 8.33333E-7 -1.85185E-6 L 1.51276 -1.51273 " pathEditMode="relative" rAng="0" ptsTypes="AA">
                                      <p:cBhvr>
                                        <p:cTn id="266" dur="3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38" y="-75648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56" presetClass="path" presetSubtype="0" repeatCount="indefinite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16667E-6 2.22222E-6 L 0.89349 -2.10047 " pathEditMode="relative" rAng="0" ptsTypes="AA">
                                      <p:cBhvr>
                                        <p:cTn id="268" dur="3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74" y="-105023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56" presetClass="path" presetSubtype="0" repeatCount="indefinite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1.04167E-6 -7.40741E-7 L 1.96107 -0.70648 " pathEditMode="relative" rAng="0" ptsTypes="AA">
                                      <p:cBhvr>
                                        <p:cTn id="270" dur="3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47" y="-35324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56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3.125E-6 -3.7037E-6 L 2.09232 -0.79629 " pathEditMode="relative" rAng="0" ptsTypes="AA">
                                      <p:cBhvr>
                                        <p:cTn id="272" dur="3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09" y="-39815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56" presetClass="path" presetSubtype="0" repeatCount="indefinite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5E-6 -4.44444E-6 L 2.00899 -1.13541 " pathEditMode="relative" rAng="0" ptsTypes="AA">
                                      <p:cBhvr>
                                        <p:cTn id="274" dur="3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443" y="-56782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56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6.25E-7 -4.07407E-6 L 1.48906 -1.48912 " pathEditMode="relative" rAng="0" ptsTypes="AA">
                                      <p:cBhvr>
                                        <p:cTn id="276" dur="3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53" y="-74468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56" presetClass="path" presetSubtype="0" repeatCount="indefinite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6.25E-7 2.22222E-6 L 1.72435 -1.72431 " pathEditMode="relative" rAng="0" ptsTypes="AA">
                                      <p:cBhvr>
                                        <p:cTn id="278" dur="3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11" y="-86227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56" presetClass="path" presetSubtype="0" repeatCount="indefinite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70833E-6 2.96296E-6 L 1.73437 -1.73426 " pathEditMode="relative" rAng="0" ptsTypes="AA">
                                      <p:cBhvr>
                                        <p:cTn id="280" dur="3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719" y="-86713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56" presetClass="path" presetSubtype="0" repeatCount="indefinite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3.95833E-6 -2.96296E-6 L 1.52604 -1.52592 " pathEditMode="relative" rAng="0" ptsTypes="AA">
                                      <p:cBhvr>
                                        <p:cTn id="282" dur="3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02" y="-76296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56" presetClass="pat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08333E-7 3.7037E-6 L 1.99779 -1.99769 " pathEditMode="relative" rAng="0" ptsTypes="AA">
                                      <p:cBhvr>
                                        <p:cTn id="284" dur="3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83" y="-99884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56" presetClass="path" presetSubtype="0" repeatCount="indefinite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Motion origin="layout" path="M 3.95833E-6 3.7037E-6 L 1.90208 -1.90209 " pathEditMode="relative" rAng="0" ptsTypes="AA">
                                      <p:cBhvr>
                                        <p:cTn id="286" dur="3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104" y="-95116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56" presetClass="path" presetSubtype="0" repeatCount="indefinite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04167E-6 -1.48148E-6 L 2.13073 -2.13079 " pathEditMode="relative" rAng="0" ptsTypes="AA">
                                      <p:cBhvr>
                                        <p:cTn id="288" dur="3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536" y="-106551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56" presetClass="path" presetSubtype="0" repeatCount="indefinite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Motion origin="layout" path="M 1.04167E-6 -3.33333E-6 L 0.81406 -1.75486 " pathEditMode="relative" rAng="0" ptsTypes="AA">
                                      <p:cBhvr>
                                        <p:cTn id="290" dur="3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87755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56" presetClass="path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04167E-6 -1.85185E-6 L 0.81797 -1.57222 " pathEditMode="relative" rAng="0" ptsTypes="AA">
                                      <p:cBhvr>
                                        <p:cTn id="292" dur="3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8" y="-78611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56" presetClass="path" presetSubtype="0" repeatCount="indefinite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04167E-6 -3.33333E-6 L 1.39297 -1.39328 " pathEditMode="relative" rAng="0" ptsTypes="AA">
                                      <p:cBhvr>
                                        <p:cTn id="294" dur="3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48" y="-69676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56" presetClass="path" presetSubtype="0" repeatCount="indefinite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8.33333E-7 -1.11111E-6 L 1.74662 -1.74653 " pathEditMode="relative" rAng="0" ptsTypes="AA">
                                      <p:cBhvr>
                                        <p:cTn id="296" dur="3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331" y="-87338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56" presetClass="path" presetSubtype="0" repeatCount="indefinite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animMotion origin="layout" path="M -2.77556E-17 1.11111E-6 L 1.37956 -1.37963 " pathEditMode="relative" rAng="0" ptsTypes="AA">
                                      <p:cBhvr>
                                        <p:cTn id="298" dur="3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71" y="-68981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56" presetClass="path" presetSubtype="0" repeatCount="indefinite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1.04167E-6 -2.59259E-6 L 2.22279 -0.91504 " pathEditMode="relative" rAng="0" ptsTypes="AA">
                                      <p:cBhvr>
                                        <p:cTn id="300" dur="3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33" y="-45764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56" presetClass="path" presetSubtype="0" repeatCount="indefinite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animMotion origin="layout" path="M -3.125E-6 4.44444E-6 L 1.83581 -1.83588 " pathEditMode="relative" rAng="0" ptsTypes="AA">
                                      <p:cBhvr>
                                        <p:cTn id="302" dur="3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784" y="-91806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56" presetClass="path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125E-6 -1.85185E-6 L 1.68347 -1.68356 " pathEditMode="relative" rAng="0" ptsTypes="AA">
                                      <p:cBhvr>
                                        <p:cTn id="304" dur="3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167" y="-8419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56" presetClass="path" presetSubtype="0" repeatCount="indefinite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animMotion origin="layout" path="M 3.95833E-6 2.96296E-6 L 1.59349 -1.59352 " pathEditMode="relative" rAng="0" ptsTypes="AA">
                                      <p:cBhvr>
                                        <p:cTn id="306" dur="3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674" y="-79676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56" presetClass="path" presetSubtype="0" repeatCount="indefinite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8.33333E-7 4.07407E-6 L 1.42122 -1.4213 " pathEditMode="relative" rAng="0" ptsTypes="AA">
                                      <p:cBhvr>
                                        <p:cTn id="308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55" y="-71065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56" presetClass="path" presetSubtype="0" repeatCount="indefinite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Motion origin="layout" path="M 6.25E-7 2.22222E-6 L 1.75859 -1.75857 " pathEditMode="relative" rAng="0" ptsTypes="AA">
                                      <p:cBhvr>
                                        <p:cTn id="310" dur="3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930" y="-87940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56" presetClass="path" presetSubtype="0" repeatCount="indefinite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91667E-6 2.22222E-6 L 1.87825 -1.87824 " pathEditMode="relative" rAng="0" ptsTypes="AA">
                                      <p:cBhvr>
                                        <p:cTn id="312" dur="3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906" y="-93912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56" presetClass="path" presetSubtype="0" repeatCount="indefinite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875E-6 3.7037E-6 L 1.83685 -1.83681 " pathEditMode="relative" rAng="0" ptsTypes="AA">
                                      <p:cBhvr>
                                        <p:cTn id="314" dur="3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36" y="-91852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56" presetClass="path" presetSubtype="0" repeatCount="indefinite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4.79167E-6 3.7037E-6 L 1.83684 -1.83681 " pathEditMode="relative" rAng="0" ptsTypes="AA">
                                      <p:cBhvr>
                                        <p:cTn id="316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36" y="-91852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56" presetClass="path" presetSubtype="0" repeatCount="indefinite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animMotion origin="layout" path="M -3.75E-6 -1.48148E-6 L 2.04857 -2.04861 " pathEditMode="relative" rAng="0" ptsTypes="AA">
                                      <p:cBhvr>
                                        <p:cTn id="318" dur="3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22" y="-102431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56" presetClass="path" presetSubtype="0" repeatCount="indefinite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8.33333E-7 -2.96296E-6 L 2.08307 -2.0831 " pathEditMode="relative" rAng="0" ptsTypes="AA">
                                      <p:cBhvr>
                                        <p:cTn id="320" dur="3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54" y="-10416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56" presetClass="path" presetSubtype="0" repeatCount="indefinite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animMotion origin="layout" path="M -2.08333E-7 -1.11111E-6 L 1.66992 -1.66991 " pathEditMode="relative" rAng="0" ptsTypes="AA">
                                      <p:cBhvr>
                                        <p:cTn id="322" dur="3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490" y="-83495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56" presetClass="path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125E-6 1.48148E-6 L 1.7224 -1.72246 " pathEditMode="relative" rAng="0" ptsTypes="AA">
                                      <p:cBhvr>
                                        <p:cTn id="324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120" y="-86134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56" presetClass="path" presetSubtype="0" repeatCount="indefinite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Motion origin="layout" path="M -2.08333E-7 2.22222E-6 L 1.98425 -1.98426 " pathEditMode="relative" rAng="0" ptsTypes="AA">
                                      <p:cBhvr>
                                        <p:cTn id="326" dur="3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06" y="-99213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56" presetClass="path" presetSubtype="0" repeatCount="indefinite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1.45833E-6 3.7037E-6 L 1.82344 -1.82338 " pathEditMode="relative" rAng="0" ptsTypes="AA">
                                      <p:cBhvr>
                                        <p:cTn id="328" dur="3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72" y="-91181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56" presetClass="path" presetSubtype="0" repeatCount="indefinite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animMotion origin="layout" path="M -2.91667E-6 3.7037E-7 L 1.96693 -1.9669 " pathEditMode="relative" rAng="0" ptsTypes="AA">
                                      <p:cBhvr>
                                        <p:cTn id="330" dur="3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346" y="-98356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56" presetClass="path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1.45833E-6 3.7037E-7 L 1.86094 -1.86088 " pathEditMode="relative" rAng="0" ptsTypes="AA">
                                      <p:cBhvr>
                                        <p:cTn id="332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47" y="-93056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56" presetClass="path" presetSubtype="0" repeatCount="indefinite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2.5E-6 1.11111E-6 L 1.86966 -1.86968 " pathEditMode="relative" rAng="0" ptsTypes="AA">
                                      <p:cBhvr>
                                        <p:cTn id="334" dur="3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77" y="-93495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56" presetClass="path" presetSubtype="0" repeatCount="indefinite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2.70833E-6 3.33333E-6 L 1.50742 -0.3963 " pathEditMode="relative" rAng="0" ptsTypes="AA">
                                      <p:cBhvr>
                                        <p:cTn id="336" dur="3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65" y="-19815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56" presetClass="path" presetSubtype="0" repeatCount="indefinite" fill="hold" grpId="0" nodeType="withEffect">
                                  <p:stCondLst>
                                    <p:cond delay="4350"/>
                                  </p:stCondLst>
                                  <p:childTnLst>
                                    <p:animMotion origin="layout" path="M 4.79167E-6 3.33333E-6 L 1.51835 -0.28866 " pathEditMode="relative" rAng="0" ptsTypes="AA">
                                      <p:cBhvr>
                                        <p:cTn id="338" dur="3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1" y="-14444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56" presetClass="path" presetSubtype="0" repeatCount="indefinite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1.875E-6 2.96296E-6 L 0.88789 -0.88797 " pathEditMode="relative" rAng="0" ptsTypes="AA">
                                      <p:cBhvr>
                                        <p:cTn id="340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88" y="-44398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56" presetClass="path" presetSubtype="0" repeatCount="indefinite" fill="hold" grpId="0" nodeType="withEffect">
                                  <p:stCondLst>
                                    <p:cond delay="4450"/>
                                  </p:stCondLst>
                                  <p:childTnLst>
                                    <p:animMotion origin="layout" path="M 1.04167E-6 1.11022E-16 L 1.88099 -0.61944 " pathEditMode="relative" rAng="0" ptsTypes="AA">
                                      <p:cBhvr>
                                        <p:cTn id="342" dur="3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49" y="-30972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56" presetClass="path" presetSubtype="0" repeatCount="indefinite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25E-6 -7.40741E-7 L 2.11849 -0.73264 " pathEditMode="relative" rAng="0" ptsTypes="AA">
                                      <p:cBhvr>
                                        <p:cTn id="344" dur="3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24" y="-36644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56" presetClass="path" presetSubtype="0" repeatCount="indefinite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animMotion origin="layout" path="M 1.04167E-6 -2.59259E-6 L 1.82851 -0.38657 " pathEditMode="relative" rAng="0" ptsTypes="AA">
                                      <p:cBhvr>
                                        <p:cTn id="346" dur="3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19" y="-19329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56" presetClass="path" presetSubtype="0" repeatCount="indefinite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2.08333E-7 -3.7037E-6 L 2.16953 -0.63865 " pathEditMode="relative" rAng="0" ptsTypes="AA">
                                      <p:cBhvr>
                                        <p:cTn id="348" dur="3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477" y="-3194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56" presetClass="path" presetSubtype="0" repeatCount="indefinite" fill="hold" grpId="0" nodeType="withEffect">
                                  <p:stCondLst>
                                    <p:cond delay="4650"/>
                                  </p:stCondLst>
                                  <p:childTnLst>
                                    <p:animMotion origin="layout" path="M 2.70833E-6 -7.40741E-7 L 2.00586 -0.93958 " pathEditMode="relative" rAng="0" ptsTypes="AA">
                                      <p:cBhvr>
                                        <p:cTn id="350" dur="3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286" y="-46991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56" presetClass="path" presetSubtype="0" repeatCount="indefinite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2.08333E-7 -7.40741E-7 L 1.21732 -1.21736 " pathEditMode="relative" rAng="0" ptsTypes="AA">
                                      <p:cBhvr>
                                        <p:cTn id="352" dur="3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59" y="-60880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56" presetClass="path" presetSubtype="0" repeatCount="indefinite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3.75E-6 2.96296E-6 L 1.75287 -1.75278 " pathEditMode="relative" rAng="0" ptsTypes="AA">
                                      <p:cBhvr>
                                        <p:cTn id="354" dur="3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43" y="-87639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56" presetClass="path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45833E-6 -2.96296E-6 L 1.75768 -1.75764 " pathEditMode="relative" rAng="0" ptsTypes="AA">
                                      <p:cBhvr>
                                        <p:cTn id="356" dur="3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78" y="-87894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56" presetClass="path" presetSubtype="0" repeatCount="indefinite" fill="hold" grpId="0" nodeType="withEffect">
                                  <p:stCondLst>
                                    <p:cond delay="4850"/>
                                  </p:stCondLst>
                                  <p:childTnLst>
                                    <p:animMotion origin="layout" path="M -2.91667E-6 1.85185E-6 L 1.31315 -1.3132 " pathEditMode="relative" rAng="0" ptsTypes="AA">
                                      <p:cBhvr>
                                        <p:cTn id="358" dur="3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51" y="-65671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56" presetClass="path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91667E-6 -1.48148E-6 L 1.25131 -1.25139 " pathEditMode="relative" rAng="0" ptsTypes="AA">
                                      <p:cBhvr>
                                        <p:cTn id="360" dur="3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65" y="-62569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56" presetClass="path" presetSubtype="0" repeatCount="indefinite" fill="hold" grpId="0" nodeType="withEffect">
                                  <p:stCondLst>
                                    <p:cond delay="4950"/>
                                  </p:stCondLst>
                                  <p:childTnLst>
                                    <p:animMotion origin="layout" path="M -5E-6 4.07407E-6 L 1.39362 -1.39352 " pathEditMode="relative" rAng="0" ptsTypes="AA">
                                      <p:cBhvr>
                                        <p:cTn id="362" dur="3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74" y="-69676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56" presetClass="path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1.875E-6 4.07407E-6 L 1.94101 -1.50301 " pathEditMode="relative" rAng="0" ptsTypes="AA">
                                      <p:cBhvr>
                                        <p:cTn id="364" dur="3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44" y="-75162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56" presetClass="path" presetSubtype="0" repeatCount="indefinite" fill="hold" grpId="0" nodeType="withEffect">
                                  <p:stCondLst>
                                    <p:cond delay="5050"/>
                                  </p:stCondLst>
                                  <p:childTnLst>
                                    <p:animMotion origin="layout" path="M 2.08333E-6 4.44444E-6 L 1.56081 -1.56088 " pathEditMode="relative" rAng="0" ptsTypes="AA">
                                      <p:cBhvr>
                                        <p:cTn id="366" dur="3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4" y="-78056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56" presetClass="path" presetSubtype="0" repeatCount="indefinite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6.25E-7 -4.07407E-6 L 1.59505 -1.59513 " pathEditMode="relative" rAng="0" ptsTypes="AA">
                                      <p:cBhvr>
                                        <p:cTn id="368" dur="3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753" y="-79769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56" presetClass="path" presetSubtype="0" repeatCount="indefinite" fill="hold" grpId="0" nodeType="withEffect">
                                  <p:stCondLst>
                                    <p:cond delay="5150"/>
                                  </p:stCondLst>
                                  <p:childTnLst>
                                    <p:animMotion origin="layout" path="M 3.75E-6 2.59259E-6 L 1.65312 -1.65301 " pathEditMode="relative" rAng="0" ptsTypes="AA">
                                      <p:cBhvr>
                                        <p:cTn id="370" dur="3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56" y="-82662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56" presetClass="path" presetSubtype="0" repeatCount="indefinite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6.25E-7 2.59259E-6 L 1.71224 -1.71227 " pathEditMode="relative" rAng="0" ptsTypes="AA">
                                      <p:cBhvr>
                                        <p:cTn id="372" dur="3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612" y="-85625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56" presetClass="path" presetSubtype="0" repeatCount="indefinite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2.29167E-6 3.7037E-7 L 1.43112 -1.43102 " pathEditMode="relative" rAng="0" ptsTypes="AA">
                                      <p:cBhvr>
                                        <p:cTn id="374" dur="3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549" y="-71551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56" presetClass="path" presetSubtype="0" repeatCount="indefinite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1.25E-6 -2.96296E-6 L 1.60899 -1.60902 " pathEditMode="relative" rAng="0" ptsTypes="AA">
                                      <p:cBhvr>
                                        <p:cTn id="376" dur="3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443" y="-80463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56" presetClass="path" presetSubtype="0" repeatCount="indefinite" fill="hold" grpId="0" nodeType="withEffect">
                                  <p:stCondLst>
                                    <p:cond delay="5350"/>
                                  </p:stCondLst>
                                  <p:childTnLst>
                                    <p:animMotion origin="layout" path="M -2.29167E-6 2.59259E-6 L 1.4806 -1.48056 " pathEditMode="relative" rAng="0" ptsTypes="AA">
                                      <p:cBhvr>
                                        <p:cTn id="378" dur="3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023" y="-74028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56" presetClass="path" presetSubtype="0" repeatCount="indefinite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8.33333E-7 -1.85185E-6 L 1.43763 -1.4375 " pathEditMode="relative" rAng="0" ptsTypes="AA">
                                      <p:cBhvr>
                                        <p:cTn id="380" dur="3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5" y="-71875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56" presetClass="path" presetSubtype="0" repeatCount="indefinite" fill="hold" grpId="0" nodeType="withEffect">
                                  <p:stCondLst>
                                    <p:cond delay="5450"/>
                                  </p:stCondLst>
                                  <p:childTnLst>
                                    <p:animMotion origin="layout" path="M 0 4.07407E-6 L 0.76211 -1.7588 " pathEditMode="relative" rAng="0" ptsTypes="AA">
                                      <p:cBhvr>
                                        <p:cTn id="382" dur="3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99" y="-87940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56" presetClass="path" presetSubtype="0" repeatCount="indefinite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125E-6 4.07407E-6 L 1.60847 -1.60834 " pathEditMode="relative" rAng="0" ptsTypes="AA">
                                      <p:cBhvr>
                                        <p:cTn id="384" dur="3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417" y="-80417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56" presetClass="path" presetSubtype="0" repeatCount="indefinite" fill="hold" grpId="0" nodeType="withEffect">
                                  <p:stCondLst>
                                    <p:cond delay="5550"/>
                                  </p:stCondLst>
                                  <p:childTnLst>
                                    <p:animMotion origin="layout" path="M -4.375E-6 -2.96296E-6 L 1.57383 -1.57384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85" y="-7870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56" presetClass="path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1.04167E-6 4.81481E-6 L 1.63542 -1.63542 " pathEditMode="relative" rAng="0" ptsTypes="AA">
                                      <p:cBhvr>
                                        <p:cTn id="388" dur="3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71" y="-81782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56" presetClass="path" presetSubtype="0" repeatCount="indefinite" fill="hold" grpId="0" nodeType="withEffect">
                                  <p:stCondLst>
                                    <p:cond delay="5650"/>
                                  </p:stCondLst>
                                  <p:childTnLst>
                                    <p:animMotion origin="layout" path="M -4.375E-6 3.7037E-6 L 1.70365 -1.70371 " pathEditMode="relative" rAng="0" ptsTypes="AA">
                                      <p:cBhvr>
                                        <p:cTn id="390" dur="3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182" y="-85185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56" presetClass="path" presetSubtype="0" repeatCount="indefinite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2.70833E-6 2.96296E-6 L 1.59075 -1.59074 " pathEditMode="relative" rAng="0" ptsTypes="AA">
                                      <p:cBhvr>
                                        <p:cTn id="392" dur="3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31" y="-79537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56" presetClass="path" presetSubtype="0" repeatCount="indefinite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1.25E-6 1.85185E-6 L 1.81627 -1.81621 " pathEditMode="relative" rAng="0" ptsTypes="AA">
                                      <p:cBhvr>
                                        <p:cTn id="394" dur="3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07" y="-90810"/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56" presetClass="path" presetSubtype="0" repeatCount="indefinite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2.70833E-6 -3.7037E-7 L 1.88125 -1.88125 " pathEditMode="relative" rAng="0" ptsTypes="AA">
                                      <p:cBhvr>
                                        <p:cTn id="396" dur="3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63" y="-94074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56" presetClass="path" presetSubtype="0" repeatCount="indefinite" fill="hold" grpId="0" nodeType="withEffect">
                                  <p:stCondLst>
                                    <p:cond delay="5850"/>
                                  </p:stCondLst>
                                  <p:childTnLst>
                                    <p:animMotion origin="layout" path="M 1.04167E-6 3.7037E-6 L 1.05091 -1.85024 " pathEditMode="relative" rAng="0" ptsTypes="AA">
                                      <p:cBhvr>
                                        <p:cTn id="398" dur="3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539" y="-92523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56" presetClass="path" presetSubtype="0" repeatCount="indefinite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4.16667E-6 2.22222E-6 L 0.83958 -2.01482 " pathEditMode="relative" rAng="0" ptsTypes="AA">
                                      <p:cBhvr>
                                        <p:cTn id="400" dur="3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-100741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2" dur="35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4" dur="3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6" dur="3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8" dur="3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0" dur="3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2" dur="3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4" dur="3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6" dur="3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8" dur="3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0" dur="3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2" dur="3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4" dur="3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6" dur="3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8" dur="3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0" dur="3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2" dur="3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4" dur="3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6" dur="3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8" dur="3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0" dur="35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2" dur="3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4" dur="3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6" dur="3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8" dur="3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0" dur="3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2" dur="3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4" dur="3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6" dur="3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8" dur="35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0" dur="35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2" dur="3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4" dur="35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6" dur="3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8" dur="35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0" dur="35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2" dur="35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4" dur="35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6" dur="35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8" dur="35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0" dur="35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2" dur="3500" fill="hold"/>
                                        <p:tgtEl>
                                          <p:spTgt spid="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4" dur="3500" fill="hold"/>
                                        <p:tgtEl>
                                          <p:spTgt spid="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6" dur="350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8" dur="350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0" dur="350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2" dur="350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4" dur="350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6" dur="350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8" dur="350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0" dur="350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2" dur="3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4" dur="35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6" dur="3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8" dur="3500" fill="hold"/>
                                        <p:tgtEl>
                                          <p:spTgt spid="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0" dur="3500" fill="hold"/>
                                        <p:tgtEl>
                                          <p:spTgt spid="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2" dur="3500" fill="hold"/>
                                        <p:tgtEl>
                                          <p:spTgt spid="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4" dur="3500" fill="hold"/>
                                        <p:tgtEl>
                                          <p:spTgt spid="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6" dur="3500" fill="hold"/>
                                        <p:tgtEl>
                                          <p:spTgt spid="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8" dur="3500" fill="hold"/>
                                        <p:tgtEl>
                                          <p:spTgt spid="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0" dur="3500" fill="hold"/>
                                        <p:tgtEl>
                                          <p:spTgt spid="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2" dur="3500" fill="hold"/>
                                        <p:tgtEl>
                                          <p:spTgt spid="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4" dur="3500" fill="hold"/>
                                        <p:tgtEl>
                                          <p:spTgt spid="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6" dur="3500" fill="hold"/>
                                        <p:tgtEl>
                                          <p:spTgt spid="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8" dur="3500" fill="hold"/>
                                        <p:tgtEl>
                                          <p:spTgt spid="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0" dur="3500" fill="hold"/>
                                        <p:tgtEl>
                                          <p:spTgt spid="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2" dur="3500" fill="hold"/>
                                        <p:tgtEl>
                                          <p:spTgt spid="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4" dur="3500" fill="hold"/>
                                        <p:tgtEl>
                                          <p:spTgt spid="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6" dur="3500" fill="hold"/>
                                        <p:tgtEl>
                                          <p:spTgt spid="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8" dur="3500" fill="hold"/>
                                        <p:tgtEl>
                                          <p:spTgt spid="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0" dur="3500" fill="hold"/>
                                        <p:tgtEl>
                                          <p:spTgt spid="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2" dur="3500" fill="hold"/>
                                        <p:tgtEl>
                                          <p:spTgt spid="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4" dur="3500" fill="hold"/>
                                        <p:tgtEl>
                                          <p:spTgt spid="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6" dur="3500" fill="hold"/>
                                        <p:tgtEl>
                                          <p:spTgt spid="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8" dur="3500" fill="hold"/>
                                        <p:tgtEl>
                                          <p:spTgt spid="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0" dur="3500" fill="hold"/>
                                        <p:tgtEl>
                                          <p:spTgt spid="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2" dur="3500" fill="hold"/>
                                        <p:tgtEl>
                                          <p:spTgt spid="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4" dur="3500" fill="hold"/>
                                        <p:tgtEl>
                                          <p:spTgt spid="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6" dur="3500" fill="hold"/>
                                        <p:tgtEl>
                                          <p:spTgt spid="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8" dur="3500" fill="hold"/>
                                        <p:tgtEl>
                                          <p:spTgt spid="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0" dur="3500" fill="hold"/>
                                        <p:tgtEl>
                                          <p:spTgt spid="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2" dur="3500" fill="hold"/>
                                        <p:tgtEl>
                                          <p:spTgt spid="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4" dur="3500" fill="hold"/>
                                        <p:tgtEl>
                                          <p:spTgt spid="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6" dur="3500" fill="hold"/>
                                        <p:tgtEl>
                                          <p:spTgt spid="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8" dur="3500" fill="hold"/>
                                        <p:tgtEl>
                                          <p:spTgt spid="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0" dur="3500" fill="hold"/>
                                        <p:tgtEl>
                                          <p:spTgt spid="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2" dur="3500" fill="hold"/>
                                        <p:tgtEl>
                                          <p:spTgt spid="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4" dur="3500" fill="hold"/>
                                        <p:tgtEl>
                                          <p:spTgt spid="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6" dur="35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8" dur="3500" fill="hold"/>
                                        <p:tgtEl>
                                          <p:spTgt spid="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0" dur="35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2" dur="35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4" dur="3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6" dur="35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8" dur="3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0" dur="35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2" dur="35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4" dur="35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6" dur="35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8" dur="35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0" dur="3500" fill="hold"/>
                                        <p:tgtEl>
                                          <p:spTgt spid="3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2" dur="3500" fill="hold"/>
                                        <p:tgtEl>
                                          <p:spTgt spid="3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4" dur="3500" fill="hold"/>
                                        <p:tgtEl>
                                          <p:spTgt spid="3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6" dur="3500" fill="hold"/>
                                        <p:tgtEl>
                                          <p:spTgt spid="3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8" dur="3500" fill="hold"/>
                                        <p:tgtEl>
                                          <p:spTgt spid="3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0" dur="3500" fill="hold"/>
                                        <p:tgtEl>
                                          <p:spTgt spid="3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2" dur="3500" fill="hold"/>
                                        <p:tgtEl>
                                          <p:spTgt spid="3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4" dur="3500" fill="hold"/>
                                        <p:tgtEl>
                                          <p:spTgt spid="3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6" dur="3500" fill="hold"/>
                                        <p:tgtEl>
                                          <p:spTgt spid="3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8" dur="3500" fill="hold"/>
                                        <p:tgtEl>
                                          <p:spTgt spid="3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0" dur="3500" fill="hold"/>
                                        <p:tgtEl>
                                          <p:spTgt spid="3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2" dur="3500" fill="hold"/>
                                        <p:tgtEl>
                                          <p:spTgt spid="3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4" dur="3500" fill="hold"/>
                                        <p:tgtEl>
                                          <p:spTgt spid="3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6" dur="3500" fill="hold"/>
                                        <p:tgtEl>
                                          <p:spTgt spid="3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8" dur="3500" fill="hold"/>
                                        <p:tgtEl>
                                          <p:spTgt spid="3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0" dur="3500" fill="hold"/>
                                        <p:tgtEl>
                                          <p:spTgt spid="3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2" dur="3500" fill="hold"/>
                                        <p:tgtEl>
                                          <p:spTgt spid="3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4" dur="3500" fill="hold"/>
                                        <p:tgtEl>
                                          <p:spTgt spid="3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6" dur="3500" fill="hold"/>
                                        <p:tgtEl>
                                          <p:spTgt spid="3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8" dur="3500" fill="hold"/>
                                        <p:tgtEl>
                                          <p:spTgt spid="3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0" dur="3500" fill="hold"/>
                                        <p:tgtEl>
                                          <p:spTgt spid="3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2" dur="3500" fill="hold"/>
                                        <p:tgtEl>
                                          <p:spTgt spid="3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4" dur="3500" fill="hold"/>
                                        <p:tgtEl>
                                          <p:spTgt spid="3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6" dur="3500" fill="hold"/>
                                        <p:tgtEl>
                                          <p:spTgt spid="3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8" dur="3500" fill="hold"/>
                                        <p:tgtEl>
                                          <p:spTgt spid="3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0" dur="3500" fill="hold"/>
                                        <p:tgtEl>
                                          <p:spTgt spid="3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2" dur="3500" fill="hold"/>
                                        <p:tgtEl>
                                          <p:spTgt spid="3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4" dur="3500" fill="hold"/>
                                        <p:tgtEl>
                                          <p:spTgt spid="3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6" dur="3500" fill="hold"/>
                                        <p:tgtEl>
                                          <p:spTgt spid="3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8" dur="3500" fill="hold"/>
                                        <p:tgtEl>
                                          <p:spTgt spid="3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0" dur="3500" fill="hold"/>
                                        <p:tgtEl>
                                          <p:spTgt spid="3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2" dur="3500" fill="hold"/>
                                        <p:tgtEl>
                                          <p:spTgt spid="3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4" dur="3500" fill="hold"/>
                                        <p:tgtEl>
                                          <p:spTgt spid="3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6" dur="3500" fill="hold"/>
                                        <p:tgtEl>
                                          <p:spTgt spid="3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8" dur="3500" fill="hold"/>
                                        <p:tgtEl>
                                          <p:spTgt spid="3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0" dur="3500" fill="hold"/>
                                        <p:tgtEl>
                                          <p:spTgt spid="3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2" dur="3500" fill="hold"/>
                                        <p:tgtEl>
                                          <p:spTgt spid="3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4" dur="3500" fill="hold"/>
                                        <p:tgtEl>
                                          <p:spTgt spid="3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6" dur="3500" fill="hold"/>
                                        <p:tgtEl>
                                          <p:spTgt spid="3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8" dur="3500" fill="hold"/>
                                        <p:tgtEl>
                                          <p:spTgt spid="3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0" dur="3500" fill="hold"/>
                                        <p:tgtEl>
                                          <p:spTgt spid="3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2" dur="3500" fill="hold"/>
                                        <p:tgtEl>
                                          <p:spTgt spid="3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4" dur="3500" fill="hold"/>
                                        <p:tgtEl>
                                          <p:spTgt spid="3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6" dur="3500" fill="hold"/>
                                        <p:tgtEl>
                                          <p:spTgt spid="3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8" dur="3500" fill="hold"/>
                                        <p:tgtEl>
                                          <p:spTgt spid="3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0" dur="3500" fill="hold"/>
                                        <p:tgtEl>
                                          <p:spTgt spid="3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2" dur="3500" fill="hold"/>
                                        <p:tgtEl>
                                          <p:spTgt spid="3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4" dur="3500" fill="hold"/>
                                        <p:tgtEl>
                                          <p:spTgt spid="3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6" dur="3500" fill="hold"/>
                                        <p:tgtEl>
                                          <p:spTgt spid="3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8" dur="3500" fill="hold"/>
                                        <p:tgtEl>
                                          <p:spTgt spid="3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0" dur="3500" fill="hold"/>
                                        <p:tgtEl>
                                          <p:spTgt spid="3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2" dur="3500" fill="hold"/>
                                        <p:tgtEl>
                                          <p:spTgt spid="3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4" dur="3500" fill="hold"/>
                                        <p:tgtEl>
                                          <p:spTgt spid="3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6" dur="3500" fill="hold"/>
                                        <p:tgtEl>
                                          <p:spTgt spid="3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8" dur="3500" fill="hold"/>
                                        <p:tgtEl>
                                          <p:spTgt spid="3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0" dur="3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2" dur="3500" fill="hold"/>
                                        <p:tgtEl>
                                          <p:spTgt spid="3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4" dur="3500" fill="hold"/>
                                        <p:tgtEl>
                                          <p:spTgt spid="3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6" dur="3500" fill="hold"/>
                                        <p:tgtEl>
                                          <p:spTgt spid="3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8" dur="3500" fill="hold"/>
                                        <p:tgtEl>
                                          <p:spTgt spid="3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0" dur="3500" fill="hold"/>
                                        <p:tgtEl>
                                          <p:spTgt spid="3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2" dur="3500" fill="hold"/>
                                        <p:tgtEl>
                                          <p:spTgt spid="3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4" dur="3500" fill="hold"/>
                                        <p:tgtEl>
                                          <p:spTgt spid="3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6" dur="3500" fill="hold"/>
                                        <p:tgtEl>
                                          <p:spTgt spid="3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8" dur="3500" fill="hold"/>
                                        <p:tgtEl>
                                          <p:spTgt spid="3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0" dur="3500" fill="hold"/>
                                        <p:tgtEl>
                                          <p:spTgt spid="3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2" dur="3500" fill="hold"/>
                                        <p:tgtEl>
                                          <p:spTgt spid="3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4" dur="3500" fill="hold"/>
                                        <p:tgtEl>
                                          <p:spTgt spid="3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6" dur="3500" fill="hold"/>
                                        <p:tgtEl>
                                          <p:spTgt spid="3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8" dur="3500" fill="hold"/>
                                        <p:tgtEl>
                                          <p:spTgt spid="3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0" dur="3500" fill="hold"/>
                                        <p:tgtEl>
                                          <p:spTgt spid="3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2" dur="3500" fill="hold"/>
                                        <p:tgtEl>
                                          <p:spTgt spid="3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4" dur="3500" fill="hold"/>
                                        <p:tgtEl>
                                          <p:spTgt spid="3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6" dur="3500" fill="hold"/>
                                        <p:tgtEl>
                                          <p:spTgt spid="3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8" dur="3500" fill="hold"/>
                                        <p:tgtEl>
                                          <p:spTgt spid="3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0" dur="3500" fill="hold"/>
                                        <p:tgtEl>
                                          <p:spTgt spid="3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2" dur="3500" fill="hold"/>
                                        <p:tgtEl>
                                          <p:spTgt spid="3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4" dur="3500" fill="hold"/>
                                        <p:tgtEl>
                                          <p:spTgt spid="3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6" dur="3500" fill="hold"/>
                                        <p:tgtEl>
                                          <p:spTgt spid="3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8" dur="3500" fill="hold"/>
                                        <p:tgtEl>
                                          <p:spTgt spid="3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0" dur="3500" fill="hold"/>
                                        <p:tgtEl>
                                          <p:spTgt spid="3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2" dur="3500" fill="hold"/>
                                        <p:tgtEl>
                                          <p:spTgt spid="3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4" dur="3500" fill="hold"/>
                                        <p:tgtEl>
                                          <p:spTgt spid="3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6" dur="3500" fill="hold"/>
                                        <p:tgtEl>
                                          <p:spTgt spid="3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8" dur="3500" fill="hold"/>
                                        <p:tgtEl>
                                          <p:spTgt spid="3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0" dur="3500" fill="hold"/>
                                        <p:tgtEl>
                                          <p:spTgt spid="3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2" dur="3500" fill="hold"/>
                                        <p:tgtEl>
                                          <p:spTgt spid="3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4" dur="3500" fill="hold"/>
                                        <p:tgtEl>
                                          <p:spTgt spid="3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6" dur="3500" fill="hold"/>
                                        <p:tgtEl>
                                          <p:spTgt spid="3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8" dur="3500" fill="hold"/>
                                        <p:tgtEl>
                                          <p:spTgt spid="3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0" dur="3500" fill="hold"/>
                                        <p:tgtEl>
                                          <p:spTgt spid="4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2" dur="3500" fill="hold"/>
                                        <p:tgtEl>
                                          <p:spTgt spid="4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4" dur="3500" fill="hold"/>
                                        <p:tgtEl>
                                          <p:spTgt spid="4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6" dur="3500" fill="hold"/>
                                        <p:tgtEl>
                                          <p:spTgt spid="4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8" dur="3500" fill="hold"/>
                                        <p:tgtEl>
                                          <p:spTgt spid="4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0" dur="3500" fill="hold"/>
                                        <p:tgtEl>
                                          <p:spTgt spid="4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2" dur="3500" fill="hold"/>
                                        <p:tgtEl>
                                          <p:spTgt spid="4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4" dur="3500" fill="hold"/>
                                        <p:tgtEl>
                                          <p:spTgt spid="4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6" dur="3500" fill="hold"/>
                                        <p:tgtEl>
                                          <p:spTgt spid="4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9" grpId="0" animBg="1"/>
      <p:bldP spid="19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310" grpId="0" animBg="1"/>
      <p:bldP spid="310" grpId="1" animBg="1"/>
      <p:bldP spid="311" grpId="0" animBg="1"/>
      <p:bldP spid="311" grpId="1" animBg="1"/>
      <p:bldP spid="312" grpId="0" animBg="1"/>
      <p:bldP spid="312" grpId="1" animBg="1"/>
      <p:bldP spid="313" grpId="0" animBg="1"/>
      <p:bldP spid="313" grpId="1" animBg="1"/>
      <p:bldP spid="314" grpId="0" animBg="1"/>
      <p:bldP spid="314" grpId="1" animBg="1"/>
      <p:bldP spid="315" grpId="0" animBg="1"/>
      <p:bldP spid="315" grpId="1" animBg="1"/>
      <p:bldP spid="316" grpId="0" animBg="1"/>
      <p:bldP spid="316" grpId="1" animBg="1"/>
      <p:bldP spid="317" grpId="0" animBg="1"/>
      <p:bldP spid="317" grpId="1" animBg="1"/>
      <p:bldP spid="318" grpId="0" animBg="1"/>
      <p:bldP spid="318" grpId="1" animBg="1"/>
      <p:bldP spid="319" grpId="0" animBg="1"/>
      <p:bldP spid="319" grpId="1" animBg="1"/>
      <p:bldP spid="320" grpId="0" animBg="1"/>
      <p:bldP spid="320" grpId="1" animBg="1"/>
      <p:bldP spid="321" grpId="0" animBg="1"/>
      <p:bldP spid="321" grpId="1" animBg="1"/>
      <p:bldP spid="322" grpId="0" animBg="1"/>
      <p:bldP spid="322" grpId="1" animBg="1"/>
      <p:bldP spid="323" grpId="0" animBg="1"/>
      <p:bldP spid="323" grpId="1" animBg="1"/>
      <p:bldP spid="324" grpId="0" animBg="1"/>
      <p:bldP spid="324" grpId="1" animBg="1"/>
      <p:bldP spid="325" grpId="0" animBg="1"/>
      <p:bldP spid="325" grpId="1" animBg="1"/>
      <p:bldP spid="326" grpId="0" animBg="1"/>
      <p:bldP spid="326" grpId="1" animBg="1"/>
      <p:bldP spid="327" grpId="0" animBg="1"/>
      <p:bldP spid="327" grpId="1" animBg="1"/>
      <p:bldP spid="328" grpId="0" animBg="1"/>
      <p:bldP spid="328" grpId="1" animBg="1"/>
      <p:bldP spid="329" grpId="0" animBg="1"/>
      <p:bldP spid="329" grpId="1" animBg="1"/>
      <p:bldP spid="330" grpId="0" animBg="1"/>
      <p:bldP spid="330" grpId="1" animBg="1"/>
      <p:bldP spid="331" grpId="0" animBg="1"/>
      <p:bldP spid="331" grpId="1" animBg="1"/>
      <p:bldP spid="332" grpId="0" animBg="1"/>
      <p:bldP spid="332" grpId="1" animBg="1"/>
      <p:bldP spid="333" grpId="0" animBg="1"/>
      <p:bldP spid="333" grpId="1" animBg="1"/>
      <p:bldP spid="334" grpId="0" animBg="1"/>
      <p:bldP spid="334" grpId="1" animBg="1"/>
      <p:bldP spid="335" grpId="0" animBg="1"/>
      <p:bldP spid="335" grpId="1" animBg="1"/>
      <p:bldP spid="336" grpId="0" animBg="1"/>
      <p:bldP spid="336" grpId="1" animBg="1"/>
      <p:bldP spid="337" grpId="0" animBg="1"/>
      <p:bldP spid="337" grpId="1" animBg="1"/>
      <p:bldP spid="338" grpId="0" animBg="1"/>
      <p:bldP spid="338" grpId="1" animBg="1"/>
      <p:bldP spid="339" grpId="0" animBg="1"/>
      <p:bldP spid="339" grpId="1" animBg="1"/>
      <p:bldP spid="340" grpId="0" animBg="1"/>
      <p:bldP spid="340" grpId="1" animBg="1"/>
      <p:bldP spid="341" grpId="0" animBg="1"/>
      <p:bldP spid="341" grpId="1" animBg="1"/>
      <p:bldP spid="342" grpId="0" animBg="1"/>
      <p:bldP spid="342" grpId="1" animBg="1"/>
      <p:bldP spid="343" grpId="0" animBg="1"/>
      <p:bldP spid="343" grpId="1" animBg="1"/>
      <p:bldP spid="344" grpId="0" animBg="1"/>
      <p:bldP spid="344" grpId="1" animBg="1"/>
      <p:bldP spid="345" grpId="0" animBg="1"/>
      <p:bldP spid="345" grpId="1" animBg="1"/>
      <p:bldP spid="346" grpId="0" animBg="1"/>
      <p:bldP spid="346" grpId="1" animBg="1"/>
      <p:bldP spid="347" grpId="0" animBg="1"/>
      <p:bldP spid="347" grpId="1" animBg="1"/>
      <p:bldP spid="348" grpId="0" animBg="1"/>
      <p:bldP spid="348" grpId="1" animBg="1"/>
      <p:bldP spid="349" grpId="0" animBg="1"/>
      <p:bldP spid="349" grpId="1" animBg="1"/>
      <p:bldP spid="350" grpId="0" animBg="1"/>
      <p:bldP spid="350" grpId="1" animBg="1"/>
      <p:bldP spid="351" grpId="0" animBg="1"/>
      <p:bldP spid="351" grpId="1" animBg="1"/>
      <p:bldP spid="352" grpId="0" animBg="1"/>
      <p:bldP spid="352" grpId="1" animBg="1"/>
      <p:bldP spid="353" grpId="0" animBg="1"/>
      <p:bldP spid="353" grpId="1" animBg="1"/>
      <p:bldP spid="354" grpId="0" animBg="1"/>
      <p:bldP spid="354" grpId="1" animBg="1"/>
      <p:bldP spid="355" grpId="0" animBg="1"/>
      <p:bldP spid="355" grpId="1" animBg="1"/>
      <p:bldP spid="356" grpId="0" animBg="1"/>
      <p:bldP spid="356" grpId="1" animBg="1"/>
      <p:bldP spid="357" grpId="0" animBg="1"/>
      <p:bldP spid="357" grpId="1" animBg="1"/>
      <p:bldP spid="358" grpId="0" animBg="1"/>
      <p:bldP spid="358" grpId="1" animBg="1"/>
      <p:bldP spid="359" grpId="0" animBg="1"/>
      <p:bldP spid="359" grpId="1" animBg="1"/>
      <p:bldP spid="360" grpId="0" animBg="1"/>
      <p:bldP spid="360" grpId="1" animBg="1"/>
      <p:bldP spid="361" grpId="0" animBg="1"/>
      <p:bldP spid="361" grpId="1" animBg="1"/>
      <p:bldP spid="362" grpId="0" animBg="1"/>
      <p:bldP spid="362" grpId="1" animBg="1"/>
      <p:bldP spid="363" grpId="0" animBg="1"/>
      <p:bldP spid="363" grpId="1" animBg="1"/>
      <p:bldP spid="364" grpId="0" animBg="1"/>
      <p:bldP spid="364" grpId="1" animBg="1"/>
      <p:bldP spid="365" grpId="0" animBg="1"/>
      <p:bldP spid="365" grpId="1" animBg="1"/>
      <p:bldP spid="366" grpId="0" animBg="1"/>
      <p:bldP spid="366" grpId="1" animBg="1"/>
      <p:bldP spid="367" grpId="0" animBg="1"/>
      <p:bldP spid="367" grpId="1" animBg="1"/>
      <p:bldP spid="368" grpId="0" animBg="1"/>
      <p:bldP spid="368" grpId="1" animBg="1"/>
      <p:bldP spid="369" grpId="0" animBg="1"/>
      <p:bldP spid="369" grpId="1" animBg="1"/>
      <p:bldP spid="370" grpId="0" animBg="1"/>
      <p:bldP spid="370" grpId="1" animBg="1"/>
      <p:bldP spid="371" grpId="0" animBg="1"/>
      <p:bldP spid="371" grpId="1" animBg="1"/>
      <p:bldP spid="372" grpId="0" animBg="1"/>
      <p:bldP spid="372" grpId="1" animBg="1"/>
      <p:bldP spid="373" grpId="0" animBg="1"/>
      <p:bldP spid="373" grpId="1" animBg="1"/>
      <p:bldP spid="374" grpId="0" animBg="1"/>
      <p:bldP spid="374" grpId="1" animBg="1"/>
      <p:bldP spid="375" grpId="0" animBg="1"/>
      <p:bldP spid="375" grpId="1" animBg="1"/>
      <p:bldP spid="376" grpId="0" animBg="1"/>
      <p:bldP spid="376" grpId="1" animBg="1"/>
      <p:bldP spid="377" grpId="0" animBg="1"/>
      <p:bldP spid="377" grpId="1" animBg="1"/>
      <p:bldP spid="378" grpId="0" animBg="1"/>
      <p:bldP spid="378" grpId="1" animBg="1"/>
      <p:bldP spid="379" grpId="0" animBg="1"/>
      <p:bldP spid="379" grpId="1" animBg="1"/>
      <p:bldP spid="380" grpId="0" animBg="1"/>
      <p:bldP spid="380" grpId="1" animBg="1"/>
      <p:bldP spid="381" grpId="0" animBg="1"/>
      <p:bldP spid="381" grpId="1" animBg="1"/>
      <p:bldP spid="382" grpId="0" animBg="1"/>
      <p:bldP spid="382" grpId="1" animBg="1"/>
      <p:bldP spid="383" grpId="0" animBg="1"/>
      <p:bldP spid="383" grpId="1" animBg="1"/>
      <p:bldP spid="384" grpId="0" animBg="1"/>
      <p:bldP spid="384" grpId="1" animBg="1"/>
      <p:bldP spid="385" grpId="0" animBg="1"/>
      <p:bldP spid="385" grpId="1" animBg="1"/>
      <p:bldP spid="386" grpId="0" animBg="1"/>
      <p:bldP spid="386" grpId="1" animBg="1"/>
      <p:bldP spid="387" grpId="0" animBg="1"/>
      <p:bldP spid="387" grpId="1" animBg="1"/>
      <p:bldP spid="388" grpId="0" animBg="1"/>
      <p:bldP spid="388" grpId="1" animBg="1"/>
      <p:bldP spid="389" grpId="0" animBg="1"/>
      <p:bldP spid="389" grpId="1" animBg="1"/>
      <p:bldP spid="390" grpId="0" animBg="1"/>
      <p:bldP spid="390" grpId="1" animBg="1"/>
      <p:bldP spid="391" grpId="0" animBg="1"/>
      <p:bldP spid="391" grpId="1" animBg="1"/>
      <p:bldP spid="392" grpId="0" animBg="1"/>
      <p:bldP spid="392" grpId="1" animBg="1"/>
      <p:bldP spid="393" grpId="0" animBg="1"/>
      <p:bldP spid="393" grpId="1" animBg="1"/>
      <p:bldP spid="394" grpId="0" animBg="1"/>
      <p:bldP spid="394" grpId="1" animBg="1"/>
      <p:bldP spid="395" grpId="0" animBg="1"/>
      <p:bldP spid="395" grpId="1" animBg="1"/>
      <p:bldP spid="396" grpId="0" animBg="1"/>
      <p:bldP spid="396" grpId="1" animBg="1"/>
      <p:bldP spid="397" grpId="0" animBg="1"/>
      <p:bldP spid="397" grpId="1" animBg="1"/>
      <p:bldP spid="398" grpId="0" animBg="1"/>
      <p:bldP spid="398" grpId="1" animBg="1"/>
      <p:bldP spid="399" grpId="0" animBg="1"/>
      <p:bldP spid="399" grpId="1" animBg="1"/>
      <p:bldP spid="400" grpId="0" animBg="1"/>
      <p:bldP spid="400" grpId="1" animBg="1"/>
      <p:bldP spid="401" grpId="0" animBg="1"/>
      <p:bldP spid="401" grpId="1" animBg="1"/>
      <p:bldP spid="402" grpId="0" animBg="1"/>
      <p:bldP spid="402" grpId="1" animBg="1"/>
      <p:bldP spid="403" grpId="0" animBg="1"/>
      <p:bldP spid="403" grpId="1" animBg="1"/>
      <p:bldP spid="404" grpId="0" animBg="1"/>
      <p:bldP spid="404" grpId="1" animBg="1"/>
      <p:bldP spid="405" grpId="0" animBg="1"/>
      <p:bldP spid="405" grpId="1" animBg="1"/>
      <p:bldP spid="406" grpId="0" animBg="1"/>
      <p:bldP spid="406" grpId="1" animBg="1"/>
      <p:bldP spid="407" grpId="0" animBg="1"/>
      <p:bldP spid="407" grpId="1" animBg="1"/>
      <p:bldP spid="408" grpId="0" animBg="1"/>
      <p:bldP spid="408" grpId="1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929241" y="2045662"/>
            <a:ext cx="4333519" cy="945026"/>
            <a:chOff x="4744234" y="1603702"/>
            <a:chExt cx="4333519" cy="945026"/>
          </a:xfrm>
        </p:grpSpPr>
        <p:sp>
          <p:nvSpPr>
            <p:cNvPr id="12" name="任意多边形 11"/>
            <p:cNvSpPr/>
            <p:nvPr/>
          </p:nvSpPr>
          <p:spPr>
            <a:xfrm>
              <a:off x="4744234" y="1603702"/>
              <a:ext cx="3986129" cy="945026"/>
            </a:xfrm>
            <a:custGeom>
              <a:avLst/>
              <a:gdLst/>
              <a:ahLst/>
              <a:cxnLst/>
              <a:rect l="l" t="t" r="r" b="b"/>
              <a:pathLst>
                <a:path w="3986129" h="945026">
                  <a:moveTo>
                    <a:pt x="3449171" y="298089"/>
                  </a:moveTo>
                  <a:lnTo>
                    <a:pt x="3615384" y="298089"/>
                  </a:lnTo>
                  <a:lnTo>
                    <a:pt x="3615384" y="525014"/>
                  </a:lnTo>
                  <a:lnTo>
                    <a:pt x="3765175" y="402594"/>
                  </a:lnTo>
                  <a:lnTo>
                    <a:pt x="3971199" y="402594"/>
                  </a:lnTo>
                  <a:lnTo>
                    <a:pt x="3614886" y="696702"/>
                  </a:lnTo>
                  <a:lnTo>
                    <a:pt x="3614389" y="800212"/>
                  </a:lnTo>
                  <a:lnTo>
                    <a:pt x="3986129" y="799714"/>
                  </a:lnTo>
                  <a:lnTo>
                    <a:pt x="3928900" y="916660"/>
                  </a:lnTo>
                  <a:lnTo>
                    <a:pt x="3449669" y="916163"/>
                  </a:lnTo>
                  <a:lnTo>
                    <a:pt x="3449669" y="753931"/>
                  </a:lnTo>
                  <a:lnTo>
                    <a:pt x="3333220" y="753931"/>
                  </a:lnTo>
                  <a:lnTo>
                    <a:pt x="3449669" y="659378"/>
                  </a:lnTo>
                  <a:close/>
                  <a:moveTo>
                    <a:pt x="3170490" y="286643"/>
                  </a:moveTo>
                  <a:lnTo>
                    <a:pt x="3347652" y="286643"/>
                  </a:lnTo>
                  <a:lnTo>
                    <a:pt x="3296394" y="407073"/>
                  </a:lnTo>
                  <a:lnTo>
                    <a:pt x="3296394" y="896257"/>
                  </a:lnTo>
                  <a:lnTo>
                    <a:pt x="3129683" y="945026"/>
                  </a:lnTo>
                  <a:lnTo>
                    <a:pt x="3129683" y="525512"/>
                  </a:lnTo>
                  <a:lnTo>
                    <a:pt x="3057525" y="525512"/>
                  </a:lnTo>
                  <a:close/>
                  <a:moveTo>
                    <a:pt x="1194346" y="241357"/>
                  </a:moveTo>
                  <a:lnTo>
                    <a:pt x="1194844" y="567812"/>
                  </a:lnTo>
                  <a:lnTo>
                    <a:pt x="1238139" y="623548"/>
                  </a:lnTo>
                  <a:lnTo>
                    <a:pt x="1281434" y="567812"/>
                  </a:lnTo>
                  <a:lnTo>
                    <a:pt x="1281931" y="241357"/>
                  </a:lnTo>
                  <a:close/>
                  <a:moveTo>
                    <a:pt x="2229943" y="211499"/>
                  </a:moveTo>
                  <a:lnTo>
                    <a:pt x="2229943" y="254296"/>
                  </a:lnTo>
                  <a:lnTo>
                    <a:pt x="2741024" y="254296"/>
                  </a:lnTo>
                  <a:lnTo>
                    <a:pt x="2700714" y="332426"/>
                  </a:lnTo>
                  <a:lnTo>
                    <a:pt x="2229943" y="332426"/>
                  </a:lnTo>
                  <a:lnTo>
                    <a:pt x="2229943" y="366764"/>
                  </a:lnTo>
                  <a:lnTo>
                    <a:pt x="2743014" y="366764"/>
                  </a:lnTo>
                  <a:lnTo>
                    <a:pt x="2697231" y="444894"/>
                  </a:lnTo>
                  <a:lnTo>
                    <a:pt x="2231934" y="444894"/>
                  </a:lnTo>
                  <a:lnTo>
                    <a:pt x="2231934" y="479231"/>
                  </a:lnTo>
                  <a:lnTo>
                    <a:pt x="2751474" y="479729"/>
                  </a:lnTo>
                  <a:lnTo>
                    <a:pt x="2751474" y="211499"/>
                  </a:lnTo>
                  <a:close/>
                  <a:moveTo>
                    <a:pt x="1633766" y="132373"/>
                  </a:moveTo>
                  <a:lnTo>
                    <a:pt x="1633766" y="804193"/>
                  </a:lnTo>
                  <a:lnTo>
                    <a:pt x="1763153" y="804690"/>
                  </a:lnTo>
                  <a:lnTo>
                    <a:pt x="1763651" y="132373"/>
                  </a:lnTo>
                  <a:close/>
                  <a:moveTo>
                    <a:pt x="2052782" y="16422"/>
                  </a:moveTo>
                  <a:lnTo>
                    <a:pt x="2950532" y="16422"/>
                  </a:lnTo>
                  <a:lnTo>
                    <a:pt x="2889819" y="105500"/>
                  </a:lnTo>
                  <a:lnTo>
                    <a:pt x="2545947" y="105500"/>
                  </a:lnTo>
                  <a:lnTo>
                    <a:pt x="2538980" y="134364"/>
                  </a:lnTo>
                  <a:lnTo>
                    <a:pt x="2917189" y="133866"/>
                  </a:lnTo>
                  <a:lnTo>
                    <a:pt x="2917189" y="478236"/>
                  </a:lnTo>
                  <a:lnTo>
                    <a:pt x="2762920" y="558854"/>
                  </a:lnTo>
                  <a:lnTo>
                    <a:pt x="2355847" y="558854"/>
                  </a:lnTo>
                  <a:lnTo>
                    <a:pt x="2328477" y="587718"/>
                  </a:lnTo>
                  <a:lnTo>
                    <a:pt x="2900767" y="587220"/>
                  </a:lnTo>
                  <a:lnTo>
                    <a:pt x="2901265" y="686251"/>
                  </a:lnTo>
                  <a:lnTo>
                    <a:pt x="2655926" y="794738"/>
                  </a:lnTo>
                  <a:lnTo>
                    <a:pt x="2942072" y="921637"/>
                  </a:lnTo>
                  <a:lnTo>
                    <a:pt x="2648959" y="921637"/>
                  </a:lnTo>
                  <a:lnTo>
                    <a:pt x="2505638" y="857441"/>
                  </a:lnTo>
                  <a:lnTo>
                    <a:pt x="2345396" y="923130"/>
                  </a:lnTo>
                  <a:lnTo>
                    <a:pt x="2052782" y="923130"/>
                  </a:lnTo>
                  <a:lnTo>
                    <a:pt x="2356345" y="790756"/>
                  </a:lnTo>
                  <a:lnTo>
                    <a:pt x="2204066" y="723077"/>
                  </a:lnTo>
                  <a:lnTo>
                    <a:pt x="2491206" y="723077"/>
                  </a:lnTo>
                  <a:lnTo>
                    <a:pt x="2502154" y="727556"/>
                  </a:lnTo>
                  <a:lnTo>
                    <a:pt x="2630049" y="671322"/>
                  </a:lnTo>
                  <a:lnTo>
                    <a:pt x="2250844" y="670824"/>
                  </a:lnTo>
                  <a:lnTo>
                    <a:pt x="2211033" y="713124"/>
                  </a:lnTo>
                  <a:lnTo>
                    <a:pt x="2014463" y="713622"/>
                  </a:lnTo>
                  <a:lnTo>
                    <a:pt x="2162761" y="558854"/>
                  </a:lnTo>
                  <a:lnTo>
                    <a:pt x="2064228" y="558854"/>
                  </a:lnTo>
                  <a:lnTo>
                    <a:pt x="2064228" y="133866"/>
                  </a:lnTo>
                  <a:lnTo>
                    <a:pt x="2372269" y="134364"/>
                  </a:lnTo>
                  <a:lnTo>
                    <a:pt x="2379236" y="105500"/>
                  </a:lnTo>
                  <a:lnTo>
                    <a:pt x="2052782" y="105500"/>
                  </a:lnTo>
                  <a:close/>
                  <a:moveTo>
                    <a:pt x="3858732" y="10450"/>
                  </a:moveTo>
                  <a:lnTo>
                    <a:pt x="3858732" y="91566"/>
                  </a:lnTo>
                  <a:lnTo>
                    <a:pt x="3982147" y="91566"/>
                  </a:lnTo>
                  <a:lnTo>
                    <a:pt x="3923425" y="207517"/>
                  </a:lnTo>
                  <a:lnTo>
                    <a:pt x="3858234" y="207517"/>
                  </a:lnTo>
                  <a:lnTo>
                    <a:pt x="3858234" y="227921"/>
                  </a:lnTo>
                  <a:lnTo>
                    <a:pt x="3692021" y="288136"/>
                  </a:lnTo>
                  <a:lnTo>
                    <a:pt x="3692021" y="207517"/>
                  </a:lnTo>
                  <a:lnTo>
                    <a:pt x="3312319" y="207517"/>
                  </a:lnTo>
                  <a:lnTo>
                    <a:pt x="3312319" y="231902"/>
                  </a:lnTo>
                  <a:lnTo>
                    <a:pt x="3145608" y="292615"/>
                  </a:lnTo>
                  <a:lnTo>
                    <a:pt x="3145110" y="207517"/>
                  </a:lnTo>
                  <a:lnTo>
                    <a:pt x="3050060" y="207517"/>
                  </a:lnTo>
                  <a:lnTo>
                    <a:pt x="3050060" y="91566"/>
                  </a:lnTo>
                  <a:lnTo>
                    <a:pt x="3145110" y="91566"/>
                  </a:lnTo>
                  <a:lnTo>
                    <a:pt x="3145110" y="15924"/>
                  </a:lnTo>
                  <a:lnTo>
                    <a:pt x="3312319" y="15427"/>
                  </a:lnTo>
                  <a:lnTo>
                    <a:pt x="3312319" y="91566"/>
                  </a:lnTo>
                  <a:lnTo>
                    <a:pt x="3692021" y="91566"/>
                  </a:lnTo>
                  <a:lnTo>
                    <a:pt x="3692021" y="10948"/>
                  </a:lnTo>
                  <a:close/>
                  <a:moveTo>
                    <a:pt x="1914437" y="9455"/>
                  </a:moveTo>
                  <a:lnTo>
                    <a:pt x="1914437" y="784287"/>
                  </a:lnTo>
                  <a:lnTo>
                    <a:pt x="1780571" y="918651"/>
                  </a:lnTo>
                  <a:lnTo>
                    <a:pt x="1483477" y="920144"/>
                  </a:lnTo>
                  <a:lnTo>
                    <a:pt x="1483477" y="10948"/>
                  </a:lnTo>
                  <a:close/>
                  <a:moveTo>
                    <a:pt x="105003" y="5474"/>
                  </a:moveTo>
                  <a:lnTo>
                    <a:pt x="278681" y="5474"/>
                  </a:lnTo>
                  <a:lnTo>
                    <a:pt x="251808" y="84102"/>
                  </a:lnTo>
                  <a:lnTo>
                    <a:pt x="363778" y="84102"/>
                  </a:lnTo>
                  <a:lnTo>
                    <a:pt x="363778" y="5474"/>
                  </a:lnTo>
                  <a:lnTo>
                    <a:pt x="539446" y="5474"/>
                  </a:lnTo>
                  <a:lnTo>
                    <a:pt x="539446" y="84102"/>
                  </a:lnTo>
                  <a:lnTo>
                    <a:pt x="906708" y="84102"/>
                  </a:lnTo>
                  <a:lnTo>
                    <a:pt x="864408" y="206025"/>
                  </a:lnTo>
                  <a:lnTo>
                    <a:pt x="539446" y="206025"/>
                  </a:lnTo>
                  <a:lnTo>
                    <a:pt x="539446" y="437927"/>
                  </a:lnTo>
                  <a:lnTo>
                    <a:pt x="902726" y="437927"/>
                  </a:lnTo>
                  <a:lnTo>
                    <a:pt x="860427" y="558357"/>
                  </a:lnTo>
                  <a:lnTo>
                    <a:pt x="539446" y="558357"/>
                  </a:lnTo>
                  <a:lnTo>
                    <a:pt x="539446" y="796728"/>
                  </a:lnTo>
                  <a:lnTo>
                    <a:pt x="917656" y="796728"/>
                  </a:lnTo>
                  <a:lnTo>
                    <a:pt x="875854" y="918651"/>
                  </a:lnTo>
                  <a:lnTo>
                    <a:pt x="5474" y="918651"/>
                  </a:lnTo>
                  <a:lnTo>
                    <a:pt x="5474" y="796728"/>
                  </a:lnTo>
                  <a:lnTo>
                    <a:pt x="363778" y="796728"/>
                  </a:lnTo>
                  <a:lnTo>
                    <a:pt x="363778" y="558357"/>
                  </a:lnTo>
                  <a:lnTo>
                    <a:pt x="14930" y="558357"/>
                  </a:lnTo>
                  <a:lnTo>
                    <a:pt x="14930" y="437927"/>
                  </a:lnTo>
                  <a:lnTo>
                    <a:pt x="363778" y="437927"/>
                  </a:lnTo>
                  <a:lnTo>
                    <a:pt x="363778" y="206025"/>
                  </a:lnTo>
                  <a:lnTo>
                    <a:pt x="214485" y="206025"/>
                  </a:lnTo>
                  <a:lnTo>
                    <a:pt x="174673" y="304558"/>
                  </a:lnTo>
                  <a:lnTo>
                    <a:pt x="0" y="304558"/>
                  </a:lnTo>
                  <a:close/>
                  <a:moveTo>
                    <a:pt x="1281931" y="0"/>
                  </a:moveTo>
                  <a:lnTo>
                    <a:pt x="1426746" y="0"/>
                  </a:lnTo>
                  <a:lnTo>
                    <a:pt x="1426746" y="122420"/>
                  </a:lnTo>
                  <a:lnTo>
                    <a:pt x="1475515" y="122420"/>
                  </a:lnTo>
                  <a:lnTo>
                    <a:pt x="1440182" y="241855"/>
                  </a:lnTo>
                  <a:lnTo>
                    <a:pt x="1426248" y="241855"/>
                  </a:lnTo>
                  <a:lnTo>
                    <a:pt x="1425750" y="618074"/>
                  </a:lnTo>
                  <a:lnTo>
                    <a:pt x="1330203" y="740992"/>
                  </a:lnTo>
                  <a:lnTo>
                    <a:pt x="1470538" y="920144"/>
                  </a:lnTo>
                  <a:lnTo>
                    <a:pt x="1287405" y="920144"/>
                  </a:lnTo>
                  <a:lnTo>
                    <a:pt x="1238139" y="857441"/>
                  </a:lnTo>
                  <a:lnTo>
                    <a:pt x="1189369" y="920144"/>
                  </a:lnTo>
                  <a:lnTo>
                    <a:pt x="1006236" y="920144"/>
                  </a:lnTo>
                  <a:lnTo>
                    <a:pt x="1146074" y="740992"/>
                  </a:lnTo>
                  <a:lnTo>
                    <a:pt x="1050527" y="618074"/>
                  </a:lnTo>
                  <a:lnTo>
                    <a:pt x="1050029" y="240860"/>
                  </a:lnTo>
                  <a:lnTo>
                    <a:pt x="1009720" y="240860"/>
                  </a:lnTo>
                  <a:lnTo>
                    <a:pt x="1009720" y="121923"/>
                  </a:lnTo>
                  <a:lnTo>
                    <a:pt x="1049531" y="121923"/>
                  </a:lnTo>
                  <a:lnTo>
                    <a:pt x="1049531" y="1493"/>
                  </a:lnTo>
                  <a:lnTo>
                    <a:pt x="1194346" y="1493"/>
                  </a:lnTo>
                  <a:lnTo>
                    <a:pt x="1194346" y="122420"/>
                  </a:lnTo>
                  <a:lnTo>
                    <a:pt x="1281931" y="1224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875614" y="1603702"/>
              <a:ext cx="202139" cy="945026"/>
            </a:xfrm>
            <a:custGeom>
              <a:avLst/>
              <a:gdLst>
                <a:gd name="connsiteX0" fmla="*/ 98282 w 202139"/>
                <a:gd name="connsiteY0" fmla="*/ 789344 h 945026"/>
                <a:gd name="connsiteX1" fmla="*/ 88784 w 202139"/>
                <a:gd name="connsiteY1" fmla="*/ 793990 h 945026"/>
                <a:gd name="connsiteX2" fmla="*/ 104063 w 202139"/>
                <a:gd name="connsiteY2" fmla="*/ 822793 h 945026"/>
                <a:gd name="connsiteX3" fmla="*/ 114180 w 202139"/>
                <a:gd name="connsiteY3" fmla="*/ 817528 h 945026"/>
                <a:gd name="connsiteX4" fmla="*/ 98282 w 202139"/>
                <a:gd name="connsiteY4" fmla="*/ 789344 h 945026"/>
                <a:gd name="connsiteX5" fmla="*/ 56677 w 202139"/>
                <a:gd name="connsiteY5" fmla="*/ 747740 h 945026"/>
                <a:gd name="connsiteX6" fmla="*/ 56677 w 202139"/>
                <a:gd name="connsiteY6" fmla="*/ 772723 h 945026"/>
                <a:gd name="connsiteX7" fmla="*/ 5264 w 202139"/>
                <a:gd name="connsiteY7" fmla="*/ 772723 h 945026"/>
                <a:gd name="connsiteX8" fmla="*/ 5264 w 202139"/>
                <a:gd name="connsiteY8" fmla="*/ 782634 h 945026"/>
                <a:gd name="connsiteX9" fmla="*/ 56677 w 202139"/>
                <a:gd name="connsiteY9" fmla="*/ 782634 h 945026"/>
                <a:gd name="connsiteX10" fmla="*/ 56677 w 202139"/>
                <a:gd name="connsiteY10" fmla="*/ 807101 h 945026"/>
                <a:gd name="connsiteX11" fmla="*/ 67620 w 202139"/>
                <a:gd name="connsiteY11" fmla="*/ 807101 h 945026"/>
                <a:gd name="connsiteX12" fmla="*/ 67620 w 202139"/>
                <a:gd name="connsiteY12" fmla="*/ 782634 h 945026"/>
                <a:gd name="connsiteX13" fmla="*/ 134724 w 202139"/>
                <a:gd name="connsiteY13" fmla="*/ 782634 h 945026"/>
                <a:gd name="connsiteX14" fmla="*/ 134724 w 202139"/>
                <a:gd name="connsiteY14" fmla="*/ 807101 h 945026"/>
                <a:gd name="connsiteX15" fmla="*/ 145668 w 202139"/>
                <a:gd name="connsiteY15" fmla="*/ 807101 h 945026"/>
                <a:gd name="connsiteX16" fmla="*/ 145668 w 202139"/>
                <a:gd name="connsiteY16" fmla="*/ 782634 h 945026"/>
                <a:gd name="connsiteX17" fmla="*/ 197287 w 202139"/>
                <a:gd name="connsiteY17" fmla="*/ 782634 h 945026"/>
                <a:gd name="connsiteX18" fmla="*/ 197287 w 202139"/>
                <a:gd name="connsiteY18" fmla="*/ 772723 h 945026"/>
                <a:gd name="connsiteX19" fmla="*/ 145668 w 202139"/>
                <a:gd name="connsiteY19" fmla="*/ 772723 h 945026"/>
                <a:gd name="connsiteX20" fmla="*/ 145668 w 202139"/>
                <a:gd name="connsiteY20" fmla="*/ 747740 h 945026"/>
                <a:gd name="connsiteX21" fmla="*/ 134724 w 202139"/>
                <a:gd name="connsiteY21" fmla="*/ 747740 h 945026"/>
                <a:gd name="connsiteX22" fmla="*/ 134724 w 202139"/>
                <a:gd name="connsiteY22" fmla="*/ 772723 h 945026"/>
                <a:gd name="connsiteX23" fmla="*/ 67620 w 202139"/>
                <a:gd name="connsiteY23" fmla="*/ 772723 h 945026"/>
                <a:gd name="connsiteX24" fmla="*/ 67620 w 202139"/>
                <a:gd name="connsiteY24" fmla="*/ 747740 h 945026"/>
                <a:gd name="connsiteX25" fmla="*/ 38301 w 202139"/>
                <a:gd name="connsiteY25" fmla="*/ 612047 h 945026"/>
                <a:gd name="connsiteX26" fmla="*/ 38301 w 202139"/>
                <a:gd name="connsiteY26" fmla="*/ 622371 h 945026"/>
                <a:gd name="connsiteX27" fmla="*/ 69168 w 202139"/>
                <a:gd name="connsiteY27" fmla="*/ 622371 h 945026"/>
                <a:gd name="connsiteX28" fmla="*/ 5471 w 202139"/>
                <a:gd name="connsiteY28" fmla="*/ 690920 h 945026"/>
                <a:gd name="connsiteX29" fmla="*/ 12698 w 202139"/>
                <a:gd name="connsiteY29" fmla="*/ 701038 h 945026"/>
                <a:gd name="connsiteX30" fmla="*/ 80938 w 202139"/>
                <a:gd name="connsiteY30" fmla="*/ 622371 h 945026"/>
                <a:gd name="connsiteX31" fmla="*/ 148662 w 202139"/>
                <a:gd name="connsiteY31" fmla="*/ 622371 h 945026"/>
                <a:gd name="connsiteX32" fmla="*/ 146287 w 202139"/>
                <a:gd name="connsiteY32" fmla="*/ 659639 h 945026"/>
                <a:gd name="connsiteX33" fmla="*/ 119859 w 202139"/>
                <a:gd name="connsiteY33" fmla="*/ 684107 h 945026"/>
                <a:gd name="connsiteX34" fmla="*/ 85791 w 202139"/>
                <a:gd name="connsiteY34" fmla="*/ 683488 h 945026"/>
                <a:gd name="connsiteX35" fmla="*/ 88577 w 202139"/>
                <a:gd name="connsiteY35" fmla="*/ 695567 h 945026"/>
                <a:gd name="connsiteX36" fmla="*/ 99520 w 202139"/>
                <a:gd name="connsiteY36" fmla="*/ 695567 h 945026"/>
                <a:gd name="connsiteX37" fmla="*/ 106954 w 202139"/>
                <a:gd name="connsiteY37" fmla="*/ 695463 h 945026"/>
                <a:gd name="connsiteX38" fmla="*/ 121407 w 202139"/>
                <a:gd name="connsiteY38" fmla="*/ 695153 h 945026"/>
                <a:gd name="connsiteX39" fmla="*/ 157540 w 202139"/>
                <a:gd name="connsiteY39" fmla="*/ 661498 h 945026"/>
                <a:gd name="connsiteX40" fmla="*/ 160431 w 202139"/>
                <a:gd name="connsiteY40" fmla="*/ 612047 h 945026"/>
                <a:gd name="connsiteX41" fmla="*/ 73608 w 202139"/>
                <a:gd name="connsiteY41" fmla="*/ 554956 h 945026"/>
                <a:gd name="connsiteX42" fmla="*/ 1032 w 202139"/>
                <a:gd name="connsiteY42" fmla="*/ 613492 h 945026"/>
                <a:gd name="connsiteX43" fmla="*/ 8259 w 202139"/>
                <a:gd name="connsiteY43" fmla="*/ 623609 h 945026"/>
                <a:gd name="connsiteX44" fmla="*/ 82899 w 202139"/>
                <a:gd name="connsiteY44" fmla="*/ 561048 h 945026"/>
                <a:gd name="connsiteX45" fmla="*/ 127292 w 202139"/>
                <a:gd name="connsiteY45" fmla="*/ 553925 h 945026"/>
                <a:gd name="connsiteX46" fmla="*/ 117587 w 202139"/>
                <a:gd name="connsiteY46" fmla="*/ 559189 h 945026"/>
                <a:gd name="connsiteX47" fmla="*/ 193260 w 202139"/>
                <a:gd name="connsiteY47" fmla="*/ 621545 h 945026"/>
                <a:gd name="connsiteX48" fmla="*/ 200177 w 202139"/>
                <a:gd name="connsiteY48" fmla="*/ 610499 h 945026"/>
                <a:gd name="connsiteX49" fmla="*/ 127292 w 202139"/>
                <a:gd name="connsiteY49" fmla="*/ 553925 h 945026"/>
                <a:gd name="connsiteX50" fmla="*/ 59671 w 202139"/>
                <a:gd name="connsiteY50" fmla="*/ 501273 h 945026"/>
                <a:gd name="connsiteX51" fmla="*/ 59671 w 202139"/>
                <a:gd name="connsiteY51" fmla="*/ 522747 h 945026"/>
                <a:gd name="connsiteX52" fmla="*/ 2581 w 202139"/>
                <a:gd name="connsiteY52" fmla="*/ 522747 h 945026"/>
                <a:gd name="connsiteX53" fmla="*/ 2581 w 202139"/>
                <a:gd name="connsiteY53" fmla="*/ 533380 h 945026"/>
                <a:gd name="connsiteX54" fmla="*/ 59671 w 202139"/>
                <a:gd name="connsiteY54" fmla="*/ 533380 h 945026"/>
                <a:gd name="connsiteX55" fmla="*/ 59671 w 202139"/>
                <a:gd name="connsiteY55" fmla="*/ 549485 h 945026"/>
                <a:gd name="connsiteX56" fmla="*/ 70615 w 202139"/>
                <a:gd name="connsiteY56" fmla="*/ 549485 h 945026"/>
                <a:gd name="connsiteX57" fmla="*/ 70615 w 202139"/>
                <a:gd name="connsiteY57" fmla="*/ 533380 h 945026"/>
                <a:gd name="connsiteX58" fmla="*/ 132144 w 202139"/>
                <a:gd name="connsiteY58" fmla="*/ 533380 h 945026"/>
                <a:gd name="connsiteX59" fmla="*/ 132144 w 202139"/>
                <a:gd name="connsiteY59" fmla="*/ 549176 h 945026"/>
                <a:gd name="connsiteX60" fmla="*/ 143190 w 202139"/>
                <a:gd name="connsiteY60" fmla="*/ 549176 h 945026"/>
                <a:gd name="connsiteX61" fmla="*/ 143190 w 202139"/>
                <a:gd name="connsiteY61" fmla="*/ 533380 h 945026"/>
                <a:gd name="connsiteX62" fmla="*/ 200177 w 202139"/>
                <a:gd name="connsiteY62" fmla="*/ 533380 h 945026"/>
                <a:gd name="connsiteX63" fmla="*/ 200177 w 202139"/>
                <a:gd name="connsiteY63" fmla="*/ 522747 h 945026"/>
                <a:gd name="connsiteX64" fmla="*/ 143190 w 202139"/>
                <a:gd name="connsiteY64" fmla="*/ 522747 h 945026"/>
                <a:gd name="connsiteX65" fmla="*/ 143190 w 202139"/>
                <a:gd name="connsiteY65" fmla="*/ 501273 h 945026"/>
                <a:gd name="connsiteX66" fmla="*/ 132144 w 202139"/>
                <a:gd name="connsiteY66" fmla="*/ 501273 h 945026"/>
                <a:gd name="connsiteX67" fmla="*/ 132144 w 202139"/>
                <a:gd name="connsiteY67" fmla="*/ 522747 h 945026"/>
                <a:gd name="connsiteX68" fmla="*/ 70615 w 202139"/>
                <a:gd name="connsiteY68" fmla="*/ 522747 h 945026"/>
                <a:gd name="connsiteX69" fmla="*/ 70615 w 202139"/>
                <a:gd name="connsiteY69" fmla="*/ 501273 h 945026"/>
                <a:gd name="connsiteX70" fmla="*/ 87339 w 202139"/>
                <a:gd name="connsiteY70" fmla="*/ 352904 h 945026"/>
                <a:gd name="connsiteX71" fmla="*/ 87339 w 202139"/>
                <a:gd name="connsiteY71" fmla="*/ 363434 h 945026"/>
                <a:gd name="connsiteX72" fmla="*/ 190267 w 202139"/>
                <a:gd name="connsiteY72" fmla="*/ 363434 h 945026"/>
                <a:gd name="connsiteX73" fmla="*/ 190267 w 202139"/>
                <a:gd name="connsiteY73" fmla="*/ 352904 h 945026"/>
                <a:gd name="connsiteX74" fmla="*/ 10737 w 202139"/>
                <a:gd name="connsiteY74" fmla="*/ 286109 h 945026"/>
                <a:gd name="connsiteX75" fmla="*/ 1032 w 202139"/>
                <a:gd name="connsiteY75" fmla="*/ 288587 h 945026"/>
                <a:gd name="connsiteX76" fmla="*/ 12079 w 202139"/>
                <a:gd name="connsiteY76" fmla="*/ 332567 h 945026"/>
                <a:gd name="connsiteX77" fmla="*/ 22402 w 202139"/>
                <a:gd name="connsiteY77" fmla="*/ 329882 h 945026"/>
                <a:gd name="connsiteX78" fmla="*/ 10737 w 202139"/>
                <a:gd name="connsiteY78" fmla="*/ 286109 h 945026"/>
                <a:gd name="connsiteX79" fmla="*/ 63181 w 202139"/>
                <a:gd name="connsiteY79" fmla="*/ 285077 h 945026"/>
                <a:gd name="connsiteX80" fmla="*/ 49657 w 202139"/>
                <a:gd name="connsiteY80" fmla="*/ 328849 h 945026"/>
                <a:gd name="connsiteX81" fmla="*/ 59671 w 202139"/>
                <a:gd name="connsiteY81" fmla="*/ 331947 h 945026"/>
                <a:gd name="connsiteX82" fmla="*/ 73402 w 202139"/>
                <a:gd name="connsiteY82" fmla="*/ 287968 h 945026"/>
                <a:gd name="connsiteX83" fmla="*/ 101689 w 202139"/>
                <a:gd name="connsiteY83" fmla="*/ 246569 h 945026"/>
                <a:gd name="connsiteX84" fmla="*/ 92604 w 202139"/>
                <a:gd name="connsiteY84" fmla="*/ 252040 h 945026"/>
                <a:gd name="connsiteX85" fmla="*/ 115420 w 202139"/>
                <a:gd name="connsiteY85" fmla="*/ 285696 h 945026"/>
                <a:gd name="connsiteX86" fmla="*/ 125846 w 202139"/>
                <a:gd name="connsiteY86" fmla="*/ 279502 h 945026"/>
                <a:gd name="connsiteX87" fmla="*/ 101689 w 202139"/>
                <a:gd name="connsiteY87" fmla="*/ 246569 h 945026"/>
                <a:gd name="connsiteX88" fmla="*/ 173542 w 202139"/>
                <a:gd name="connsiteY88" fmla="*/ 245743 h 945026"/>
                <a:gd name="connsiteX89" fmla="*/ 144636 w 202139"/>
                <a:gd name="connsiteY89" fmla="*/ 291374 h 945026"/>
                <a:gd name="connsiteX90" fmla="*/ 80525 w 202139"/>
                <a:gd name="connsiteY90" fmla="*/ 291374 h 945026"/>
                <a:gd name="connsiteX91" fmla="*/ 80525 w 202139"/>
                <a:gd name="connsiteY91" fmla="*/ 301905 h 945026"/>
                <a:gd name="connsiteX92" fmla="*/ 198319 w 202139"/>
                <a:gd name="connsiteY92" fmla="*/ 301905 h 945026"/>
                <a:gd name="connsiteX93" fmla="*/ 198319 w 202139"/>
                <a:gd name="connsiteY93" fmla="*/ 291374 h 945026"/>
                <a:gd name="connsiteX94" fmla="*/ 157334 w 202139"/>
                <a:gd name="connsiteY94" fmla="*/ 291374 h 945026"/>
                <a:gd name="connsiteX95" fmla="*/ 184588 w 202139"/>
                <a:gd name="connsiteY95" fmla="*/ 251009 h 945026"/>
                <a:gd name="connsiteX96" fmla="*/ 67827 w 202139"/>
                <a:gd name="connsiteY96" fmla="*/ 156921 h 945026"/>
                <a:gd name="connsiteX97" fmla="*/ 1652 w 202139"/>
                <a:gd name="connsiteY97" fmla="*/ 169000 h 945026"/>
                <a:gd name="connsiteX98" fmla="*/ 4026 w 202139"/>
                <a:gd name="connsiteY98" fmla="*/ 179736 h 945026"/>
                <a:gd name="connsiteX99" fmla="*/ 67620 w 202139"/>
                <a:gd name="connsiteY99" fmla="*/ 167967 h 945026"/>
                <a:gd name="connsiteX100" fmla="*/ 67518 w 202139"/>
                <a:gd name="connsiteY100" fmla="*/ 163941 h 945026"/>
                <a:gd name="connsiteX101" fmla="*/ 67827 w 202139"/>
                <a:gd name="connsiteY101" fmla="*/ 156921 h 945026"/>
                <a:gd name="connsiteX102" fmla="*/ 94049 w 202139"/>
                <a:gd name="connsiteY102" fmla="*/ 117381 h 945026"/>
                <a:gd name="connsiteX103" fmla="*/ 138647 w 202139"/>
                <a:gd name="connsiteY103" fmla="*/ 117381 h 945026"/>
                <a:gd name="connsiteX104" fmla="*/ 138647 w 202139"/>
                <a:gd name="connsiteY104" fmla="*/ 149695 h 945026"/>
                <a:gd name="connsiteX105" fmla="*/ 94049 w 202139"/>
                <a:gd name="connsiteY105" fmla="*/ 149695 h 945026"/>
                <a:gd name="connsiteX106" fmla="*/ 94049 w 202139"/>
                <a:gd name="connsiteY106" fmla="*/ 75776 h 945026"/>
                <a:gd name="connsiteX107" fmla="*/ 138647 w 202139"/>
                <a:gd name="connsiteY107" fmla="*/ 75776 h 945026"/>
                <a:gd name="connsiteX108" fmla="*/ 138647 w 202139"/>
                <a:gd name="connsiteY108" fmla="*/ 107883 h 945026"/>
                <a:gd name="connsiteX109" fmla="*/ 94049 w 202139"/>
                <a:gd name="connsiteY109" fmla="*/ 107883 h 945026"/>
                <a:gd name="connsiteX110" fmla="*/ 83518 w 202139"/>
                <a:gd name="connsiteY110" fmla="*/ 65762 h 945026"/>
                <a:gd name="connsiteX111" fmla="*/ 83518 w 202139"/>
                <a:gd name="connsiteY111" fmla="*/ 159708 h 945026"/>
                <a:gd name="connsiteX112" fmla="*/ 149281 w 202139"/>
                <a:gd name="connsiteY112" fmla="*/ 159708 h 945026"/>
                <a:gd name="connsiteX113" fmla="*/ 149281 w 202139"/>
                <a:gd name="connsiteY113" fmla="*/ 65762 h 945026"/>
                <a:gd name="connsiteX114" fmla="*/ 35514 w 202139"/>
                <a:gd name="connsiteY114" fmla="*/ 3614 h 945026"/>
                <a:gd name="connsiteX115" fmla="*/ 11665 w 202139"/>
                <a:gd name="connsiteY115" fmla="*/ 50999 h 945026"/>
                <a:gd name="connsiteX116" fmla="*/ 619 w 202139"/>
                <a:gd name="connsiteY116" fmla="*/ 65969 h 945026"/>
                <a:gd name="connsiteX117" fmla="*/ 4439 w 202139"/>
                <a:gd name="connsiteY117" fmla="*/ 77015 h 945026"/>
                <a:gd name="connsiteX118" fmla="*/ 37475 w 202139"/>
                <a:gd name="connsiteY118" fmla="*/ 75364 h 945026"/>
                <a:gd name="connsiteX119" fmla="*/ 16931 w 202139"/>
                <a:gd name="connsiteY119" fmla="*/ 106024 h 945026"/>
                <a:gd name="connsiteX120" fmla="*/ 4026 w 202139"/>
                <a:gd name="connsiteY120" fmla="*/ 120788 h 945026"/>
                <a:gd name="connsiteX121" fmla="*/ 8672 w 202139"/>
                <a:gd name="connsiteY121" fmla="*/ 131937 h 945026"/>
                <a:gd name="connsiteX122" fmla="*/ 62149 w 202139"/>
                <a:gd name="connsiteY122" fmla="*/ 126673 h 945026"/>
                <a:gd name="connsiteX123" fmla="*/ 63388 w 202139"/>
                <a:gd name="connsiteY123" fmla="*/ 116349 h 945026"/>
                <a:gd name="connsiteX124" fmla="*/ 56987 w 202139"/>
                <a:gd name="connsiteY124" fmla="*/ 116968 h 945026"/>
                <a:gd name="connsiteX125" fmla="*/ 19202 w 202139"/>
                <a:gd name="connsiteY125" fmla="*/ 120581 h 945026"/>
                <a:gd name="connsiteX126" fmla="*/ 67620 w 202139"/>
                <a:gd name="connsiteY126" fmla="*/ 45115 h 945026"/>
                <a:gd name="connsiteX127" fmla="*/ 56884 w 202139"/>
                <a:gd name="connsiteY127" fmla="*/ 40675 h 945026"/>
                <a:gd name="connsiteX128" fmla="*/ 43360 w 202139"/>
                <a:gd name="connsiteY128" fmla="*/ 64936 h 945026"/>
                <a:gd name="connsiteX129" fmla="*/ 14143 w 202139"/>
                <a:gd name="connsiteY129" fmla="*/ 66278 h 945026"/>
                <a:gd name="connsiteX130" fmla="*/ 47179 w 202139"/>
                <a:gd name="connsiteY130" fmla="*/ 7639 h 945026"/>
                <a:gd name="connsiteX131" fmla="*/ 0 w 202139"/>
                <a:gd name="connsiteY131" fmla="*/ 0 h 945026"/>
                <a:gd name="connsiteX132" fmla="*/ 104063 w 202139"/>
                <a:gd name="connsiteY132" fmla="*/ 0 h 945026"/>
                <a:gd name="connsiteX133" fmla="*/ 64730 w 202139"/>
                <a:gd name="connsiteY133" fmla="*/ 64317 h 945026"/>
                <a:gd name="connsiteX134" fmla="*/ 74021 w 202139"/>
                <a:gd name="connsiteY134" fmla="*/ 71130 h 945026"/>
                <a:gd name="connsiteX135" fmla="*/ 97456 w 202139"/>
                <a:gd name="connsiteY135" fmla="*/ 36649 h 945026"/>
                <a:gd name="connsiteX136" fmla="*/ 182421 w 202139"/>
                <a:gd name="connsiteY136" fmla="*/ 36649 h 945026"/>
                <a:gd name="connsiteX137" fmla="*/ 179117 w 202139"/>
                <a:gd name="connsiteY137" fmla="*/ 161360 h 945026"/>
                <a:gd name="connsiteX138" fmla="*/ 154340 w 202139"/>
                <a:gd name="connsiteY138" fmla="*/ 184795 h 945026"/>
                <a:gd name="connsiteX139" fmla="*/ 124917 w 202139"/>
                <a:gd name="connsiteY139" fmla="*/ 184176 h 945026"/>
                <a:gd name="connsiteX140" fmla="*/ 127911 w 202139"/>
                <a:gd name="connsiteY140" fmla="*/ 195636 h 945026"/>
                <a:gd name="connsiteX141" fmla="*/ 138028 w 202139"/>
                <a:gd name="connsiteY141" fmla="*/ 195636 h 945026"/>
                <a:gd name="connsiteX142" fmla="*/ 144946 w 202139"/>
                <a:gd name="connsiteY142" fmla="*/ 195636 h 945026"/>
                <a:gd name="connsiteX143" fmla="*/ 155578 w 202139"/>
                <a:gd name="connsiteY143" fmla="*/ 195429 h 945026"/>
                <a:gd name="connsiteX144" fmla="*/ 190060 w 202139"/>
                <a:gd name="connsiteY144" fmla="*/ 161980 h 945026"/>
                <a:gd name="connsiteX145" fmla="*/ 193674 w 202139"/>
                <a:gd name="connsiteY145" fmla="*/ 26429 h 945026"/>
                <a:gd name="connsiteX146" fmla="*/ 103134 w 202139"/>
                <a:gd name="connsiteY146" fmla="*/ 26429 h 945026"/>
                <a:gd name="connsiteX147" fmla="*/ 114594 w 202139"/>
                <a:gd name="connsiteY147" fmla="*/ 3614 h 945026"/>
                <a:gd name="connsiteX148" fmla="*/ 104063 w 202139"/>
                <a:gd name="connsiteY148" fmla="*/ 0 h 945026"/>
                <a:gd name="connsiteX149" fmla="*/ 202139 w 202139"/>
                <a:gd name="connsiteY149" fmla="*/ 0 h 945026"/>
                <a:gd name="connsiteX150" fmla="*/ 202139 w 202139"/>
                <a:gd name="connsiteY150" fmla="*/ 420732 h 945026"/>
                <a:gd name="connsiteX151" fmla="*/ 68963 w 202139"/>
                <a:gd name="connsiteY151" fmla="*/ 420732 h 945026"/>
                <a:gd name="connsiteX152" fmla="*/ 68963 w 202139"/>
                <a:gd name="connsiteY152" fmla="*/ 431364 h 945026"/>
                <a:gd name="connsiteX153" fmla="*/ 202139 w 202139"/>
                <a:gd name="connsiteY153" fmla="*/ 431364 h 945026"/>
                <a:gd name="connsiteX154" fmla="*/ 202139 w 202139"/>
                <a:gd name="connsiteY154" fmla="*/ 945026 h 945026"/>
                <a:gd name="connsiteX155" fmla="*/ 10737 w 202139"/>
                <a:gd name="connsiteY155" fmla="*/ 945026 h 945026"/>
                <a:gd name="connsiteX156" fmla="*/ 68344 w 202139"/>
                <a:gd name="connsiteY156" fmla="*/ 875032 h 945026"/>
                <a:gd name="connsiteX157" fmla="*/ 157127 w 202139"/>
                <a:gd name="connsiteY157" fmla="*/ 875032 h 945026"/>
                <a:gd name="connsiteX158" fmla="*/ 155166 w 202139"/>
                <a:gd name="connsiteY158" fmla="*/ 908377 h 945026"/>
                <a:gd name="connsiteX159" fmla="*/ 131524 w 202139"/>
                <a:gd name="connsiteY159" fmla="*/ 928715 h 945026"/>
                <a:gd name="connsiteX160" fmla="*/ 120788 w 202139"/>
                <a:gd name="connsiteY160" fmla="*/ 928715 h 945026"/>
                <a:gd name="connsiteX161" fmla="*/ 113561 w 202139"/>
                <a:gd name="connsiteY161" fmla="*/ 928612 h 945026"/>
                <a:gd name="connsiteX162" fmla="*/ 98282 w 202139"/>
                <a:gd name="connsiteY162" fmla="*/ 928095 h 945026"/>
                <a:gd name="connsiteX163" fmla="*/ 101070 w 202139"/>
                <a:gd name="connsiteY163" fmla="*/ 940174 h 945026"/>
                <a:gd name="connsiteX164" fmla="*/ 110773 w 202139"/>
                <a:gd name="connsiteY164" fmla="*/ 940174 h 945026"/>
                <a:gd name="connsiteX165" fmla="*/ 118103 w 202139"/>
                <a:gd name="connsiteY165" fmla="*/ 940071 h 945026"/>
                <a:gd name="connsiteX166" fmla="*/ 132557 w 202139"/>
                <a:gd name="connsiteY166" fmla="*/ 939762 h 945026"/>
                <a:gd name="connsiteX167" fmla="*/ 166625 w 202139"/>
                <a:gd name="connsiteY167" fmla="*/ 908170 h 945026"/>
                <a:gd name="connsiteX168" fmla="*/ 168483 w 202139"/>
                <a:gd name="connsiteY168" fmla="*/ 865121 h 945026"/>
                <a:gd name="connsiteX169" fmla="*/ 69789 w 202139"/>
                <a:gd name="connsiteY169" fmla="*/ 865121 h 945026"/>
                <a:gd name="connsiteX170" fmla="*/ 71646 w 202139"/>
                <a:gd name="connsiteY170" fmla="*/ 835285 h 945026"/>
                <a:gd name="connsiteX171" fmla="*/ 195326 w 202139"/>
                <a:gd name="connsiteY171" fmla="*/ 835285 h 945026"/>
                <a:gd name="connsiteX172" fmla="*/ 195326 w 202139"/>
                <a:gd name="connsiteY172" fmla="*/ 825374 h 945026"/>
                <a:gd name="connsiteX173" fmla="*/ 7226 w 202139"/>
                <a:gd name="connsiteY173" fmla="*/ 825374 h 945026"/>
                <a:gd name="connsiteX174" fmla="*/ 7226 w 202139"/>
                <a:gd name="connsiteY174" fmla="*/ 835285 h 945026"/>
                <a:gd name="connsiteX175" fmla="*/ 60497 w 202139"/>
                <a:gd name="connsiteY175" fmla="*/ 835285 h 945026"/>
                <a:gd name="connsiteX176" fmla="*/ 48418 w 202139"/>
                <a:gd name="connsiteY176" fmla="*/ 897847 h 945026"/>
                <a:gd name="connsiteX177" fmla="*/ 3200 w 202139"/>
                <a:gd name="connsiteY177" fmla="*/ 934909 h 945026"/>
                <a:gd name="connsiteX178" fmla="*/ 10737 w 202139"/>
                <a:gd name="connsiteY178" fmla="*/ 945026 h 945026"/>
                <a:gd name="connsiteX179" fmla="*/ 0 w 202139"/>
                <a:gd name="connsiteY179" fmla="*/ 945026 h 945026"/>
                <a:gd name="connsiteX180" fmla="*/ 0 w 202139"/>
                <a:gd name="connsiteY180" fmla="*/ 434359 h 945026"/>
                <a:gd name="connsiteX181" fmla="*/ 9291 w 202139"/>
                <a:gd name="connsiteY181" fmla="*/ 441069 h 945026"/>
                <a:gd name="connsiteX182" fmla="*/ 38713 w 202139"/>
                <a:gd name="connsiteY182" fmla="*/ 366635 h 945026"/>
                <a:gd name="connsiteX183" fmla="*/ 68344 w 202139"/>
                <a:gd name="connsiteY183" fmla="*/ 410408 h 945026"/>
                <a:gd name="connsiteX184" fmla="*/ 78047 w 202139"/>
                <a:gd name="connsiteY184" fmla="*/ 404110 h 945026"/>
                <a:gd name="connsiteX185" fmla="*/ 46560 w 202139"/>
                <a:gd name="connsiteY185" fmla="*/ 359202 h 945026"/>
                <a:gd name="connsiteX186" fmla="*/ 39127 w 202139"/>
                <a:gd name="connsiteY186" fmla="*/ 364157 h 945026"/>
                <a:gd name="connsiteX187" fmla="*/ 42741 w 202139"/>
                <a:gd name="connsiteY187" fmla="*/ 321829 h 945026"/>
                <a:gd name="connsiteX188" fmla="*/ 44186 w 202139"/>
                <a:gd name="connsiteY188" fmla="*/ 246983 h 945026"/>
                <a:gd name="connsiteX189" fmla="*/ 33242 w 202139"/>
                <a:gd name="connsiteY189" fmla="*/ 246983 h 945026"/>
                <a:gd name="connsiteX190" fmla="*/ 31693 w 202139"/>
                <a:gd name="connsiteY190" fmla="*/ 321210 h 945026"/>
                <a:gd name="connsiteX191" fmla="*/ 0 w 202139"/>
                <a:gd name="connsiteY191" fmla="*/ 434359 h 945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202139" h="945026">
                  <a:moveTo>
                    <a:pt x="98282" y="789344"/>
                  </a:moveTo>
                  <a:lnTo>
                    <a:pt x="88784" y="793990"/>
                  </a:lnTo>
                  <a:cubicBezTo>
                    <a:pt x="94771" y="804314"/>
                    <a:pt x="99865" y="813915"/>
                    <a:pt x="104063" y="822793"/>
                  </a:cubicBezTo>
                  <a:lnTo>
                    <a:pt x="114180" y="817528"/>
                  </a:lnTo>
                  <a:cubicBezTo>
                    <a:pt x="112047" y="813468"/>
                    <a:pt x="106747" y="804072"/>
                    <a:pt x="98282" y="789344"/>
                  </a:cubicBezTo>
                  <a:close/>
                  <a:moveTo>
                    <a:pt x="56677" y="747740"/>
                  </a:moveTo>
                  <a:lnTo>
                    <a:pt x="56677" y="772723"/>
                  </a:lnTo>
                  <a:lnTo>
                    <a:pt x="5264" y="772723"/>
                  </a:lnTo>
                  <a:lnTo>
                    <a:pt x="5264" y="782634"/>
                  </a:lnTo>
                  <a:lnTo>
                    <a:pt x="56677" y="782634"/>
                  </a:lnTo>
                  <a:lnTo>
                    <a:pt x="56677" y="807101"/>
                  </a:lnTo>
                  <a:lnTo>
                    <a:pt x="67620" y="807101"/>
                  </a:lnTo>
                  <a:lnTo>
                    <a:pt x="67620" y="782634"/>
                  </a:lnTo>
                  <a:lnTo>
                    <a:pt x="134724" y="782634"/>
                  </a:lnTo>
                  <a:lnTo>
                    <a:pt x="134724" y="807101"/>
                  </a:lnTo>
                  <a:lnTo>
                    <a:pt x="145668" y="807101"/>
                  </a:lnTo>
                  <a:lnTo>
                    <a:pt x="145668" y="782634"/>
                  </a:lnTo>
                  <a:lnTo>
                    <a:pt x="197287" y="782634"/>
                  </a:lnTo>
                  <a:lnTo>
                    <a:pt x="197287" y="772723"/>
                  </a:lnTo>
                  <a:lnTo>
                    <a:pt x="145668" y="772723"/>
                  </a:lnTo>
                  <a:lnTo>
                    <a:pt x="145668" y="747740"/>
                  </a:lnTo>
                  <a:lnTo>
                    <a:pt x="134724" y="747740"/>
                  </a:lnTo>
                  <a:lnTo>
                    <a:pt x="134724" y="772723"/>
                  </a:lnTo>
                  <a:lnTo>
                    <a:pt x="67620" y="772723"/>
                  </a:lnTo>
                  <a:lnTo>
                    <a:pt x="67620" y="747740"/>
                  </a:lnTo>
                  <a:close/>
                  <a:moveTo>
                    <a:pt x="38301" y="612047"/>
                  </a:moveTo>
                  <a:lnTo>
                    <a:pt x="38301" y="622371"/>
                  </a:lnTo>
                  <a:lnTo>
                    <a:pt x="69168" y="622371"/>
                  </a:lnTo>
                  <a:cubicBezTo>
                    <a:pt x="65246" y="655063"/>
                    <a:pt x="44013" y="677913"/>
                    <a:pt x="5471" y="690920"/>
                  </a:cubicBezTo>
                  <a:cubicBezTo>
                    <a:pt x="7673" y="693605"/>
                    <a:pt x="10082" y="696977"/>
                    <a:pt x="12698" y="701038"/>
                  </a:cubicBezTo>
                  <a:cubicBezTo>
                    <a:pt x="54199" y="685690"/>
                    <a:pt x="76946" y="659468"/>
                    <a:pt x="80938" y="622371"/>
                  </a:cubicBezTo>
                  <a:lnTo>
                    <a:pt x="148662" y="622371"/>
                  </a:lnTo>
                  <a:cubicBezTo>
                    <a:pt x="148248" y="634209"/>
                    <a:pt x="147457" y="646632"/>
                    <a:pt x="146287" y="659639"/>
                  </a:cubicBezTo>
                  <a:cubicBezTo>
                    <a:pt x="145599" y="677053"/>
                    <a:pt x="136790" y="685209"/>
                    <a:pt x="119859" y="684107"/>
                  </a:cubicBezTo>
                  <a:cubicBezTo>
                    <a:pt x="108364" y="684107"/>
                    <a:pt x="97009" y="683900"/>
                    <a:pt x="85791" y="683488"/>
                  </a:cubicBezTo>
                  <a:cubicBezTo>
                    <a:pt x="86891" y="686928"/>
                    <a:pt x="87820" y="690955"/>
                    <a:pt x="88577" y="695567"/>
                  </a:cubicBezTo>
                  <a:cubicBezTo>
                    <a:pt x="93671" y="695567"/>
                    <a:pt x="97318" y="695567"/>
                    <a:pt x="99520" y="695567"/>
                  </a:cubicBezTo>
                  <a:cubicBezTo>
                    <a:pt x="102205" y="695567"/>
                    <a:pt x="104683" y="695532"/>
                    <a:pt x="106954" y="695463"/>
                  </a:cubicBezTo>
                  <a:cubicBezTo>
                    <a:pt x="111496" y="695463"/>
                    <a:pt x="116314" y="695360"/>
                    <a:pt x="121407" y="695153"/>
                  </a:cubicBezTo>
                  <a:cubicBezTo>
                    <a:pt x="144601" y="695153"/>
                    <a:pt x="156645" y="683935"/>
                    <a:pt x="157540" y="661498"/>
                  </a:cubicBezTo>
                  <a:cubicBezTo>
                    <a:pt x="158848" y="646219"/>
                    <a:pt x="159811" y="629735"/>
                    <a:pt x="160431" y="612047"/>
                  </a:cubicBezTo>
                  <a:close/>
                  <a:moveTo>
                    <a:pt x="73608" y="554956"/>
                  </a:moveTo>
                  <a:cubicBezTo>
                    <a:pt x="53925" y="579459"/>
                    <a:pt x="29732" y="598970"/>
                    <a:pt x="1032" y="613492"/>
                  </a:cubicBezTo>
                  <a:cubicBezTo>
                    <a:pt x="3166" y="616108"/>
                    <a:pt x="5575" y="619481"/>
                    <a:pt x="8259" y="623609"/>
                  </a:cubicBezTo>
                  <a:cubicBezTo>
                    <a:pt x="38473" y="606335"/>
                    <a:pt x="63353" y="585480"/>
                    <a:pt x="82899" y="561048"/>
                  </a:cubicBezTo>
                  <a:close/>
                  <a:moveTo>
                    <a:pt x="127292" y="553925"/>
                  </a:moveTo>
                  <a:lnTo>
                    <a:pt x="117587" y="559189"/>
                  </a:lnTo>
                  <a:cubicBezTo>
                    <a:pt x="134586" y="586169"/>
                    <a:pt x="159811" y="606954"/>
                    <a:pt x="193260" y="621545"/>
                  </a:cubicBezTo>
                  <a:cubicBezTo>
                    <a:pt x="194981" y="618448"/>
                    <a:pt x="197287" y="614766"/>
                    <a:pt x="200177" y="610499"/>
                  </a:cubicBezTo>
                  <a:cubicBezTo>
                    <a:pt x="170032" y="600106"/>
                    <a:pt x="145737" y="581247"/>
                    <a:pt x="127292" y="553925"/>
                  </a:cubicBezTo>
                  <a:close/>
                  <a:moveTo>
                    <a:pt x="59671" y="501273"/>
                  </a:moveTo>
                  <a:lnTo>
                    <a:pt x="59671" y="522747"/>
                  </a:lnTo>
                  <a:lnTo>
                    <a:pt x="2581" y="522747"/>
                  </a:lnTo>
                  <a:lnTo>
                    <a:pt x="2581" y="533380"/>
                  </a:lnTo>
                  <a:lnTo>
                    <a:pt x="59671" y="533380"/>
                  </a:lnTo>
                  <a:lnTo>
                    <a:pt x="59671" y="549485"/>
                  </a:lnTo>
                  <a:lnTo>
                    <a:pt x="70615" y="549485"/>
                  </a:lnTo>
                  <a:lnTo>
                    <a:pt x="70615" y="533380"/>
                  </a:lnTo>
                  <a:lnTo>
                    <a:pt x="132144" y="533380"/>
                  </a:lnTo>
                  <a:lnTo>
                    <a:pt x="132144" y="549176"/>
                  </a:lnTo>
                  <a:lnTo>
                    <a:pt x="143190" y="549176"/>
                  </a:lnTo>
                  <a:lnTo>
                    <a:pt x="143190" y="533380"/>
                  </a:lnTo>
                  <a:lnTo>
                    <a:pt x="200177" y="533380"/>
                  </a:lnTo>
                  <a:lnTo>
                    <a:pt x="200177" y="522747"/>
                  </a:lnTo>
                  <a:lnTo>
                    <a:pt x="143190" y="522747"/>
                  </a:lnTo>
                  <a:lnTo>
                    <a:pt x="143190" y="501273"/>
                  </a:lnTo>
                  <a:lnTo>
                    <a:pt x="132144" y="501273"/>
                  </a:lnTo>
                  <a:lnTo>
                    <a:pt x="132144" y="522747"/>
                  </a:lnTo>
                  <a:lnTo>
                    <a:pt x="70615" y="522747"/>
                  </a:lnTo>
                  <a:lnTo>
                    <a:pt x="70615" y="501273"/>
                  </a:lnTo>
                  <a:close/>
                  <a:moveTo>
                    <a:pt x="87339" y="352904"/>
                  </a:moveTo>
                  <a:lnTo>
                    <a:pt x="87339" y="363434"/>
                  </a:lnTo>
                  <a:lnTo>
                    <a:pt x="190267" y="363434"/>
                  </a:lnTo>
                  <a:lnTo>
                    <a:pt x="190267" y="352904"/>
                  </a:lnTo>
                  <a:close/>
                  <a:moveTo>
                    <a:pt x="10737" y="286109"/>
                  </a:moveTo>
                  <a:lnTo>
                    <a:pt x="1032" y="288587"/>
                  </a:lnTo>
                  <a:cubicBezTo>
                    <a:pt x="4473" y="301113"/>
                    <a:pt x="8156" y="315773"/>
                    <a:pt x="12079" y="332567"/>
                  </a:cubicBezTo>
                  <a:lnTo>
                    <a:pt x="22402" y="329882"/>
                  </a:lnTo>
                  <a:cubicBezTo>
                    <a:pt x="18548" y="313846"/>
                    <a:pt x="14660" y="299256"/>
                    <a:pt x="10737" y="286109"/>
                  </a:cubicBezTo>
                  <a:close/>
                  <a:moveTo>
                    <a:pt x="63181" y="285077"/>
                  </a:moveTo>
                  <a:cubicBezTo>
                    <a:pt x="59946" y="299530"/>
                    <a:pt x="55439" y="314121"/>
                    <a:pt x="49657" y="328849"/>
                  </a:cubicBezTo>
                  <a:lnTo>
                    <a:pt x="59671" y="331947"/>
                  </a:lnTo>
                  <a:cubicBezTo>
                    <a:pt x="64695" y="317975"/>
                    <a:pt x="69272" y="303315"/>
                    <a:pt x="73402" y="287968"/>
                  </a:cubicBezTo>
                  <a:close/>
                  <a:moveTo>
                    <a:pt x="101689" y="246569"/>
                  </a:moveTo>
                  <a:lnTo>
                    <a:pt x="92604" y="252040"/>
                  </a:lnTo>
                  <a:cubicBezTo>
                    <a:pt x="101895" y="264980"/>
                    <a:pt x="109500" y="276198"/>
                    <a:pt x="115420" y="285696"/>
                  </a:cubicBezTo>
                  <a:lnTo>
                    <a:pt x="125846" y="279502"/>
                  </a:lnTo>
                  <a:cubicBezTo>
                    <a:pt x="118000" y="268215"/>
                    <a:pt x="109947" y="257237"/>
                    <a:pt x="101689" y="246569"/>
                  </a:cubicBezTo>
                  <a:close/>
                  <a:moveTo>
                    <a:pt x="173542" y="245743"/>
                  </a:moveTo>
                  <a:cubicBezTo>
                    <a:pt x="164250" y="261643"/>
                    <a:pt x="154616" y="276852"/>
                    <a:pt x="144636" y="291374"/>
                  </a:cubicBezTo>
                  <a:lnTo>
                    <a:pt x="80525" y="291374"/>
                  </a:lnTo>
                  <a:lnTo>
                    <a:pt x="80525" y="301905"/>
                  </a:lnTo>
                  <a:lnTo>
                    <a:pt x="198319" y="301905"/>
                  </a:lnTo>
                  <a:lnTo>
                    <a:pt x="198319" y="291374"/>
                  </a:lnTo>
                  <a:lnTo>
                    <a:pt x="157334" y="291374"/>
                  </a:lnTo>
                  <a:cubicBezTo>
                    <a:pt x="165731" y="279330"/>
                    <a:pt x="174815" y="265875"/>
                    <a:pt x="184588" y="251009"/>
                  </a:cubicBezTo>
                  <a:close/>
                  <a:moveTo>
                    <a:pt x="67827" y="156921"/>
                  </a:moveTo>
                  <a:cubicBezTo>
                    <a:pt x="45252" y="161258"/>
                    <a:pt x="23194" y="165283"/>
                    <a:pt x="1652" y="169000"/>
                  </a:cubicBezTo>
                  <a:lnTo>
                    <a:pt x="4026" y="179736"/>
                  </a:lnTo>
                  <a:cubicBezTo>
                    <a:pt x="21301" y="176227"/>
                    <a:pt x="42499" y="172304"/>
                    <a:pt x="67620" y="167967"/>
                  </a:cubicBezTo>
                  <a:cubicBezTo>
                    <a:pt x="67551" y="166798"/>
                    <a:pt x="67518" y="165455"/>
                    <a:pt x="67518" y="163941"/>
                  </a:cubicBezTo>
                  <a:cubicBezTo>
                    <a:pt x="67518" y="161532"/>
                    <a:pt x="67620" y="159192"/>
                    <a:pt x="67827" y="156921"/>
                  </a:cubicBezTo>
                  <a:close/>
                  <a:moveTo>
                    <a:pt x="94049" y="117381"/>
                  </a:moveTo>
                  <a:lnTo>
                    <a:pt x="138647" y="117381"/>
                  </a:lnTo>
                  <a:lnTo>
                    <a:pt x="138647" y="149695"/>
                  </a:lnTo>
                  <a:lnTo>
                    <a:pt x="94049" y="149695"/>
                  </a:lnTo>
                  <a:close/>
                  <a:moveTo>
                    <a:pt x="94049" y="75776"/>
                  </a:moveTo>
                  <a:lnTo>
                    <a:pt x="138647" y="75776"/>
                  </a:lnTo>
                  <a:lnTo>
                    <a:pt x="138647" y="107883"/>
                  </a:lnTo>
                  <a:lnTo>
                    <a:pt x="94049" y="107883"/>
                  </a:lnTo>
                  <a:close/>
                  <a:moveTo>
                    <a:pt x="83518" y="65762"/>
                  </a:moveTo>
                  <a:lnTo>
                    <a:pt x="83518" y="159708"/>
                  </a:lnTo>
                  <a:lnTo>
                    <a:pt x="149281" y="159708"/>
                  </a:lnTo>
                  <a:lnTo>
                    <a:pt x="149281" y="65762"/>
                  </a:lnTo>
                  <a:close/>
                  <a:moveTo>
                    <a:pt x="35514" y="3614"/>
                  </a:moveTo>
                  <a:cubicBezTo>
                    <a:pt x="28838" y="19581"/>
                    <a:pt x="20888" y="35376"/>
                    <a:pt x="11665" y="50999"/>
                  </a:cubicBezTo>
                  <a:cubicBezTo>
                    <a:pt x="7399" y="57951"/>
                    <a:pt x="3716" y="62940"/>
                    <a:pt x="619" y="65969"/>
                  </a:cubicBezTo>
                  <a:lnTo>
                    <a:pt x="4439" y="77015"/>
                  </a:lnTo>
                  <a:cubicBezTo>
                    <a:pt x="10427" y="76327"/>
                    <a:pt x="21439" y="75776"/>
                    <a:pt x="37475" y="75364"/>
                  </a:cubicBezTo>
                  <a:cubicBezTo>
                    <a:pt x="29836" y="87615"/>
                    <a:pt x="22987" y="97835"/>
                    <a:pt x="16931" y="106024"/>
                  </a:cubicBezTo>
                  <a:cubicBezTo>
                    <a:pt x="11563" y="113458"/>
                    <a:pt x="7261" y="118379"/>
                    <a:pt x="4026" y="120788"/>
                  </a:cubicBezTo>
                  <a:lnTo>
                    <a:pt x="8672" y="131937"/>
                  </a:lnTo>
                  <a:cubicBezTo>
                    <a:pt x="20509" y="130217"/>
                    <a:pt x="38335" y="128461"/>
                    <a:pt x="62149" y="126673"/>
                  </a:cubicBezTo>
                  <a:cubicBezTo>
                    <a:pt x="62355" y="123231"/>
                    <a:pt x="62768" y="119790"/>
                    <a:pt x="63388" y="116349"/>
                  </a:cubicBezTo>
                  <a:cubicBezTo>
                    <a:pt x="61942" y="116486"/>
                    <a:pt x="59809" y="116693"/>
                    <a:pt x="56987" y="116968"/>
                  </a:cubicBezTo>
                  <a:cubicBezTo>
                    <a:pt x="41639" y="118551"/>
                    <a:pt x="29044" y="119755"/>
                    <a:pt x="19202" y="120581"/>
                  </a:cubicBezTo>
                  <a:cubicBezTo>
                    <a:pt x="36064" y="96355"/>
                    <a:pt x="52204" y="71199"/>
                    <a:pt x="67620" y="45115"/>
                  </a:cubicBezTo>
                  <a:lnTo>
                    <a:pt x="56884" y="40675"/>
                  </a:lnTo>
                  <a:cubicBezTo>
                    <a:pt x="52685" y="48728"/>
                    <a:pt x="48178" y="56815"/>
                    <a:pt x="43360" y="64936"/>
                  </a:cubicBezTo>
                  <a:cubicBezTo>
                    <a:pt x="33036" y="65211"/>
                    <a:pt x="23297" y="65659"/>
                    <a:pt x="14143" y="66278"/>
                  </a:cubicBezTo>
                  <a:cubicBezTo>
                    <a:pt x="25018" y="48452"/>
                    <a:pt x="36030" y="28906"/>
                    <a:pt x="47179" y="7639"/>
                  </a:cubicBezTo>
                  <a:close/>
                  <a:moveTo>
                    <a:pt x="0" y="0"/>
                  </a:moveTo>
                  <a:lnTo>
                    <a:pt x="104063" y="0"/>
                  </a:lnTo>
                  <a:cubicBezTo>
                    <a:pt x="93395" y="24089"/>
                    <a:pt x="80285" y="45528"/>
                    <a:pt x="64730" y="64317"/>
                  </a:cubicBezTo>
                  <a:cubicBezTo>
                    <a:pt x="68584" y="66795"/>
                    <a:pt x="71681" y="69066"/>
                    <a:pt x="74021" y="71130"/>
                  </a:cubicBezTo>
                  <a:cubicBezTo>
                    <a:pt x="82899" y="59705"/>
                    <a:pt x="90711" y="48212"/>
                    <a:pt x="97456" y="36649"/>
                  </a:cubicBezTo>
                  <a:lnTo>
                    <a:pt x="182421" y="36649"/>
                  </a:lnTo>
                  <a:cubicBezTo>
                    <a:pt x="181733" y="82004"/>
                    <a:pt x="180631" y="123576"/>
                    <a:pt x="179117" y="161360"/>
                  </a:cubicBezTo>
                  <a:cubicBezTo>
                    <a:pt x="178910" y="177603"/>
                    <a:pt x="170651" y="185414"/>
                    <a:pt x="154340" y="184795"/>
                  </a:cubicBezTo>
                  <a:cubicBezTo>
                    <a:pt x="143396" y="184795"/>
                    <a:pt x="133589" y="184588"/>
                    <a:pt x="124917" y="184176"/>
                  </a:cubicBezTo>
                  <a:cubicBezTo>
                    <a:pt x="126432" y="188580"/>
                    <a:pt x="127430" y="192401"/>
                    <a:pt x="127911" y="195636"/>
                  </a:cubicBezTo>
                  <a:cubicBezTo>
                    <a:pt x="132384" y="195636"/>
                    <a:pt x="135757" y="195636"/>
                    <a:pt x="138028" y="195636"/>
                  </a:cubicBezTo>
                  <a:cubicBezTo>
                    <a:pt x="140644" y="195636"/>
                    <a:pt x="142949" y="195636"/>
                    <a:pt x="144946" y="195636"/>
                  </a:cubicBezTo>
                  <a:cubicBezTo>
                    <a:pt x="149212" y="195567"/>
                    <a:pt x="152757" y="195498"/>
                    <a:pt x="155578" y="195429"/>
                  </a:cubicBezTo>
                  <a:cubicBezTo>
                    <a:pt x="178498" y="196117"/>
                    <a:pt x="189991" y="184967"/>
                    <a:pt x="190060" y="161980"/>
                  </a:cubicBezTo>
                  <a:cubicBezTo>
                    <a:pt x="191712" y="122130"/>
                    <a:pt x="192917" y="76946"/>
                    <a:pt x="193674" y="26429"/>
                  </a:cubicBezTo>
                  <a:lnTo>
                    <a:pt x="103134" y="26429"/>
                  </a:lnTo>
                  <a:cubicBezTo>
                    <a:pt x="107195" y="19271"/>
                    <a:pt x="111014" y="11665"/>
                    <a:pt x="114594" y="3614"/>
                  </a:cubicBezTo>
                  <a:lnTo>
                    <a:pt x="104063" y="0"/>
                  </a:lnTo>
                  <a:lnTo>
                    <a:pt x="202139" y="0"/>
                  </a:lnTo>
                  <a:lnTo>
                    <a:pt x="202139" y="420732"/>
                  </a:lnTo>
                  <a:lnTo>
                    <a:pt x="68963" y="420732"/>
                  </a:lnTo>
                  <a:lnTo>
                    <a:pt x="68963" y="431364"/>
                  </a:lnTo>
                  <a:lnTo>
                    <a:pt x="202139" y="431364"/>
                  </a:lnTo>
                  <a:lnTo>
                    <a:pt x="202139" y="945026"/>
                  </a:lnTo>
                  <a:lnTo>
                    <a:pt x="10737" y="945026"/>
                  </a:lnTo>
                  <a:cubicBezTo>
                    <a:pt x="45286" y="928095"/>
                    <a:pt x="64488" y="904763"/>
                    <a:pt x="68344" y="875032"/>
                  </a:cubicBezTo>
                  <a:lnTo>
                    <a:pt x="157127" y="875032"/>
                  </a:lnTo>
                  <a:cubicBezTo>
                    <a:pt x="156783" y="886250"/>
                    <a:pt x="156130" y="897365"/>
                    <a:pt x="155166" y="908377"/>
                  </a:cubicBezTo>
                  <a:cubicBezTo>
                    <a:pt x="154752" y="922830"/>
                    <a:pt x="146872" y="929609"/>
                    <a:pt x="131524" y="928715"/>
                  </a:cubicBezTo>
                  <a:cubicBezTo>
                    <a:pt x="126568" y="928715"/>
                    <a:pt x="122990" y="928715"/>
                    <a:pt x="120788" y="928715"/>
                  </a:cubicBezTo>
                  <a:cubicBezTo>
                    <a:pt x="118172" y="928715"/>
                    <a:pt x="115763" y="928681"/>
                    <a:pt x="113561" y="928612"/>
                  </a:cubicBezTo>
                  <a:cubicBezTo>
                    <a:pt x="109087" y="928543"/>
                    <a:pt x="103994" y="928371"/>
                    <a:pt x="98282" y="928095"/>
                  </a:cubicBezTo>
                  <a:cubicBezTo>
                    <a:pt x="99658" y="932363"/>
                    <a:pt x="100587" y="936389"/>
                    <a:pt x="101070" y="940174"/>
                  </a:cubicBezTo>
                  <a:cubicBezTo>
                    <a:pt x="105336" y="940174"/>
                    <a:pt x="108571" y="940174"/>
                    <a:pt x="110773" y="940174"/>
                  </a:cubicBezTo>
                  <a:cubicBezTo>
                    <a:pt x="113389" y="940174"/>
                    <a:pt x="115832" y="940140"/>
                    <a:pt x="118103" y="940071"/>
                  </a:cubicBezTo>
                  <a:cubicBezTo>
                    <a:pt x="122852" y="940003"/>
                    <a:pt x="127670" y="939899"/>
                    <a:pt x="132557" y="939762"/>
                  </a:cubicBezTo>
                  <a:cubicBezTo>
                    <a:pt x="154718" y="939967"/>
                    <a:pt x="166074" y="929438"/>
                    <a:pt x="166625" y="908170"/>
                  </a:cubicBezTo>
                  <a:cubicBezTo>
                    <a:pt x="167657" y="892341"/>
                    <a:pt x="168276" y="877991"/>
                    <a:pt x="168483" y="865121"/>
                  </a:cubicBezTo>
                  <a:lnTo>
                    <a:pt x="69789" y="865121"/>
                  </a:lnTo>
                  <a:cubicBezTo>
                    <a:pt x="70820" y="856380"/>
                    <a:pt x="71441" y="846434"/>
                    <a:pt x="71646" y="835285"/>
                  </a:cubicBezTo>
                  <a:lnTo>
                    <a:pt x="195326" y="835285"/>
                  </a:lnTo>
                  <a:lnTo>
                    <a:pt x="195326" y="825374"/>
                  </a:lnTo>
                  <a:lnTo>
                    <a:pt x="7226" y="825374"/>
                  </a:lnTo>
                  <a:lnTo>
                    <a:pt x="7226" y="835285"/>
                  </a:lnTo>
                  <a:lnTo>
                    <a:pt x="60497" y="835285"/>
                  </a:lnTo>
                  <a:cubicBezTo>
                    <a:pt x="60359" y="864122"/>
                    <a:pt x="56334" y="884976"/>
                    <a:pt x="48418" y="897847"/>
                  </a:cubicBezTo>
                  <a:cubicBezTo>
                    <a:pt x="41329" y="911131"/>
                    <a:pt x="26256" y="923484"/>
                    <a:pt x="3200" y="934909"/>
                  </a:cubicBezTo>
                  <a:cubicBezTo>
                    <a:pt x="6366" y="938626"/>
                    <a:pt x="8878" y="941998"/>
                    <a:pt x="10737" y="945026"/>
                  </a:cubicBezTo>
                  <a:lnTo>
                    <a:pt x="0" y="945026"/>
                  </a:lnTo>
                  <a:lnTo>
                    <a:pt x="0" y="434359"/>
                  </a:lnTo>
                  <a:cubicBezTo>
                    <a:pt x="2959" y="436148"/>
                    <a:pt x="6056" y="438385"/>
                    <a:pt x="9291" y="441069"/>
                  </a:cubicBezTo>
                  <a:cubicBezTo>
                    <a:pt x="25672" y="417049"/>
                    <a:pt x="35478" y="392237"/>
                    <a:pt x="38713" y="366635"/>
                  </a:cubicBezTo>
                  <a:cubicBezTo>
                    <a:pt x="47799" y="379229"/>
                    <a:pt x="57675" y="393820"/>
                    <a:pt x="68344" y="410408"/>
                  </a:cubicBezTo>
                  <a:lnTo>
                    <a:pt x="78047" y="404110"/>
                  </a:lnTo>
                  <a:cubicBezTo>
                    <a:pt x="70408" y="392616"/>
                    <a:pt x="59912" y="377646"/>
                    <a:pt x="46560" y="359202"/>
                  </a:cubicBezTo>
                  <a:lnTo>
                    <a:pt x="39127" y="364157"/>
                  </a:lnTo>
                  <a:cubicBezTo>
                    <a:pt x="40710" y="352526"/>
                    <a:pt x="41915" y="338417"/>
                    <a:pt x="42741" y="321829"/>
                  </a:cubicBezTo>
                  <a:cubicBezTo>
                    <a:pt x="43703" y="300356"/>
                    <a:pt x="44186" y="275407"/>
                    <a:pt x="44186" y="246983"/>
                  </a:cubicBezTo>
                  <a:lnTo>
                    <a:pt x="33242" y="246983"/>
                  </a:lnTo>
                  <a:cubicBezTo>
                    <a:pt x="33242" y="272517"/>
                    <a:pt x="32726" y="297259"/>
                    <a:pt x="31693" y="321210"/>
                  </a:cubicBezTo>
                  <a:cubicBezTo>
                    <a:pt x="31624" y="368631"/>
                    <a:pt x="21061" y="406347"/>
                    <a:pt x="0" y="43435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Freeform 5"/>
          <p:cNvSpPr>
            <a:spLocks/>
          </p:cNvSpPr>
          <p:nvPr/>
        </p:nvSpPr>
        <p:spPr bwMode="auto">
          <a:xfrm>
            <a:off x="-6578075" y="4302789"/>
            <a:ext cx="1260000" cy="1260000"/>
          </a:xfrm>
          <a:prstGeom prst="ellipse">
            <a:avLst/>
          </a:prstGeom>
          <a:solidFill>
            <a:srgbClr val="DE6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-5518456" y="8838661"/>
            <a:ext cx="1260000" cy="1260000"/>
          </a:xfrm>
          <a:prstGeom prst="ellipse">
            <a:avLst/>
          </a:prstGeom>
          <a:solidFill>
            <a:srgbClr val="C83D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9312581" y="8579898"/>
            <a:ext cx="1260000" cy="1260000"/>
          </a:xfrm>
          <a:prstGeom prst="ellipse">
            <a:avLst/>
          </a:prstGeom>
          <a:solidFill>
            <a:srgbClr val="9000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3553356" y="8516390"/>
            <a:ext cx="1260000" cy="1260000"/>
          </a:xfrm>
          <a:prstGeom prst="ellipse">
            <a:avLst/>
          </a:prstGeom>
          <a:solidFill>
            <a:srgbClr val="5528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-2443525" y="5890569"/>
            <a:ext cx="1260000" cy="1260000"/>
          </a:xfrm>
          <a:prstGeom prst="ellipse">
            <a:avLst/>
          </a:prstGeom>
          <a:solidFill>
            <a:srgbClr val="8263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-6001337" y="8308324"/>
            <a:ext cx="1260000" cy="1260000"/>
          </a:xfrm>
          <a:prstGeom prst="ellipse">
            <a:avLst/>
          </a:prstGeom>
          <a:solidFill>
            <a:srgbClr val="A689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-2450576" y="4599652"/>
            <a:ext cx="1260000" cy="1260000"/>
          </a:xfrm>
          <a:prstGeom prst="ellipse">
            <a:avLst/>
          </a:prstGeom>
          <a:solidFill>
            <a:srgbClr val="03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-2615676" y="4599652"/>
            <a:ext cx="1260000" cy="1260000"/>
          </a:xfrm>
          <a:prstGeom prst="ellipse">
            <a:avLst/>
          </a:prstGeom>
          <a:solidFill>
            <a:srgbClr val="FFD3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-2953813" y="4726652"/>
            <a:ext cx="1260000" cy="1260000"/>
          </a:xfrm>
          <a:prstGeom prst="ellipse">
            <a:avLst/>
          </a:prstGeom>
          <a:solidFill>
            <a:srgbClr val="FFC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-1223438" y="4842539"/>
            <a:ext cx="1260000" cy="1260000"/>
          </a:xfrm>
          <a:prstGeom prst="ellipse">
            <a:avLst/>
          </a:prstGeom>
          <a:solidFill>
            <a:srgbClr val="FFD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-1223438" y="5136227"/>
            <a:ext cx="1260000" cy="1260000"/>
          </a:xfrm>
          <a:prstGeom prst="ellipse">
            <a:avLst/>
          </a:prstGeom>
          <a:solidFill>
            <a:srgbClr val="F0C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6"/>
          <p:cNvSpPr>
            <a:spLocks/>
          </p:cNvSpPr>
          <p:nvPr/>
        </p:nvSpPr>
        <p:spPr bwMode="auto">
          <a:xfrm>
            <a:off x="-1223438" y="7628602"/>
            <a:ext cx="1260000" cy="1260000"/>
          </a:xfrm>
          <a:prstGeom prst="ellipse">
            <a:avLst/>
          </a:prstGeom>
          <a:solidFill>
            <a:srgbClr val="E7C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-1223438" y="6712614"/>
            <a:ext cx="1260000" cy="1260000"/>
          </a:xfrm>
          <a:prstGeom prst="ellipse">
            <a:avLst/>
          </a:prstGeom>
          <a:solidFill>
            <a:srgbClr val="F3CD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8"/>
          <p:cNvSpPr>
            <a:spLocks/>
          </p:cNvSpPr>
          <p:nvPr/>
        </p:nvSpPr>
        <p:spPr bwMode="auto">
          <a:xfrm>
            <a:off x="-4847700" y="6457027"/>
            <a:ext cx="1260000" cy="1260000"/>
          </a:xfrm>
          <a:prstGeom prst="ellipse">
            <a:avLst/>
          </a:prstGeom>
          <a:solidFill>
            <a:srgbClr val="FFA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9"/>
          <p:cNvSpPr>
            <a:spLocks/>
          </p:cNvSpPr>
          <p:nvPr/>
        </p:nvSpPr>
        <p:spPr bwMode="auto">
          <a:xfrm>
            <a:off x="-4847700" y="7369839"/>
            <a:ext cx="1260000" cy="1260000"/>
          </a:xfrm>
          <a:prstGeom prst="ellipse">
            <a:avLst/>
          </a:prstGeom>
          <a:solidFill>
            <a:srgbClr val="E49A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/>
          </p:cNvSpPr>
          <p:nvPr/>
        </p:nvSpPr>
        <p:spPr bwMode="auto">
          <a:xfrm>
            <a:off x="-3287188" y="7628602"/>
            <a:ext cx="1260000" cy="1260000"/>
          </a:xfrm>
          <a:prstGeom prst="ellipse">
            <a:avLst/>
          </a:prstGeom>
          <a:solidFill>
            <a:srgbClr val="E4A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-3287188" y="7628602"/>
            <a:ext cx="1260000" cy="1260000"/>
          </a:xfrm>
          <a:prstGeom prst="ellipse">
            <a:avLst/>
          </a:prstGeom>
          <a:solidFill>
            <a:srgbClr val="D695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-1388538" y="7628602"/>
            <a:ext cx="1260000" cy="1260000"/>
          </a:xfrm>
          <a:prstGeom prst="ellipse">
            <a:avLst/>
          </a:prstGeom>
          <a:solidFill>
            <a:srgbClr val="D6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-1223438" y="7628602"/>
            <a:ext cx="1260000" cy="1260000"/>
          </a:xfrm>
          <a:prstGeom prst="ellipse">
            <a:avLst/>
          </a:prstGeom>
          <a:solidFill>
            <a:srgbClr val="DBC0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4"/>
          <p:cNvSpPr>
            <a:spLocks/>
          </p:cNvSpPr>
          <p:nvPr/>
        </p:nvSpPr>
        <p:spPr bwMode="auto">
          <a:xfrm>
            <a:off x="-4270962" y="9479899"/>
            <a:ext cx="1260000" cy="1260000"/>
          </a:xfrm>
          <a:prstGeom prst="ellipse">
            <a:avLst/>
          </a:prstGeom>
          <a:solidFill>
            <a:srgbClr val="588C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>
            <a:off x="-4436062" y="9479899"/>
            <a:ext cx="1260000" cy="1260000"/>
          </a:xfrm>
          <a:prstGeom prst="ellipse">
            <a:avLst/>
          </a:prstGeom>
          <a:solidFill>
            <a:srgbClr val="557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6"/>
          <p:cNvSpPr>
            <a:spLocks/>
          </p:cNvSpPr>
          <p:nvPr/>
        </p:nvSpPr>
        <p:spPr bwMode="auto">
          <a:xfrm>
            <a:off x="-2605675" y="9738661"/>
            <a:ext cx="1260000" cy="1260000"/>
          </a:xfrm>
          <a:prstGeom prst="ellipse">
            <a:avLst/>
          </a:prstGeom>
          <a:solidFill>
            <a:srgbClr val="459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7"/>
          <p:cNvSpPr>
            <a:spLocks/>
          </p:cNvSpPr>
          <p:nvPr/>
        </p:nvSpPr>
        <p:spPr bwMode="auto">
          <a:xfrm>
            <a:off x="-1773227" y="8975884"/>
            <a:ext cx="1260000" cy="1260000"/>
          </a:xfrm>
          <a:prstGeom prst="ellipse">
            <a:avLst/>
          </a:prstGeom>
          <a:solidFill>
            <a:srgbClr val="1471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8"/>
          <p:cNvSpPr>
            <a:spLocks/>
          </p:cNvSpPr>
          <p:nvPr/>
        </p:nvSpPr>
        <p:spPr bwMode="auto">
          <a:xfrm>
            <a:off x="-4777803" y="9400295"/>
            <a:ext cx="1260000" cy="1260000"/>
          </a:xfrm>
          <a:prstGeom prst="ellipse">
            <a:avLst/>
          </a:prstGeom>
          <a:solidFill>
            <a:srgbClr val="4561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9"/>
          <p:cNvSpPr>
            <a:spLocks/>
          </p:cNvSpPr>
          <p:nvPr/>
        </p:nvSpPr>
        <p:spPr bwMode="auto">
          <a:xfrm>
            <a:off x="-2450576" y="4599651"/>
            <a:ext cx="1260000" cy="1260000"/>
          </a:xfrm>
          <a:prstGeom prst="ellipse">
            <a:avLst/>
          </a:prstGeom>
          <a:solidFill>
            <a:srgbClr val="FFF8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0"/>
          <p:cNvSpPr>
            <a:spLocks/>
          </p:cNvSpPr>
          <p:nvPr/>
        </p:nvSpPr>
        <p:spPr bwMode="auto">
          <a:xfrm>
            <a:off x="-1639363" y="5147339"/>
            <a:ext cx="1260000" cy="1260000"/>
          </a:xfrm>
          <a:prstGeom prst="ellipse">
            <a:avLst/>
          </a:prstGeom>
          <a:solidFill>
            <a:srgbClr val="FFF8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1"/>
          <p:cNvSpPr>
            <a:spLocks/>
          </p:cNvSpPr>
          <p:nvPr/>
        </p:nvSpPr>
        <p:spPr bwMode="auto">
          <a:xfrm>
            <a:off x="-844026" y="3491577"/>
            <a:ext cx="1260000" cy="1260000"/>
          </a:xfrm>
          <a:prstGeom prst="ellipse">
            <a:avLst/>
          </a:prstGeom>
          <a:solidFill>
            <a:srgbClr val="C597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2"/>
          <p:cNvSpPr>
            <a:spLocks/>
          </p:cNvSpPr>
          <p:nvPr/>
        </p:nvSpPr>
        <p:spPr bwMode="auto">
          <a:xfrm>
            <a:off x="-9676119" y="8222711"/>
            <a:ext cx="1260000" cy="1260000"/>
          </a:xfrm>
          <a:prstGeom prst="ellipse">
            <a:avLst/>
          </a:prstGeom>
          <a:solidFill>
            <a:srgbClr val="D90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3"/>
          <p:cNvSpPr>
            <a:spLocks/>
          </p:cNvSpPr>
          <p:nvPr/>
        </p:nvSpPr>
        <p:spPr bwMode="auto">
          <a:xfrm>
            <a:off x="-2443525" y="5120632"/>
            <a:ext cx="1260000" cy="1260000"/>
          </a:xfrm>
          <a:prstGeom prst="ellipse">
            <a:avLst/>
          </a:prstGeom>
          <a:solidFill>
            <a:srgbClr val="D1A8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4"/>
          <p:cNvSpPr>
            <a:spLocks/>
          </p:cNvSpPr>
          <p:nvPr/>
        </p:nvSpPr>
        <p:spPr bwMode="auto">
          <a:xfrm>
            <a:off x="-9312581" y="8579898"/>
            <a:ext cx="1260000" cy="1260000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5"/>
          <p:cNvSpPr>
            <a:spLocks/>
          </p:cNvSpPr>
          <p:nvPr/>
        </p:nvSpPr>
        <p:spPr bwMode="auto">
          <a:xfrm>
            <a:off x="-4270962" y="9479899"/>
            <a:ext cx="1260000" cy="1260000"/>
          </a:xfrm>
          <a:prstGeom prst="ellipse">
            <a:avLst/>
          </a:prstGeom>
          <a:solidFill>
            <a:srgbClr val="90A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6"/>
          <p:cNvSpPr>
            <a:spLocks/>
          </p:cNvSpPr>
          <p:nvPr/>
        </p:nvSpPr>
        <p:spPr bwMode="auto">
          <a:xfrm>
            <a:off x="-2776901" y="7974957"/>
            <a:ext cx="1260000" cy="1260000"/>
          </a:xfrm>
          <a:prstGeom prst="ellipse">
            <a:avLst/>
          </a:prstGeom>
          <a:solidFill>
            <a:srgbClr val="B9AB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7"/>
          <p:cNvSpPr>
            <a:spLocks/>
          </p:cNvSpPr>
          <p:nvPr/>
        </p:nvSpPr>
        <p:spPr bwMode="auto">
          <a:xfrm>
            <a:off x="-743537" y="9738661"/>
            <a:ext cx="1260000" cy="1260000"/>
          </a:xfrm>
          <a:prstGeom prst="ellipse">
            <a:avLst/>
          </a:prstGeom>
          <a:solidFill>
            <a:srgbClr val="0079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8"/>
          <p:cNvSpPr>
            <a:spLocks/>
          </p:cNvSpPr>
          <p:nvPr/>
        </p:nvSpPr>
        <p:spPr bwMode="auto">
          <a:xfrm>
            <a:off x="-4682600" y="5285452"/>
            <a:ext cx="1260000" cy="1260000"/>
          </a:xfrm>
          <a:prstGeom prst="ellipse">
            <a:avLst/>
          </a:prstGeom>
          <a:solidFill>
            <a:srgbClr val="FFA6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9"/>
          <p:cNvSpPr>
            <a:spLocks/>
          </p:cNvSpPr>
          <p:nvPr/>
        </p:nvSpPr>
        <p:spPr bwMode="auto">
          <a:xfrm>
            <a:off x="-6479651" y="4302789"/>
            <a:ext cx="1260000" cy="1260000"/>
          </a:xfrm>
          <a:prstGeom prst="ellipse">
            <a:avLst/>
          </a:prstGeom>
          <a:solidFill>
            <a:srgbClr val="AB3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0"/>
          <p:cNvSpPr>
            <a:spLocks/>
          </p:cNvSpPr>
          <p:nvPr/>
        </p:nvSpPr>
        <p:spPr bwMode="auto">
          <a:xfrm>
            <a:off x="-5417613" y="6982489"/>
            <a:ext cx="1260000" cy="1260000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1"/>
          <p:cNvSpPr>
            <a:spLocks/>
          </p:cNvSpPr>
          <p:nvPr/>
        </p:nvSpPr>
        <p:spPr bwMode="auto">
          <a:xfrm>
            <a:off x="-5518456" y="6755861"/>
            <a:ext cx="1260000" cy="1260000"/>
          </a:xfrm>
          <a:prstGeom prst="ellipse">
            <a:avLst/>
          </a:prstGeom>
          <a:solidFill>
            <a:srgbClr val="F65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2"/>
          <p:cNvSpPr>
            <a:spLocks/>
          </p:cNvSpPr>
          <p:nvPr/>
        </p:nvSpPr>
        <p:spPr bwMode="auto">
          <a:xfrm>
            <a:off x="-5518456" y="8838661"/>
            <a:ext cx="1260000" cy="1260000"/>
          </a:xfrm>
          <a:prstGeom prst="ellipse">
            <a:avLst/>
          </a:prstGeom>
          <a:solidFill>
            <a:srgbClr val="AF2B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3"/>
          <p:cNvSpPr>
            <a:spLocks/>
          </p:cNvSpPr>
          <p:nvPr/>
        </p:nvSpPr>
        <p:spPr bwMode="auto">
          <a:xfrm>
            <a:off x="-3553356" y="8516390"/>
            <a:ext cx="1260000" cy="1260000"/>
          </a:xfrm>
          <a:prstGeom prst="ellipse">
            <a:avLst/>
          </a:prstGeom>
          <a:solidFill>
            <a:srgbClr val="501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4"/>
          <p:cNvSpPr>
            <a:spLocks/>
          </p:cNvSpPr>
          <p:nvPr/>
        </p:nvSpPr>
        <p:spPr bwMode="auto">
          <a:xfrm>
            <a:off x="-6001337" y="8308323"/>
            <a:ext cx="1260000" cy="1260000"/>
          </a:xfrm>
          <a:prstGeom prst="ellipse">
            <a:avLst/>
          </a:prstGeom>
          <a:solidFill>
            <a:srgbClr val="FF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5"/>
          <p:cNvSpPr>
            <a:spLocks/>
          </p:cNvSpPr>
          <p:nvPr/>
        </p:nvSpPr>
        <p:spPr bwMode="auto">
          <a:xfrm>
            <a:off x="-10617506" y="8579898"/>
            <a:ext cx="1260000" cy="1260000"/>
          </a:xfrm>
          <a:prstGeom prst="ellipse">
            <a:avLst/>
          </a:prstGeom>
          <a:solidFill>
            <a:srgbClr val="D301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6"/>
          <p:cNvSpPr>
            <a:spLocks/>
          </p:cNvSpPr>
          <p:nvPr/>
        </p:nvSpPr>
        <p:spPr bwMode="auto">
          <a:xfrm>
            <a:off x="-10344456" y="8579898"/>
            <a:ext cx="1260000" cy="1260000"/>
          </a:xfrm>
          <a:prstGeom prst="ellipse">
            <a:avLst/>
          </a:prstGeom>
          <a:solidFill>
            <a:srgbClr val="AB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7"/>
          <p:cNvSpPr>
            <a:spLocks/>
          </p:cNvSpPr>
          <p:nvPr/>
        </p:nvSpPr>
        <p:spPr bwMode="auto">
          <a:xfrm>
            <a:off x="-9620556" y="10664286"/>
            <a:ext cx="1260000" cy="1260000"/>
          </a:xfrm>
          <a:prstGeom prst="ellipse">
            <a:avLst/>
          </a:prstGeom>
          <a:solidFill>
            <a:srgbClr val="B400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8"/>
          <p:cNvSpPr>
            <a:spLocks/>
          </p:cNvSpPr>
          <p:nvPr/>
        </p:nvSpPr>
        <p:spPr bwMode="auto">
          <a:xfrm>
            <a:off x="-643525" y="8448024"/>
            <a:ext cx="1260000" cy="1260000"/>
          </a:xfrm>
          <a:prstGeom prst="ellipse">
            <a:avLst/>
          </a:prstGeom>
          <a:solidFill>
            <a:srgbClr val="87B9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9"/>
          <p:cNvSpPr>
            <a:spLocks/>
          </p:cNvSpPr>
          <p:nvPr/>
        </p:nvSpPr>
        <p:spPr bwMode="auto">
          <a:xfrm>
            <a:off x="-643525" y="8789336"/>
            <a:ext cx="1260000" cy="1260000"/>
          </a:xfrm>
          <a:prstGeom prst="ellipse">
            <a:avLst/>
          </a:prstGeom>
          <a:solidFill>
            <a:srgbClr val="7FB7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0"/>
          <p:cNvSpPr>
            <a:spLocks/>
          </p:cNvSpPr>
          <p:nvPr/>
        </p:nvSpPr>
        <p:spPr bwMode="auto">
          <a:xfrm>
            <a:off x="-5902687" y="7419549"/>
            <a:ext cx="1260000" cy="1260000"/>
          </a:xfrm>
          <a:prstGeom prst="ellipse">
            <a:avLst/>
          </a:prstGeom>
          <a:solidFill>
            <a:srgbClr val="FF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1"/>
          <p:cNvSpPr>
            <a:spLocks/>
          </p:cNvSpPr>
          <p:nvPr/>
        </p:nvSpPr>
        <p:spPr bwMode="auto">
          <a:xfrm>
            <a:off x="-7106824" y="8381650"/>
            <a:ext cx="1260000" cy="1260000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2"/>
          <p:cNvSpPr>
            <a:spLocks/>
          </p:cNvSpPr>
          <p:nvPr/>
        </p:nvSpPr>
        <p:spPr bwMode="auto">
          <a:xfrm>
            <a:off x="-3684007" y="6428556"/>
            <a:ext cx="1260000" cy="1260000"/>
          </a:xfrm>
          <a:prstGeom prst="ellipse">
            <a:avLst/>
          </a:prstGeom>
          <a:solidFill>
            <a:srgbClr val="FF79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3"/>
          <p:cNvSpPr>
            <a:spLocks/>
          </p:cNvSpPr>
          <p:nvPr/>
        </p:nvSpPr>
        <p:spPr bwMode="auto">
          <a:xfrm>
            <a:off x="-8187800" y="6198264"/>
            <a:ext cx="1260000" cy="1260000"/>
          </a:xfrm>
          <a:prstGeom prst="ellipse">
            <a:avLst/>
          </a:prstGeom>
          <a:solidFill>
            <a:srgbClr val="FF76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4"/>
          <p:cNvSpPr>
            <a:spLocks/>
          </p:cNvSpPr>
          <p:nvPr/>
        </p:nvSpPr>
        <p:spPr bwMode="auto">
          <a:xfrm>
            <a:off x="-9147481" y="7914736"/>
            <a:ext cx="1260000" cy="1260000"/>
          </a:xfrm>
          <a:prstGeom prst="ellipse">
            <a:avLst/>
          </a:prstGeom>
          <a:solidFill>
            <a:srgbClr val="FF3D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5"/>
          <p:cNvSpPr>
            <a:spLocks/>
          </p:cNvSpPr>
          <p:nvPr/>
        </p:nvSpPr>
        <p:spPr bwMode="auto">
          <a:xfrm>
            <a:off x="-9147481" y="7760748"/>
            <a:ext cx="1260000" cy="1260000"/>
          </a:xfrm>
          <a:prstGeom prst="ellipse">
            <a:avLst/>
          </a:prstGeom>
          <a:solidFill>
            <a:srgbClr val="FF38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6"/>
          <p:cNvSpPr>
            <a:spLocks/>
          </p:cNvSpPr>
          <p:nvPr/>
        </p:nvSpPr>
        <p:spPr bwMode="auto">
          <a:xfrm>
            <a:off x="-6504347" y="7165188"/>
            <a:ext cx="1260000" cy="1260000"/>
          </a:xfrm>
          <a:prstGeom prst="ellipse">
            <a:avLst/>
          </a:prstGeom>
          <a:solidFill>
            <a:srgbClr val="FF4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7"/>
          <p:cNvSpPr>
            <a:spLocks/>
          </p:cNvSpPr>
          <p:nvPr/>
        </p:nvSpPr>
        <p:spPr bwMode="auto">
          <a:xfrm>
            <a:off x="-3690357" y="6596831"/>
            <a:ext cx="1260000" cy="1260000"/>
          </a:xfrm>
          <a:prstGeom prst="ellipse">
            <a:avLst/>
          </a:prstGeom>
          <a:solidFill>
            <a:srgbClr val="FF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8"/>
          <p:cNvSpPr>
            <a:spLocks/>
          </p:cNvSpPr>
          <p:nvPr/>
        </p:nvSpPr>
        <p:spPr bwMode="auto">
          <a:xfrm>
            <a:off x="-5518456" y="8838661"/>
            <a:ext cx="1260000" cy="1260000"/>
          </a:xfrm>
          <a:prstGeom prst="ellipse">
            <a:avLst/>
          </a:prstGeom>
          <a:solidFill>
            <a:srgbClr val="A32D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9"/>
          <p:cNvSpPr>
            <a:spLocks/>
          </p:cNvSpPr>
          <p:nvPr/>
        </p:nvSpPr>
        <p:spPr bwMode="auto">
          <a:xfrm>
            <a:off x="-5688319" y="8838661"/>
            <a:ext cx="1260000" cy="1260000"/>
          </a:xfrm>
          <a:prstGeom prst="ellipse">
            <a:avLst/>
          </a:prstGeom>
          <a:solidFill>
            <a:srgbClr val="A31E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0"/>
          <p:cNvSpPr>
            <a:spLocks/>
          </p:cNvSpPr>
          <p:nvPr/>
        </p:nvSpPr>
        <p:spPr bwMode="auto">
          <a:xfrm>
            <a:off x="-3927781" y="9094248"/>
            <a:ext cx="1260000" cy="1260000"/>
          </a:xfrm>
          <a:prstGeom prst="ellipse">
            <a:avLst/>
          </a:prstGeom>
          <a:solidFill>
            <a:srgbClr val="923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1"/>
          <p:cNvSpPr>
            <a:spLocks/>
          </p:cNvSpPr>
          <p:nvPr/>
        </p:nvSpPr>
        <p:spPr bwMode="auto">
          <a:xfrm>
            <a:off x="-3721406" y="9094248"/>
            <a:ext cx="1260000" cy="1260000"/>
          </a:xfrm>
          <a:prstGeom prst="ellipse">
            <a:avLst/>
          </a:prstGeom>
          <a:solidFill>
            <a:srgbClr val="6817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2"/>
          <p:cNvSpPr>
            <a:spLocks/>
          </p:cNvSpPr>
          <p:nvPr/>
        </p:nvSpPr>
        <p:spPr bwMode="auto">
          <a:xfrm>
            <a:off x="-3884254" y="8710229"/>
            <a:ext cx="1260000" cy="1260000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3"/>
          <p:cNvSpPr>
            <a:spLocks/>
          </p:cNvSpPr>
          <p:nvPr/>
        </p:nvSpPr>
        <p:spPr bwMode="auto">
          <a:xfrm>
            <a:off x="-6891644" y="10923049"/>
            <a:ext cx="1260000" cy="1260000"/>
          </a:xfrm>
          <a:prstGeom prst="ellipse">
            <a:avLst/>
          </a:prstGeom>
          <a:solidFill>
            <a:srgbClr val="9D11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4"/>
          <p:cNvSpPr>
            <a:spLocks/>
          </p:cNvSpPr>
          <p:nvPr/>
        </p:nvSpPr>
        <p:spPr bwMode="auto">
          <a:xfrm>
            <a:off x="-7417106" y="7738523"/>
            <a:ext cx="1260000" cy="1260000"/>
          </a:xfrm>
          <a:prstGeom prst="ellipse">
            <a:avLst/>
          </a:prstGeom>
          <a:solidFill>
            <a:srgbClr val="E4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5"/>
          <p:cNvSpPr>
            <a:spLocks/>
          </p:cNvSpPr>
          <p:nvPr/>
        </p:nvSpPr>
        <p:spPr bwMode="auto">
          <a:xfrm>
            <a:off x="-9147481" y="7746461"/>
            <a:ext cx="1260000" cy="1260000"/>
          </a:xfrm>
          <a:prstGeom prst="ellipse">
            <a:avLst/>
          </a:prstGeom>
          <a:solidFill>
            <a:srgbClr val="EA24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66"/>
          <p:cNvSpPr>
            <a:spLocks/>
          </p:cNvSpPr>
          <p:nvPr/>
        </p:nvSpPr>
        <p:spPr bwMode="auto">
          <a:xfrm>
            <a:off x="-7417106" y="8838661"/>
            <a:ext cx="1260000" cy="1260000"/>
          </a:xfrm>
          <a:prstGeom prst="ellipse">
            <a:avLst/>
          </a:prstGeom>
          <a:solidFill>
            <a:srgbClr val="C524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67"/>
          <p:cNvSpPr>
            <a:spLocks/>
          </p:cNvSpPr>
          <p:nvPr/>
        </p:nvSpPr>
        <p:spPr bwMode="auto">
          <a:xfrm>
            <a:off x="-9312581" y="8579898"/>
            <a:ext cx="1260000" cy="1260000"/>
          </a:xfrm>
          <a:prstGeom prst="ellipse">
            <a:avLst/>
          </a:prstGeom>
          <a:solidFill>
            <a:srgbClr val="C506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8"/>
          <p:cNvSpPr>
            <a:spLocks/>
          </p:cNvSpPr>
          <p:nvPr/>
        </p:nvSpPr>
        <p:spPr bwMode="auto">
          <a:xfrm>
            <a:off x="-7548869" y="9751473"/>
            <a:ext cx="1260000" cy="1260000"/>
          </a:xfrm>
          <a:prstGeom prst="ellipse">
            <a:avLst/>
          </a:prstGeom>
          <a:solidFill>
            <a:srgbClr val="AF0D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69"/>
          <p:cNvSpPr>
            <a:spLocks/>
          </p:cNvSpPr>
          <p:nvPr/>
        </p:nvSpPr>
        <p:spPr bwMode="auto">
          <a:xfrm>
            <a:off x="-9312581" y="9751473"/>
            <a:ext cx="1260000" cy="1260000"/>
          </a:xfrm>
          <a:prstGeom prst="ellipse">
            <a:avLst/>
          </a:prstGeom>
          <a:solidFill>
            <a:srgbClr val="BC0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0"/>
          <p:cNvSpPr>
            <a:spLocks/>
          </p:cNvSpPr>
          <p:nvPr/>
        </p:nvSpPr>
        <p:spPr bwMode="auto">
          <a:xfrm>
            <a:off x="-3666205" y="9857611"/>
            <a:ext cx="1260000" cy="1260000"/>
          </a:xfrm>
          <a:prstGeom prst="ellipse">
            <a:avLst/>
          </a:prstGeom>
          <a:solidFill>
            <a:srgbClr val="F65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1"/>
          <p:cNvSpPr>
            <a:spLocks/>
          </p:cNvSpPr>
          <p:nvPr/>
        </p:nvSpPr>
        <p:spPr bwMode="auto">
          <a:xfrm>
            <a:off x="-844026" y="3405852"/>
            <a:ext cx="1260000" cy="1260000"/>
          </a:xfrm>
          <a:prstGeom prst="ellipse">
            <a:avLst/>
          </a:prstGeom>
          <a:solidFill>
            <a:srgbClr val="FFD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2"/>
          <p:cNvSpPr>
            <a:spLocks/>
          </p:cNvSpPr>
          <p:nvPr/>
        </p:nvSpPr>
        <p:spPr bwMode="auto">
          <a:xfrm>
            <a:off x="-1053576" y="3491577"/>
            <a:ext cx="1260000" cy="1260000"/>
          </a:xfrm>
          <a:prstGeom prst="ellipse">
            <a:avLst/>
          </a:prstGeom>
          <a:solidFill>
            <a:srgbClr val="FFCA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3"/>
          <p:cNvSpPr>
            <a:spLocks/>
          </p:cNvSpPr>
          <p:nvPr/>
        </p:nvSpPr>
        <p:spPr bwMode="auto">
          <a:xfrm>
            <a:off x="-2450576" y="3502689"/>
            <a:ext cx="1260000" cy="1260000"/>
          </a:xfrm>
          <a:prstGeom prst="ellipse">
            <a:avLst/>
          </a:prstGeom>
          <a:solidFill>
            <a:srgbClr val="FFC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74"/>
          <p:cNvSpPr>
            <a:spLocks/>
          </p:cNvSpPr>
          <p:nvPr/>
        </p:nvSpPr>
        <p:spPr bwMode="auto">
          <a:xfrm>
            <a:off x="-4682600" y="4963188"/>
            <a:ext cx="1260000" cy="1260000"/>
          </a:xfrm>
          <a:prstGeom prst="ellipse">
            <a:avLst/>
          </a:prstGeom>
          <a:solidFill>
            <a:srgbClr val="FFA8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75"/>
          <p:cNvSpPr>
            <a:spLocks/>
          </p:cNvSpPr>
          <p:nvPr/>
        </p:nvSpPr>
        <p:spPr bwMode="auto">
          <a:xfrm>
            <a:off x="-5884338" y="4471064"/>
            <a:ext cx="1260000" cy="1260000"/>
          </a:xfrm>
          <a:prstGeom prst="ellipse">
            <a:avLst/>
          </a:prstGeom>
          <a:solidFill>
            <a:srgbClr val="FF92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76"/>
          <p:cNvSpPr>
            <a:spLocks/>
          </p:cNvSpPr>
          <p:nvPr/>
        </p:nvSpPr>
        <p:spPr bwMode="auto">
          <a:xfrm>
            <a:off x="-4682600" y="4869527"/>
            <a:ext cx="1260000" cy="1260000"/>
          </a:xfrm>
          <a:prstGeom prst="ellipse">
            <a:avLst/>
          </a:prstGeom>
          <a:solidFill>
            <a:srgbClr val="FFB1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77"/>
          <p:cNvSpPr>
            <a:spLocks/>
          </p:cNvSpPr>
          <p:nvPr/>
        </p:nvSpPr>
        <p:spPr bwMode="auto">
          <a:xfrm>
            <a:off x="-6578075" y="4302789"/>
            <a:ext cx="1260000" cy="1260000"/>
          </a:xfrm>
          <a:prstGeom prst="ellipse">
            <a:avLst/>
          </a:prstGeom>
          <a:solidFill>
            <a:srgbClr val="F879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78"/>
          <p:cNvSpPr>
            <a:spLocks/>
          </p:cNvSpPr>
          <p:nvPr/>
        </p:nvSpPr>
        <p:spPr bwMode="auto">
          <a:xfrm>
            <a:off x="-4847700" y="5285452"/>
            <a:ext cx="1260000" cy="1260000"/>
          </a:xfrm>
          <a:prstGeom prst="ellipse">
            <a:avLst/>
          </a:prstGeom>
          <a:solidFill>
            <a:srgbClr val="FF9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79"/>
          <p:cNvSpPr>
            <a:spLocks/>
          </p:cNvSpPr>
          <p:nvPr/>
        </p:nvSpPr>
        <p:spPr bwMode="auto">
          <a:xfrm>
            <a:off x="-6578075" y="5285452"/>
            <a:ext cx="1260000" cy="1260000"/>
          </a:xfrm>
          <a:prstGeom prst="ellipse">
            <a:avLst/>
          </a:prstGeom>
          <a:solidFill>
            <a:srgbClr val="FF90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0"/>
          <p:cNvSpPr>
            <a:spLocks/>
          </p:cNvSpPr>
          <p:nvPr/>
        </p:nvSpPr>
        <p:spPr bwMode="auto">
          <a:xfrm>
            <a:off x="-9676119" y="8002048"/>
            <a:ext cx="1260000" cy="1260000"/>
          </a:xfrm>
          <a:prstGeom prst="ellipse">
            <a:avLst/>
          </a:prstGeom>
          <a:solidFill>
            <a:srgbClr val="F014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1"/>
          <p:cNvSpPr>
            <a:spLocks/>
          </p:cNvSpPr>
          <p:nvPr/>
        </p:nvSpPr>
        <p:spPr bwMode="auto">
          <a:xfrm>
            <a:off x="-10531781" y="8222711"/>
            <a:ext cx="1260000" cy="1260000"/>
          </a:xfrm>
          <a:prstGeom prst="ellipse">
            <a:avLst/>
          </a:prstGeom>
          <a:solidFill>
            <a:srgbClr val="D1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2"/>
          <p:cNvSpPr>
            <a:spLocks/>
          </p:cNvSpPr>
          <p:nvPr/>
        </p:nvSpPr>
        <p:spPr bwMode="auto">
          <a:xfrm>
            <a:off x="-2443525" y="5120632"/>
            <a:ext cx="1260000" cy="1260000"/>
          </a:xfrm>
          <a:prstGeom prst="ellipse">
            <a:avLst/>
          </a:prstGeom>
          <a:solidFill>
            <a:srgbClr val="ECC2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3"/>
          <p:cNvSpPr>
            <a:spLocks/>
          </p:cNvSpPr>
          <p:nvPr/>
        </p:nvSpPr>
        <p:spPr bwMode="auto">
          <a:xfrm>
            <a:off x="-2443525" y="5777856"/>
            <a:ext cx="1260000" cy="1260000"/>
          </a:xfrm>
          <a:prstGeom prst="ellipse">
            <a:avLst/>
          </a:prstGeom>
          <a:solidFill>
            <a:srgbClr val="F0CD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84"/>
          <p:cNvSpPr>
            <a:spLocks/>
          </p:cNvSpPr>
          <p:nvPr/>
        </p:nvSpPr>
        <p:spPr bwMode="auto">
          <a:xfrm>
            <a:off x="-5017563" y="7369839"/>
            <a:ext cx="1260000" cy="1260000"/>
          </a:xfrm>
          <a:prstGeom prst="ellipse">
            <a:avLst/>
          </a:prstGeom>
          <a:solidFill>
            <a:srgbClr val="E276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85"/>
          <p:cNvSpPr>
            <a:spLocks/>
          </p:cNvSpPr>
          <p:nvPr/>
        </p:nvSpPr>
        <p:spPr bwMode="auto">
          <a:xfrm>
            <a:off x="-6746350" y="7369839"/>
            <a:ext cx="1260000" cy="1260000"/>
          </a:xfrm>
          <a:prstGeom prst="ellipse">
            <a:avLst/>
          </a:prstGeom>
          <a:solidFill>
            <a:srgbClr val="F87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86"/>
          <p:cNvSpPr>
            <a:spLocks/>
          </p:cNvSpPr>
          <p:nvPr/>
        </p:nvSpPr>
        <p:spPr bwMode="auto">
          <a:xfrm>
            <a:off x="-3624569" y="7014623"/>
            <a:ext cx="1260000" cy="1260000"/>
          </a:xfrm>
          <a:prstGeom prst="ellipse">
            <a:avLst/>
          </a:prstGeom>
          <a:solidFill>
            <a:srgbClr val="CD6F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87"/>
          <p:cNvSpPr>
            <a:spLocks/>
          </p:cNvSpPr>
          <p:nvPr/>
        </p:nvSpPr>
        <p:spPr bwMode="auto">
          <a:xfrm>
            <a:off x="-5518456" y="6755861"/>
            <a:ext cx="1260000" cy="1260000"/>
          </a:xfrm>
          <a:prstGeom prst="ellipse">
            <a:avLst/>
          </a:prstGeom>
          <a:solidFill>
            <a:srgbClr val="E753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88"/>
          <p:cNvSpPr>
            <a:spLocks/>
          </p:cNvSpPr>
          <p:nvPr/>
        </p:nvSpPr>
        <p:spPr bwMode="auto">
          <a:xfrm>
            <a:off x="-3789669" y="7927436"/>
            <a:ext cx="1260000" cy="1260000"/>
          </a:xfrm>
          <a:prstGeom prst="ellipse">
            <a:avLst/>
          </a:prstGeom>
          <a:solidFill>
            <a:srgbClr val="AF43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89"/>
          <p:cNvSpPr>
            <a:spLocks/>
          </p:cNvSpPr>
          <p:nvPr/>
        </p:nvSpPr>
        <p:spPr bwMode="auto">
          <a:xfrm>
            <a:off x="-5518456" y="7927436"/>
            <a:ext cx="1260000" cy="1260000"/>
          </a:xfrm>
          <a:prstGeom prst="ellipse">
            <a:avLst/>
          </a:prstGeom>
          <a:solidFill>
            <a:srgbClr val="C23D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0"/>
          <p:cNvSpPr>
            <a:spLocks/>
          </p:cNvSpPr>
          <p:nvPr/>
        </p:nvSpPr>
        <p:spPr bwMode="auto">
          <a:xfrm>
            <a:off x="-2372312" y="8079724"/>
            <a:ext cx="1260000" cy="1260000"/>
          </a:xfrm>
          <a:prstGeom prst="ellipse">
            <a:avLst/>
          </a:prstGeom>
          <a:solidFill>
            <a:srgbClr val="B1B4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1"/>
          <p:cNvSpPr>
            <a:spLocks/>
          </p:cNvSpPr>
          <p:nvPr/>
        </p:nvSpPr>
        <p:spPr bwMode="auto">
          <a:xfrm>
            <a:off x="-2608625" y="7579669"/>
            <a:ext cx="1260000" cy="1260000"/>
          </a:xfrm>
          <a:prstGeom prst="ellipse">
            <a:avLst/>
          </a:prstGeom>
          <a:solidFill>
            <a:srgbClr val="CAB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2"/>
          <p:cNvSpPr>
            <a:spLocks/>
          </p:cNvSpPr>
          <p:nvPr/>
        </p:nvSpPr>
        <p:spPr bwMode="auto">
          <a:xfrm>
            <a:off x="-2372312" y="8184499"/>
            <a:ext cx="1260000" cy="126000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3"/>
          <p:cNvSpPr>
            <a:spLocks/>
          </p:cNvSpPr>
          <p:nvPr/>
        </p:nvSpPr>
        <p:spPr bwMode="auto">
          <a:xfrm>
            <a:off x="-2776900" y="7974957"/>
            <a:ext cx="1260000" cy="1260000"/>
          </a:xfrm>
          <a:prstGeom prst="ellipse">
            <a:avLst/>
          </a:prstGeom>
          <a:solidFill>
            <a:srgbClr val="B4AB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94"/>
          <p:cNvSpPr>
            <a:spLocks/>
          </p:cNvSpPr>
          <p:nvPr/>
        </p:nvSpPr>
        <p:spPr bwMode="auto">
          <a:xfrm>
            <a:off x="-2542175" y="8568674"/>
            <a:ext cx="1260000" cy="1260000"/>
          </a:xfrm>
          <a:prstGeom prst="ellipse">
            <a:avLst/>
          </a:prstGeom>
          <a:solidFill>
            <a:srgbClr val="7497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95"/>
          <p:cNvSpPr>
            <a:spLocks/>
          </p:cNvSpPr>
          <p:nvPr/>
        </p:nvSpPr>
        <p:spPr bwMode="auto">
          <a:xfrm>
            <a:off x="-4270962" y="8568674"/>
            <a:ext cx="1260000" cy="1260000"/>
          </a:xfrm>
          <a:prstGeom prst="ellipse">
            <a:avLst/>
          </a:prstGeom>
          <a:solidFill>
            <a:srgbClr val="879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96"/>
          <p:cNvSpPr>
            <a:spLocks/>
          </p:cNvSpPr>
          <p:nvPr/>
        </p:nvSpPr>
        <p:spPr bwMode="auto">
          <a:xfrm>
            <a:off x="-6166437" y="8308324"/>
            <a:ext cx="1260000" cy="1260000"/>
          </a:xfrm>
          <a:prstGeom prst="ellipse">
            <a:avLst/>
          </a:prstGeom>
          <a:solidFill>
            <a:srgbClr val="A689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97"/>
          <p:cNvSpPr>
            <a:spLocks/>
          </p:cNvSpPr>
          <p:nvPr/>
        </p:nvSpPr>
        <p:spPr bwMode="auto">
          <a:xfrm>
            <a:off x="-3388256" y="7603578"/>
            <a:ext cx="1260000" cy="1260000"/>
          </a:xfrm>
          <a:prstGeom prst="ellipse">
            <a:avLst/>
          </a:prstGeom>
          <a:solidFill>
            <a:srgbClr val="A36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98"/>
          <p:cNvSpPr>
            <a:spLocks/>
          </p:cNvSpPr>
          <p:nvPr/>
        </p:nvSpPr>
        <p:spPr bwMode="auto">
          <a:xfrm>
            <a:off x="-6166437" y="9479899"/>
            <a:ext cx="1260000" cy="1260000"/>
          </a:xfrm>
          <a:prstGeom prst="ellipse">
            <a:avLst/>
          </a:prstGeom>
          <a:solidFill>
            <a:srgbClr val="827F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99"/>
          <p:cNvSpPr>
            <a:spLocks/>
          </p:cNvSpPr>
          <p:nvPr/>
        </p:nvSpPr>
        <p:spPr bwMode="auto">
          <a:xfrm>
            <a:off x="-3553356" y="8516390"/>
            <a:ext cx="1260000" cy="1260000"/>
          </a:xfrm>
          <a:prstGeom prst="ellipse">
            <a:avLst/>
          </a:prstGeom>
          <a:solidFill>
            <a:srgbClr val="793D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0"/>
          <p:cNvSpPr>
            <a:spLocks/>
          </p:cNvSpPr>
          <p:nvPr/>
        </p:nvSpPr>
        <p:spPr bwMode="auto">
          <a:xfrm>
            <a:off x="-6285500" y="10392711"/>
            <a:ext cx="1260000" cy="1260000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1"/>
          <p:cNvSpPr>
            <a:spLocks/>
          </p:cNvSpPr>
          <p:nvPr/>
        </p:nvSpPr>
        <p:spPr bwMode="auto">
          <a:xfrm>
            <a:off x="-3553356" y="9687965"/>
            <a:ext cx="1260000" cy="1260000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2"/>
          <p:cNvSpPr>
            <a:spLocks/>
          </p:cNvSpPr>
          <p:nvPr/>
        </p:nvSpPr>
        <p:spPr bwMode="auto">
          <a:xfrm>
            <a:off x="-643525" y="9265586"/>
            <a:ext cx="1260000" cy="1260000"/>
          </a:xfrm>
          <a:prstGeom prst="ellipse">
            <a:avLst/>
          </a:prstGeom>
          <a:solidFill>
            <a:srgbClr val="4DA6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03"/>
          <p:cNvSpPr>
            <a:spLocks/>
          </p:cNvSpPr>
          <p:nvPr/>
        </p:nvSpPr>
        <p:spPr bwMode="auto">
          <a:xfrm>
            <a:off x="-743537" y="9738661"/>
            <a:ext cx="1260000" cy="1260000"/>
          </a:xfrm>
          <a:prstGeom prst="ellipse">
            <a:avLst/>
          </a:prstGeom>
          <a:solidFill>
            <a:srgbClr val="2489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5"/>
          <p:cNvSpPr>
            <a:spLocks/>
          </p:cNvSpPr>
          <p:nvPr/>
        </p:nvSpPr>
        <p:spPr bwMode="auto">
          <a:xfrm>
            <a:off x="-6613067" y="4398293"/>
            <a:ext cx="1260000" cy="1260000"/>
          </a:xfrm>
          <a:prstGeom prst="ellipse">
            <a:avLst/>
          </a:prstGeom>
          <a:solidFill>
            <a:srgbClr val="DE6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6"/>
          <p:cNvSpPr>
            <a:spLocks/>
          </p:cNvSpPr>
          <p:nvPr/>
        </p:nvSpPr>
        <p:spPr bwMode="auto">
          <a:xfrm>
            <a:off x="-5553448" y="8934165"/>
            <a:ext cx="1260000" cy="1260000"/>
          </a:xfrm>
          <a:prstGeom prst="ellipse">
            <a:avLst/>
          </a:prstGeom>
          <a:solidFill>
            <a:srgbClr val="C83D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7"/>
          <p:cNvSpPr>
            <a:spLocks/>
          </p:cNvSpPr>
          <p:nvPr/>
        </p:nvSpPr>
        <p:spPr bwMode="auto">
          <a:xfrm>
            <a:off x="-9347573" y="8675402"/>
            <a:ext cx="1260000" cy="1260000"/>
          </a:xfrm>
          <a:prstGeom prst="ellipse">
            <a:avLst/>
          </a:prstGeom>
          <a:solidFill>
            <a:srgbClr val="9000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8"/>
          <p:cNvSpPr>
            <a:spLocks/>
          </p:cNvSpPr>
          <p:nvPr/>
        </p:nvSpPr>
        <p:spPr bwMode="auto">
          <a:xfrm>
            <a:off x="-3588348" y="8611894"/>
            <a:ext cx="1260000" cy="1260000"/>
          </a:xfrm>
          <a:prstGeom prst="ellipse">
            <a:avLst/>
          </a:prstGeom>
          <a:solidFill>
            <a:srgbClr val="5528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9"/>
          <p:cNvSpPr>
            <a:spLocks/>
          </p:cNvSpPr>
          <p:nvPr/>
        </p:nvSpPr>
        <p:spPr bwMode="auto">
          <a:xfrm>
            <a:off x="-2478517" y="5986073"/>
            <a:ext cx="1260000" cy="1260000"/>
          </a:xfrm>
          <a:prstGeom prst="ellipse">
            <a:avLst/>
          </a:prstGeom>
          <a:solidFill>
            <a:srgbClr val="8263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10"/>
          <p:cNvSpPr>
            <a:spLocks/>
          </p:cNvSpPr>
          <p:nvPr/>
        </p:nvSpPr>
        <p:spPr bwMode="auto">
          <a:xfrm>
            <a:off x="-6036329" y="8403828"/>
            <a:ext cx="1260000" cy="1260000"/>
          </a:xfrm>
          <a:prstGeom prst="ellipse">
            <a:avLst/>
          </a:prstGeom>
          <a:solidFill>
            <a:srgbClr val="A689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11"/>
          <p:cNvSpPr>
            <a:spLocks/>
          </p:cNvSpPr>
          <p:nvPr/>
        </p:nvSpPr>
        <p:spPr bwMode="auto">
          <a:xfrm>
            <a:off x="-2485568" y="4695156"/>
            <a:ext cx="1260000" cy="1260000"/>
          </a:xfrm>
          <a:prstGeom prst="ellipse">
            <a:avLst/>
          </a:prstGeom>
          <a:solidFill>
            <a:srgbClr val="03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12"/>
          <p:cNvSpPr>
            <a:spLocks/>
          </p:cNvSpPr>
          <p:nvPr/>
        </p:nvSpPr>
        <p:spPr bwMode="auto">
          <a:xfrm>
            <a:off x="-2650668" y="4695156"/>
            <a:ext cx="1260000" cy="1260000"/>
          </a:xfrm>
          <a:prstGeom prst="ellipse">
            <a:avLst/>
          </a:prstGeom>
          <a:solidFill>
            <a:srgbClr val="FFD3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13"/>
          <p:cNvSpPr>
            <a:spLocks/>
          </p:cNvSpPr>
          <p:nvPr/>
        </p:nvSpPr>
        <p:spPr bwMode="auto">
          <a:xfrm>
            <a:off x="-2988805" y="4822156"/>
            <a:ext cx="1260000" cy="1260000"/>
          </a:xfrm>
          <a:prstGeom prst="ellipse">
            <a:avLst/>
          </a:prstGeom>
          <a:solidFill>
            <a:srgbClr val="FFC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14"/>
          <p:cNvSpPr>
            <a:spLocks/>
          </p:cNvSpPr>
          <p:nvPr/>
        </p:nvSpPr>
        <p:spPr bwMode="auto">
          <a:xfrm>
            <a:off x="-1258430" y="4938043"/>
            <a:ext cx="1260000" cy="1260000"/>
          </a:xfrm>
          <a:prstGeom prst="ellipse">
            <a:avLst/>
          </a:prstGeom>
          <a:solidFill>
            <a:srgbClr val="FFD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5"/>
          <p:cNvSpPr>
            <a:spLocks/>
          </p:cNvSpPr>
          <p:nvPr/>
        </p:nvSpPr>
        <p:spPr bwMode="auto">
          <a:xfrm>
            <a:off x="-1258430" y="5231731"/>
            <a:ext cx="1260000" cy="1260000"/>
          </a:xfrm>
          <a:prstGeom prst="ellipse">
            <a:avLst/>
          </a:prstGeom>
          <a:solidFill>
            <a:srgbClr val="F0C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6"/>
          <p:cNvSpPr>
            <a:spLocks/>
          </p:cNvSpPr>
          <p:nvPr/>
        </p:nvSpPr>
        <p:spPr bwMode="auto">
          <a:xfrm>
            <a:off x="-1258430" y="7724106"/>
            <a:ext cx="1260000" cy="1260000"/>
          </a:xfrm>
          <a:prstGeom prst="ellipse">
            <a:avLst/>
          </a:prstGeom>
          <a:solidFill>
            <a:srgbClr val="E7C8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17"/>
          <p:cNvSpPr>
            <a:spLocks/>
          </p:cNvSpPr>
          <p:nvPr/>
        </p:nvSpPr>
        <p:spPr bwMode="auto">
          <a:xfrm>
            <a:off x="-1258430" y="6808118"/>
            <a:ext cx="1260000" cy="1260000"/>
          </a:xfrm>
          <a:prstGeom prst="ellipse">
            <a:avLst/>
          </a:prstGeom>
          <a:solidFill>
            <a:srgbClr val="F3CD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18"/>
          <p:cNvSpPr>
            <a:spLocks/>
          </p:cNvSpPr>
          <p:nvPr/>
        </p:nvSpPr>
        <p:spPr bwMode="auto">
          <a:xfrm>
            <a:off x="-4882692" y="6552531"/>
            <a:ext cx="1260000" cy="1260000"/>
          </a:xfrm>
          <a:prstGeom prst="ellipse">
            <a:avLst/>
          </a:prstGeom>
          <a:solidFill>
            <a:srgbClr val="FFA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19"/>
          <p:cNvSpPr>
            <a:spLocks/>
          </p:cNvSpPr>
          <p:nvPr/>
        </p:nvSpPr>
        <p:spPr bwMode="auto">
          <a:xfrm>
            <a:off x="-4882692" y="7465343"/>
            <a:ext cx="1260000" cy="1260000"/>
          </a:xfrm>
          <a:prstGeom prst="ellipse">
            <a:avLst/>
          </a:prstGeom>
          <a:solidFill>
            <a:srgbClr val="E49A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20"/>
          <p:cNvSpPr>
            <a:spLocks/>
          </p:cNvSpPr>
          <p:nvPr/>
        </p:nvSpPr>
        <p:spPr bwMode="auto">
          <a:xfrm>
            <a:off x="-3322180" y="7724106"/>
            <a:ext cx="1260000" cy="1260000"/>
          </a:xfrm>
          <a:prstGeom prst="ellipse">
            <a:avLst/>
          </a:prstGeom>
          <a:solidFill>
            <a:srgbClr val="E4A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21"/>
          <p:cNvSpPr>
            <a:spLocks/>
          </p:cNvSpPr>
          <p:nvPr/>
        </p:nvSpPr>
        <p:spPr bwMode="auto">
          <a:xfrm>
            <a:off x="-3322180" y="7724106"/>
            <a:ext cx="1260000" cy="1260000"/>
          </a:xfrm>
          <a:prstGeom prst="ellipse">
            <a:avLst/>
          </a:prstGeom>
          <a:solidFill>
            <a:srgbClr val="D695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22"/>
          <p:cNvSpPr>
            <a:spLocks/>
          </p:cNvSpPr>
          <p:nvPr/>
        </p:nvSpPr>
        <p:spPr bwMode="auto">
          <a:xfrm>
            <a:off x="-1423530" y="7724106"/>
            <a:ext cx="1260000" cy="1260000"/>
          </a:xfrm>
          <a:prstGeom prst="ellipse">
            <a:avLst/>
          </a:prstGeom>
          <a:solidFill>
            <a:srgbClr val="D6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23"/>
          <p:cNvSpPr>
            <a:spLocks/>
          </p:cNvSpPr>
          <p:nvPr/>
        </p:nvSpPr>
        <p:spPr bwMode="auto">
          <a:xfrm>
            <a:off x="-1258430" y="7724106"/>
            <a:ext cx="1260000" cy="1260000"/>
          </a:xfrm>
          <a:prstGeom prst="ellipse">
            <a:avLst/>
          </a:prstGeom>
          <a:solidFill>
            <a:srgbClr val="DBC0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24"/>
          <p:cNvSpPr>
            <a:spLocks/>
          </p:cNvSpPr>
          <p:nvPr/>
        </p:nvSpPr>
        <p:spPr bwMode="auto">
          <a:xfrm>
            <a:off x="-4305954" y="9575403"/>
            <a:ext cx="1260000" cy="1260000"/>
          </a:xfrm>
          <a:prstGeom prst="ellipse">
            <a:avLst/>
          </a:prstGeom>
          <a:solidFill>
            <a:srgbClr val="588C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25"/>
          <p:cNvSpPr>
            <a:spLocks/>
          </p:cNvSpPr>
          <p:nvPr/>
        </p:nvSpPr>
        <p:spPr bwMode="auto">
          <a:xfrm>
            <a:off x="-4471054" y="9575403"/>
            <a:ext cx="1260000" cy="1260000"/>
          </a:xfrm>
          <a:prstGeom prst="ellipse">
            <a:avLst/>
          </a:prstGeom>
          <a:solidFill>
            <a:srgbClr val="557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26"/>
          <p:cNvSpPr>
            <a:spLocks/>
          </p:cNvSpPr>
          <p:nvPr/>
        </p:nvSpPr>
        <p:spPr bwMode="auto">
          <a:xfrm>
            <a:off x="-2640667" y="9834165"/>
            <a:ext cx="1260000" cy="1260000"/>
          </a:xfrm>
          <a:prstGeom prst="ellipse">
            <a:avLst/>
          </a:prstGeom>
          <a:solidFill>
            <a:srgbClr val="459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27"/>
          <p:cNvSpPr>
            <a:spLocks/>
          </p:cNvSpPr>
          <p:nvPr/>
        </p:nvSpPr>
        <p:spPr bwMode="auto">
          <a:xfrm>
            <a:off x="-2841845" y="8249213"/>
            <a:ext cx="1260000" cy="1260000"/>
          </a:xfrm>
          <a:prstGeom prst="ellipse">
            <a:avLst/>
          </a:prstGeom>
          <a:solidFill>
            <a:srgbClr val="1471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28"/>
          <p:cNvSpPr>
            <a:spLocks/>
          </p:cNvSpPr>
          <p:nvPr/>
        </p:nvSpPr>
        <p:spPr bwMode="auto">
          <a:xfrm>
            <a:off x="-5176859" y="9678465"/>
            <a:ext cx="1260000" cy="1260000"/>
          </a:xfrm>
          <a:prstGeom prst="ellipse">
            <a:avLst/>
          </a:prstGeom>
          <a:solidFill>
            <a:srgbClr val="4561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29"/>
          <p:cNvSpPr>
            <a:spLocks/>
          </p:cNvSpPr>
          <p:nvPr/>
        </p:nvSpPr>
        <p:spPr bwMode="auto">
          <a:xfrm>
            <a:off x="-2485568" y="4695155"/>
            <a:ext cx="1260000" cy="1260000"/>
          </a:xfrm>
          <a:prstGeom prst="ellipse">
            <a:avLst/>
          </a:prstGeom>
          <a:solidFill>
            <a:srgbClr val="FFF8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30"/>
          <p:cNvSpPr>
            <a:spLocks/>
          </p:cNvSpPr>
          <p:nvPr/>
        </p:nvSpPr>
        <p:spPr bwMode="auto">
          <a:xfrm>
            <a:off x="-1643428" y="6187318"/>
            <a:ext cx="1260000" cy="1260000"/>
          </a:xfrm>
          <a:prstGeom prst="ellipse">
            <a:avLst/>
          </a:prstGeom>
          <a:solidFill>
            <a:srgbClr val="FFF8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31"/>
          <p:cNvSpPr>
            <a:spLocks/>
          </p:cNvSpPr>
          <p:nvPr/>
        </p:nvSpPr>
        <p:spPr bwMode="auto">
          <a:xfrm>
            <a:off x="-879018" y="3587081"/>
            <a:ext cx="1260000" cy="1260000"/>
          </a:xfrm>
          <a:prstGeom prst="ellipse">
            <a:avLst/>
          </a:prstGeom>
          <a:solidFill>
            <a:srgbClr val="C597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32"/>
          <p:cNvSpPr>
            <a:spLocks/>
          </p:cNvSpPr>
          <p:nvPr/>
        </p:nvSpPr>
        <p:spPr bwMode="auto">
          <a:xfrm>
            <a:off x="-9711111" y="8318215"/>
            <a:ext cx="1260000" cy="1260000"/>
          </a:xfrm>
          <a:prstGeom prst="ellipse">
            <a:avLst/>
          </a:prstGeom>
          <a:solidFill>
            <a:srgbClr val="D90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33"/>
          <p:cNvSpPr>
            <a:spLocks/>
          </p:cNvSpPr>
          <p:nvPr/>
        </p:nvSpPr>
        <p:spPr bwMode="auto">
          <a:xfrm>
            <a:off x="-2478517" y="5216136"/>
            <a:ext cx="1260000" cy="1260000"/>
          </a:xfrm>
          <a:prstGeom prst="ellipse">
            <a:avLst/>
          </a:prstGeom>
          <a:solidFill>
            <a:srgbClr val="D1A8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34"/>
          <p:cNvSpPr>
            <a:spLocks/>
          </p:cNvSpPr>
          <p:nvPr/>
        </p:nvSpPr>
        <p:spPr bwMode="auto">
          <a:xfrm>
            <a:off x="-9347573" y="8675402"/>
            <a:ext cx="1260000" cy="1260000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35"/>
          <p:cNvSpPr>
            <a:spLocks/>
          </p:cNvSpPr>
          <p:nvPr/>
        </p:nvSpPr>
        <p:spPr bwMode="auto">
          <a:xfrm>
            <a:off x="-4305954" y="9575403"/>
            <a:ext cx="1260000" cy="1260000"/>
          </a:xfrm>
          <a:prstGeom prst="ellipse">
            <a:avLst/>
          </a:prstGeom>
          <a:solidFill>
            <a:srgbClr val="90A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36"/>
          <p:cNvSpPr>
            <a:spLocks/>
          </p:cNvSpPr>
          <p:nvPr/>
        </p:nvSpPr>
        <p:spPr bwMode="auto">
          <a:xfrm>
            <a:off x="-2811893" y="8070461"/>
            <a:ext cx="1260000" cy="1260000"/>
          </a:xfrm>
          <a:prstGeom prst="ellipse">
            <a:avLst/>
          </a:prstGeom>
          <a:solidFill>
            <a:srgbClr val="B9AB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37"/>
          <p:cNvSpPr>
            <a:spLocks/>
          </p:cNvSpPr>
          <p:nvPr/>
        </p:nvSpPr>
        <p:spPr bwMode="auto">
          <a:xfrm>
            <a:off x="-4680525" y="7791699"/>
            <a:ext cx="1260000" cy="1260000"/>
          </a:xfrm>
          <a:prstGeom prst="ellipse">
            <a:avLst/>
          </a:prstGeom>
          <a:solidFill>
            <a:srgbClr val="0079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38"/>
          <p:cNvSpPr>
            <a:spLocks/>
          </p:cNvSpPr>
          <p:nvPr/>
        </p:nvSpPr>
        <p:spPr bwMode="auto">
          <a:xfrm>
            <a:off x="-4717592" y="5380956"/>
            <a:ext cx="1260000" cy="1260000"/>
          </a:xfrm>
          <a:prstGeom prst="ellipse">
            <a:avLst/>
          </a:prstGeom>
          <a:solidFill>
            <a:srgbClr val="FFA6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39"/>
          <p:cNvSpPr>
            <a:spLocks/>
          </p:cNvSpPr>
          <p:nvPr/>
        </p:nvSpPr>
        <p:spPr bwMode="auto">
          <a:xfrm>
            <a:off x="-6514643" y="4398293"/>
            <a:ext cx="1260000" cy="1260000"/>
          </a:xfrm>
          <a:prstGeom prst="ellipse">
            <a:avLst/>
          </a:prstGeom>
          <a:solidFill>
            <a:srgbClr val="AB31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40"/>
          <p:cNvSpPr>
            <a:spLocks/>
          </p:cNvSpPr>
          <p:nvPr/>
        </p:nvSpPr>
        <p:spPr bwMode="auto">
          <a:xfrm>
            <a:off x="-5452605" y="7077993"/>
            <a:ext cx="1260000" cy="1260000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41"/>
          <p:cNvSpPr>
            <a:spLocks/>
          </p:cNvSpPr>
          <p:nvPr/>
        </p:nvSpPr>
        <p:spPr bwMode="auto">
          <a:xfrm>
            <a:off x="-5553448" y="6851365"/>
            <a:ext cx="1260000" cy="1260000"/>
          </a:xfrm>
          <a:prstGeom prst="ellipse">
            <a:avLst/>
          </a:prstGeom>
          <a:solidFill>
            <a:srgbClr val="F653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42"/>
          <p:cNvSpPr>
            <a:spLocks/>
          </p:cNvSpPr>
          <p:nvPr/>
        </p:nvSpPr>
        <p:spPr bwMode="auto">
          <a:xfrm>
            <a:off x="-5553448" y="8934165"/>
            <a:ext cx="1260000" cy="1260000"/>
          </a:xfrm>
          <a:prstGeom prst="ellipse">
            <a:avLst/>
          </a:prstGeom>
          <a:solidFill>
            <a:srgbClr val="AF2B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43"/>
          <p:cNvSpPr>
            <a:spLocks/>
          </p:cNvSpPr>
          <p:nvPr/>
        </p:nvSpPr>
        <p:spPr bwMode="auto">
          <a:xfrm>
            <a:off x="-3588348" y="8611894"/>
            <a:ext cx="1260000" cy="1260000"/>
          </a:xfrm>
          <a:prstGeom prst="ellipse">
            <a:avLst/>
          </a:prstGeom>
          <a:solidFill>
            <a:srgbClr val="501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44"/>
          <p:cNvSpPr>
            <a:spLocks/>
          </p:cNvSpPr>
          <p:nvPr/>
        </p:nvSpPr>
        <p:spPr bwMode="auto">
          <a:xfrm>
            <a:off x="-6036329" y="8403827"/>
            <a:ext cx="1260000" cy="1260000"/>
          </a:xfrm>
          <a:prstGeom prst="ellipse">
            <a:avLst/>
          </a:prstGeom>
          <a:solidFill>
            <a:srgbClr val="FF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45"/>
          <p:cNvSpPr>
            <a:spLocks/>
          </p:cNvSpPr>
          <p:nvPr/>
        </p:nvSpPr>
        <p:spPr bwMode="auto">
          <a:xfrm>
            <a:off x="-10652498" y="8675402"/>
            <a:ext cx="1260000" cy="1260000"/>
          </a:xfrm>
          <a:prstGeom prst="ellipse">
            <a:avLst/>
          </a:prstGeom>
          <a:solidFill>
            <a:srgbClr val="D301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46"/>
          <p:cNvSpPr>
            <a:spLocks/>
          </p:cNvSpPr>
          <p:nvPr/>
        </p:nvSpPr>
        <p:spPr bwMode="auto">
          <a:xfrm>
            <a:off x="-10379448" y="8675402"/>
            <a:ext cx="1260000" cy="1260000"/>
          </a:xfrm>
          <a:prstGeom prst="ellipse">
            <a:avLst/>
          </a:prstGeom>
          <a:solidFill>
            <a:srgbClr val="AB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47"/>
          <p:cNvSpPr>
            <a:spLocks/>
          </p:cNvSpPr>
          <p:nvPr/>
        </p:nvSpPr>
        <p:spPr bwMode="auto">
          <a:xfrm>
            <a:off x="-7703951" y="10887763"/>
            <a:ext cx="1260000" cy="1260000"/>
          </a:xfrm>
          <a:prstGeom prst="ellipse">
            <a:avLst/>
          </a:prstGeom>
          <a:solidFill>
            <a:srgbClr val="B400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48"/>
          <p:cNvSpPr>
            <a:spLocks/>
          </p:cNvSpPr>
          <p:nvPr/>
        </p:nvSpPr>
        <p:spPr bwMode="auto">
          <a:xfrm>
            <a:off x="-678517" y="8543528"/>
            <a:ext cx="1260000" cy="1260000"/>
          </a:xfrm>
          <a:prstGeom prst="ellipse">
            <a:avLst/>
          </a:prstGeom>
          <a:solidFill>
            <a:srgbClr val="87B9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49"/>
          <p:cNvSpPr>
            <a:spLocks/>
          </p:cNvSpPr>
          <p:nvPr/>
        </p:nvSpPr>
        <p:spPr bwMode="auto">
          <a:xfrm>
            <a:off x="-2446001" y="7209019"/>
            <a:ext cx="1260000" cy="1260000"/>
          </a:xfrm>
          <a:prstGeom prst="ellipse">
            <a:avLst/>
          </a:prstGeom>
          <a:solidFill>
            <a:srgbClr val="7FB7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50"/>
          <p:cNvSpPr>
            <a:spLocks/>
          </p:cNvSpPr>
          <p:nvPr/>
        </p:nvSpPr>
        <p:spPr bwMode="auto">
          <a:xfrm>
            <a:off x="-5937679" y="7515053"/>
            <a:ext cx="1260000" cy="1260000"/>
          </a:xfrm>
          <a:prstGeom prst="ellipse">
            <a:avLst/>
          </a:prstGeom>
          <a:solidFill>
            <a:srgbClr val="FF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51"/>
          <p:cNvSpPr>
            <a:spLocks/>
          </p:cNvSpPr>
          <p:nvPr/>
        </p:nvSpPr>
        <p:spPr bwMode="auto">
          <a:xfrm>
            <a:off x="-7141816" y="8477154"/>
            <a:ext cx="1260000" cy="1260000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52"/>
          <p:cNvSpPr>
            <a:spLocks/>
          </p:cNvSpPr>
          <p:nvPr/>
        </p:nvSpPr>
        <p:spPr bwMode="auto">
          <a:xfrm>
            <a:off x="-3718999" y="6524060"/>
            <a:ext cx="1260000" cy="1260000"/>
          </a:xfrm>
          <a:prstGeom prst="ellipse">
            <a:avLst/>
          </a:prstGeom>
          <a:solidFill>
            <a:srgbClr val="FF79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53"/>
          <p:cNvSpPr>
            <a:spLocks/>
          </p:cNvSpPr>
          <p:nvPr/>
        </p:nvSpPr>
        <p:spPr bwMode="auto">
          <a:xfrm>
            <a:off x="-8222792" y="6293768"/>
            <a:ext cx="1260000" cy="1260000"/>
          </a:xfrm>
          <a:prstGeom prst="ellipse">
            <a:avLst/>
          </a:prstGeom>
          <a:solidFill>
            <a:srgbClr val="FF76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54"/>
          <p:cNvSpPr>
            <a:spLocks/>
          </p:cNvSpPr>
          <p:nvPr/>
        </p:nvSpPr>
        <p:spPr bwMode="auto">
          <a:xfrm>
            <a:off x="-9182473" y="8010240"/>
            <a:ext cx="1260000" cy="1260000"/>
          </a:xfrm>
          <a:prstGeom prst="ellipse">
            <a:avLst/>
          </a:prstGeom>
          <a:solidFill>
            <a:srgbClr val="FF3D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55"/>
          <p:cNvSpPr>
            <a:spLocks/>
          </p:cNvSpPr>
          <p:nvPr/>
        </p:nvSpPr>
        <p:spPr bwMode="auto">
          <a:xfrm>
            <a:off x="-9182473" y="7856252"/>
            <a:ext cx="1260000" cy="1260000"/>
          </a:xfrm>
          <a:prstGeom prst="ellipse">
            <a:avLst/>
          </a:prstGeom>
          <a:solidFill>
            <a:srgbClr val="FF38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56"/>
          <p:cNvSpPr>
            <a:spLocks/>
          </p:cNvSpPr>
          <p:nvPr/>
        </p:nvSpPr>
        <p:spPr bwMode="auto">
          <a:xfrm>
            <a:off x="-7179048" y="6254465"/>
            <a:ext cx="1260000" cy="1260000"/>
          </a:xfrm>
          <a:prstGeom prst="ellipse">
            <a:avLst/>
          </a:prstGeom>
          <a:solidFill>
            <a:srgbClr val="FF4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57"/>
          <p:cNvSpPr>
            <a:spLocks/>
          </p:cNvSpPr>
          <p:nvPr/>
        </p:nvSpPr>
        <p:spPr bwMode="auto">
          <a:xfrm>
            <a:off x="-3725349" y="6692335"/>
            <a:ext cx="1260000" cy="1260000"/>
          </a:xfrm>
          <a:prstGeom prst="ellipse">
            <a:avLst/>
          </a:prstGeom>
          <a:solidFill>
            <a:srgbClr val="FF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58"/>
          <p:cNvSpPr>
            <a:spLocks/>
          </p:cNvSpPr>
          <p:nvPr/>
        </p:nvSpPr>
        <p:spPr bwMode="auto">
          <a:xfrm>
            <a:off x="-5553448" y="8934165"/>
            <a:ext cx="1260000" cy="1260000"/>
          </a:xfrm>
          <a:prstGeom prst="ellipse">
            <a:avLst/>
          </a:prstGeom>
          <a:solidFill>
            <a:srgbClr val="A32D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59"/>
          <p:cNvSpPr>
            <a:spLocks/>
          </p:cNvSpPr>
          <p:nvPr/>
        </p:nvSpPr>
        <p:spPr bwMode="auto">
          <a:xfrm>
            <a:off x="-5723311" y="8934165"/>
            <a:ext cx="1260000" cy="1260000"/>
          </a:xfrm>
          <a:prstGeom prst="ellipse">
            <a:avLst/>
          </a:prstGeom>
          <a:solidFill>
            <a:srgbClr val="A31E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60"/>
          <p:cNvSpPr>
            <a:spLocks/>
          </p:cNvSpPr>
          <p:nvPr/>
        </p:nvSpPr>
        <p:spPr bwMode="auto">
          <a:xfrm>
            <a:off x="-5577894" y="7026157"/>
            <a:ext cx="1260000" cy="1260000"/>
          </a:xfrm>
          <a:prstGeom prst="ellipse">
            <a:avLst/>
          </a:prstGeom>
          <a:solidFill>
            <a:srgbClr val="923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61"/>
          <p:cNvSpPr>
            <a:spLocks/>
          </p:cNvSpPr>
          <p:nvPr/>
        </p:nvSpPr>
        <p:spPr bwMode="auto">
          <a:xfrm>
            <a:off x="-3756398" y="9189752"/>
            <a:ext cx="1260000" cy="1260000"/>
          </a:xfrm>
          <a:prstGeom prst="ellipse">
            <a:avLst/>
          </a:prstGeom>
          <a:solidFill>
            <a:srgbClr val="6817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62"/>
          <p:cNvSpPr>
            <a:spLocks/>
          </p:cNvSpPr>
          <p:nvPr/>
        </p:nvSpPr>
        <p:spPr bwMode="auto">
          <a:xfrm>
            <a:off x="-3889610" y="9509037"/>
            <a:ext cx="1260000" cy="1260000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63"/>
          <p:cNvSpPr>
            <a:spLocks/>
          </p:cNvSpPr>
          <p:nvPr/>
        </p:nvSpPr>
        <p:spPr bwMode="auto">
          <a:xfrm>
            <a:off x="-6926636" y="11018553"/>
            <a:ext cx="1260000" cy="1260000"/>
          </a:xfrm>
          <a:prstGeom prst="ellipse">
            <a:avLst/>
          </a:prstGeom>
          <a:solidFill>
            <a:srgbClr val="9D11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64"/>
          <p:cNvSpPr>
            <a:spLocks/>
          </p:cNvSpPr>
          <p:nvPr/>
        </p:nvSpPr>
        <p:spPr bwMode="auto">
          <a:xfrm>
            <a:off x="-7452098" y="7834027"/>
            <a:ext cx="1260000" cy="1260000"/>
          </a:xfrm>
          <a:prstGeom prst="ellipse">
            <a:avLst/>
          </a:prstGeom>
          <a:solidFill>
            <a:srgbClr val="E4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65"/>
          <p:cNvSpPr>
            <a:spLocks/>
          </p:cNvSpPr>
          <p:nvPr/>
        </p:nvSpPr>
        <p:spPr bwMode="auto">
          <a:xfrm>
            <a:off x="-9182473" y="7841965"/>
            <a:ext cx="1260000" cy="1260000"/>
          </a:xfrm>
          <a:prstGeom prst="ellipse">
            <a:avLst/>
          </a:prstGeom>
          <a:solidFill>
            <a:srgbClr val="EA24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66"/>
          <p:cNvSpPr>
            <a:spLocks/>
          </p:cNvSpPr>
          <p:nvPr/>
        </p:nvSpPr>
        <p:spPr bwMode="auto">
          <a:xfrm>
            <a:off x="-7452098" y="8934165"/>
            <a:ext cx="1260000" cy="1260000"/>
          </a:xfrm>
          <a:prstGeom prst="ellipse">
            <a:avLst/>
          </a:prstGeom>
          <a:solidFill>
            <a:srgbClr val="C524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67"/>
          <p:cNvSpPr>
            <a:spLocks/>
          </p:cNvSpPr>
          <p:nvPr/>
        </p:nvSpPr>
        <p:spPr bwMode="auto">
          <a:xfrm>
            <a:off x="-8220706" y="9467423"/>
            <a:ext cx="1260000" cy="1260000"/>
          </a:xfrm>
          <a:prstGeom prst="ellipse">
            <a:avLst/>
          </a:prstGeom>
          <a:solidFill>
            <a:srgbClr val="C506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68"/>
          <p:cNvSpPr>
            <a:spLocks/>
          </p:cNvSpPr>
          <p:nvPr/>
        </p:nvSpPr>
        <p:spPr bwMode="auto">
          <a:xfrm>
            <a:off x="-7583861" y="9846977"/>
            <a:ext cx="1260000" cy="1260000"/>
          </a:xfrm>
          <a:prstGeom prst="ellipse">
            <a:avLst/>
          </a:prstGeom>
          <a:solidFill>
            <a:srgbClr val="AF0D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69"/>
          <p:cNvSpPr>
            <a:spLocks/>
          </p:cNvSpPr>
          <p:nvPr/>
        </p:nvSpPr>
        <p:spPr bwMode="auto">
          <a:xfrm>
            <a:off x="-7702064" y="8230038"/>
            <a:ext cx="1260000" cy="1260000"/>
          </a:xfrm>
          <a:prstGeom prst="ellipse">
            <a:avLst/>
          </a:prstGeom>
          <a:solidFill>
            <a:srgbClr val="BC0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70"/>
          <p:cNvSpPr>
            <a:spLocks/>
          </p:cNvSpPr>
          <p:nvPr/>
        </p:nvSpPr>
        <p:spPr bwMode="auto">
          <a:xfrm>
            <a:off x="-3701197" y="9953115"/>
            <a:ext cx="1260000" cy="1260000"/>
          </a:xfrm>
          <a:prstGeom prst="ellipse">
            <a:avLst/>
          </a:prstGeom>
          <a:solidFill>
            <a:srgbClr val="F65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71"/>
          <p:cNvSpPr>
            <a:spLocks/>
          </p:cNvSpPr>
          <p:nvPr/>
        </p:nvSpPr>
        <p:spPr bwMode="auto">
          <a:xfrm>
            <a:off x="-879018" y="3501356"/>
            <a:ext cx="1260000" cy="1260000"/>
          </a:xfrm>
          <a:prstGeom prst="ellipse">
            <a:avLst/>
          </a:prstGeom>
          <a:solidFill>
            <a:srgbClr val="FFD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72"/>
          <p:cNvSpPr>
            <a:spLocks/>
          </p:cNvSpPr>
          <p:nvPr/>
        </p:nvSpPr>
        <p:spPr bwMode="auto">
          <a:xfrm>
            <a:off x="-1088568" y="3587081"/>
            <a:ext cx="1260000" cy="1260000"/>
          </a:xfrm>
          <a:prstGeom prst="ellipse">
            <a:avLst/>
          </a:prstGeom>
          <a:solidFill>
            <a:srgbClr val="FFCA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73"/>
          <p:cNvSpPr>
            <a:spLocks/>
          </p:cNvSpPr>
          <p:nvPr/>
        </p:nvSpPr>
        <p:spPr bwMode="auto">
          <a:xfrm>
            <a:off x="-2485568" y="3598193"/>
            <a:ext cx="1260000" cy="1260000"/>
          </a:xfrm>
          <a:prstGeom prst="ellipse">
            <a:avLst/>
          </a:prstGeom>
          <a:solidFill>
            <a:srgbClr val="FFC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74"/>
          <p:cNvSpPr>
            <a:spLocks/>
          </p:cNvSpPr>
          <p:nvPr/>
        </p:nvSpPr>
        <p:spPr bwMode="auto">
          <a:xfrm>
            <a:off x="-4717592" y="5058692"/>
            <a:ext cx="1260000" cy="1260000"/>
          </a:xfrm>
          <a:prstGeom prst="ellipse">
            <a:avLst/>
          </a:prstGeom>
          <a:solidFill>
            <a:srgbClr val="FFA8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75"/>
          <p:cNvSpPr>
            <a:spLocks/>
          </p:cNvSpPr>
          <p:nvPr/>
        </p:nvSpPr>
        <p:spPr bwMode="auto">
          <a:xfrm>
            <a:off x="-5705134" y="4964593"/>
            <a:ext cx="1260000" cy="1260000"/>
          </a:xfrm>
          <a:prstGeom prst="ellipse">
            <a:avLst/>
          </a:prstGeom>
          <a:solidFill>
            <a:srgbClr val="FF92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76"/>
          <p:cNvSpPr>
            <a:spLocks/>
          </p:cNvSpPr>
          <p:nvPr/>
        </p:nvSpPr>
        <p:spPr bwMode="auto">
          <a:xfrm>
            <a:off x="-4717592" y="4965031"/>
            <a:ext cx="1260000" cy="1260000"/>
          </a:xfrm>
          <a:prstGeom prst="ellipse">
            <a:avLst/>
          </a:prstGeom>
          <a:solidFill>
            <a:srgbClr val="FFB1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77"/>
          <p:cNvSpPr>
            <a:spLocks/>
          </p:cNvSpPr>
          <p:nvPr/>
        </p:nvSpPr>
        <p:spPr bwMode="auto">
          <a:xfrm>
            <a:off x="-5607609" y="6136358"/>
            <a:ext cx="1260000" cy="1260000"/>
          </a:xfrm>
          <a:prstGeom prst="ellipse">
            <a:avLst/>
          </a:prstGeom>
          <a:solidFill>
            <a:srgbClr val="F879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78"/>
          <p:cNvSpPr>
            <a:spLocks/>
          </p:cNvSpPr>
          <p:nvPr/>
        </p:nvSpPr>
        <p:spPr bwMode="auto">
          <a:xfrm>
            <a:off x="-4882692" y="5380956"/>
            <a:ext cx="1260000" cy="1260000"/>
          </a:xfrm>
          <a:prstGeom prst="ellipse">
            <a:avLst/>
          </a:prstGeom>
          <a:solidFill>
            <a:srgbClr val="FF9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79"/>
          <p:cNvSpPr>
            <a:spLocks/>
          </p:cNvSpPr>
          <p:nvPr/>
        </p:nvSpPr>
        <p:spPr bwMode="auto">
          <a:xfrm>
            <a:off x="-6153283" y="6021394"/>
            <a:ext cx="1260000" cy="1260000"/>
          </a:xfrm>
          <a:prstGeom prst="ellipse">
            <a:avLst/>
          </a:prstGeom>
          <a:solidFill>
            <a:srgbClr val="FF90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80"/>
          <p:cNvSpPr>
            <a:spLocks/>
          </p:cNvSpPr>
          <p:nvPr/>
        </p:nvSpPr>
        <p:spPr bwMode="auto">
          <a:xfrm>
            <a:off x="-8063461" y="8859648"/>
            <a:ext cx="1260000" cy="1260000"/>
          </a:xfrm>
          <a:prstGeom prst="ellipse">
            <a:avLst/>
          </a:prstGeom>
          <a:solidFill>
            <a:srgbClr val="F014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81"/>
          <p:cNvSpPr>
            <a:spLocks/>
          </p:cNvSpPr>
          <p:nvPr/>
        </p:nvSpPr>
        <p:spPr bwMode="auto">
          <a:xfrm>
            <a:off x="-8373398" y="7434628"/>
            <a:ext cx="1260000" cy="1260000"/>
          </a:xfrm>
          <a:prstGeom prst="ellipse">
            <a:avLst/>
          </a:prstGeom>
          <a:solidFill>
            <a:srgbClr val="D1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82"/>
          <p:cNvSpPr>
            <a:spLocks/>
          </p:cNvSpPr>
          <p:nvPr/>
        </p:nvSpPr>
        <p:spPr bwMode="auto">
          <a:xfrm>
            <a:off x="-2478517" y="5216136"/>
            <a:ext cx="1260000" cy="1260000"/>
          </a:xfrm>
          <a:prstGeom prst="ellipse">
            <a:avLst/>
          </a:prstGeom>
          <a:solidFill>
            <a:srgbClr val="ECC2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83"/>
          <p:cNvSpPr>
            <a:spLocks/>
          </p:cNvSpPr>
          <p:nvPr/>
        </p:nvSpPr>
        <p:spPr bwMode="auto">
          <a:xfrm>
            <a:off x="-3332405" y="6209170"/>
            <a:ext cx="1260000" cy="1260000"/>
          </a:xfrm>
          <a:prstGeom prst="ellipse">
            <a:avLst/>
          </a:prstGeom>
          <a:solidFill>
            <a:srgbClr val="F0CD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84"/>
          <p:cNvSpPr>
            <a:spLocks/>
          </p:cNvSpPr>
          <p:nvPr/>
        </p:nvSpPr>
        <p:spPr bwMode="auto">
          <a:xfrm>
            <a:off x="-5052555" y="7465343"/>
            <a:ext cx="1260000" cy="1260000"/>
          </a:xfrm>
          <a:prstGeom prst="ellipse">
            <a:avLst/>
          </a:prstGeom>
          <a:solidFill>
            <a:srgbClr val="E276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85"/>
          <p:cNvSpPr>
            <a:spLocks/>
          </p:cNvSpPr>
          <p:nvPr/>
        </p:nvSpPr>
        <p:spPr bwMode="auto">
          <a:xfrm>
            <a:off x="-6781342" y="7465343"/>
            <a:ext cx="1260000" cy="1260000"/>
          </a:xfrm>
          <a:prstGeom prst="ellipse">
            <a:avLst/>
          </a:prstGeom>
          <a:solidFill>
            <a:srgbClr val="F87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86"/>
          <p:cNvSpPr>
            <a:spLocks/>
          </p:cNvSpPr>
          <p:nvPr/>
        </p:nvSpPr>
        <p:spPr bwMode="auto">
          <a:xfrm>
            <a:off x="-3659561" y="7110127"/>
            <a:ext cx="1260000" cy="1260000"/>
          </a:xfrm>
          <a:prstGeom prst="ellipse">
            <a:avLst/>
          </a:prstGeom>
          <a:solidFill>
            <a:srgbClr val="CD6F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87"/>
          <p:cNvSpPr>
            <a:spLocks/>
          </p:cNvSpPr>
          <p:nvPr/>
        </p:nvSpPr>
        <p:spPr bwMode="auto">
          <a:xfrm>
            <a:off x="-5401644" y="7612880"/>
            <a:ext cx="1260000" cy="1260000"/>
          </a:xfrm>
          <a:prstGeom prst="ellipse">
            <a:avLst/>
          </a:prstGeom>
          <a:solidFill>
            <a:srgbClr val="E753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88"/>
          <p:cNvSpPr>
            <a:spLocks/>
          </p:cNvSpPr>
          <p:nvPr/>
        </p:nvSpPr>
        <p:spPr bwMode="auto">
          <a:xfrm>
            <a:off x="-3824661" y="8022940"/>
            <a:ext cx="1260000" cy="1260000"/>
          </a:xfrm>
          <a:prstGeom prst="ellipse">
            <a:avLst/>
          </a:prstGeom>
          <a:solidFill>
            <a:srgbClr val="AF43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89"/>
          <p:cNvSpPr>
            <a:spLocks/>
          </p:cNvSpPr>
          <p:nvPr/>
        </p:nvSpPr>
        <p:spPr bwMode="auto">
          <a:xfrm>
            <a:off x="-5553448" y="8022940"/>
            <a:ext cx="1260000" cy="1260000"/>
          </a:xfrm>
          <a:prstGeom prst="ellipse">
            <a:avLst/>
          </a:prstGeom>
          <a:solidFill>
            <a:srgbClr val="C23D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90"/>
          <p:cNvSpPr>
            <a:spLocks/>
          </p:cNvSpPr>
          <p:nvPr/>
        </p:nvSpPr>
        <p:spPr bwMode="auto">
          <a:xfrm>
            <a:off x="-2407304" y="8175228"/>
            <a:ext cx="1260000" cy="1260000"/>
          </a:xfrm>
          <a:prstGeom prst="ellipse">
            <a:avLst/>
          </a:prstGeom>
          <a:solidFill>
            <a:srgbClr val="B1B4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91"/>
          <p:cNvSpPr>
            <a:spLocks/>
          </p:cNvSpPr>
          <p:nvPr/>
        </p:nvSpPr>
        <p:spPr bwMode="auto">
          <a:xfrm>
            <a:off x="-2643617" y="7675173"/>
            <a:ext cx="1260000" cy="1260000"/>
          </a:xfrm>
          <a:prstGeom prst="ellipse">
            <a:avLst/>
          </a:prstGeom>
          <a:solidFill>
            <a:srgbClr val="CAB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92"/>
          <p:cNvSpPr>
            <a:spLocks/>
          </p:cNvSpPr>
          <p:nvPr/>
        </p:nvSpPr>
        <p:spPr bwMode="auto">
          <a:xfrm>
            <a:off x="-2407304" y="8280003"/>
            <a:ext cx="1260000" cy="126000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93"/>
          <p:cNvSpPr>
            <a:spLocks/>
          </p:cNvSpPr>
          <p:nvPr/>
        </p:nvSpPr>
        <p:spPr bwMode="auto">
          <a:xfrm>
            <a:off x="-2811892" y="8070461"/>
            <a:ext cx="1260000" cy="1260000"/>
          </a:xfrm>
          <a:prstGeom prst="ellipse">
            <a:avLst/>
          </a:prstGeom>
          <a:solidFill>
            <a:srgbClr val="B4AB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94"/>
          <p:cNvSpPr>
            <a:spLocks/>
          </p:cNvSpPr>
          <p:nvPr/>
        </p:nvSpPr>
        <p:spPr bwMode="auto">
          <a:xfrm>
            <a:off x="-3094649" y="7323347"/>
            <a:ext cx="1260000" cy="1260000"/>
          </a:xfrm>
          <a:prstGeom prst="ellipse">
            <a:avLst/>
          </a:prstGeom>
          <a:solidFill>
            <a:srgbClr val="7497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95"/>
          <p:cNvSpPr>
            <a:spLocks/>
          </p:cNvSpPr>
          <p:nvPr/>
        </p:nvSpPr>
        <p:spPr bwMode="auto">
          <a:xfrm>
            <a:off x="-4305954" y="8664178"/>
            <a:ext cx="1260000" cy="1260000"/>
          </a:xfrm>
          <a:prstGeom prst="ellipse">
            <a:avLst/>
          </a:prstGeom>
          <a:solidFill>
            <a:srgbClr val="879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96"/>
          <p:cNvSpPr>
            <a:spLocks/>
          </p:cNvSpPr>
          <p:nvPr/>
        </p:nvSpPr>
        <p:spPr bwMode="auto">
          <a:xfrm>
            <a:off x="-6201429" y="8403828"/>
            <a:ext cx="1260000" cy="1260000"/>
          </a:xfrm>
          <a:prstGeom prst="ellipse">
            <a:avLst/>
          </a:prstGeom>
          <a:solidFill>
            <a:srgbClr val="A689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97"/>
          <p:cNvSpPr>
            <a:spLocks/>
          </p:cNvSpPr>
          <p:nvPr/>
        </p:nvSpPr>
        <p:spPr bwMode="auto">
          <a:xfrm>
            <a:off x="-3423248" y="7699082"/>
            <a:ext cx="1260000" cy="1260000"/>
          </a:xfrm>
          <a:prstGeom prst="ellipse">
            <a:avLst/>
          </a:prstGeom>
          <a:solidFill>
            <a:srgbClr val="A36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98"/>
          <p:cNvSpPr>
            <a:spLocks/>
          </p:cNvSpPr>
          <p:nvPr/>
        </p:nvSpPr>
        <p:spPr bwMode="auto">
          <a:xfrm>
            <a:off x="-6201429" y="9575403"/>
            <a:ext cx="1260000" cy="1260000"/>
          </a:xfrm>
          <a:prstGeom prst="ellipse">
            <a:avLst/>
          </a:prstGeom>
          <a:solidFill>
            <a:srgbClr val="827F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99"/>
          <p:cNvSpPr>
            <a:spLocks/>
          </p:cNvSpPr>
          <p:nvPr/>
        </p:nvSpPr>
        <p:spPr bwMode="auto">
          <a:xfrm>
            <a:off x="-4806995" y="9496550"/>
            <a:ext cx="1260000" cy="1260000"/>
          </a:xfrm>
          <a:prstGeom prst="ellipse">
            <a:avLst/>
          </a:prstGeom>
          <a:solidFill>
            <a:srgbClr val="793D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100"/>
          <p:cNvSpPr>
            <a:spLocks/>
          </p:cNvSpPr>
          <p:nvPr/>
        </p:nvSpPr>
        <p:spPr bwMode="auto">
          <a:xfrm>
            <a:off x="-6320492" y="10488215"/>
            <a:ext cx="1260000" cy="1260000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101"/>
          <p:cNvSpPr>
            <a:spLocks/>
          </p:cNvSpPr>
          <p:nvPr/>
        </p:nvSpPr>
        <p:spPr bwMode="auto">
          <a:xfrm>
            <a:off x="-4227347" y="8381476"/>
            <a:ext cx="1260000" cy="1260000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102"/>
          <p:cNvSpPr>
            <a:spLocks/>
          </p:cNvSpPr>
          <p:nvPr/>
        </p:nvSpPr>
        <p:spPr bwMode="auto">
          <a:xfrm>
            <a:off x="-1654567" y="8081345"/>
            <a:ext cx="1260000" cy="1260000"/>
          </a:xfrm>
          <a:prstGeom prst="ellipse">
            <a:avLst/>
          </a:prstGeom>
          <a:solidFill>
            <a:srgbClr val="4DA6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103"/>
          <p:cNvSpPr>
            <a:spLocks/>
          </p:cNvSpPr>
          <p:nvPr/>
        </p:nvSpPr>
        <p:spPr bwMode="auto">
          <a:xfrm>
            <a:off x="-1997918" y="8037052"/>
            <a:ext cx="1260000" cy="1260000"/>
          </a:xfrm>
          <a:prstGeom prst="ellipse">
            <a:avLst/>
          </a:prstGeom>
          <a:solidFill>
            <a:srgbClr val="2489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067848 w 12192000"/>
              <a:gd name="connsiteY0" fmla="*/ 2871036 h 6858000"/>
              <a:gd name="connsiteX1" fmla="*/ 8255948 w 12192000"/>
              <a:gd name="connsiteY1" fmla="*/ 2871036 h 6858000"/>
              <a:gd name="connsiteX2" fmla="*/ 8255948 w 12192000"/>
              <a:gd name="connsiteY2" fmla="*/ 2880947 h 6858000"/>
              <a:gd name="connsiteX3" fmla="*/ 8132268 w 12192000"/>
              <a:gd name="connsiteY3" fmla="*/ 2880947 h 6858000"/>
              <a:gd name="connsiteX4" fmla="*/ 8130410 w 12192000"/>
              <a:gd name="connsiteY4" fmla="*/ 2910783 h 6858000"/>
              <a:gd name="connsiteX5" fmla="*/ 8229104 w 12192000"/>
              <a:gd name="connsiteY5" fmla="*/ 2910783 h 6858000"/>
              <a:gd name="connsiteX6" fmla="*/ 8227246 w 12192000"/>
              <a:gd name="connsiteY6" fmla="*/ 2953832 h 6858000"/>
              <a:gd name="connsiteX7" fmla="*/ 8193178 w 12192000"/>
              <a:gd name="connsiteY7" fmla="*/ 2985424 h 6858000"/>
              <a:gd name="connsiteX8" fmla="*/ 8178724 w 12192000"/>
              <a:gd name="connsiteY8" fmla="*/ 2985733 h 6858000"/>
              <a:gd name="connsiteX9" fmla="*/ 8171394 w 12192000"/>
              <a:gd name="connsiteY9" fmla="*/ 2985836 h 6858000"/>
              <a:gd name="connsiteX10" fmla="*/ 8161692 w 12192000"/>
              <a:gd name="connsiteY10" fmla="*/ 2985836 h 6858000"/>
              <a:gd name="connsiteX11" fmla="*/ 8158904 w 12192000"/>
              <a:gd name="connsiteY11" fmla="*/ 2973757 h 6858000"/>
              <a:gd name="connsiteX12" fmla="*/ 8174182 w 12192000"/>
              <a:gd name="connsiteY12" fmla="*/ 2974274 h 6858000"/>
              <a:gd name="connsiteX13" fmla="*/ 8181408 w 12192000"/>
              <a:gd name="connsiteY13" fmla="*/ 2974377 h 6858000"/>
              <a:gd name="connsiteX14" fmla="*/ 8192144 w 12192000"/>
              <a:gd name="connsiteY14" fmla="*/ 2974377 h 6858000"/>
              <a:gd name="connsiteX15" fmla="*/ 8215788 w 12192000"/>
              <a:gd name="connsiteY15" fmla="*/ 2954039 h 6858000"/>
              <a:gd name="connsiteX16" fmla="*/ 8217748 w 12192000"/>
              <a:gd name="connsiteY16" fmla="*/ 2920694 h 6858000"/>
              <a:gd name="connsiteX17" fmla="*/ 8128964 w 12192000"/>
              <a:gd name="connsiteY17" fmla="*/ 2920694 h 6858000"/>
              <a:gd name="connsiteX18" fmla="*/ 8071358 w 12192000"/>
              <a:gd name="connsiteY18" fmla="*/ 2990688 h 6858000"/>
              <a:gd name="connsiteX19" fmla="*/ 8063820 w 12192000"/>
              <a:gd name="connsiteY19" fmla="*/ 2980571 h 6858000"/>
              <a:gd name="connsiteX20" fmla="*/ 8109040 w 12192000"/>
              <a:gd name="connsiteY20" fmla="*/ 2943509 h 6858000"/>
              <a:gd name="connsiteX21" fmla="*/ 8121118 w 12192000"/>
              <a:gd name="connsiteY21" fmla="*/ 2880947 h 6858000"/>
              <a:gd name="connsiteX22" fmla="*/ 8067848 w 12192000"/>
              <a:gd name="connsiteY22" fmla="*/ 2880947 h 6858000"/>
              <a:gd name="connsiteX23" fmla="*/ 8158904 w 12192000"/>
              <a:gd name="connsiteY23" fmla="*/ 2835006 h 6858000"/>
              <a:gd name="connsiteX24" fmla="*/ 8174800 w 12192000"/>
              <a:gd name="connsiteY24" fmla="*/ 2863190 h 6858000"/>
              <a:gd name="connsiteX25" fmla="*/ 8164684 w 12192000"/>
              <a:gd name="connsiteY25" fmla="*/ 2868455 h 6858000"/>
              <a:gd name="connsiteX26" fmla="*/ 8149404 w 12192000"/>
              <a:gd name="connsiteY26" fmla="*/ 2839652 h 6858000"/>
              <a:gd name="connsiteX27" fmla="*/ 8117298 w 12192000"/>
              <a:gd name="connsiteY27" fmla="*/ 2793402 h 6858000"/>
              <a:gd name="connsiteX28" fmla="*/ 8128240 w 12192000"/>
              <a:gd name="connsiteY28" fmla="*/ 2793402 h 6858000"/>
              <a:gd name="connsiteX29" fmla="*/ 8128240 w 12192000"/>
              <a:gd name="connsiteY29" fmla="*/ 2818385 h 6858000"/>
              <a:gd name="connsiteX30" fmla="*/ 8195344 w 12192000"/>
              <a:gd name="connsiteY30" fmla="*/ 2818385 h 6858000"/>
              <a:gd name="connsiteX31" fmla="*/ 8195344 w 12192000"/>
              <a:gd name="connsiteY31" fmla="*/ 2793402 h 6858000"/>
              <a:gd name="connsiteX32" fmla="*/ 8206288 w 12192000"/>
              <a:gd name="connsiteY32" fmla="*/ 2793402 h 6858000"/>
              <a:gd name="connsiteX33" fmla="*/ 8206288 w 12192000"/>
              <a:gd name="connsiteY33" fmla="*/ 2818385 h 6858000"/>
              <a:gd name="connsiteX34" fmla="*/ 8257908 w 12192000"/>
              <a:gd name="connsiteY34" fmla="*/ 2818385 h 6858000"/>
              <a:gd name="connsiteX35" fmla="*/ 8257908 w 12192000"/>
              <a:gd name="connsiteY35" fmla="*/ 2828296 h 6858000"/>
              <a:gd name="connsiteX36" fmla="*/ 8206288 w 12192000"/>
              <a:gd name="connsiteY36" fmla="*/ 2828296 h 6858000"/>
              <a:gd name="connsiteX37" fmla="*/ 8206288 w 12192000"/>
              <a:gd name="connsiteY37" fmla="*/ 2852763 h 6858000"/>
              <a:gd name="connsiteX38" fmla="*/ 8195344 w 12192000"/>
              <a:gd name="connsiteY38" fmla="*/ 2852763 h 6858000"/>
              <a:gd name="connsiteX39" fmla="*/ 8195344 w 12192000"/>
              <a:gd name="connsiteY39" fmla="*/ 2828296 h 6858000"/>
              <a:gd name="connsiteX40" fmla="*/ 8128240 w 12192000"/>
              <a:gd name="connsiteY40" fmla="*/ 2828296 h 6858000"/>
              <a:gd name="connsiteX41" fmla="*/ 8128240 w 12192000"/>
              <a:gd name="connsiteY41" fmla="*/ 2852763 h 6858000"/>
              <a:gd name="connsiteX42" fmla="*/ 8117298 w 12192000"/>
              <a:gd name="connsiteY42" fmla="*/ 2852763 h 6858000"/>
              <a:gd name="connsiteX43" fmla="*/ 8117298 w 12192000"/>
              <a:gd name="connsiteY43" fmla="*/ 2828296 h 6858000"/>
              <a:gd name="connsiteX44" fmla="*/ 8065884 w 12192000"/>
              <a:gd name="connsiteY44" fmla="*/ 2828296 h 6858000"/>
              <a:gd name="connsiteX45" fmla="*/ 8065884 w 12192000"/>
              <a:gd name="connsiteY45" fmla="*/ 2818385 h 6858000"/>
              <a:gd name="connsiteX46" fmla="*/ 8117298 w 12192000"/>
              <a:gd name="connsiteY46" fmla="*/ 2818385 h 6858000"/>
              <a:gd name="connsiteX47" fmla="*/ 8098922 w 12192000"/>
              <a:gd name="connsiteY47" fmla="*/ 2657709 h 6858000"/>
              <a:gd name="connsiteX48" fmla="*/ 8221052 w 12192000"/>
              <a:gd name="connsiteY48" fmla="*/ 2657709 h 6858000"/>
              <a:gd name="connsiteX49" fmla="*/ 8218160 w 12192000"/>
              <a:gd name="connsiteY49" fmla="*/ 2707160 h 6858000"/>
              <a:gd name="connsiteX50" fmla="*/ 8182028 w 12192000"/>
              <a:gd name="connsiteY50" fmla="*/ 2740815 h 6858000"/>
              <a:gd name="connsiteX51" fmla="*/ 8167576 w 12192000"/>
              <a:gd name="connsiteY51" fmla="*/ 2741125 h 6858000"/>
              <a:gd name="connsiteX52" fmla="*/ 8160140 w 12192000"/>
              <a:gd name="connsiteY52" fmla="*/ 2741229 h 6858000"/>
              <a:gd name="connsiteX53" fmla="*/ 8149198 w 12192000"/>
              <a:gd name="connsiteY53" fmla="*/ 2741229 h 6858000"/>
              <a:gd name="connsiteX54" fmla="*/ 8146412 w 12192000"/>
              <a:gd name="connsiteY54" fmla="*/ 2729150 h 6858000"/>
              <a:gd name="connsiteX55" fmla="*/ 8180480 w 12192000"/>
              <a:gd name="connsiteY55" fmla="*/ 2729769 h 6858000"/>
              <a:gd name="connsiteX56" fmla="*/ 8206908 w 12192000"/>
              <a:gd name="connsiteY56" fmla="*/ 2705301 h 6858000"/>
              <a:gd name="connsiteX57" fmla="*/ 8209284 w 12192000"/>
              <a:gd name="connsiteY57" fmla="*/ 2668033 h 6858000"/>
              <a:gd name="connsiteX58" fmla="*/ 8141560 w 12192000"/>
              <a:gd name="connsiteY58" fmla="*/ 2668033 h 6858000"/>
              <a:gd name="connsiteX59" fmla="*/ 8073320 w 12192000"/>
              <a:gd name="connsiteY59" fmla="*/ 2746700 h 6858000"/>
              <a:gd name="connsiteX60" fmla="*/ 8066092 w 12192000"/>
              <a:gd name="connsiteY60" fmla="*/ 2736582 h 6858000"/>
              <a:gd name="connsiteX61" fmla="*/ 8129788 w 12192000"/>
              <a:gd name="connsiteY61" fmla="*/ 2668033 h 6858000"/>
              <a:gd name="connsiteX62" fmla="*/ 8098922 w 12192000"/>
              <a:gd name="connsiteY62" fmla="*/ 2668033 h 6858000"/>
              <a:gd name="connsiteX63" fmla="*/ 8134228 w 12192000"/>
              <a:gd name="connsiteY63" fmla="*/ 2600618 h 6858000"/>
              <a:gd name="connsiteX64" fmla="*/ 8143520 w 12192000"/>
              <a:gd name="connsiteY64" fmla="*/ 2606710 h 6858000"/>
              <a:gd name="connsiteX65" fmla="*/ 8068880 w 12192000"/>
              <a:gd name="connsiteY65" fmla="*/ 2669271 h 6858000"/>
              <a:gd name="connsiteX66" fmla="*/ 8061652 w 12192000"/>
              <a:gd name="connsiteY66" fmla="*/ 2659154 h 6858000"/>
              <a:gd name="connsiteX67" fmla="*/ 8134228 w 12192000"/>
              <a:gd name="connsiteY67" fmla="*/ 2600618 h 6858000"/>
              <a:gd name="connsiteX68" fmla="*/ 8187912 w 12192000"/>
              <a:gd name="connsiteY68" fmla="*/ 2599587 h 6858000"/>
              <a:gd name="connsiteX69" fmla="*/ 8260798 w 12192000"/>
              <a:gd name="connsiteY69" fmla="*/ 2656161 h 6858000"/>
              <a:gd name="connsiteX70" fmla="*/ 8253880 w 12192000"/>
              <a:gd name="connsiteY70" fmla="*/ 2667207 h 6858000"/>
              <a:gd name="connsiteX71" fmla="*/ 8178208 w 12192000"/>
              <a:gd name="connsiteY71" fmla="*/ 2604851 h 6858000"/>
              <a:gd name="connsiteX72" fmla="*/ 8120292 w 12192000"/>
              <a:gd name="connsiteY72" fmla="*/ 2546935 h 6858000"/>
              <a:gd name="connsiteX73" fmla="*/ 8131236 w 12192000"/>
              <a:gd name="connsiteY73" fmla="*/ 2546935 h 6858000"/>
              <a:gd name="connsiteX74" fmla="*/ 8131236 w 12192000"/>
              <a:gd name="connsiteY74" fmla="*/ 2568409 h 6858000"/>
              <a:gd name="connsiteX75" fmla="*/ 8192764 w 12192000"/>
              <a:gd name="connsiteY75" fmla="*/ 2568409 h 6858000"/>
              <a:gd name="connsiteX76" fmla="*/ 8192764 w 12192000"/>
              <a:gd name="connsiteY76" fmla="*/ 2546935 h 6858000"/>
              <a:gd name="connsiteX77" fmla="*/ 8203812 w 12192000"/>
              <a:gd name="connsiteY77" fmla="*/ 2546935 h 6858000"/>
              <a:gd name="connsiteX78" fmla="*/ 8203812 w 12192000"/>
              <a:gd name="connsiteY78" fmla="*/ 2568409 h 6858000"/>
              <a:gd name="connsiteX79" fmla="*/ 8260798 w 12192000"/>
              <a:gd name="connsiteY79" fmla="*/ 2568409 h 6858000"/>
              <a:gd name="connsiteX80" fmla="*/ 8260798 w 12192000"/>
              <a:gd name="connsiteY80" fmla="*/ 2579042 h 6858000"/>
              <a:gd name="connsiteX81" fmla="*/ 8203812 w 12192000"/>
              <a:gd name="connsiteY81" fmla="*/ 2579042 h 6858000"/>
              <a:gd name="connsiteX82" fmla="*/ 8203812 w 12192000"/>
              <a:gd name="connsiteY82" fmla="*/ 2594838 h 6858000"/>
              <a:gd name="connsiteX83" fmla="*/ 8192764 w 12192000"/>
              <a:gd name="connsiteY83" fmla="*/ 2594838 h 6858000"/>
              <a:gd name="connsiteX84" fmla="*/ 8192764 w 12192000"/>
              <a:gd name="connsiteY84" fmla="*/ 2579042 h 6858000"/>
              <a:gd name="connsiteX85" fmla="*/ 8131236 w 12192000"/>
              <a:gd name="connsiteY85" fmla="*/ 2579042 h 6858000"/>
              <a:gd name="connsiteX86" fmla="*/ 8131236 w 12192000"/>
              <a:gd name="connsiteY86" fmla="*/ 2595147 h 6858000"/>
              <a:gd name="connsiteX87" fmla="*/ 8120292 w 12192000"/>
              <a:gd name="connsiteY87" fmla="*/ 2595147 h 6858000"/>
              <a:gd name="connsiteX88" fmla="*/ 8120292 w 12192000"/>
              <a:gd name="connsiteY88" fmla="*/ 2579042 h 6858000"/>
              <a:gd name="connsiteX89" fmla="*/ 8063202 w 12192000"/>
              <a:gd name="connsiteY89" fmla="*/ 2579042 h 6858000"/>
              <a:gd name="connsiteX90" fmla="*/ 8063202 w 12192000"/>
              <a:gd name="connsiteY90" fmla="*/ 2568409 h 6858000"/>
              <a:gd name="connsiteX91" fmla="*/ 8120292 w 12192000"/>
              <a:gd name="connsiteY91" fmla="*/ 2568409 h 6858000"/>
              <a:gd name="connsiteX92" fmla="*/ 8147960 w 12192000"/>
              <a:gd name="connsiteY92" fmla="*/ 2398566 h 6858000"/>
              <a:gd name="connsiteX93" fmla="*/ 8250888 w 12192000"/>
              <a:gd name="connsiteY93" fmla="*/ 2398566 h 6858000"/>
              <a:gd name="connsiteX94" fmla="*/ 8250888 w 12192000"/>
              <a:gd name="connsiteY94" fmla="*/ 2409096 h 6858000"/>
              <a:gd name="connsiteX95" fmla="*/ 8147960 w 12192000"/>
              <a:gd name="connsiteY95" fmla="*/ 2409096 h 6858000"/>
              <a:gd name="connsiteX96" fmla="*/ 7378412 w 12192000"/>
              <a:gd name="connsiteY96" fmla="*/ 2343751 h 6858000"/>
              <a:gd name="connsiteX97" fmla="*/ 7378910 w 12192000"/>
              <a:gd name="connsiteY97" fmla="*/ 2705040 h 6858000"/>
              <a:gd name="connsiteX98" fmla="*/ 7262460 w 12192000"/>
              <a:gd name="connsiteY98" fmla="*/ 2799593 h 6858000"/>
              <a:gd name="connsiteX99" fmla="*/ 7378910 w 12192000"/>
              <a:gd name="connsiteY99" fmla="*/ 2799593 h 6858000"/>
              <a:gd name="connsiteX100" fmla="*/ 7378910 w 12192000"/>
              <a:gd name="connsiteY100" fmla="*/ 2961825 h 6858000"/>
              <a:gd name="connsiteX101" fmla="*/ 7858140 w 12192000"/>
              <a:gd name="connsiteY101" fmla="*/ 2962322 h 6858000"/>
              <a:gd name="connsiteX102" fmla="*/ 7915370 w 12192000"/>
              <a:gd name="connsiteY102" fmla="*/ 2845376 h 6858000"/>
              <a:gd name="connsiteX103" fmla="*/ 7543630 w 12192000"/>
              <a:gd name="connsiteY103" fmla="*/ 2845874 h 6858000"/>
              <a:gd name="connsiteX104" fmla="*/ 7544128 w 12192000"/>
              <a:gd name="connsiteY104" fmla="*/ 2742364 h 6858000"/>
              <a:gd name="connsiteX105" fmla="*/ 7900440 w 12192000"/>
              <a:gd name="connsiteY105" fmla="*/ 2448256 h 6858000"/>
              <a:gd name="connsiteX106" fmla="*/ 7694416 w 12192000"/>
              <a:gd name="connsiteY106" fmla="*/ 2448256 h 6858000"/>
              <a:gd name="connsiteX107" fmla="*/ 7544624 w 12192000"/>
              <a:gd name="connsiteY107" fmla="*/ 2570676 h 6858000"/>
              <a:gd name="connsiteX108" fmla="*/ 7544624 w 12192000"/>
              <a:gd name="connsiteY108" fmla="*/ 2343751 h 6858000"/>
              <a:gd name="connsiteX109" fmla="*/ 7099732 w 12192000"/>
              <a:gd name="connsiteY109" fmla="*/ 2332305 h 6858000"/>
              <a:gd name="connsiteX110" fmla="*/ 6986766 w 12192000"/>
              <a:gd name="connsiteY110" fmla="*/ 2571174 h 6858000"/>
              <a:gd name="connsiteX111" fmla="*/ 7058924 w 12192000"/>
              <a:gd name="connsiteY111" fmla="*/ 2571174 h 6858000"/>
              <a:gd name="connsiteX112" fmla="*/ 7058924 w 12192000"/>
              <a:gd name="connsiteY112" fmla="*/ 2990688 h 6858000"/>
              <a:gd name="connsiteX113" fmla="*/ 7225636 w 12192000"/>
              <a:gd name="connsiteY113" fmla="*/ 2941919 h 6858000"/>
              <a:gd name="connsiteX114" fmla="*/ 7225636 w 12192000"/>
              <a:gd name="connsiteY114" fmla="*/ 2452735 h 6858000"/>
              <a:gd name="connsiteX115" fmla="*/ 7276892 w 12192000"/>
              <a:gd name="connsiteY115" fmla="*/ 2332305 h 6858000"/>
              <a:gd name="connsiteX116" fmla="*/ 8071358 w 12192000"/>
              <a:gd name="connsiteY116" fmla="*/ 2331771 h 6858000"/>
              <a:gd name="connsiteX117" fmla="*/ 8083024 w 12192000"/>
              <a:gd name="connsiteY117" fmla="*/ 2375544 h 6858000"/>
              <a:gd name="connsiteX118" fmla="*/ 8072700 w 12192000"/>
              <a:gd name="connsiteY118" fmla="*/ 2378229 h 6858000"/>
              <a:gd name="connsiteX119" fmla="*/ 8061652 w 12192000"/>
              <a:gd name="connsiteY119" fmla="*/ 2334249 h 6858000"/>
              <a:gd name="connsiteX120" fmla="*/ 8123802 w 12192000"/>
              <a:gd name="connsiteY120" fmla="*/ 2330739 h 6858000"/>
              <a:gd name="connsiteX121" fmla="*/ 8134024 w 12192000"/>
              <a:gd name="connsiteY121" fmla="*/ 2333630 h 6858000"/>
              <a:gd name="connsiteX122" fmla="*/ 8120292 w 12192000"/>
              <a:gd name="connsiteY122" fmla="*/ 2377609 h 6858000"/>
              <a:gd name="connsiteX123" fmla="*/ 8110278 w 12192000"/>
              <a:gd name="connsiteY123" fmla="*/ 2374511 h 6858000"/>
              <a:gd name="connsiteX124" fmla="*/ 8123802 w 12192000"/>
              <a:gd name="connsiteY124" fmla="*/ 2330739 h 6858000"/>
              <a:gd name="connsiteX125" fmla="*/ 8093864 w 12192000"/>
              <a:gd name="connsiteY125" fmla="*/ 2292645 h 6858000"/>
              <a:gd name="connsiteX126" fmla="*/ 8104808 w 12192000"/>
              <a:gd name="connsiteY126" fmla="*/ 2292645 h 6858000"/>
              <a:gd name="connsiteX127" fmla="*/ 8103362 w 12192000"/>
              <a:gd name="connsiteY127" fmla="*/ 2367491 h 6858000"/>
              <a:gd name="connsiteX128" fmla="*/ 8099748 w 12192000"/>
              <a:gd name="connsiteY128" fmla="*/ 2409819 h 6858000"/>
              <a:gd name="connsiteX129" fmla="*/ 8107180 w 12192000"/>
              <a:gd name="connsiteY129" fmla="*/ 2404864 h 6858000"/>
              <a:gd name="connsiteX130" fmla="*/ 8138668 w 12192000"/>
              <a:gd name="connsiteY130" fmla="*/ 2449772 h 6858000"/>
              <a:gd name="connsiteX131" fmla="*/ 8128964 w 12192000"/>
              <a:gd name="connsiteY131" fmla="*/ 2456070 h 6858000"/>
              <a:gd name="connsiteX132" fmla="*/ 8099334 w 12192000"/>
              <a:gd name="connsiteY132" fmla="*/ 2412297 h 6858000"/>
              <a:gd name="connsiteX133" fmla="*/ 8069912 w 12192000"/>
              <a:gd name="connsiteY133" fmla="*/ 2486731 h 6858000"/>
              <a:gd name="connsiteX134" fmla="*/ 8060620 w 12192000"/>
              <a:gd name="connsiteY134" fmla="*/ 2480021 h 6858000"/>
              <a:gd name="connsiteX135" fmla="*/ 8092314 w 12192000"/>
              <a:gd name="connsiteY135" fmla="*/ 2366872 h 6858000"/>
              <a:gd name="connsiteX136" fmla="*/ 8093864 w 12192000"/>
              <a:gd name="connsiteY136" fmla="*/ 2292645 h 6858000"/>
              <a:gd name="connsiteX137" fmla="*/ 8162310 w 12192000"/>
              <a:gd name="connsiteY137" fmla="*/ 2292231 h 6858000"/>
              <a:gd name="connsiteX138" fmla="*/ 8186468 w 12192000"/>
              <a:gd name="connsiteY138" fmla="*/ 2325164 h 6858000"/>
              <a:gd name="connsiteX139" fmla="*/ 8176040 w 12192000"/>
              <a:gd name="connsiteY139" fmla="*/ 2331358 h 6858000"/>
              <a:gd name="connsiteX140" fmla="*/ 8153224 w 12192000"/>
              <a:gd name="connsiteY140" fmla="*/ 2297702 h 6858000"/>
              <a:gd name="connsiteX141" fmla="*/ 8234164 w 12192000"/>
              <a:gd name="connsiteY141" fmla="*/ 2291405 h 6858000"/>
              <a:gd name="connsiteX142" fmla="*/ 8245208 w 12192000"/>
              <a:gd name="connsiteY142" fmla="*/ 2296671 h 6858000"/>
              <a:gd name="connsiteX143" fmla="*/ 8217956 w 12192000"/>
              <a:gd name="connsiteY143" fmla="*/ 2337036 h 6858000"/>
              <a:gd name="connsiteX144" fmla="*/ 8258940 w 12192000"/>
              <a:gd name="connsiteY144" fmla="*/ 2337036 h 6858000"/>
              <a:gd name="connsiteX145" fmla="*/ 8258940 w 12192000"/>
              <a:gd name="connsiteY145" fmla="*/ 2347567 h 6858000"/>
              <a:gd name="connsiteX146" fmla="*/ 8141146 w 12192000"/>
              <a:gd name="connsiteY146" fmla="*/ 2347567 h 6858000"/>
              <a:gd name="connsiteX147" fmla="*/ 8141146 w 12192000"/>
              <a:gd name="connsiteY147" fmla="*/ 2337036 h 6858000"/>
              <a:gd name="connsiteX148" fmla="*/ 8205256 w 12192000"/>
              <a:gd name="connsiteY148" fmla="*/ 2337036 h 6858000"/>
              <a:gd name="connsiteX149" fmla="*/ 8234164 w 12192000"/>
              <a:gd name="connsiteY149" fmla="*/ 2291405 h 6858000"/>
              <a:gd name="connsiteX150" fmla="*/ 5123587 w 12192000"/>
              <a:gd name="connsiteY150" fmla="*/ 2287019 h 6858000"/>
              <a:gd name="connsiteX151" fmla="*/ 5211172 w 12192000"/>
              <a:gd name="connsiteY151" fmla="*/ 2287019 h 6858000"/>
              <a:gd name="connsiteX152" fmla="*/ 5210675 w 12192000"/>
              <a:gd name="connsiteY152" fmla="*/ 2613474 h 6858000"/>
              <a:gd name="connsiteX153" fmla="*/ 5167380 w 12192000"/>
              <a:gd name="connsiteY153" fmla="*/ 2669210 h 6858000"/>
              <a:gd name="connsiteX154" fmla="*/ 5124085 w 12192000"/>
              <a:gd name="connsiteY154" fmla="*/ 2613474 h 6858000"/>
              <a:gd name="connsiteX155" fmla="*/ 6159184 w 12192000"/>
              <a:gd name="connsiteY155" fmla="*/ 2257161 h 6858000"/>
              <a:gd name="connsiteX156" fmla="*/ 6680715 w 12192000"/>
              <a:gd name="connsiteY156" fmla="*/ 2257161 h 6858000"/>
              <a:gd name="connsiteX157" fmla="*/ 6680715 w 12192000"/>
              <a:gd name="connsiteY157" fmla="*/ 2525391 h 6858000"/>
              <a:gd name="connsiteX158" fmla="*/ 6161175 w 12192000"/>
              <a:gd name="connsiteY158" fmla="*/ 2524893 h 6858000"/>
              <a:gd name="connsiteX159" fmla="*/ 6161175 w 12192000"/>
              <a:gd name="connsiteY159" fmla="*/ 2490556 h 6858000"/>
              <a:gd name="connsiteX160" fmla="*/ 6626472 w 12192000"/>
              <a:gd name="connsiteY160" fmla="*/ 2490556 h 6858000"/>
              <a:gd name="connsiteX161" fmla="*/ 6672255 w 12192000"/>
              <a:gd name="connsiteY161" fmla="*/ 2412426 h 6858000"/>
              <a:gd name="connsiteX162" fmla="*/ 6159184 w 12192000"/>
              <a:gd name="connsiteY162" fmla="*/ 2412426 h 6858000"/>
              <a:gd name="connsiteX163" fmla="*/ 6159184 w 12192000"/>
              <a:gd name="connsiteY163" fmla="*/ 2378088 h 6858000"/>
              <a:gd name="connsiteX164" fmla="*/ 6629955 w 12192000"/>
              <a:gd name="connsiteY164" fmla="*/ 2378088 h 6858000"/>
              <a:gd name="connsiteX165" fmla="*/ 6670265 w 12192000"/>
              <a:gd name="connsiteY165" fmla="*/ 2299958 h 6858000"/>
              <a:gd name="connsiteX166" fmla="*/ 6159184 w 12192000"/>
              <a:gd name="connsiteY166" fmla="*/ 2299958 h 6858000"/>
              <a:gd name="connsiteX167" fmla="*/ 8128448 w 12192000"/>
              <a:gd name="connsiteY167" fmla="*/ 2202583 h 6858000"/>
              <a:gd name="connsiteX168" fmla="*/ 8128140 w 12192000"/>
              <a:gd name="connsiteY168" fmla="*/ 2209603 h 6858000"/>
              <a:gd name="connsiteX169" fmla="*/ 8128240 w 12192000"/>
              <a:gd name="connsiteY169" fmla="*/ 2213629 h 6858000"/>
              <a:gd name="connsiteX170" fmla="*/ 8064648 w 12192000"/>
              <a:gd name="connsiteY170" fmla="*/ 2225398 h 6858000"/>
              <a:gd name="connsiteX171" fmla="*/ 8062272 w 12192000"/>
              <a:gd name="connsiteY171" fmla="*/ 2214662 h 6858000"/>
              <a:gd name="connsiteX172" fmla="*/ 8128448 w 12192000"/>
              <a:gd name="connsiteY172" fmla="*/ 2202583 h 6858000"/>
              <a:gd name="connsiteX173" fmla="*/ 5563007 w 12192000"/>
              <a:gd name="connsiteY173" fmla="*/ 2178035 h 6858000"/>
              <a:gd name="connsiteX174" fmla="*/ 5692892 w 12192000"/>
              <a:gd name="connsiteY174" fmla="*/ 2178035 h 6858000"/>
              <a:gd name="connsiteX175" fmla="*/ 5692394 w 12192000"/>
              <a:gd name="connsiteY175" fmla="*/ 2850352 h 6858000"/>
              <a:gd name="connsiteX176" fmla="*/ 5563007 w 12192000"/>
              <a:gd name="connsiteY176" fmla="*/ 2849855 h 6858000"/>
              <a:gd name="connsiteX177" fmla="*/ 8154670 w 12192000"/>
              <a:gd name="connsiteY177" fmla="*/ 2163043 h 6858000"/>
              <a:gd name="connsiteX178" fmla="*/ 8154670 w 12192000"/>
              <a:gd name="connsiteY178" fmla="*/ 2195357 h 6858000"/>
              <a:gd name="connsiteX179" fmla="*/ 8199268 w 12192000"/>
              <a:gd name="connsiteY179" fmla="*/ 2195357 h 6858000"/>
              <a:gd name="connsiteX180" fmla="*/ 8199268 w 12192000"/>
              <a:gd name="connsiteY180" fmla="*/ 2163043 h 6858000"/>
              <a:gd name="connsiteX181" fmla="*/ 8154670 w 12192000"/>
              <a:gd name="connsiteY181" fmla="*/ 2121438 h 6858000"/>
              <a:gd name="connsiteX182" fmla="*/ 8154670 w 12192000"/>
              <a:gd name="connsiteY182" fmla="*/ 2153545 h 6858000"/>
              <a:gd name="connsiteX183" fmla="*/ 8199268 w 12192000"/>
              <a:gd name="connsiteY183" fmla="*/ 2153545 h 6858000"/>
              <a:gd name="connsiteX184" fmla="*/ 8199268 w 12192000"/>
              <a:gd name="connsiteY184" fmla="*/ 2121438 h 6858000"/>
              <a:gd name="connsiteX185" fmla="*/ 8144140 w 12192000"/>
              <a:gd name="connsiteY185" fmla="*/ 2111424 h 6858000"/>
              <a:gd name="connsiteX186" fmla="*/ 8209902 w 12192000"/>
              <a:gd name="connsiteY186" fmla="*/ 2111424 h 6858000"/>
              <a:gd name="connsiteX187" fmla="*/ 8209902 w 12192000"/>
              <a:gd name="connsiteY187" fmla="*/ 2205370 h 6858000"/>
              <a:gd name="connsiteX188" fmla="*/ 8144140 w 12192000"/>
              <a:gd name="connsiteY188" fmla="*/ 2205370 h 6858000"/>
              <a:gd name="connsiteX189" fmla="*/ 5982023 w 12192000"/>
              <a:gd name="connsiteY189" fmla="*/ 2062084 h 6858000"/>
              <a:gd name="connsiteX190" fmla="*/ 5982023 w 12192000"/>
              <a:gd name="connsiteY190" fmla="*/ 2151162 h 6858000"/>
              <a:gd name="connsiteX191" fmla="*/ 6308477 w 12192000"/>
              <a:gd name="connsiteY191" fmla="*/ 2151162 h 6858000"/>
              <a:gd name="connsiteX192" fmla="*/ 6301510 w 12192000"/>
              <a:gd name="connsiteY192" fmla="*/ 2180026 h 6858000"/>
              <a:gd name="connsiteX193" fmla="*/ 5993469 w 12192000"/>
              <a:gd name="connsiteY193" fmla="*/ 2179528 h 6858000"/>
              <a:gd name="connsiteX194" fmla="*/ 5993469 w 12192000"/>
              <a:gd name="connsiteY194" fmla="*/ 2604516 h 6858000"/>
              <a:gd name="connsiteX195" fmla="*/ 6092002 w 12192000"/>
              <a:gd name="connsiteY195" fmla="*/ 2604516 h 6858000"/>
              <a:gd name="connsiteX196" fmla="*/ 5943704 w 12192000"/>
              <a:gd name="connsiteY196" fmla="*/ 2759284 h 6858000"/>
              <a:gd name="connsiteX197" fmla="*/ 6140274 w 12192000"/>
              <a:gd name="connsiteY197" fmla="*/ 2758786 h 6858000"/>
              <a:gd name="connsiteX198" fmla="*/ 6180085 w 12192000"/>
              <a:gd name="connsiteY198" fmla="*/ 2716486 h 6858000"/>
              <a:gd name="connsiteX199" fmla="*/ 6559290 w 12192000"/>
              <a:gd name="connsiteY199" fmla="*/ 2716984 h 6858000"/>
              <a:gd name="connsiteX200" fmla="*/ 6431395 w 12192000"/>
              <a:gd name="connsiteY200" fmla="*/ 2773218 h 6858000"/>
              <a:gd name="connsiteX201" fmla="*/ 6420447 w 12192000"/>
              <a:gd name="connsiteY201" fmla="*/ 2768739 h 6858000"/>
              <a:gd name="connsiteX202" fmla="*/ 6133307 w 12192000"/>
              <a:gd name="connsiteY202" fmla="*/ 2768739 h 6858000"/>
              <a:gd name="connsiteX203" fmla="*/ 6285586 w 12192000"/>
              <a:gd name="connsiteY203" fmla="*/ 2836418 h 6858000"/>
              <a:gd name="connsiteX204" fmla="*/ 5982023 w 12192000"/>
              <a:gd name="connsiteY204" fmla="*/ 2968792 h 6858000"/>
              <a:gd name="connsiteX205" fmla="*/ 6274637 w 12192000"/>
              <a:gd name="connsiteY205" fmla="*/ 2968792 h 6858000"/>
              <a:gd name="connsiteX206" fmla="*/ 6434879 w 12192000"/>
              <a:gd name="connsiteY206" fmla="*/ 2903103 h 6858000"/>
              <a:gd name="connsiteX207" fmla="*/ 6578200 w 12192000"/>
              <a:gd name="connsiteY207" fmla="*/ 2967299 h 6858000"/>
              <a:gd name="connsiteX208" fmla="*/ 6871312 w 12192000"/>
              <a:gd name="connsiteY208" fmla="*/ 2967299 h 6858000"/>
              <a:gd name="connsiteX209" fmla="*/ 6585167 w 12192000"/>
              <a:gd name="connsiteY209" fmla="*/ 2840400 h 6858000"/>
              <a:gd name="connsiteX210" fmla="*/ 6830506 w 12192000"/>
              <a:gd name="connsiteY210" fmla="*/ 2731913 h 6858000"/>
              <a:gd name="connsiteX211" fmla="*/ 6830008 w 12192000"/>
              <a:gd name="connsiteY211" fmla="*/ 2632882 h 6858000"/>
              <a:gd name="connsiteX212" fmla="*/ 6257718 w 12192000"/>
              <a:gd name="connsiteY212" fmla="*/ 2633380 h 6858000"/>
              <a:gd name="connsiteX213" fmla="*/ 6285088 w 12192000"/>
              <a:gd name="connsiteY213" fmla="*/ 2604516 h 6858000"/>
              <a:gd name="connsiteX214" fmla="*/ 6692161 w 12192000"/>
              <a:gd name="connsiteY214" fmla="*/ 2604516 h 6858000"/>
              <a:gd name="connsiteX215" fmla="*/ 6846430 w 12192000"/>
              <a:gd name="connsiteY215" fmla="*/ 2523898 h 6858000"/>
              <a:gd name="connsiteX216" fmla="*/ 6846430 w 12192000"/>
              <a:gd name="connsiteY216" fmla="*/ 2179528 h 6858000"/>
              <a:gd name="connsiteX217" fmla="*/ 6468221 w 12192000"/>
              <a:gd name="connsiteY217" fmla="*/ 2180026 h 6858000"/>
              <a:gd name="connsiteX218" fmla="*/ 6475188 w 12192000"/>
              <a:gd name="connsiteY218" fmla="*/ 2151162 h 6858000"/>
              <a:gd name="connsiteX219" fmla="*/ 6819060 w 12192000"/>
              <a:gd name="connsiteY219" fmla="*/ 2151162 h 6858000"/>
              <a:gd name="connsiteX220" fmla="*/ 6879772 w 12192000"/>
              <a:gd name="connsiteY220" fmla="*/ 2062084 h 6858000"/>
              <a:gd name="connsiteX221" fmla="*/ 7787972 w 12192000"/>
              <a:gd name="connsiteY221" fmla="*/ 2056112 h 6858000"/>
              <a:gd name="connsiteX222" fmla="*/ 7621262 w 12192000"/>
              <a:gd name="connsiteY222" fmla="*/ 2056610 h 6858000"/>
              <a:gd name="connsiteX223" fmla="*/ 7621262 w 12192000"/>
              <a:gd name="connsiteY223" fmla="*/ 2137228 h 6858000"/>
              <a:gd name="connsiteX224" fmla="*/ 7241560 w 12192000"/>
              <a:gd name="connsiteY224" fmla="*/ 2137228 h 6858000"/>
              <a:gd name="connsiteX225" fmla="*/ 7241560 w 12192000"/>
              <a:gd name="connsiteY225" fmla="*/ 2061089 h 6858000"/>
              <a:gd name="connsiteX226" fmla="*/ 7074352 w 12192000"/>
              <a:gd name="connsiteY226" fmla="*/ 2061586 h 6858000"/>
              <a:gd name="connsiteX227" fmla="*/ 7074352 w 12192000"/>
              <a:gd name="connsiteY227" fmla="*/ 2137228 h 6858000"/>
              <a:gd name="connsiteX228" fmla="*/ 6979300 w 12192000"/>
              <a:gd name="connsiteY228" fmla="*/ 2137228 h 6858000"/>
              <a:gd name="connsiteX229" fmla="*/ 6979300 w 12192000"/>
              <a:gd name="connsiteY229" fmla="*/ 2253179 h 6858000"/>
              <a:gd name="connsiteX230" fmla="*/ 7074352 w 12192000"/>
              <a:gd name="connsiteY230" fmla="*/ 2253179 h 6858000"/>
              <a:gd name="connsiteX231" fmla="*/ 7074848 w 12192000"/>
              <a:gd name="connsiteY231" fmla="*/ 2338277 h 6858000"/>
              <a:gd name="connsiteX232" fmla="*/ 7241560 w 12192000"/>
              <a:gd name="connsiteY232" fmla="*/ 2277564 h 6858000"/>
              <a:gd name="connsiteX233" fmla="*/ 7241560 w 12192000"/>
              <a:gd name="connsiteY233" fmla="*/ 2253179 h 6858000"/>
              <a:gd name="connsiteX234" fmla="*/ 7621262 w 12192000"/>
              <a:gd name="connsiteY234" fmla="*/ 2253179 h 6858000"/>
              <a:gd name="connsiteX235" fmla="*/ 7621262 w 12192000"/>
              <a:gd name="connsiteY235" fmla="*/ 2333798 h 6858000"/>
              <a:gd name="connsiteX236" fmla="*/ 7787476 w 12192000"/>
              <a:gd name="connsiteY236" fmla="*/ 2273583 h 6858000"/>
              <a:gd name="connsiteX237" fmla="*/ 7787476 w 12192000"/>
              <a:gd name="connsiteY237" fmla="*/ 2253179 h 6858000"/>
              <a:gd name="connsiteX238" fmla="*/ 7852666 w 12192000"/>
              <a:gd name="connsiteY238" fmla="*/ 2253179 h 6858000"/>
              <a:gd name="connsiteX239" fmla="*/ 7911388 w 12192000"/>
              <a:gd name="connsiteY239" fmla="*/ 2137228 h 6858000"/>
              <a:gd name="connsiteX240" fmla="*/ 7787972 w 12192000"/>
              <a:gd name="connsiteY240" fmla="*/ 2137228 h 6858000"/>
              <a:gd name="connsiteX241" fmla="*/ 5843678 w 12192000"/>
              <a:gd name="connsiteY241" fmla="*/ 2055117 h 6858000"/>
              <a:gd name="connsiteX242" fmla="*/ 5412718 w 12192000"/>
              <a:gd name="connsiteY242" fmla="*/ 2056610 h 6858000"/>
              <a:gd name="connsiteX243" fmla="*/ 5412718 w 12192000"/>
              <a:gd name="connsiteY243" fmla="*/ 2965806 h 6858000"/>
              <a:gd name="connsiteX244" fmla="*/ 5709812 w 12192000"/>
              <a:gd name="connsiteY244" fmla="*/ 2964313 h 6858000"/>
              <a:gd name="connsiteX245" fmla="*/ 5843678 w 12192000"/>
              <a:gd name="connsiteY245" fmla="*/ 2829949 h 6858000"/>
              <a:gd name="connsiteX246" fmla="*/ 4034244 w 12192000"/>
              <a:gd name="connsiteY246" fmla="*/ 2051136 h 6858000"/>
              <a:gd name="connsiteX247" fmla="*/ 3929241 w 12192000"/>
              <a:gd name="connsiteY247" fmla="*/ 2350220 h 6858000"/>
              <a:gd name="connsiteX248" fmla="*/ 4103914 w 12192000"/>
              <a:gd name="connsiteY248" fmla="*/ 2350220 h 6858000"/>
              <a:gd name="connsiteX249" fmla="*/ 4143726 w 12192000"/>
              <a:gd name="connsiteY249" fmla="*/ 2251687 h 6858000"/>
              <a:gd name="connsiteX250" fmla="*/ 4293019 w 12192000"/>
              <a:gd name="connsiteY250" fmla="*/ 2251687 h 6858000"/>
              <a:gd name="connsiteX251" fmla="*/ 4293019 w 12192000"/>
              <a:gd name="connsiteY251" fmla="*/ 2483589 h 6858000"/>
              <a:gd name="connsiteX252" fmla="*/ 3944171 w 12192000"/>
              <a:gd name="connsiteY252" fmla="*/ 2483589 h 6858000"/>
              <a:gd name="connsiteX253" fmla="*/ 3944171 w 12192000"/>
              <a:gd name="connsiteY253" fmla="*/ 2604019 h 6858000"/>
              <a:gd name="connsiteX254" fmla="*/ 4293019 w 12192000"/>
              <a:gd name="connsiteY254" fmla="*/ 2604019 h 6858000"/>
              <a:gd name="connsiteX255" fmla="*/ 4293019 w 12192000"/>
              <a:gd name="connsiteY255" fmla="*/ 2842390 h 6858000"/>
              <a:gd name="connsiteX256" fmla="*/ 3934715 w 12192000"/>
              <a:gd name="connsiteY256" fmla="*/ 2842390 h 6858000"/>
              <a:gd name="connsiteX257" fmla="*/ 3934715 w 12192000"/>
              <a:gd name="connsiteY257" fmla="*/ 2964313 h 6858000"/>
              <a:gd name="connsiteX258" fmla="*/ 4805095 w 12192000"/>
              <a:gd name="connsiteY258" fmla="*/ 2964313 h 6858000"/>
              <a:gd name="connsiteX259" fmla="*/ 4846897 w 12192000"/>
              <a:gd name="connsiteY259" fmla="*/ 2842390 h 6858000"/>
              <a:gd name="connsiteX260" fmla="*/ 4468687 w 12192000"/>
              <a:gd name="connsiteY260" fmla="*/ 2842390 h 6858000"/>
              <a:gd name="connsiteX261" fmla="*/ 4468687 w 12192000"/>
              <a:gd name="connsiteY261" fmla="*/ 2604019 h 6858000"/>
              <a:gd name="connsiteX262" fmla="*/ 4789668 w 12192000"/>
              <a:gd name="connsiteY262" fmla="*/ 2604019 h 6858000"/>
              <a:gd name="connsiteX263" fmla="*/ 4831967 w 12192000"/>
              <a:gd name="connsiteY263" fmla="*/ 2483589 h 6858000"/>
              <a:gd name="connsiteX264" fmla="*/ 4468687 w 12192000"/>
              <a:gd name="connsiteY264" fmla="*/ 2483589 h 6858000"/>
              <a:gd name="connsiteX265" fmla="*/ 4468687 w 12192000"/>
              <a:gd name="connsiteY265" fmla="*/ 2251687 h 6858000"/>
              <a:gd name="connsiteX266" fmla="*/ 4793649 w 12192000"/>
              <a:gd name="connsiteY266" fmla="*/ 2251687 h 6858000"/>
              <a:gd name="connsiteX267" fmla="*/ 4835949 w 12192000"/>
              <a:gd name="connsiteY267" fmla="*/ 2129764 h 6858000"/>
              <a:gd name="connsiteX268" fmla="*/ 4468687 w 12192000"/>
              <a:gd name="connsiteY268" fmla="*/ 2129764 h 6858000"/>
              <a:gd name="connsiteX269" fmla="*/ 4468687 w 12192000"/>
              <a:gd name="connsiteY269" fmla="*/ 2051136 h 6858000"/>
              <a:gd name="connsiteX270" fmla="*/ 4293019 w 12192000"/>
              <a:gd name="connsiteY270" fmla="*/ 2051136 h 6858000"/>
              <a:gd name="connsiteX271" fmla="*/ 4293019 w 12192000"/>
              <a:gd name="connsiteY271" fmla="*/ 2129764 h 6858000"/>
              <a:gd name="connsiteX272" fmla="*/ 4181049 w 12192000"/>
              <a:gd name="connsiteY272" fmla="*/ 2129764 h 6858000"/>
              <a:gd name="connsiteX273" fmla="*/ 4207922 w 12192000"/>
              <a:gd name="connsiteY273" fmla="*/ 2051136 h 6858000"/>
              <a:gd name="connsiteX274" fmla="*/ 8096136 w 12192000"/>
              <a:gd name="connsiteY274" fmla="*/ 2049276 h 6858000"/>
              <a:gd name="connsiteX275" fmla="*/ 8107800 w 12192000"/>
              <a:gd name="connsiteY275" fmla="*/ 2053301 h 6858000"/>
              <a:gd name="connsiteX276" fmla="*/ 8074764 w 12192000"/>
              <a:gd name="connsiteY276" fmla="*/ 2111940 h 6858000"/>
              <a:gd name="connsiteX277" fmla="*/ 8103980 w 12192000"/>
              <a:gd name="connsiteY277" fmla="*/ 2110598 h 6858000"/>
              <a:gd name="connsiteX278" fmla="*/ 8117504 w 12192000"/>
              <a:gd name="connsiteY278" fmla="*/ 2086337 h 6858000"/>
              <a:gd name="connsiteX279" fmla="*/ 8128240 w 12192000"/>
              <a:gd name="connsiteY279" fmla="*/ 2090777 h 6858000"/>
              <a:gd name="connsiteX280" fmla="*/ 8079824 w 12192000"/>
              <a:gd name="connsiteY280" fmla="*/ 2166243 h 6858000"/>
              <a:gd name="connsiteX281" fmla="*/ 8117608 w 12192000"/>
              <a:gd name="connsiteY281" fmla="*/ 2162630 h 6858000"/>
              <a:gd name="connsiteX282" fmla="*/ 8124008 w 12192000"/>
              <a:gd name="connsiteY282" fmla="*/ 2162011 h 6858000"/>
              <a:gd name="connsiteX283" fmla="*/ 8122770 w 12192000"/>
              <a:gd name="connsiteY283" fmla="*/ 2172335 h 6858000"/>
              <a:gd name="connsiteX284" fmla="*/ 8069292 w 12192000"/>
              <a:gd name="connsiteY284" fmla="*/ 2177599 h 6858000"/>
              <a:gd name="connsiteX285" fmla="*/ 8064648 w 12192000"/>
              <a:gd name="connsiteY285" fmla="*/ 2166450 h 6858000"/>
              <a:gd name="connsiteX286" fmla="*/ 8077552 w 12192000"/>
              <a:gd name="connsiteY286" fmla="*/ 2151686 h 6858000"/>
              <a:gd name="connsiteX287" fmla="*/ 8098096 w 12192000"/>
              <a:gd name="connsiteY287" fmla="*/ 2121026 h 6858000"/>
              <a:gd name="connsiteX288" fmla="*/ 8065060 w 12192000"/>
              <a:gd name="connsiteY288" fmla="*/ 2122677 h 6858000"/>
              <a:gd name="connsiteX289" fmla="*/ 8061240 w 12192000"/>
              <a:gd name="connsiteY289" fmla="*/ 2111631 h 6858000"/>
              <a:gd name="connsiteX290" fmla="*/ 8072286 w 12192000"/>
              <a:gd name="connsiteY290" fmla="*/ 2096661 h 6858000"/>
              <a:gd name="connsiteX291" fmla="*/ 8096136 w 12192000"/>
              <a:gd name="connsiteY291" fmla="*/ 2049276 h 6858000"/>
              <a:gd name="connsiteX292" fmla="*/ 8164684 w 12192000"/>
              <a:gd name="connsiteY292" fmla="*/ 2045662 h 6858000"/>
              <a:gd name="connsiteX293" fmla="*/ 8175216 w 12192000"/>
              <a:gd name="connsiteY293" fmla="*/ 2049276 h 6858000"/>
              <a:gd name="connsiteX294" fmla="*/ 8163756 w 12192000"/>
              <a:gd name="connsiteY294" fmla="*/ 2072091 h 6858000"/>
              <a:gd name="connsiteX295" fmla="*/ 8254296 w 12192000"/>
              <a:gd name="connsiteY295" fmla="*/ 2072091 h 6858000"/>
              <a:gd name="connsiteX296" fmla="*/ 8250680 w 12192000"/>
              <a:gd name="connsiteY296" fmla="*/ 2207642 h 6858000"/>
              <a:gd name="connsiteX297" fmla="*/ 8216200 w 12192000"/>
              <a:gd name="connsiteY297" fmla="*/ 2241091 h 6858000"/>
              <a:gd name="connsiteX298" fmla="*/ 8205568 w 12192000"/>
              <a:gd name="connsiteY298" fmla="*/ 2241298 h 6858000"/>
              <a:gd name="connsiteX299" fmla="*/ 8198648 w 12192000"/>
              <a:gd name="connsiteY299" fmla="*/ 2241298 h 6858000"/>
              <a:gd name="connsiteX300" fmla="*/ 8188532 w 12192000"/>
              <a:gd name="connsiteY300" fmla="*/ 2241298 h 6858000"/>
              <a:gd name="connsiteX301" fmla="*/ 8185538 w 12192000"/>
              <a:gd name="connsiteY301" fmla="*/ 2229838 h 6858000"/>
              <a:gd name="connsiteX302" fmla="*/ 8214960 w 12192000"/>
              <a:gd name="connsiteY302" fmla="*/ 2230457 h 6858000"/>
              <a:gd name="connsiteX303" fmla="*/ 8239738 w 12192000"/>
              <a:gd name="connsiteY303" fmla="*/ 2207022 h 6858000"/>
              <a:gd name="connsiteX304" fmla="*/ 8243042 w 12192000"/>
              <a:gd name="connsiteY304" fmla="*/ 2082311 h 6858000"/>
              <a:gd name="connsiteX305" fmla="*/ 8158076 w 12192000"/>
              <a:gd name="connsiteY305" fmla="*/ 2082311 h 6858000"/>
              <a:gd name="connsiteX306" fmla="*/ 8134642 w 12192000"/>
              <a:gd name="connsiteY306" fmla="*/ 2116792 h 6858000"/>
              <a:gd name="connsiteX307" fmla="*/ 8125352 w 12192000"/>
              <a:gd name="connsiteY307" fmla="*/ 2109979 h 6858000"/>
              <a:gd name="connsiteX308" fmla="*/ 8164684 w 12192000"/>
              <a:gd name="connsiteY308" fmla="*/ 2045662 h 6858000"/>
              <a:gd name="connsiteX309" fmla="*/ 8060620 w 12192000"/>
              <a:gd name="connsiteY309" fmla="*/ 2045662 h 6858000"/>
              <a:gd name="connsiteX310" fmla="*/ 8060620 w 12192000"/>
              <a:gd name="connsiteY310" fmla="*/ 2480021 h 6858000"/>
              <a:gd name="connsiteX311" fmla="*/ 8060620 w 12192000"/>
              <a:gd name="connsiteY311" fmla="*/ 2990688 h 6858000"/>
              <a:gd name="connsiteX312" fmla="*/ 8071358 w 12192000"/>
              <a:gd name="connsiteY312" fmla="*/ 2990688 h 6858000"/>
              <a:gd name="connsiteX313" fmla="*/ 8262760 w 12192000"/>
              <a:gd name="connsiteY313" fmla="*/ 2990688 h 6858000"/>
              <a:gd name="connsiteX314" fmla="*/ 8262760 w 12192000"/>
              <a:gd name="connsiteY314" fmla="*/ 2477026 h 6858000"/>
              <a:gd name="connsiteX315" fmla="*/ 8129584 w 12192000"/>
              <a:gd name="connsiteY315" fmla="*/ 2477026 h 6858000"/>
              <a:gd name="connsiteX316" fmla="*/ 8129584 w 12192000"/>
              <a:gd name="connsiteY316" fmla="*/ 2466394 h 6858000"/>
              <a:gd name="connsiteX317" fmla="*/ 8262760 w 12192000"/>
              <a:gd name="connsiteY317" fmla="*/ 2466394 h 6858000"/>
              <a:gd name="connsiteX318" fmla="*/ 8262760 w 12192000"/>
              <a:gd name="connsiteY318" fmla="*/ 2045662 h 6858000"/>
              <a:gd name="connsiteX319" fmla="*/ 8164684 w 12192000"/>
              <a:gd name="connsiteY319" fmla="*/ 2045662 h 6858000"/>
              <a:gd name="connsiteX320" fmla="*/ 5211172 w 12192000"/>
              <a:gd name="connsiteY320" fmla="*/ 2045662 h 6858000"/>
              <a:gd name="connsiteX321" fmla="*/ 5211172 w 12192000"/>
              <a:gd name="connsiteY321" fmla="*/ 2168082 h 6858000"/>
              <a:gd name="connsiteX322" fmla="*/ 5123587 w 12192000"/>
              <a:gd name="connsiteY322" fmla="*/ 2168082 h 6858000"/>
              <a:gd name="connsiteX323" fmla="*/ 5123587 w 12192000"/>
              <a:gd name="connsiteY323" fmla="*/ 2047155 h 6858000"/>
              <a:gd name="connsiteX324" fmla="*/ 4978772 w 12192000"/>
              <a:gd name="connsiteY324" fmla="*/ 2047155 h 6858000"/>
              <a:gd name="connsiteX325" fmla="*/ 4978772 w 12192000"/>
              <a:gd name="connsiteY325" fmla="*/ 2167585 h 6858000"/>
              <a:gd name="connsiteX326" fmla="*/ 4938961 w 12192000"/>
              <a:gd name="connsiteY326" fmla="*/ 2167585 h 6858000"/>
              <a:gd name="connsiteX327" fmla="*/ 4938961 w 12192000"/>
              <a:gd name="connsiteY327" fmla="*/ 2286522 h 6858000"/>
              <a:gd name="connsiteX328" fmla="*/ 4979270 w 12192000"/>
              <a:gd name="connsiteY328" fmla="*/ 2286522 h 6858000"/>
              <a:gd name="connsiteX329" fmla="*/ 4979768 w 12192000"/>
              <a:gd name="connsiteY329" fmla="*/ 2663736 h 6858000"/>
              <a:gd name="connsiteX330" fmla="*/ 5075315 w 12192000"/>
              <a:gd name="connsiteY330" fmla="*/ 2786654 h 6858000"/>
              <a:gd name="connsiteX331" fmla="*/ 4935477 w 12192000"/>
              <a:gd name="connsiteY331" fmla="*/ 2965806 h 6858000"/>
              <a:gd name="connsiteX332" fmla="*/ 5118610 w 12192000"/>
              <a:gd name="connsiteY332" fmla="*/ 2965806 h 6858000"/>
              <a:gd name="connsiteX333" fmla="*/ 5167380 w 12192000"/>
              <a:gd name="connsiteY333" fmla="*/ 2903103 h 6858000"/>
              <a:gd name="connsiteX334" fmla="*/ 5216646 w 12192000"/>
              <a:gd name="connsiteY334" fmla="*/ 2965806 h 6858000"/>
              <a:gd name="connsiteX335" fmla="*/ 5399779 w 12192000"/>
              <a:gd name="connsiteY335" fmla="*/ 2965806 h 6858000"/>
              <a:gd name="connsiteX336" fmla="*/ 5259444 w 12192000"/>
              <a:gd name="connsiteY336" fmla="*/ 2786654 h 6858000"/>
              <a:gd name="connsiteX337" fmla="*/ 5354991 w 12192000"/>
              <a:gd name="connsiteY337" fmla="*/ 2663736 h 6858000"/>
              <a:gd name="connsiteX338" fmla="*/ 5355489 w 12192000"/>
              <a:gd name="connsiteY338" fmla="*/ 2287517 h 6858000"/>
              <a:gd name="connsiteX339" fmla="*/ 5369423 w 12192000"/>
              <a:gd name="connsiteY339" fmla="*/ 2287517 h 6858000"/>
              <a:gd name="connsiteX340" fmla="*/ 5404756 w 12192000"/>
              <a:gd name="connsiteY340" fmla="*/ 2168082 h 6858000"/>
              <a:gd name="connsiteX341" fmla="*/ 5355987 w 12192000"/>
              <a:gd name="connsiteY341" fmla="*/ 2168082 h 6858000"/>
              <a:gd name="connsiteX342" fmla="*/ 5355987 w 12192000"/>
              <a:gd name="connsiteY342" fmla="*/ 2045662 h 6858000"/>
              <a:gd name="connsiteX343" fmla="*/ 0 w 12192000"/>
              <a:gd name="connsiteY343" fmla="*/ 0 h 6858000"/>
              <a:gd name="connsiteX344" fmla="*/ 12192000 w 12192000"/>
              <a:gd name="connsiteY344" fmla="*/ 0 h 6858000"/>
              <a:gd name="connsiteX345" fmla="*/ 12192000 w 12192000"/>
              <a:gd name="connsiteY345" fmla="*/ 6858000 h 6858000"/>
              <a:gd name="connsiteX346" fmla="*/ 0 w 12192000"/>
              <a:gd name="connsiteY34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12192000" h="6858000">
                <a:moveTo>
                  <a:pt x="8067848" y="2871036"/>
                </a:moveTo>
                <a:lnTo>
                  <a:pt x="8255948" y="2871036"/>
                </a:lnTo>
                <a:lnTo>
                  <a:pt x="8255948" y="2880947"/>
                </a:lnTo>
                <a:lnTo>
                  <a:pt x="8132268" y="2880947"/>
                </a:lnTo>
                <a:cubicBezTo>
                  <a:pt x="8132062" y="2892096"/>
                  <a:pt x="8131440" y="2902042"/>
                  <a:pt x="8130410" y="2910783"/>
                </a:cubicBezTo>
                <a:lnTo>
                  <a:pt x="8229104" y="2910783"/>
                </a:lnTo>
                <a:cubicBezTo>
                  <a:pt x="8228896" y="2923653"/>
                  <a:pt x="8228278" y="2938003"/>
                  <a:pt x="8227246" y="2953832"/>
                </a:cubicBezTo>
                <a:cubicBezTo>
                  <a:pt x="8226696" y="2975100"/>
                  <a:pt x="8215340" y="2985629"/>
                  <a:pt x="8193178" y="2985424"/>
                </a:cubicBezTo>
                <a:cubicBezTo>
                  <a:pt x="8188292" y="2985561"/>
                  <a:pt x="8183472" y="2985665"/>
                  <a:pt x="8178724" y="2985733"/>
                </a:cubicBezTo>
                <a:cubicBezTo>
                  <a:pt x="8176452" y="2985802"/>
                  <a:pt x="8174010" y="2985836"/>
                  <a:pt x="8171394" y="2985836"/>
                </a:cubicBezTo>
                <a:cubicBezTo>
                  <a:pt x="8169192" y="2985836"/>
                  <a:pt x="8165956" y="2985836"/>
                  <a:pt x="8161692" y="2985836"/>
                </a:cubicBezTo>
                <a:cubicBezTo>
                  <a:pt x="8161208" y="2982051"/>
                  <a:pt x="8160280" y="2978025"/>
                  <a:pt x="8158904" y="2973757"/>
                </a:cubicBezTo>
                <a:cubicBezTo>
                  <a:pt x="8164616" y="2974033"/>
                  <a:pt x="8169708" y="2974205"/>
                  <a:pt x="8174182" y="2974274"/>
                </a:cubicBezTo>
                <a:cubicBezTo>
                  <a:pt x="8176384" y="2974343"/>
                  <a:pt x="8178792" y="2974377"/>
                  <a:pt x="8181408" y="2974377"/>
                </a:cubicBezTo>
                <a:cubicBezTo>
                  <a:pt x="8183612" y="2974377"/>
                  <a:pt x="8187188" y="2974377"/>
                  <a:pt x="8192144" y="2974377"/>
                </a:cubicBezTo>
                <a:cubicBezTo>
                  <a:pt x="8207492" y="2975271"/>
                  <a:pt x="8215372" y="2968492"/>
                  <a:pt x="8215788" y="2954039"/>
                </a:cubicBezTo>
                <a:cubicBezTo>
                  <a:pt x="8216752" y="2943027"/>
                  <a:pt x="8217404" y="2931912"/>
                  <a:pt x="8217748" y="2920694"/>
                </a:cubicBezTo>
                <a:lnTo>
                  <a:pt x="8128964" y="2920694"/>
                </a:lnTo>
                <a:cubicBezTo>
                  <a:pt x="8125108" y="2950425"/>
                  <a:pt x="8105908" y="2973757"/>
                  <a:pt x="8071358" y="2990688"/>
                </a:cubicBezTo>
                <a:cubicBezTo>
                  <a:pt x="8069500" y="2987660"/>
                  <a:pt x="8066988" y="2984288"/>
                  <a:pt x="8063820" y="2980571"/>
                </a:cubicBezTo>
                <a:cubicBezTo>
                  <a:pt x="8086876" y="2969146"/>
                  <a:pt x="8101950" y="2956793"/>
                  <a:pt x="8109040" y="2943509"/>
                </a:cubicBezTo>
                <a:cubicBezTo>
                  <a:pt x="8116956" y="2930638"/>
                  <a:pt x="8120980" y="2909784"/>
                  <a:pt x="8121118" y="2880947"/>
                </a:cubicBezTo>
                <a:lnTo>
                  <a:pt x="8067848" y="2880947"/>
                </a:lnTo>
                <a:close/>
                <a:moveTo>
                  <a:pt x="8158904" y="2835006"/>
                </a:moveTo>
                <a:cubicBezTo>
                  <a:pt x="8167368" y="2849734"/>
                  <a:pt x="8172668" y="2859130"/>
                  <a:pt x="8174800" y="2863190"/>
                </a:cubicBezTo>
                <a:lnTo>
                  <a:pt x="8164684" y="2868455"/>
                </a:lnTo>
                <a:cubicBezTo>
                  <a:pt x="8160486" y="2859577"/>
                  <a:pt x="8155392" y="2849976"/>
                  <a:pt x="8149404" y="2839652"/>
                </a:cubicBezTo>
                <a:close/>
                <a:moveTo>
                  <a:pt x="8117298" y="2793402"/>
                </a:moveTo>
                <a:lnTo>
                  <a:pt x="8128240" y="2793402"/>
                </a:lnTo>
                <a:lnTo>
                  <a:pt x="8128240" y="2818385"/>
                </a:lnTo>
                <a:lnTo>
                  <a:pt x="8195344" y="2818385"/>
                </a:lnTo>
                <a:lnTo>
                  <a:pt x="8195344" y="2793402"/>
                </a:lnTo>
                <a:lnTo>
                  <a:pt x="8206288" y="2793402"/>
                </a:lnTo>
                <a:lnTo>
                  <a:pt x="8206288" y="2818385"/>
                </a:lnTo>
                <a:lnTo>
                  <a:pt x="8257908" y="2818385"/>
                </a:lnTo>
                <a:lnTo>
                  <a:pt x="8257908" y="2828296"/>
                </a:lnTo>
                <a:lnTo>
                  <a:pt x="8206288" y="2828296"/>
                </a:lnTo>
                <a:lnTo>
                  <a:pt x="8206288" y="2852763"/>
                </a:lnTo>
                <a:lnTo>
                  <a:pt x="8195344" y="2852763"/>
                </a:lnTo>
                <a:lnTo>
                  <a:pt x="8195344" y="2828296"/>
                </a:lnTo>
                <a:lnTo>
                  <a:pt x="8128240" y="2828296"/>
                </a:lnTo>
                <a:lnTo>
                  <a:pt x="8128240" y="2852763"/>
                </a:lnTo>
                <a:lnTo>
                  <a:pt x="8117298" y="2852763"/>
                </a:lnTo>
                <a:lnTo>
                  <a:pt x="8117298" y="2828296"/>
                </a:lnTo>
                <a:lnTo>
                  <a:pt x="8065884" y="2828296"/>
                </a:lnTo>
                <a:lnTo>
                  <a:pt x="8065884" y="2818385"/>
                </a:lnTo>
                <a:lnTo>
                  <a:pt x="8117298" y="2818385"/>
                </a:lnTo>
                <a:close/>
                <a:moveTo>
                  <a:pt x="8098922" y="2657709"/>
                </a:moveTo>
                <a:lnTo>
                  <a:pt x="8221052" y="2657709"/>
                </a:lnTo>
                <a:cubicBezTo>
                  <a:pt x="8220432" y="2675397"/>
                  <a:pt x="8219468" y="2691881"/>
                  <a:pt x="8218160" y="2707160"/>
                </a:cubicBezTo>
                <a:cubicBezTo>
                  <a:pt x="8217266" y="2729597"/>
                  <a:pt x="8205222" y="2740815"/>
                  <a:pt x="8182028" y="2740815"/>
                </a:cubicBezTo>
                <a:cubicBezTo>
                  <a:pt x="8176936" y="2741022"/>
                  <a:pt x="8172116" y="2741125"/>
                  <a:pt x="8167576" y="2741125"/>
                </a:cubicBezTo>
                <a:cubicBezTo>
                  <a:pt x="8165304" y="2741194"/>
                  <a:pt x="8162826" y="2741229"/>
                  <a:pt x="8160140" y="2741229"/>
                </a:cubicBezTo>
                <a:cubicBezTo>
                  <a:pt x="8157940" y="2741229"/>
                  <a:pt x="8154292" y="2741229"/>
                  <a:pt x="8149198" y="2741229"/>
                </a:cubicBezTo>
                <a:cubicBezTo>
                  <a:pt x="8148440" y="2736617"/>
                  <a:pt x="8147512" y="2732590"/>
                  <a:pt x="8146412" y="2729150"/>
                </a:cubicBezTo>
                <a:cubicBezTo>
                  <a:pt x="8157630" y="2729562"/>
                  <a:pt x="8168984" y="2729769"/>
                  <a:pt x="8180480" y="2729769"/>
                </a:cubicBezTo>
                <a:cubicBezTo>
                  <a:pt x="8197412" y="2730871"/>
                  <a:pt x="8206220" y="2722715"/>
                  <a:pt x="8206908" y="2705301"/>
                </a:cubicBezTo>
                <a:cubicBezTo>
                  <a:pt x="8208078" y="2692294"/>
                  <a:pt x="8208868" y="2679871"/>
                  <a:pt x="8209284" y="2668033"/>
                </a:cubicBezTo>
                <a:lnTo>
                  <a:pt x="8141560" y="2668033"/>
                </a:lnTo>
                <a:cubicBezTo>
                  <a:pt x="8137568" y="2705130"/>
                  <a:pt x="8114820" y="2731352"/>
                  <a:pt x="8073320" y="2746700"/>
                </a:cubicBezTo>
                <a:cubicBezTo>
                  <a:pt x="8070704" y="2742639"/>
                  <a:pt x="8068294" y="2739267"/>
                  <a:pt x="8066092" y="2736582"/>
                </a:cubicBezTo>
                <a:cubicBezTo>
                  <a:pt x="8104634" y="2723575"/>
                  <a:pt x="8125868" y="2700725"/>
                  <a:pt x="8129788" y="2668033"/>
                </a:cubicBezTo>
                <a:lnTo>
                  <a:pt x="8098922" y="2668033"/>
                </a:lnTo>
                <a:close/>
                <a:moveTo>
                  <a:pt x="8134228" y="2600618"/>
                </a:moveTo>
                <a:lnTo>
                  <a:pt x="8143520" y="2606710"/>
                </a:lnTo>
                <a:cubicBezTo>
                  <a:pt x="8123974" y="2631142"/>
                  <a:pt x="8099094" y="2651997"/>
                  <a:pt x="8068880" y="2669271"/>
                </a:cubicBezTo>
                <a:cubicBezTo>
                  <a:pt x="8066196" y="2665143"/>
                  <a:pt x="8063788" y="2661770"/>
                  <a:pt x="8061652" y="2659154"/>
                </a:cubicBezTo>
                <a:cubicBezTo>
                  <a:pt x="8090352" y="2644632"/>
                  <a:pt x="8114546" y="2625121"/>
                  <a:pt x="8134228" y="2600618"/>
                </a:cubicBezTo>
                <a:close/>
                <a:moveTo>
                  <a:pt x="8187912" y="2599587"/>
                </a:moveTo>
                <a:cubicBezTo>
                  <a:pt x="8206358" y="2626909"/>
                  <a:pt x="8230652" y="2645768"/>
                  <a:pt x="8260798" y="2656161"/>
                </a:cubicBezTo>
                <a:cubicBezTo>
                  <a:pt x="8257908" y="2660428"/>
                  <a:pt x="8255602" y="2664110"/>
                  <a:pt x="8253880" y="2667207"/>
                </a:cubicBezTo>
                <a:cubicBezTo>
                  <a:pt x="8220432" y="2652616"/>
                  <a:pt x="8195208" y="2631831"/>
                  <a:pt x="8178208" y="2604851"/>
                </a:cubicBezTo>
                <a:close/>
                <a:moveTo>
                  <a:pt x="8120292" y="2546935"/>
                </a:moveTo>
                <a:lnTo>
                  <a:pt x="8131236" y="2546935"/>
                </a:lnTo>
                <a:lnTo>
                  <a:pt x="8131236" y="2568409"/>
                </a:lnTo>
                <a:lnTo>
                  <a:pt x="8192764" y="2568409"/>
                </a:lnTo>
                <a:lnTo>
                  <a:pt x="8192764" y="2546935"/>
                </a:lnTo>
                <a:lnTo>
                  <a:pt x="8203812" y="2546935"/>
                </a:lnTo>
                <a:lnTo>
                  <a:pt x="8203812" y="2568409"/>
                </a:lnTo>
                <a:lnTo>
                  <a:pt x="8260798" y="2568409"/>
                </a:lnTo>
                <a:lnTo>
                  <a:pt x="8260798" y="2579042"/>
                </a:lnTo>
                <a:lnTo>
                  <a:pt x="8203812" y="2579042"/>
                </a:lnTo>
                <a:lnTo>
                  <a:pt x="8203812" y="2594838"/>
                </a:lnTo>
                <a:lnTo>
                  <a:pt x="8192764" y="2594838"/>
                </a:lnTo>
                <a:lnTo>
                  <a:pt x="8192764" y="2579042"/>
                </a:lnTo>
                <a:lnTo>
                  <a:pt x="8131236" y="2579042"/>
                </a:lnTo>
                <a:lnTo>
                  <a:pt x="8131236" y="2595147"/>
                </a:lnTo>
                <a:lnTo>
                  <a:pt x="8120292" y="2595147"/>
                </a:lnTo>
                <a:lnTo>
                  <a:pt x="8120292" y="2579042"/>
                </a:lnTo>
                <a:lnTo>
                  <a:pt x="8063202" y="2579042"/>
                </a:lnTo>
                <a:lnTo>
                  <a:pt x="8063202" y="2568409"/>
                </a:lnTo>
                <a:lnTo>
                  <a:pt x="8120292" y="2568409"/>
                </a:lnTo>
                <a:close/>
                <a:moveTo>
                  <a:pt x="8147960" y="2398566"/>
                </a:moveTo>
                <a:lnTo>
                  <a:pt x="8250888" y="2398566"/>
                </a:lnTo>
                <a:lnTo>
                  <a:pt x="8250888" y="2409096"/>
                </a:lnTo>
                <a:lnTo>
                  <a:pt x="8147960" y="2409096"/>
                </a:lnTo>
                <a:close/>
                <a:moveTo>
                  <a:pt x="7378412" y="2343751"/>
                </a:moveTo>
                <a:lnTo>
                  <a:pt x="7378910" y="2705040"/>
                </a:lnTo>
                <a:lnTo>
                  <a:pt x="7262460" y="2799593"/>
                </a:lnTo>
                <a:lnTo>
                  <a:pt x="7378910" y="2799593"/>
                </a:lnTo>
                <a:lnTo>
                  <a:pt x="7378910" y="2961825"/>
                </a:lnTo>
                <a:lnTo>
                  <a:pt x="7858140" y="2962322"/>
                </a:lnTo>
                <a:lnTo>
                  <a:pt x="7915370" y="2845376"/>
                </a:lnTo>
                <a:lnTo>
                  <a:pt x="7543630" y="2845874"/>
                </a:lnTo>
                <a:lnTo>
                  <a:pt x="7544128" y="2742364"/>
                </a:lnTo>
                <a:lnTo>
                  <a:pt x="7900440" y="2448256"/>
                </a:lnTo>
                <a:lnTo>
                  <a:pt x="7694416" y="2448256"/>
                </a:lnTo>
                <a:lnTo>
                  <a:pt x="7544624" y="2570676"/>
                </a:lnTo>
                <a:lnTo>
                  <a:pt x="7544624" y="2343751"/>
                </a:lnTo>
                <a:close/>
                <a:moveTo>
                  <a:pt x="7099732" y="2332305"/>
                </a:moveTo>
                <a:lnTo>
                  <a:pt x="6986766" y="2571174"/>
                </a:lnTo>
                <a:lnTo>
                  <a:pt x="7058924" y="2571174"/>
                </a:lnTo>
                <a:lnTo>
                  <a:pt x="7058924" y="2990688"/>
                </a:lnTo>
                <a:lnTo>
                  <a:pt x="7225636" y="2941919"/>
                </a:lnTo>
                <a:lnTo>
                  <a:pt x="7225636" y="2452735"/>
                </a:lnTo>
                <a:lnTo>
                  <a:pt x="7276892" y="2332305"/>
                </a:lnTo>
                <a:close/>
                <a:moveTo>
                  <a:pt x="8071358" y="2331771"/>
                </a:moveTo>
                <a:cubicBezTo>
                  <a:pt x="8075280" y="2344918"/>
                  <a:pt x="8079168" y="2359508"/>
                  <a:pt x="8083024" y="2375544"/>
                </a:cubicBezTo>
                <a:lnTo>
                  <a:pt x="8072700" y="2378229"/>
                </a:lnTo>
                <a:cubicBezTo>
                  <a:pt x="8068776" y="2361435"/>
                  <a:pt x="8065094" y="2346775"/>
                  <a:pt x="8061652" y="2334249"/>
                </a:cubicBezTo>
                <a:close/>
                <a:moveTo>
                  <a:pt x="8123802" y="2330739"/>
                </a:moveTo>
                <a:lnTo>
                  <a:pt x="8134024" y="2333630"/>
                </a:lnTo>
                <a:cubicBezTo>
                  <a:pt x="8129892" y="2348977"/>
                  <a:pt x="8125316" y="2363637"/>
                  <a:pt x="8120292" y="2377609"/>
                </a:cubicBezTo>
                <a:lnTo>
                  <a:pt x="8110278" y="2374511"/>
                </a:lnTo>
                <a:cubicBezTo>
                  <a:pt x="8116060" y="2359783"/>
                  <a:pt x="8120568" y="2345192"/>
                  <a:pt x="8123802" y="2330739"/>
                </a:cubicBezTo>
                <a:close/>
                <a:moveTo>
                  <a:pt x="8093864" y="2292645"/>
                </a:moveTo>
                <a:lnTo>
                  <a:pt x="8104808" y="2292645"/>
                </a:lnTo>
                <a:cubicBezTo>
                  <a:pt x="8104808" y="2321069"/>
                  <a:pt x="8104324" y="2346018"/>
                  <a:pt x="8103362" y="2367491"/>
                </a:cubicBezTo>
                <a:cubicBezTo>
                  <a:pt x="8102536" y="2384079"/>
                  <a:pt x="8101332" y="2398188"/>
                  <a:pt x="8099748" y="2409819"/>
                </a:cubicBezTo>
                <a:lnTo>
                  <a:pt x="8107180" y="2404864"/>
                </a:lnTo>
                <a:cubicBezTo>
                  <a:pt x="8120532" y="2423308"/>
                  <a:pt x="8131028" y="2438278"/>
                  <a:pt x="8138668" y="2449772"/>
                </a:cubicBezTo>
                <a:lnTo>
                  <a:pt x="8128964" y="2456070"/>
                </a:lnTo>
                <a:cubicBezTo>
                  <a:pt x="8118296" y="2439482"/>
                  <a:pt x="8108420" y="2424891"/>
                  <a:pt x="8099334" y="2412297"/>
                </a:cubicBezTo>
                <a:cubicBezTo>
                  <a:pt x="8096100" y="2437899"/>
                  <a:pt x="8086292" y="2462711"/>
                  <a:pt x="8069912" y="2486731"/>
                </a:cubicBezTo>
                <a:cubicBezTo>
                  <a:pt x="8066676" y="2484047"/>
                  <a:pt x="8063580" y="2481810"/>
                  <a:pt x="8060620" y="2480021"/>
                </a:cubicBezTo>
                <a:cubicBezTo>
                  <a:pt x="8081682" y="2452009"/>
                  <a:pt x="8092244" y="2414293"/>
                  <a:pt x="8092314" y="2366872"/>
                </a:cubicBezTo>
                <a:cubicBezTo>
                  <a:pt x="8093348" y="2342921"/>
                  <a:pt x="8093864" y="2318179"/>
                  <a:pt x="8093864" y="2292645"/>
                </a:cubicBezTo>
                <a:close/>
                <a:moveTo>
                  <a:pt x="8162310" y="2292231"/>
                </a:moveTo>
                <a:cubicBezTo>
                  <a:pt x="8170568" y="2302899"/>
                  <a:pt x="8178620" y="2313877"/>
                  <a:pt x="8186468" y="2325164"/>
                </a:cubicBezTo>
                <a:lnTo>
                  <a:pt x="8176040" y="2331358"/>
                </a:lnTo>
                <a:cubicBezTo>
                  <a:pt x="8170120" y="2321860"/>
                  <a:pt x="8162516" y="2310642"/>
                  <a:pt x="8153224" y="2297702"/>
                </a:cubicBezTo>
                <a:close/>
                <a:moveTo>
                  <a:pt x="8234164" y="2291405"/>
                </a:moveTo>
                <a:lnTo>
                  <a:pt x="8245208" y="2296671"/>
                </a:lnTo>
                <a:cubicBezTo>
                  <a:pt x="8235436" y="2311537"/>
                  <a:pt x="8226352" y="2324992"/>
                  <a:pt x="8217956" y="2337036"/>
                </a:cubicBezTo>
                <a:lnTo>
                  <a:pt x="8258940" y="2337036"/>
                </a:lnTo>
                <a:lnTo>
                  <a:pt x="8258940" y="2347567"/>
                </a:lnTo>
                <a:lnTo>
                  <a:pt x="8141146" y="2347567"/>
                </a:lnTo>
                <a:lnTo>
                  <a:pt x="8141146" y="2337036"/>
                </a:lnTo>
                <a:lnTo>
                  <a:pt x="8205256" y="2337036"/>
                </a:lnTo>
                <a:cubicBezTo>
                  <a:pt x="8215236" y="2322514"/>
                  <a:pt x="8224872" y="2307305"/>
                  <a:pt x="8234164" y="2291405"/>
                </a:cubicBezTo>
                <a:close/>
                <a:moveTo>
                  <a:pt x="5123587" y="2287019"/>
                </a:moveTo>
                <a:lnTo>
                  <a:pt x="5211172" y="2287019"/>
                </a:lnTo>
                <a:lnTo>
                  <a:pt x="5210675" y="2613474"/>
                </a:lnTo>
                <a:lnTo>
                  <a:pt x="5167380" y="2669210"/>
                </a:lnTo>
                <a:lnTo>
                  <a:pt x="5124085" y="2613474"/>
                </a:lnTo>
                <a:close/>
                <a:moveTo>
                  <a:pt x="6159184" y="2257161"/>
                </a:moveTo>
                <a:lnTo>
                  <a:pt x="6680715" y="2257161"/>
                </a:lnTo>
                <a:lnTo>
                  <a:pt x="6680715" y="2525391"/>
                </a:lnTo>
                <a:lnTo>
                  <a:pt x="6161175" y="2524893"/>
                </a:lnTo>
                <a:lnTo>
                  <a:pt x="6161175" y="2490556"/>
                </a:lnTo>
                <a:lnTo>
                  <a:pt x="6626472" y="2490556"/>
                </a:lnTo>
                <a:lnTo>
                  <a:pt x="6672255" y="2412426"/>
                </a:lnTo>
                <a:lnTo>
                  <a:pt x="6159184" y="2412426"/>
                </a:lnTo>
                <a:lnTo>
                  <a:pt x="6159184" y="2378088"/>
                </a:lnTo>
                <a:lnTo>
                  <a:pt x="6629955" y="2378088"/>
                </a:lnTo>
                <a:lnTo>
                  <a:pt x="6670265" y="2299958"/>
                </a:lnTo>
                <a:lnTo>
                  <a:pt x="6159184" y="2299958"/>
                </a:lnTo>
                <a:close/>
                <a:moveTo>
                  <a:pt x="8128448" y="2202583"/>
                </a:moveTo>
                <a:cubicBezTo>
                  <a:pt x="8128240" y="2204854"/>
                  <a:pt x="8128140" y="2207194"/>
                  <a:pt x="8128140" y="2209603"/>
                </a:cubicBezTo>
                <a:cubicBezTo>
                  <a:pt x="8128140" y="2211117"/>
                  <a:pt x="8128172" y="2212460"/>
                  <a:pt x="8128240" y="2213629"/>
                </a:cubicBezTo>
                <a:cubicBezTo>
                  <a:pt x="8103120" y="2217966"/>
                  <a:pt x="8081922" y="2221889"/>
                  <a:pt x="8064648" y="2225398"/>
                </a:cubicBezTo>
                <a:lnTo>
                  <a:pt x="8062272" y="2214662"/>
                </a:lnTo>
                <a:cubicBezTo>
                  <a:pt x="8083816" y="2210945"/>
                  <a:pt x="8105872" y="2206920"/>
                  <a:pt x="8128448" y="2202583"/>
                </a:cubicBezTo>
                <a:close/>
                <a:moveTo>
                  <a:pt x="5563007" y="2178035"/>
                </a:moveTo>
                <a:lnTo>
                  <a:pt x="5692892" y="2178035"/>
                </a:lnTo>
                <a:lnTo>
                  <a:pt x="5692394" y="2850352"/>
                </a:lnTo>
                <a:lnTo>
                  <a:pt x="5563007" y="2849855"/>
                </a:lnTo>
                <a:close/>
                <a:moveTo>
                  <a:pt x="8154670" y="2163043"/>
                </a:moveTo>
                <a:lnTo>
                  <a:pt x="8154670" y="2195357"/>
                </a:lnTo>
                <a:lnTo>
                  <a:pt x="8199268" y="2195357"/>
                </a:lnTo>
                <a:lnTo>
                  <a:pt x="8199268" y="2163043"/>
                </a:lnTo>
                <a:close/>
                <a:moveTo>
                  <a:pt x="8154670" y="2121438"/>
                </a:moveTo>
                <a:lnTo>
                  <a:pt x="8154670" y="2153545"/>
                </a:lnTo>
                <a:lnTo>
                  <a:pt x="8199268" y="2153545"/>
                </a:lnTo>
                <a:lnTo>
                  <a:pt x="8199268" y="2121438"/>
                </a:lnTo>
                <a:close/>
                <a:moveTo>
                  <a:pt x="8144140" y="2111424"/>
                </a:moveTo>
                <a:lnTo>
                  <a:pt x="8209902" y="2111424"/>
                </a:lnTo>
                <a:lnTo>
                  <a:pt x="8209902" y="2205370"/>
                </a:lnTo>
                <a:lnTo>
                  <a:pt x="8144140" y="2205370"/>
                </a:lnTo>
                <a:close/>
                <a:moveTo>
                  <a:pt x="5982023" y="2062084"/>
                </a:moveTo>
                <a:lnTo>
                  <a:pt x="5982023" y="2151162"/>
                </a:lnTo>
                <a:lnTo>
                  <a:pt x="6308477" y="2151162"/>
                </a:lnTo>
                <a:lnTo>
                  <a:pt x="6301510" y="2180026"/>
                </a:lnTo>
                <a:lnTo>
                  <a:pt x="5993469" y="2179528"/>
                </a:lnTo>
                <a:lnTo>
                  <a:pt x="5993469" y="2604516"/>
                </a:lnTo>
                <a:lnTo>
                  <a:pt x="6092002" y="2604516"/>
                </a:lnTo>
                <a:lnTo>
                  <a:pt x="5943704" y="2759284"/>
                </a:lnTo>
                <a:lnTo>
                  <a:pt x="6140274" y="2758786"/>
                </a:lnTo>
                <a:lnTo>
                  <a:pt x="6180085" y="2716486"/>
                </a:lnTo>
                <a:lnTo>
                  <a:pt x="6559290" y="2716984"/>
                </a:lnTo>
                <a:lnTo>
                  <a:pt x="6431395" y="2773218"/>
                </a:lnTo>
                <a:lnTo>
                  <a:pt x="6420447" y="2768739"/>
                </a:lnTo>
                <a:lnTo>
                  <a:pt x="6133307" y="2768739"/>
                </a:lnTo>
                <a:lnTo>
                  <a:pt x="6285586" y="2836418"/>
                </a:lnTo>
                <a:lnTo>
                  <a:pt x="5982023" y="2968792"/>
                </a:lnTo>
                <a:lnTo>
                  <a:pt x="6274637" y="2968792"/>
                </a:lnTo>
                <a:lnTo>
                  <a:pt x="6434879" y="2903103"/>
                </a:lnTo>
                <a:lnTo>
                  <a:pt x="6578200" y="2967299"/>
                </a:lnTo>
                <a:lnTo>
                  <a:pt x="6871312" y="2967299"/>
                </a:lnTo>
                <a:lnTo>
                  <a:pt x="6585167" y="2840400"/>
                </a:lnTo>
                <a:lnTo>
                  <a:pt x="6830506" y="2731913"/>
                </a:lnTo>
                <a:lnTo>
                  <a:pt x="6830008" y="2632882"/>
                </a:lnTo>
                <a:lnTo>
                  <a:pt x="6257718" y="2633380"/>
                </a:lnTo>
                <a:lnTo>
                  <a:pt x="6285088" y="2604516"/>
                </a:lnTo>
                <a:lnTo>
                  <a:pt x="6692161" y="2604516"/>
                </a:lnTo>
                <a:lnTo>
                  <a:pt x="6846430" y="2523898"/>
                </a:lnTo>
                <a:lnTo>
                  <a:pt x="6846430" y="2179528"/>
                </a:lnTo>
                <a:lnTo>
                  <a:pt x="6468221" y="2180026"/>
                </a:lnTo>
                <a:lnTo>
                  <a:pt x="6475188" y="2151162"/>
                </a:lnTo>
                <a:lnTo>
                  <a:pt x="6819060" y="2151162"/>
                </a:lnTo>
                <a:lnTo>
                  <a:pt x="6879772" y="2062084"/>
                </a:lnTo>
                <a:close/>
                <a:moveTo>
                  <a:pt x="7787972" y="2056112"/>
                </a:moveTo>
                <a:lnTo>
                  <a:pt x="7621262" y="2056610"/>
                </a:lnTo>
                <a:lnTo>
                  <a:pt x="7621262" y="2137228"/>
                </a:lnTo>
                <a:lnTo>
                  <a:pt x="7241560" y="2137228"/>
                </a:lnTo>
                <a:lnTo>
                  <a:pt x="7241560" y="2061089"/>
                </a:lnTo>
                <a:lnTo>
                  <a:pt x="7074352" y="2061586"/>
                </a:lnTo>
                <a:lnTo>
                  <a:pt x="7074352" y="2137228"/>
                </a:lnTo>
                <a:lnTo>
                  <a:pt x="6979300" y="2137228"/>
                </a:lnTo>
                <a:lnTo>
                  <a:pt x="6979300" y="2253179"/>
                </a:lnTo>
                <a:lnTo>
                  <a:pt x="7074352" y="2253179"/>
                </a:lnTo>
                <a:lnTo>
                  <a:pt x="7074848" y="2338277"/>
                </a:lnTo>
                <a:lnTo>
                  <a:pt x="7241560" y="2277564"/>
                </a:lnTo>
                <a:lnTo>
                  <a:pt x="7241560" y="2253179"/>
                </a:lnTo>
                <a:lnTo>
                  <a:pt x="7621262" y="2253179"/>
                </a:lnTo>
                <a:lnTo>
                  <a:pt x="7621262" y="2333798"/>
                </a:lnTo>
                <a:lnTo>
                  <a:pt x="7787476" y="2273583"/>
                </a:lnTo>
                <a:lnTo>
                  <a:pt x="7787476" y="2253179"/>
                </a:lnTo>
                <a:lnTo>
                  <a:pt x="7852666" y="2253179"/>
                </a:lnTo>
                <a:lnTo>
                  <a:pt x="7911388" y="2137228"/>
                </a:lnTo>
                <a:lnTo>
                  <a:pt x="7787972" y="2137228"/>
                </a:lnTo>
                <a:close/>
                <a:moveTo>
                  <a:pt x="5843678" y="2055117"/>
                </a:moveTo>
                <a:lnTo>
                  <a:pt x="5412718" y="2056610"/>
                </a:lnTo>
                <a:lnTo>
                  <a:pt x="5412718" y="2965806"/>
                </a:lnTo>
                <a:lnTo>
                  <a:pt x="5709812" y="2964313"/>
                </a:lnTo>
                <a:lnTo>
                  <a:pt x="5843678" y="2829949"/>
                </a:lnTo>
                <a:close/>
                <a:moveTo>
                  <a:pt x="4034244" y="2051136"/>
                </a:moveTo>
                <a:lnTo>
                  <a:pt x="3929241" y="2350220"/>
                </a:lnTo>
                <a:lnTo>
                  <a:pt x="4103914" y="2350220"/>
                </a:lnTo>
                <a:lnTo>
                  <a:pt x="4143726" y="2251687"/>
                </a:lnTo>
                <a:lnTo>
                  <a:pt x="4293019" y="2251687"/>
                </a:lnTo>
                <a:lnTo>
                  <a:pt x="4293019" y="2483589"/>
                </a:lnTo>
                <a:lnTo>
                  <a:pt x="3944171" y="2483589"/>
                </a:lnTo>
                <a:lnTo>
                  <a:pt x="3944171" y="2604019"/>
                </a:lnTo>
                <a:lnTo>
                  <a:pt x="4293019" y="2604019"/>
                </a:lnTo>
                <a:lnTo>
                  <a:pt x="4293019" y="2842390"/>
                </a:lnTo>
                <a:lnTo>
                  <a:pt x="3934715" y="2842390"/>
                </a:lnTo>
                <a:lnTo>
                  <a:pt x="3934715" y="2964313"/>
                </a:lnTo>
                <a:lnTo>
                  <a:pt x="4805095" y="2964313"/>
                </a:lnTo>
                <a:lnTo>
                  <a:pt x="4846897" y="2842390"/>
                </a:lnTo>
                <a:lnTo>
                  <a:pt x="4468687" y="2842390"/>
                </a:lnTo>
                <a:lnTo>
                  <a:pt x="4468687" y="2604019"/>
                </a:lnTo>
                <a:lnTo>
                  <a:pt x="4789668" y="2604019"/>
                </a:lnTo>
                <a:lnTo>
                  <a:pt x="4831967" y="2483589"/>
                </a:lnTo>
                <a:lnTo>
                  <a:pt x="4468687" y="2483589"/>
                </a:lnTo>
                <a:lnTo>
                  <a:pt x="4468687" y="2251687"/>
                </a:lnTo>
                <a:lnTo>
                  <a:pt x="4793649" y="2251687"/>
                </a:lnTo>
                <a:lnTo>
                  <a:pt x="4835949" y="2129764"/>
                </a:lnTo>
                <a:lnTo>
                  <a:pt x="4468687" y="2129764"/>
                </a:lnTo>
                <a:lnTo>
                  <a:pt x="4468687" y="2051136"/>
                </a:lnTo>
                <a:lnTo>
                  <a:pt x="4293019" y="2051136"/>
                </a:lnTo>
                <a:lnTo>
                  <a:pt x="4293019" y="2129764"/>
                </a:lnTo>
                <a:lnTo>
                  <a:pt x="4181049" y="2129764"/>
                </a:lnTo>
                <a:lnTo>
                  <a:pt x="4207922" y="2051136"/>
                </a:lnTo>
                <a:close/>
                <a:moveTo>
                  <a:pt x="8096136" y="2049276"/>
                </a:moveTo>
                <a:lnTo>
                  <a:pt x="8107800" y="2053301"/>
                </a:lnTo>
                <a:cubicBezTo>
                  <a:pt x="8096652" y="2074568"/>
                  <a:pt x="8085640" y="2094114"/>
                  <a:pt x="8074764" y="2111940"/>
                </a:cubicBezTo>
                <a:cubicBezTo>
                  <a:pt x="8083918" y="2111321"/>
                  <a:pt x="8093656" y="2110873"/>
                  <a:pt x="8103980" y="2110598"/>
                </a:cubicBezTo>
                <a:cubicBezTo>
                  <a:pt x="8108800" y="2102477"/>
                  <a:pt x="8113306" y="2094390"/>
                  <a:pt x="8117504" y="2086337"/>
                </a:cubicBezTo>
                <a:lnTo>
                  <a:pt x="8128240" y="2090777"/>
                </a:lnTo>
                <a:cubicBezTo>
                  <a:pt x="8112824" y="2116861"/>
                  <a:pt x="8096684" y="2142017"/>
                  <a:pt x="8079824" y="2166243"/>
                </a:cubicBezTo>
                <a:cubicBezTo>
                  <a:pt x="8089664" y="2165417"/>
                  <a:pt x="8102260" y="2164213"/>
                  <a:pt x="8117608" y="2162630"/>
                </a:cubicBezTo>
                <a:cubicBezTo>
                  <a:pt x="8120430" y="2162355"/>
                  <a:pt x="8122564" y="2162148"/>
                  <a:pt x="8124008" y="2162011"/>
                </a:cubicBezTo>
                <a:cubicBezTo>
                  <a:pt x="8123388" y="2165452"/>
                  <a:pt x="8122976" y="2168893"/>
                  <a:pt x="8122770" y="2172335"/>
                </a:cubicBezTo>
                <a:cubicBezTo>
                  <a:pt x="8098956" y="2174123"/>
                  <a:pt x="8081130" y="2175879"/>
                  <a:pt x="8069292" y="2177599"/>
                </a:cubicBezTo>
                <a:lnTo>
                  <a:pt x="8064648" y="2166450"/>
                </a:lnTo>
                <a:cubicBezTo>
                  <a:pt x="8067882" y="2164041"/>
                  <a:pt x="8072184" y="2159120"/>
                  <a:pt x="8077552" y="2151686"/>
                </a:cubicBezTo>
                <a:cubicBezTo>
                  <a:pt x="8083608" y="2143497"/>
                  <a:pt x="8090456" y="2133277"/>
                  <a:pt x="8098096" y="2121026"/>
                </a:cubicBezTo>
                <a:cubicBezTo>
                  <a:pt x="8082060" y="2121438"/>
                  <a:pt x="8071048" y="2121989"/>
                  <a:pt x="8065060" y="2122677"/>
                </a:cubicBezTo>
                <a:lnTo>
                  <a:pt x="8061240" y="2111631"/>
                </a:lnTo>
                <a:cubicBezTo>
                  <a:pt x="8064336" y="2108602"/>
                  <a:pt x="8068020" y="2103613"/>
                  <a:pt x="8072286" y="2096661"/>
                </a:cubicBezTo>
                <a:cubicBezTo>
                  <a:pt x="8081508" y="2081038"/>
                  <a:pt x="8089460" y="2065243"/>
                  <a:pt x="8096136" y="2049276"/>
                </a:cubicBezTo>
                <a:close/>
                <a:moveTo>
                  <a:pt x="8164684" y="2045662"/>
                </a:moveTo>
                <a:lnTo>
                  <a:pt x="8175216" y="2049276"/>
                </a:lnTo>
                <a:cubicBezTo>
                  <a:pt x="8171636" y="2057327"/>
                  <a:pt x="8167816" y="2064933"/>
                  <a:pt x="8163756" y="2072091"/>
                </a:cubicBezTo>
                <a:lnTo>
                  <a:pt x="8254296" y="2072091"/>
                </a:lnTo>
                <a:cubicBezTo>
                  <a:pt x="8253538" y="2122608"/>
                  <a:pt x="8252332" y="2167792"/>
                  <a:pt x="8250680" y="2207642"/>
                </a:cubicBezTo>
                <a:cubicBezTo>
                  <a:pt x="8250612" y="2230629"/>
                  <a:pt x="8239120" y="2241779"/>
                  <a:pt x="8216200" y="2241091"/>
                </a:cubicBezTo>
                <a:cubicBezTo>
                  <a:pt x="8213378" y="2241160"/>
                  <a:pt x="8209832" y="2241229"/>
                  <a:pt x="8205568" y="2241298"/>
                </a:cubicBezTo>
                <a:cubicBezTo>
                  <a:pt x="8203570" y="2241298"/>
                  <a:pt x="8201264" y="2241298"/>
                  <a:pt x="8198648" y="2241298"/>
                </a:cubicBezTo>
                <a:cubicBezTo>
                  <a:pt x="8196378" y="2241298"/>
                  <a:pt x="8193004" y="2241298"/>
                  <a:pt x="8188532" y="2241298"/>
                </a:cubicBezTo>
                <a:cubicBezTo>
                  <a:pt x="8188052" y="2238063"/>
                  <a:pt x="8187052" y="2234242"/>
                  <a:pt x="8185538" y="2229838"/>
                </a:cubicBezTo>
                <a:cubicBezTo>
                  <a:pt x="8194210" y="2230250"/>
                  <a:pt x="8204016" y="2230457"/>
                  <a:pt x="8214960" y="2230457"/>
                </a:cubicBezTo>
                <a:cubicBezTo>
                  <a:pt x="8231272" y="2231076"/>
                  <a:pt x="8239532" y="2223265"/>
                  <a:pt x="8239738" y="2207022"/>
                </a:cubicBezTo>
                <a:cubicBezTo>
                  <a:pt x="8241252" y="2169238"/>
                  <a:pt x="8242354" y="2127666"/>
                  <a:pt x="8243042" y="2082311"/>
                </a:cubicBezTo>
                <a:lnTo>
                  <a:pt x="8158076" y="2082311"/>
                </a:lnTo>
                <a:cubicBezTo>
                  <a:pt x="8151332" y="2093874"/>
                  <a:pt x="8143520" y="2105367"/>
                  <a:pt x="8134642" y="2116792"/>
                </a:cubicBezTo>
                <a:cubicBezTo>
                  <a:pt x="8132302" y="2114728"/>
                  <a:pt x="8129204" y="2112457"/>
                  <a:pt x="8125352" y="2109979"/>
                </a:cubicBezTo>
                <a:cubicBezTo>
                  <a:pt x="8140906" y="2091190"/>
                  <a:pt x="8154016" y="2069751"/>
                  <a:pt x="8164684" y="2045662"/>
                </a:cubicBezTo>
                <a:close/>
                <a:moveTo>
                  <a:pt x="8060620" y="2045662"/>
                </a:moveTo>
                <a:lnTo>
                  <a:pt x="8060620" y="2480021"/>
                </a:lnTo>
                <a:lnTo>
                  <a:pt x="8060620" y="2990688"/>
                </a:lnTo>
                <a:lnTo>
                  <a:pt x="8071358" y="2990688"/>
                </a:lnTo>
                <a:lnTo>
                  <a:pt x="8262760" y="2990688"/>
                </a:lnTo>
                <a:lnTo>
                  <a:pt x="8262760" y="2477026"/>
                </a:lnTo>
                <a:lnTo>
                  <a:pt x="8129584" y="2477026"/>
                </a:lnTo>
                <a:lnTo>
                  <a:pt x="8129584" y="2466394"/>
                </a:lnTo>
                <a:lnTo>
                  <a:pt x="8262760" y="2466394"/>
                </a:lnTo>
                <a:lnTo>
                  <a:pt x="8262760" y="2045662"/>
                </a:lnTo>
                <a:lnTo>
                  <a:pt x="8164684" y="2045662"/>
                </a:lnTo>
                <a:close/>
                <a:moveTo>
                  <a:pt x="5211172" y="2045662"/>
                </a:moveTo>
                <a:lnTo>
                  <a:pt x="5211172" y="2168082"/>
                </a:lnTo>
                <a:lnTo>
                  <a:pt x="5123587" y="2168082"/>
                </a:lnTo>
                <a:lnTo>
                  <a:pt x="5123587" y="2047155"/>
                </a:lnTo>
                <a:lnTo>
                  <a:pt x="4978772" y="2047155"/>
                </a:lnTo>
                <a:lnTo>
                  <a:pt x="4978772" y="2167585"/>
                </a:lnTo>
                <a:lnTo>
                  <a:pt x="4938961" y="2167585"/>
                </a:lnTo>
                <a:lnTo>
                  <a:pt x="4938961" y="2286522"/>
                </a:lnTo>
                <a:lnTo>
                  <a:pt x="4979270" y="2286522"/>
                </a:lnTo>
                <a:lnTo>
                  <a:pt x="4979768" y="2663736"/>
                </a:lnTo>
                <a:lnTo>
                  <a:pt x="5075315" y="2786654"/>
                </a:lnTo>
                <a:lnTo>
                  <a:pt x="4935477" y="2965806"/>
                </a:lnTo>
                <a:lnTo>
                  <a:pt x="5118610" y="2965806"/>
                </a:lnTo>
                <a:lnTo>
                  <a:pt x="5167380" y="2903103"/>
                </a:lnTo>
                <a:lnTo>
                  <a:pt x="5216646" y="2965806"/>
                </a:lnTo>
                <a:lnTo>
                  <a:pt x="5399779" y="2965806"/>
                </a:lnTo>
                <a:lnTo>
                  <a:pt x="5259444" y="2786654"/>
                </a:lnTo>
                <a:lnTo>
                  <a:pt x="5354991" y="2663736"/>
                </a:lnTo>
                <a:lnTo>
                  <a:pt x="5355489" y="2287517"/>
                </a:lnTo>
                <a:lnTo>
                  <a:pt x="5369423" y="2287517"/>
                </a:lnTo>
                <a:lnTo>
                  <a:pt x="5404756" y="2168082"/>
                </a:lnTo>
                <a:lnTo>
                  <a:pt x="5355987" y="2168082"/>
                </a:lnTo>
                <a:lnTo>
                  <a:pt x="5355987" y="204566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3830320" y="3169920"/>
            <a:ext cx="453136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048000" y="4141143"/>
            <a:ext cx="6096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也不知在黑暗中究竟沉睡了多久</a:t>
            </a:r>
            <a:br>
              <a:rPr lang="zh-CN" altLang="en-US" sz="1600" spc="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spc="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也不知要有多难才能睁开双眼</a:t>
            </a:r>
            <a:br>
              <a:rPr lang="zh-CN" altLang="en-US" sz="1600" spc="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spc="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我从远方赶来　恰巧你们也在</a:t>
            </a:r>
            <a:br>
              <a:rPr lang="zh-CN" altLang="en-US" sz="1600" spc="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spc="6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痴迷流连人间　我为她而</a:t>
            </a:r>
            <a:r>
              <a:rPr lang="zh-CN" altLang="en-US" sz="1600" spc="6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狂野</a:t>
            </a:r>
            <a:endParaRPr lang="en-US" altLang="zh-CN" sz="1600" spc="600" dirty="0" smtClean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600" spc="600" dirty="0" smtClean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朴树</a:t>
            </a:r>
            <a:r>
              <a:rPr lang="en-US" altLang="zh-CN" sz="1200" spc="6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200" spc="6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生如夏花</a:t>
            </a:r>
            <a:r>
              <a:rPr lang="en-US" altLang="zh-CN" sz="1200" spc="6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endParaRPr lang="zh-CN" altLang="en-US" sz="1200" spc="6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365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81481E-6 L 2.02344 -0.9548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172" y="-477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repeatCount="indefinite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95833E-6 1.11111E-6 L 1.87487 -1.87477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737" y="-937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95833E-6 2.59259E-6 L 1.72421 -1.72431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11" y="-8622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repeatCount="indefinite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875E-6 1.85185E-6 L 1.68307 -1.6831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154" y="-84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5E-6 3.7037E-6 L 1.26771 -1.26783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85" y="-6340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6.25E-7 -2.59259E-6 L 1.67305 -1.67291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646" y="-8365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6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54167E-6 -1.85185E-6 L 1.62669 -0.56643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28" y="-2833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6" presetClass="path" presetSubtype="0" repeatCount="indefinite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79167E-6 -1.85185E-6 L 1.64024 -0.60856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5" y="-3044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6" presetClass="pat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16667E-7 -3.7037E-7 L 1.53294 -0.40255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641" y="-2013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repeatCount="indefinite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2.5E-6 1.48148E-6 L 1.03346 -1.03357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67" y="-5169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2.59259E-6 L 1.17044 -1.17037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16" y="-5851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6" presetClass="path" presetSubtype="0" repeatCount="indefinite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2.5E-6 1.48148E-6 L 1.40742 -1.40741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65" y="-7037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6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5E-6 -3.7037E-6 L 1.26771 -1.26782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85" y="-6340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6" presetClass="path" presetSubtype="0" repeatCount="indefinite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1.875E-6 4.81481E-6 L 1.21524 -1.21528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55" y="-6076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6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875E-6 2.96296E-6 L 1.38672 -1.38681 " pathEditMode="relative" rAng="0" ptsTypes="AA">
                                      <p:cBhvr>
                                        <p:cTn id="3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336" y="-6935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6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1.48148E-6 L 1.35924 -1.35926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956" y="-6796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6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33333E-6 1.48148E-6 L 1.51119 -1.51111 " pathEditMode="relative" rAng="0" ptsTypes="AA">
                                      <p:cBhvr>
                                        <p:cTn id="3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60" y="-7555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6" presetClass="path" presetSubtype="0" repeatCount="indefinite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4.16667E-6 1.48148E-6 L 1.3151 -1.31505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55" y="-6576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6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5E-6 1.48148E-6 L 1.39726 -1.39722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857" y="-6986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6" presetClass="path" presetSubtype="0" repeatCount="indefinite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2.29167E-6 4.07407E-6 L 1.0289 -1.94977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45" y="-975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6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95833E-6 4.07407E-6 L 1.56692 -1.5669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46" y="-7835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6" presetClass="path" presetSubtype="0" repeatCount="indefinite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3.75E-6 2.59259E-6 L 0.93658 -1.93287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23" y="-9664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6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54167E-6 2.59259E-6 L 0.97474 -1.89514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37" y="-9476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6" presetClass="path" presetSubtype="0" repeatCount="indefinite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6.25E-7 -1.11111E-6 L 1.09128 -2.22292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57" y="-11115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56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54167E-6 -1.85185E-6 L 1.47044 -0.53102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516" y="-2655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6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91667E-6 -2.96296E-6 L 1.82982 -1.0243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84" y="-5122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6" presetClass="path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70833E-6 2.22222E-6 L 1.44739 -0.14514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70" y="-72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6" presetClass="path" presetSubtype="0" repeatCount="indefinite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1.66667E-6 -4.07407E-6 L 1.78164 -1.78148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76" y="-8907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6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2.5E-6 2.22222E-6 L 1.24362 -1.24375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74" y="-6219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6" presetClass="path" presetSubtype="0" repeatCount="indefinite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3.95833E-6 2.59259E-6 L 1.86445 -1.86435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216" y="-9321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6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29167E-6 4.07407E-6 L 1.13463 -1.91574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2" y="-9578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6" presetClass="path" presetSubtype="0" repeatCount="indefinite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3.75E-6 -1.48148E-6 L 1.51276 -1.51273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38" y="-7564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6" presetClass="path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4.16667E-7 2.59259E-6 L 0.89349 -2.10047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74" y="-10502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6" presetClass="path" presetSubtype="0" repeatCount="indefinite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3.54167E-6 -1.85185E-6 L 1.96107 -0.70648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47" y="-3532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6" presetClass="path" presetSubtype="0" repeatCount="indefinite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9167E-6 -4.81481E-6 L 2.09232 -0.79629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09" y="-3981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56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91667E-6 4.44444E-6 L 2.00898 -1.13542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443" y="-5678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6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95833E-6 4.81481E-6 L 1.48907 -1.48913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53" y="-74468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56" presetClass="path" presetSubtype="0" repeatCount="indefinite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3.95833E-6 1.11111E-6 L 1.72435 -1.72431 " pathEditMode="relative" rAng="0" ptsTypes="AA">
                                      <p:cBhvr>
                                        <p:cTn id="80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11" y="-8622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6" presetClass="path" presetSubtype="0" repeatCount="indefinite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875E-6 1.85185E-6 L 1.73438 -1.73426 " pathEditMode="relative" rAng="0" ptsTypes="AA">
                                      <p:cBhvr>
                                        <p:cTn id="82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719" y="-8671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56" presetClass="path" presetSubtype="0" repeatCount="indefinite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-6.25E-7 -2.59259E-6 L 1.52604 -1.52592 " pathEditMode="relative" rAng="0" ptsTypes="AA">
                                      <p:cBhvr>
                                        <p:cTn id="84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02" y="-7629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6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9167E-6 2.59259E-6 L 1.99779 -1.99769 " pathEditMode="relative" rAng="0" ptsTypes="AA">
                                      <p:cBhvr>
                                        <p:cTn id="86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83" y="-9988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6" presetClass="path" presetSubtype="0" repeatCount="indefinite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6.25E-7 2.59259E-6 L 1.90208 -1.90209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104" y="-9511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56" presetClass="path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4.375E-6 -2.59259E-6 L 2.13072 -2.13078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536" y="-10655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6" presetClass="path" presetSubtype="0" repeatCount="indefinite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-3.54167E-6 -2.96296E-6 L 0.81407 -1.75486 " pathEditMode="relative" rAng="0" ptsTypes="AA">
                                      <p:cBhvr>
                                        <p:cTn id="92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8775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6" presetClass="path" presetSubtype="0" repeatCount="indefinite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54167E-6 -1.48148E-6 L 0.81797 -1.57222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8" y="-7861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56" presetClass="path" presetSubtype="0" repeatCount="indefinite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3.54167E-6 -4.44444E-6 L 1.39297 -1.39328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48" y="-69676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56" presetClass="path" presetSubtype="0" repeatCount="indefinite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58333E-6 -2.22222E-6 L 1.74661 -1.74653 " pathEditMode="relative" rAng="0" ptsTypes="AA">
                                      <p:cBhvr>
                                        <p:cTn id="9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331" y="-8733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6" presetClass="path" presetSubtype="0" repeatCount="indefinite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4.58333E-6 1.48148E-6 L 1.37956 -1.37963 " pathEditMode="relative" rAng="0" ptsTypes="AA">
                                      <p:cBhvr>
                                        <p:cTn id="100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71" y="-6898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56" presetClass="path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3.54167E-6 -3.7037E-6 L 2.22279 -0.91504 " pathEditMode="relative" rAng="0" ptsTypes="AA">
                                      <p:cBhvr>
                                        <p:cTn id="10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33" y="-45764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56" presetClass="path" presetSubtype="0" repeatCount="indefinite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2.29167E-6 3.33333E-6 L 1.83581 -1.83588 " pathEditMode="relative" rAng="0" ptsTypes="AA">
                                      <p:cBhvr>
                                        <p:cTn id="104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784" y="-9180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56" presetClass="path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29167E-6 -2.96296E-6 L 1.68346 -1.68356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167" y="-8419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56" presetClass="path" presetSubtype="0" repeatCount="indefinite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Motion origin="layout" path="M -6.25E-7 1.85185E-6 L 1.59349 -1.59352 " pathEditMode="relative" rAng="0" ptsTypes="AA">
                                      <p:cBhvr>
                                        <p:cTn id="108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674" y="-7967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56" presetClass="path" presetSubtype="0" repeatCount="indefinite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3.75E-6 4.44444E-6 L 1.42123 -1.4213 " pathEditMode="relative" rAng="0" ptsTypes="AA">
                                      <p:cBhvr>
                                        <p:cTn id="110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55" y="-71065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56" presetClass="path" presetSubtype="0" repeatCount="indefinite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-3.95833E-6 1.11111E-6 L 1.7586 -1.75857 " pathEditMode="relative" rAng="0" ptsTypes="AA">
                                      <p:cBhvr>
                                        <p:cTn id="112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930" y="-8794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56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1.66667E-6 1.11111E-6 L 1.87826 -1.87824 " pathEditMode="relative" rAng="0" ptsTypes="AA">
                                      <p:cBhvr>
                                        <p:cTn id="11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906" y="-93912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56" presetClass="path" presetSubtype="0" repeatCount="indefinite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70833E-6 2.59259E-6 L 1.83685 -1.83681 " pathEditMode="relative" rAng="0" ptsTypes="AA">
                                      <p:cBhvr>
                                        <p:cTn id="116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36" y="-91852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56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08333E-7 2.59259E-6 L 1.83685 -1.83681 " pathEditMode="relative" rAng="0" ptsTypes="AA">
                                      <p:cBhvr>
                                        <p:cTn id="118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36" y="-9185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56" presetClass="path" presetSubtype="0" repeatCount="indefinite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1.66667E-6 -2.59259E-6 L 2.04857 -2.04861 " pathEditMode="relative" rAng="0" ptsTypes="AA">
                                      <p:cBhvr>
                                        <p:cTn id="120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22" y="-10243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56" presetClass="path" presetSubtype="0" repeatCount="indefinite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3.75E-6 -4.07407E-6 L 2.08308 -2.083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54" y="-10416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56" presetClass="path" presetSubtype="0" repeatCount="indefinite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-4.79167E-6 -2.22222E-6 L 1.66993 -1.66991 " pathEditMode="relative" rAng="0" ptsTypes="AA">
                                      <p:cBhvr>
                                        <p:cTn id="124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490" y="-83495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56" presetClass="pat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29167E-6 3.7037E-7 L 1.72239 -1.72245 " pathEditMode="relative" rAng="0" ptsTypes="AA">
                                      <p:cBhvr>
                                        <p:cTn id="126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120" y="-86134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56" presetClass="path" presetSubtype="0" repeatCount="indefinite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Motion origin="layout" path="M -4.79167E-6 1.11111E-6 L 1.98425 -1.98426 " pathEditMode="relative" rAng="0" ptsTypes="AA">
                                      <p:cBhvr>
                                        <p:cTn id="128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06" y="-99213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6" presetClass="path" presetSubtype="0" repeatCount="indefinite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3.95833E-6 2.59259E-6 L 1.82343 -1.82338 " pathEditMode="relative" rAng="0" ptsTypes="AA">
                                      <p:cBhvr>
                                        <p:cTn id="130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72" y="-9118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56" presetClass="path" presetSubtype="0" repeatCount="indefinite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Motion origin="layout" path="M 2.5E-6 -7.40741E-7 L 1.96692 -1.9669 " pathEditMode="relative" rAng="0" ptsTypes="AA">
                                      <p:cBhvr>
                                        <p:cTn id="132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346" y="-98356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56" presetClass="path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3.95833E-6 -7.40741E-7 L 1.86093 -1.86088 " pathEditMode="relative" rAng="0" ptsTypes="AA">
                                      <p:cBhvr>
                                        <p:cTn id="134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47" y="-93056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56" presetClass="path" presetSubtype="0" repeatCount="indefinite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2.91667E-6 1.48148E-6 L 1.86966 -1.86968 " pathEditMode="relative" rAng="0" ptsTypes="AA">
                                      <p:cBhvr>
                                        <p:cTn id="136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77" y="-93495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56" presetClass="path" presetSubtype="0" repeatCount="indefinite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2.70833E-6 2.22222E-6 L 1.50742 -0.3963 " pathEditMode="relative" rAng="0" ptsTypes="AA">
                                      <p:cBhvr>
                                        <p:cTn id="138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65" y="-19815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56" presetClass="path" presetSubtype="0" repeatCount="indefinite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animMotion origin="layout" path="M 2.08333E-7 2.22222E-6 L 1.51836 -0.28866 " pathEditMode="relative" rAng="0" ptsTypes="AA">
                                      <p:cBhvr>
                                        <p:cTn id="140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1" y="-14444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56" presetClass="path" presetSubtype="0" repeatCount="indefinite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3.54167E-6 1.85185E-6 L 0.88789 -0.88796 " pathEditMode="relative" rAng="0" ptsTypes="AA">
                                      <p:cBhvr>
                                        <p:cTn id="142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88" y="-44398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56" presetClass="path" presetSubtype="0" repeatCount="indefinite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animMotion origin="layout" path="M -3.54167E-6 -1.11111E-6 L 1.88099 -0.61944 " pathEditMode="relative" rAng="0" ptsTypes="AA">
                                      <p:cBhvr>
                                        <p:cTn id="144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49" y="-30972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56" presetClass="path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6 -1.85185E-6 L 2.11849 -0.73264 " pathEditMode="relative" rAng="0" ptsTypes="AA">
                                      <p:cBhvr>
                                        <p:cTn id="146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24" y="-3664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56" presetClass="path" presetSubtype="0" repeatCount="indefinite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animMotion origin="layout" path="M -3.54167E-6 -3.7037E-6 L 1.82852 -0.38657 " pathEditMode="relative" rAng="0" ptsTypes="AA">
                                      <p:cBhvr>
                                        <p:cTn id="148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19" y="-19329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56" presetClass="path" presetSubtype="0" repeatCount="indefinite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4.79167E-6 -4.81481E-6 L 2.16954 -0.63865 " pathEditMode="relative" rAng="0" ptsTypes="AA">
                                      <p:cBhvr>
                                        <p:cTn id="150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477" y="-31944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56" presetClass="path" presetSubtype="0" repeatCount="indefinite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Motion origin="layout" path="M -1.875E-6 -1.85185E-6 L 2.00586 -0.93958 " pathEditMode="relative" rAng="0" ptsTypes="AA">
                                      <p:cBhvr>
                                        <p:cTn id="152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286" y="-46991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56" presetClass="path" presetSubtype="0" repeatCount="indefinite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4.79167E-6 -1.85185E-6 L 1.21732 -1.21736 " pathEditMode="relative" rAng="0" ptsTypes="AA">
                                      <p:cBhvr>
                                        <p:cTn id="154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59" y="-60880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56" presetClass="path" presetSubtype="0" repeatCount="indefinite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1.85185E-6 L 1.75286 -1.75278 " pathEditMode="relative" rAng="0" ptsTypes="AA">
                                      <p:cBhvr>
                                        <p:cTn id="156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43" y="-87639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56" presetClass="path" presetSubtype="0" repeatCount="indefinite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95833E-6 -4.07407E-6 L 1.75768 -1.75763 " pathEditMode="relative" rAng="0" ptsTypes="AA">
                                      <p:cBhvr>
                                        <p:cTn id="158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78" y="-8789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56" presetClass="path" presetSubtype="0" repeatCount="indefinite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animMotion origin="layout" path="M 2.5E-6 2.22222E-6 L 1.31315 -1.3132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51" y="-65671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56" presetClass="path" presetSubtype="0" repeatCount="indefinite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5E-6 -1.11111E-6 L 1.2513 -1.25139 " pathEditMode="relative" rAng="0" ptsTypes="AA">
                                      <p:cBhvr>
                                        <p:cTn id="162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65" y="-62569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56" presetClass="path" presetSubtype="0" repeatCount="indefinite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animMotion origin="layout" path="M 4.16667E-7 2.96296E-6 L 1.39362 -1.39352 " pathEditMode="relative" rAng="0" ptsTypes="AA">
                                      <p:cBhvr>
                                        <p:cTn id="164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74" y="-69676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56" presetClass="path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70833E-6 2.96296E-6 L 1.94102 -1.50301 " pathEditMode="relative" rAng="0" ptsTypes="AA">
                                      <p:cBhvr>
                                        <p:cTn id="166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44" y="-75162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56" presetClass="path" presetSubtype="0" repeatCount="indefinite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Motion origin="layout" path="M -2.5E-6 3.33333E-6 L 1.56081 -1.56088 " pathEditMode="relative" rAng="0" ptsTypes="AA">
                                      <p:cBhvr>
                                        <p:cTn id="168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4" y="-78056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56" presetClass="path" presetSubtype="0" repeatCount="indefinite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3.95833E-6 4.81481E-6 L 1.59506 -1.59514 " pathEditMode="relative" rAng="0" ptsTypes="AA">
                                      <p:cBhvr>
                                        <p:cTn id="170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753" y="-79769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56" presetClass="path" presetSubtype="0" repeatCount="indefinite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animMotion origin="layout" path="M -8.33333E-7 1.48148E-6 L 1.65313 -1.65301 " pathEditMode="relative" rAng="0" ptsTypes="AA">
                                      <p:cBhvr>
                                        <p:cTn id="172" dur="3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56" y="-82662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56" presetClass="path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95833E-6 1.48148E-6 L 1.71224 -1.71227 " pathEditMode="relative" rAng="0" ptsTypes="AA">
                                      <p:cBhvr>
                                        <p:cTn id="174" dur="3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612" y="-85625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56" presetClass="path" presetSubtype="0" repeatCount="indefinite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3.125E-6 7.40741E-7 L 1.43112 -1.43102 " pathEditMode="relative" rAng="0" ptsTypes="AA">
                                      <p:cBhvr>
                                        <p:cTn id="176" dur="3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549" y="-71551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56" presetClass="path" presetSubtype="0" repeatCount="indefinite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4.16667E-6 -2.59259E-6 L 1.60898 -1.60903 " pathEditMode="relative" rAng="0" ptsTypes="AA">
                                      <p:cBhvr>
                                        <p:cTn id="178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443" y="-80463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56" presetClass="path" presetSubtype="0" repeatCount="indefinite" fill="hold" grpId="0" nodeType="withEffect">
                                  <p:stCondLst>
                                    <p:cond delay="4350"/>
                                  </p:stCondLst>
                                  <p:childTnLst>
                                    <p:animMotion origin="layout" path="M 3.125E-6 2.96296E-6 L 1.4806 -1.48056 " pathEditMode="relative" rAng="0" ptsTypes="AA">
                                      <p:cBhvr>
                                        <p:cTn id="180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023" y="-74028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56" presetClass="path" presetSubtype="0" repeatCount="indefinite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3.75E-6 -1.48148E-6 L 1.43763 -1.4375 " pathEditMode="relative" rAng="0" ptsTypes="AA">
                                      <p:cBhvr>
                                        <p:cTn id="182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5" y="-71875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56" presetClass="path" presetSubtype="0" repeatCount="indefinite" fill="hold" grpId="0" nodeType="withEffect">
                                  <p:stCondLst>
                                    <p:cond delay="4450"/>
                                  </p:stCondLst>
                                  <p:childTnLst>
                                    <p:animMotion origin="layout" path="M -4.58333E-6 4.44444E-6 L 0.76211 -1.7588 " pathEditMode="relative" rAng="0" ptsTypes="AA">
                                      <p:cBhvr>
                                        <p:cTn id="184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99" y="-8794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56" presetClass="path" presetSubtype="0" repeatCount="indefinite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29167E-6 4.44444E-6 L 1.60846 -1.60834 " pathEditMode="relative" rAng="0" ptsTypes="AA">
                                      <p:cBhvr>
                                        <p:cTn id="186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417" y="-80417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56" presetClass="path" presetSubtype="0" repeatCount="indefinite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animMotion origin="layout" path="M 1.04167E-6 -2.59259E-6 L 1.57383 -1.57384 " pathEditMode="relative" rAng="0" ptsTypes="AA">
                                      <p:cBhvr>
                                        <p:cTn id="188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85" y="-7870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56" presetClass="path" presetSubtype="0" repeatCount="indefinite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3.54167E-6 3.7037E-6 L 1.63542 -1.63542 " pathEditMode="relative" rAng="0" ptsTypes="AA">
                                      <p:cBhvr>
                                        <p:cTn id="190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71" y="-81782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56" presetClass="path" presetSubtype="0" repeatCount="indefinite" fill="hold" grpId="0" nodeType="withEffect">
                                  <p:stCondLst>
                                    <p:cond delay="4650"/>
                                  </p:stCondLst>
                                  <p:childTnLst>
                                    <p:animMotion origin="layout" path="M 1.04167E-6 4.07407E-6 L 1.70364 -1.70371 " pathEditMode="relative" rAng="0" ptsTypes="AA">
                                      <p:cBhvr>
                                        <p:cTn id="192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182" y="-8518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56" presetClass="path" presetSubtype="0" repeatCount="indefinite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1.875E-6 1.85185E-6 L 1.59076 -1.59074 " pathEditMode="relative" rAng="0" ptsTypes="AA">
                                      <p:cBhvr>
                                        <p:cTn id="194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31" y="-7953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56" presetClass="path" presetSubtype="0" repeatCount="indefinite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3.33333E-6 2.22222E-6 L 1.81628 -1.81621 " pathEditMode="relative" rAng="0" ptsTypes="AA">
                                      <p:cBhvr>
                                        <p:cTn id="196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07" y="-9081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56" presetClass="path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875E-6 -1.48148E-6 L 1.88125 -1.88125 " pathEditMode="relative" rAng="0" ptsTypes="AA">
                                      <p:cBhvr>
                                        <p:cTn id="198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63" y="-94074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56" presetClass="path" presetSubtype="0" repeatCount="indefinite" fill="hold" grpId="0" nodeType="withEffect">
                                  <p:stCondLst>
                                    <p:cond delay="4850"/>
                                  </p:stCondLst>
                                  <p:childTnLst>
                                    <p:animMotion origin="layout" path="M -3.54167E-6 4.07407E-6 L 1.05092 -1.85024 " pathEditMode="relative" rAng="0" ptsTypes="AA">
                                      <p:cBhvr>
                                        <p:cTn id="200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539" y="-92523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56" presetClass="path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4.16667E-7 2.59259E-6 L 0.83958 -2.01482 " pathEditMode="relative" rAng="0" ptsTypes="AA">
                                      <p:cBhvr>
                                        <p:cTn id="202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-100741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56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-3.7037E-6 L 2.02344 -0.95486 " pathEditMode="relative" rAng="0" ptsTypes="AA">
                                      <p:cBhvr>
                                        <p:cTn id="204" dur="3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172" y="-47755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56" presetClass="path" presetSubtype="0" repeatCount="indefinite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6.25E-7 2.22222E-6 L 1.87487 -1.87477 " pathEditMode="relative" rAng="0" ptsTypes="AA">
                                      <p:cBhvr>
                                        <p:cTn id="206" dur="3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737" y="-93750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56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45833E-6 3.7037E-6 L 1.72422 -1.72431 " pathEditMode="relative" rAng="0" ptsTypes="AA">
                                      <p:cBhvr>
                                        <p:cTn id="208" dur="3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11" y="-86227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56" presetClass="path" presetSubtype="0" repeatCount="indefinite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2.70833E-6 2.96296E-6 L 1.68307 -1.6831 " pathEditMode="relative" rAng="0" ptsTypes="AA">
                                      <p:cBhvr>
                                        <p:cTn id="210" dur="3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154" y="-84167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56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91667E-6 3.33333E-6 L 1.26771 -1.26783 " pathEditMode="relative" rAng="0" ptsTypes="AA">
                                      <p:cBhvr>
                                        <p:cTn id="212" dur="3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85" y="-63403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56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-2.96296E-6 L 1.67304 -1.67291 " pathEditMode="relative" rAng="0" ptsTypes="AA">
                                      <p:cBhvr>
                                        <p:cTn id="214" dur="3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646" y="-83657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56" presetClass="path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1.875E-6 -7.40741E-7 L 1.62669 -0.56643 " pathEditMode="relative" rAng="0" ptsTypes="AA">
                                      <p:cBhvr>
                                        <p:cTn id="216" dur="3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28" y="-28333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56" presetClass="path" presetSubtype="0" repeatCount="indefinite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2.08333E-7 -7.40741E-7 L 1.64023 -0.60856 " pathEditMode="relative" rAng="0" ptsTypes="AA">
                                      <p:cBhvr>
                                        <p:cTn id="218" dur="3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5" y="-30440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56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4.16667E-6 7.40741E-7 L 1.53294 -0.40255 " pathEditMode="relative" rAng="0" ptsTypes="AA">
                                      <p:cBhvr>
                                        <p:cTn id="220" dur="3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641" y="-20139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56" presetClass="path" presetSubtype="0" repeatCount="indefinite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2.91667E-6 2.59259E-6 L 1.03347 -1.03357 " pathEditMode="relative" rAng="0" ptsTypes="AA">
                                      <p:cBhvr>
                                        <p:cTn id="222" dur="3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67" y="-51690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56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-1.48148E-6 L 1.17045 -1.17037 " pathEditMode="relative" rAng="0" ptsTypes="AA">
                                      <p:cBhvr>
                                        <p:cTn id="224" dur="3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16" y="-58519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56" presetClass="path" presetSubtype="0" repeatCount="indefinite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2.91667E-6 2.59259E-6 L 1.40742 -1.40741 " pathEditMode="relative" rAng="0" ptsTypes="AA">
                                      <p:cBhvr>
                                        <p:cTn id="226" dur="3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65" y="-7037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56" presetClass="path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91667E-6 -2.59259E-6 L 1.26771 -1.26782 " pathEditMode="relative" rAng="0" ptsTypes="AA">
                                      <p:cBhvr>
                                        <p:cTn id="228" dur="3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85" y="-63403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56" presetClass="path" presetSubtype="0" repeatCount="indefinite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2.70833E-6 -4.07407E-6 L 1.21523 -1.21527 " pathEditMode="relative" rAng="0" ptsTypes="AA">
                                      <p:cBhvr>
                                        <p:cTn id="230" dur="3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55" y="-60764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56" presetClass="path" presetSubtype="0" repeatCount="indefinite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70833E-6 4.07407E-6 L 1.38672 -1.38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336" y="-69352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56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08333E-6 2.59259E-6 L 1.35925 -1.35926 " pathEditMode="relative" rAng="0" ptsTypes="AA">
                                      <p:cBhvr>
                                        <p:cTn id="234" dur="3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956" y="-67963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56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2.08333E-6 2.59259E-6 L 1.5112 -1.51111 " pathEditMode="relative" rAng="0" ptsTypes="AA">
                                      <p:cBhvr>
                                        <p:cTn id="236" dur="3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60" y="-75556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56" presetClass="path" presetSubtype="0" repeatCount="indefinite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1.25E-6 2.59259E-6 L 1.31511 -1.31505 " pathEditMode="relative" rAng="0" ptsTypes="AA">
                                      <p:cBhvr>
                                        <p:cTn id="238" dur="3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55" y="-65764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56" presetClass="path" presetSubtype="0" repeatCount="indefinite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91667E-6 2.59259E-6 L 1.39727 -1.39722 " pathEditMode="relative" rAng="0" ptsTypes="AA">
                                      <p:cBhvr>
                                        <p:cTn id="240" dur="3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857" y="-69861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56" presetClass="path" presetSubtype="0" repeatCount="indefinite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-3.125E-6 3.7037E-6 L 1.02891 -1.94977 " pathEditMode="relative" rAng="0" ptsTypes="AA">
                                      <p:cBhvr>
                                        <p:cTn id="242" dur="3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45" y="-9750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56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45833E-6 3.7037E-6 L 1.56693 -1.5669 " pathEditMode="relative" rAng="0" ptsTypes="AA">
                                      <p:cBhvr>
                                        <p:cTn id="244" dur="3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46" y="-78356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56" presetClass="path" presetSubtype="0" repeatCount="indefinite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1.66667E-6 2.22222E-6 L 0.93659 -1.93287 " pathEditMode="relative" rAng="0" ptsTypes="AA">
                                      <p:cBhvr>
                                        <p:cTn id="246" dur="3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23" y="-96644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56" presetClass="path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1.04167E-6 2.22222E-6 L 0.97474 -1.89514 " pathEditMode="relative" rAng="0" ptsTypes="AA">
                                      <p:cBhvr>
                                        <p:cTn id="248" dur="3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37" y="-94769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56" presetClass="path" presetSubtype="0" repeatCount="indefinite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-4.79167E-6 -1.48148E-6 L 1.09128 -2.22292 " pathEditMode="relative" rAng="0" ptsTypes="AA">
                                      <p:cBhvr>
                                        <p:cTn id="250" dur="3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57" y="-111157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56" presetClass="path" presetSubtype="0" repeatCount="indefinite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1.875E-6 -7.40741E-7 L 1.47044 -0.53102 " pathEditMode="relative" rAng="0" ptsTypes="AA">
                                      <p:cBhvr>
                                        <p:cTn id="252" dur="3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516" y="-26551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56" presetClass="path" presetSubtype="0" repeatCount="indefinite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66667E-6 -1.85185E-6 L 1.82982 -1.0243 " pathEditMode="relative" rAng="0" ptsTypes="AA">
                                      <p:cBhvr>
                                        <p:cTn id="254" dur="3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84" y="-5122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56" presetClass="path" presetSubtype="0" repeatCount="indefinite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70833E-6 3.33333E-6 L 1.4474 -0.14514 " pathEditMode="relative" rAng="0" ptsTypes="AA">
                                      <p:cBhvr>
                                        <p:cTn id="256" dur="3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370" y="-7269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56" presetClass="path" presetSubtype="0" repeatCount="indefinite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3.75E-6 -2.96296E-6 L 1.78164 -1.78148 " pathEditMode="relative" rAng="0" ptsTypes="AA">
                                      <p:cBhvr>
                                        <p:cTn id="258" dur="3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76" y="-89074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56" presetClass="path" presetSubtype="0" repeatCount="indefinite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91667E-6 1.85185E-6 L 1.24362 -1.24375 " pathEditMode="relative" rAng="0" ptsTypes="AA">
                                      <p:cBhvr>
                                        <p:cTn id="260" dur="3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74" y="-62199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56" presetClass="path" presetSubtype="0" repeatCount="indefinite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-1.45833E-6 3.7037E-6 L 1.86445 -1.86436 " pathEditMode="relative" rAng="0" ptsTypes="AA">
                                      <p:cBhvr>
                                        <p:cTn id="262" dur="3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216" y="-93218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56" presetClass="path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125E-6 3.7037E-6 L 1.13464 -1.91574 " pathEditMode="relative" rAng="0" ptsTypes="AA">
                                      <p:cBhvr>
                                        <p:cTn id="264" dur="3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32" y="-95787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56" presetClass="path" presetSubtype="0" repeatCount="indefinite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Motion origin="layout" path="M 8.33333E-7 -1.85185E-6 L 1.51276 -1.51273 " pathEditMode="relative" rAng="0" ptsTypes="AA">
                                      <p:cBhvr>
                                        <p:cTn id="266" dur="3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38" y="-75648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56" presetClass="path" presetSubtype="0" repeatCount="indefinite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16667E-6 2.22222E-6 L 0.89349 -2.10047 " pathEditMode="relative" rAng="0" ptsTypes="AA">
                                      <p:cBhvr>
                                        <p:cTn id="268" dur="3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74" y="-105023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56" presetClass="path" presetSubtype="0" repeatCount="indefinite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1.04167E-6 -7.40741E-7 L 1.96107 -0.70648 " pathEditMode="relative" rAng="0" ptsTypes="AA">
                                      <p:cBhvr>
                                        <p:cTn id="270" dur="3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47" y="-35324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56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3.125E-6 -3.7037E-6 L 2.09232 -0.79629 " pathEditMode="relative" rAng="0" ptsTypes="AA">
                                      <p:cBhvr>
                                        <p:cTn id="272" dur="3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09" y="-39815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56" presetClass="path" presetSubtype="0" repeatCount="indefinite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2.5E-6 -4.44444E-6 L 2.00899 -1.13541 " pathEditMode="relative" rAng="0" ptsTypes="AA">
                                      <p:cBhvr>
                                        <p:cTn id="274" dur="3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443" y="-56782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56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6.25E-7 -4.07407E-6 L 1.48906 -1.48912 " pathEditMode="relative" rAng="0" ptsTypes="AA">
                                      <p:cBhvr>
                                        <p:cTn id="276" dur="3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53" y="-74468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56" presetClass="path" presetSubtype="0" repeatCount="indefinite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6.25E-7 2.22222E-6 L 1.72435 -1.72431 " pathEditMode="relative" rAng="0" ptsTypes="AA">
                                      <p:cBhvr>
                                        <p:cTn id="278" dur="3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11" y="-86227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56" presetClass="path" presetSubtype="0" repeatCount="indefinite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70833E-6 2.96296E-6 L 1.73437 -1.73426 " pathEditMode="relative" rAng="0" ptsTypes="AA">
                                      <p:cBhvr>
                                        <p:cTn id="280" dur="3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719" y="-86713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56" presetClass="path" presetSubtype="0" repeatCount="indefinite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3.95833E-6 -2.96296E-6 L 1.52604 -1.52592 " pathEditMode="relative" rAng="0" ptsTypes="AA">
                                      <p:cBhvr>
                                        <p:cTn id="282" dur="3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02" y="-76296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56" presetClass="pat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08333E-7 3.7037E-6 L 1.99779 -1.99769 " pathEditMode="relative" rAng="0" ptsTypes="AA">
                                      <p:cBhvr>
                                        <p:cTn id="284" dur="3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83" y="-99884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56" presetClass="path" presetSubtype="0" repeatCount="indefinite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Motion origin="layout" path="M 3.95833E-6 3.7037E-6 L 1.90208 -1.90209 " pathEditMode="relative" rAng="0" ptsTypes="AA">
                                      <p:cBhvr>
                                        <p:cTn id="286" dur="3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104" y="-95116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56" presetClass="path" presetSubtype="0" repeatCount="indefinite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04167E-6 -1.48148E-6 L 2.13073 -2.13079 " pathEditMode="relative" rAng="0" ptsTypes="AA">
                                      <p:cBhvr>
                                        <p:cTn id="288" dur="3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536" y="-106551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56" presetClass="path" presetSubtype="0" repeatCount="indefinite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Motion origin="layout" path="M 1.04167E-6 -3.33333E-6 L 0.81406 -1.75486 " pathEditMode="relative" rAng="0" ptsTypes="AA">
                                      <p:cBhvr>
                                        <p:cTn id="290" dur="3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87755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56" presetClass="path" presetSubtype="0" repeatCount="indefinite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04167E-6 -1.85185E-6 L 0.81797 -1.57222 " pathEditMode="relative" rAng="0" ptsTypes="AA">
                                      <p:cBhvr>
                                        <p:cTn id="292" dur="3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8" y="-78611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56" presetClass="path" presetSubtype="0" repeatCount="indefinite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04167E-6 -3.33333E-6 L 1.39297 -1.39328 " pathEditMode="relative" rAng="0" ptsTypes="AA">
                                      <p:cBhvr>
                                        <p:cTn id="294" dur="3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48" y="-69676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56" presetClass="path" presetSubtype="0" repeatCount="indefinite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8.33333E-7 -1.11111E-6 L 1.74662 -1.74653 " pathEditMode="relative" rAng="0" ptsTypes="AA">
                                      <p:cBhvr>
                                        <p:cTn id="296" dur="3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331" y="-87338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56" presetClass="path" presetSubtype="0" repeatCount="indefinite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animMotion origin="layout" path="M -2.77556E-17 1.11111E-6 L 1.37956 -1.37963 " pathEditMode="relative" rAng="0" ptsTypes="AA">
                                      <p:cBhvr>
                                        <p:cTn id="298" dur="3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71" y="-68981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56" presetClass="path" presetSubtype="0" repeatCount="indefinite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1.04167E-6 -2.59259E-6 L 2.22279 -0.91504 " pathEditMode="relative" rAng="0" ptsTypes="AA">
                                      <p:cBhvr>
                                        <p:cTn id="300" dur="3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33" y="-45764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56" presetClass="path" presetSubtype="0" repeatCount="indefinite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animMotion origin="layout" path="M -3.125E-6 4.44444E-6 L 1.83581 -1.83588 " pathEditMode="relative" rAng="0" ptsTypes="AA">
                                      <p:cBhvr>
                                        <p:cTn id="302" dur="3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784" y="-91806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56" presetClass="path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125E-6 -1.85185E-6 L 1.68347 -1.68356 " pathEditMode="relative" rAng="0" ptsTypes="AA">
                                      <p:cBhvr>
                                        <p:cTn id="304" dur="3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167" y="-8419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56" presetClass="path" presetSubtype="0" repeatCount="indefinite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animMotion origin="layout" path="M 3.95833E-6 2.96296E-6 L 1.59349 -1.59352 " pathEditMode="relative" rAng="0" ptsTypes="AA">
                                      <p:cBhvr>
                                        <p:cTn id="306" dur="3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674" y="-79676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56" presetClass="path" presetSubtype="0" repeatCount="indefinite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8.33333E-7 4.07407E-6 L 1.42122 -1.4213 " pathEditMode="relative" rAng="0" ptsTypes="AA">
                                      <p:cBhvr>
                                        <p:cTn id="308" dur="3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55" y="-71065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56" presetClass="path" presetSubtype="0" repeatCount="indefinite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Motion origin="layout" path="M 6.25E-7 2.22222E-6 L 1.75859 -1.75857 " pathEditMode="relative" rAng="0" ptsTypes="AA">
                                      <p:cBhvr>
                                        <p:cTn id="310" dur="3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930" y="-87940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56" presetClass="path" presetSubtype="0" repeatCount="indefinite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2.91667E-6 2.22222E-6 L 1.87825 -1.87824 " pathEditMode="relative" rAng="0" ptsTypes="AA">
                                      <p:cBhvr>
                                        <p:cTn id="312" dur="3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906" y="-93912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56" presetClass="path" presetSubtype="0" repeatCount="indefinite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875E-6 3.7037E-6 L 1.83685 -1.83681 " pathEditMode="relative" rAng="0" ptsTypes="AA">
                                      <p:cBhvr>
                                        <p:cTn id="314" dur="3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36" y="-91852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56" presetClass="path" presetSubtype="0" repeatCount="indefinite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4.79167E-6 3.7037E-6 L 1.83684 -1.83681 " pathEditMode="relative" rAng="0" ptsTypes="AA">
                                      <p:cBhvr>
                                        <p:cTn id="316" dur="3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36" y="-91852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56" presetClass="path" presetSubtype="0" repeatCount="indefinite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animMotion origin="layout" path="M -3.75E-6 -1.48148E-6 L 2.04857 -2.04861 " pathEditMode="relative" rAng="0" ptsTypes="AA">
                                      <p:cBhvr>
                                        <p:cTn id="318" dur="3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22" y="-102431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56" presetClass="path" presetSubtype="0" repeatCount="indefinite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8.33333E-7 -2.96296E-6 L 2.08307 -2.0831 " pathEditMode="relative" rAng="0" ptsTypes="AA">
                                      <p:cBhvr>
                                        <p:cTn id="320" dur="3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54" y="-10416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56" presetClass="path" presetSubtype="0" repeatCount="indefinite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animMotion origin="layout" path="M -2.08333E-7 -1.11111E-6 L 1.66992 -1.66991 " pathEditMode="relative" rAng="0" ptsTypes="AA">
                                      <p:cBhvr>
                                        <p:cTn id="322" dur="3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490" y="-83495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56" presetClass="path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125E-6 1.48148E-6 L 1.7224 -1.72246 " pathEditMode="relative" rAng="0" ptsTypes="AA">
                                      <p:cBhvr>
                                        <p:cTn id="324" dur="3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120" y="-86134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56" presetClass="path" presetSubtype="0" repeatCount="indefinite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Motion origin="layout" path="M -2.08333E-7 2.22222E-6 L 1.98425 -1.98426 " pathEditMode="relative" rAng="0" ptsTypes="AA">
                                      <p:cBhvr>
                                        <p:cTn id="326" dur="3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06" y="-99213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56" presetClass="path" presetSubtype="0" repeatCount="indefinite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1.45833E-6 3.7037E-6 L 1.82344 -1.82338 " pathEditMode="relative" rAng="0" ptsTypes="AA">
                                      <p:cBhvr>
                                        <p:cTn id="328" dur="3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72" y="-91181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56" presetClass="path" presetSubtype="0" repeatCount="indefinite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animMotion origin="layout" path="M -2.91667E-6 3.7037E-7 L 1.96693 -1.9669 " pathEditMode="relative" rAng="0" ptsTypes="AA">
                                      <p:cBhvr>
                                        <p:cTn id="330" dur="3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346" y="-98356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56" presetClass="path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1.45833E-6 3.7037E-7 L 1.86094 -1.86088 " pathEditMode="relative" rAng="0" ptsTypes="AA">
                                      <p:cBhvr>
                                        <p:cTn id="332" dur="3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47" y="-93056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56" presetClass="path" presetSubtype="0" repeatCount="indefinite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2.5E-6 1.11111E-6 L 1.86966 -1.86968 " pathEditMode="relative" rAng="0" ptsTypes="AA">
                                      <p:cBhvr>
                                        <p:cTn id="334" dur="3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77" y="-93495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56" presetClass="path" presetSubtype="0" repeatCount="indefinite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2.70833E-6 3.33333E-6 L 1.50742 -0.3963 " pathEditMode="relative" rAng="0" ptsTypes="AA">
                                      <p:cBhvr>
                                        <p:cTn id="336" dur="3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65" y="-19815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56" presetClass="path" presetSubtype="0" repeatCount="indefinite" fill="hold" grpId="0" nodeType="withEffect">
                                  <p:stCondLst>
                                    <p:cond delay="4350"/>
                                  </p:stCondLst>
                                  <p:childTnLst>
                                    <p:animMotion origin="layout" path="M 4.79167E-6 3.33333E-6 L 1.51835 -0.28866 " pathEditMode="relative" rAng="0" ptsTypes="AA">
                                      <p:cBhvr>
                                        <p:cTn id="338" dur="3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11" y="-14444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56" presetClass="path" presetSubtype="0" repeatCount="indefinite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1.875E-6 2.96296E-6 L 0.88789 -0.88797 " pathEditMode="relative" rAng="0" ptsTypes="AA">
                                      <p:cBhvr>
                                        <p:cTn id="340" dur="3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88" y="-44398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56" presetClass="path" presetSubtype="0" repeatCount="indefinite" fill="hold" grpId="0" nodeType="withEffect">
                                  <p:stCondLst>
                                    <p:cond delay="4450"/>
                                  </p:stCondLst>
                                  <p:childTnLst>
                                    <p:animMotion origin="layout" path="M 1.04167E-6 1.11022E-16 L 1.88099 -0.61944 " pathEditMode="relative" rAng="0" ptsTypes="AA">
                                      <p:cBhvr>
                                        <p:cTn id="342" dur="3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49" y="-30972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56" presetClass="path" presetSubtype="0" repeatCount="indefinite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25E-6 -7.40741E-7 L 2.11849 -0.73264 " pathEditMode="relative" rAng="0" ptsTypes="AA">
                                      <p:cBhvr>
                                        <p:cTn id="344" dur="3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24" y="-36644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56" presetClass="path" presetSubtype="0" repeatCount="indefinite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animMotion origin="layout" path="M 1.04167E-6 -2.59259E-6 L 1.82851 -0.38657 " pathEditMode="relative" rAng="0" ptsTypes="AA">
                                      <p:cBhvr>
                                        <p:cTn id="346" dur="3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19" y="-19329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56" presetClass="path" presetSubtype="0" repeatCount="indefinite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2.08333E-7 -3.7037E-6 L 2.16953 -0.63865 " pathEditMode="relative" rAng="0" ptsTypes="AA">
                                      <p:cBhvr>
                                        <p:cTn id="348" dur="3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477" y="-3194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56" presetClass="path" presetSubtype="0" repeatCount="indefinite" fill="hold" grpId="0" nodeType="withEffect">
                                  <p:stCondLst>
                                    <p:cond delay="4650"/>
                                  </p:stCondLst>
                                  <p:childTnLst>
                                    <p:animMotion origin="layout" path="M 2.70833E-6 -7.40741E-7 L 2.00586 -0.93958 " pathEditMode="relative" rAng="0" ptsTypes="AA">
                                      <p:cBhvr>
                                        <p:cTn id="350" dur="3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286" y="-46991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56" presetClass="path" presetSubtype="0" repeatCount="indefinite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2.08333E-7 -7.40741E-7 L 1.21732 -1.21736 " pathEditMode="relative" rAng="0" ptsTypes="AA">
                                      <p:cBhvr>
                                        <p:cTn id="352" dur="3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59" y="-60880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56" presetClass="path" presetSubtype="0" repeatCount="indefinite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3.75E-6 2.96296E-6 L 1.75287 -1.75278 " pathEditMode="relative" rAng="0" ptsTypes="AA">
                                      <p:cBhvr>
                                        <p:cTn id="354" dur="3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43" y="-87639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56" presetClass="path" presetSubtype="0" repeatCount="indefinite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45833E-6 -2.96296E-6 L 1.75768 -1.75764 " pathEditMode="relative" rAng="0" ptsTypes="AA">
                                      <p:cBhvr>
                                        <p:cTn id="356" dur="3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78" y="-87894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56" presetClass="path" presetSubtype="0" repeatCount="indefinite" fill="hold" grpId="0" nodeType="withEffect">
                                  <p:stCondLst>
                                    <p:cond delay="4850"/>
                                  </p:stCondLst>
                                  <p:childTnLst>
                                    <p:animMotion origin="layout" path="M -2.91667E-6 1.85185E-6 L 1.31315 -1.3132 " pathEditMode="relative" rAng="0" ptsTypes="AA">
                                      <p:cBhvr>
                                        <p:cTn id="358" dur="3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51" y="-65671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56" presetClass="path" presetSubtype="0" repeatCount="indefinite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91667E-6 -1.48148E-6 L 1.25131 -1.25139 " pathEditMode="relative" rAng="0" ptsTypes="AA">
                                      <p:cBhvr>
                                        <p:cTn id="360" dur="3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65" y="-62569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56" presetClass="path" presetSubtype="0" repeatCount="indefinite" fill="hold" grpId="0" nodeType="withEffect">
                                  <p:stCondLst>
                                    <p:cond delay="4950"/>
                                  </p:stCondLst>
                                  <p:childTnLst>
                                    <p:animMotion origin="layout" path="M -5E-6 4.07407E-6 L 1.39362 -1.39352 " pathEditMode="relative" rAng="0" ptsTypes="AA">
                                      <p:cBhvr>
                                        <p:cTn id="362" dur="3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74" y="-69676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56" presetClass="path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1.875E-6 4.07407E-6 L 1.94101 -1.50301 " pathEditMode="relative" rAng="0" ptsTypes="AA">
                                      <p:cBhvr>
                                        <p:cTn id="364" dur="3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44" y="-75162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56" presetClass="path" presetSubtype="0" repeatCount="indefinite" fill="hold" grpId="0" nodeType="withEffect">
                                  <p:stCondLst>
                                    <p:cond delay="5050"/>
                                  </p:stCondLst>
                                  <p:childTnLst>
                                    <p:animMotion origin="layout" path="M 2.08333E-6 4.44444E-6 L 1.56081 -1.56088 " pathEditMode="relative" rAng="0" ptsTypes="AA">
                                      <p:cBhvr>
                                        <p:cTn id="366" dur="3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4" y="-78056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56" presetClass="path" presetSubtype="0" repeatCount="indefinite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6.25E-7 -4.07407E-6 L 1.59505 -1.59513 " pathEditMode="relative" rAng="0" ptsTypes="AA">
                                      <p:cBhvr>
                                        <p:cTn id="368" dur="3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753" y="-79769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56" presetClass="path" presetSubtype="0" repeatCount="indefinite" fill="hold" grpId="0" nodeType="withEffect">
                                  <p:stCondLst>
                                    <p:cond delay="5150"/>
                                  </p:stCondLst>
                                  <p:childTnLst>
                                    <p:animMotion origin="layout" path="M 3.75E-6 2.59259E-6 L 1.65312 -1.65301 " pathEditMode="relative" rAng="0" ptsTypes="AA">
                                      <p:cBhvr>
                                        <p:cTn id="370" dur="3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56" y="-82662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56" presetClass="path" presetSubtype="0" repeatCount="indefinite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6.25E-7 2.59259E-6 L 1.71224 -1.71227 " pathEditMode="relative" rAng="0" ptsTypes="AA">
                                      <p:cBhvr>
                                        <p:cTn id="372" dur="3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612" y="-85625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56" presetClass="path" presetSubtype="0" repeatCount="indefinite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2.29167E-6 3.7037E-7 L 1.43112 -1.43102 " pathEditMode="relative" rAng="0" ptsTypes="AA">
                                      <p:cBhvr>
                                        <p:cTn id="374" dur="3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549" y="-71551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56" presetClass="path" presetSubtype="0" repeatCount="indefinite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1.25E-6 -2.96296E-6 L 1.60899 -1.60902 " pathEditMode="relative" rAng="0" ptsTypes="AA">
                                      <p:cBhvr>
                                        <p:cTn id="376" dur="3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443" y="-80463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56" presetClass="path" presetSubtype="0" repeatCount="indefinite" fill="hold" grpId="0" nodeType="withEffect">
                                  <p:stCondLst>
                                    <p:cond delay="5350"/>
                                  </p:stCondLst>
                                  <p:childTnLst>
                                    <p:animMotion origin="layout" path="M -2.29167E-6 2.59259E-6 L 1.4806 -1.48056 " pathEditMode="relative" rAng="0" ptsTypes="AA">
                                      <p:cBhvr>
                                        <p:cTn id="378" dur="3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023" y="-74028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56" presetClass="path" presetSubtype="0" repeatCount="indefinite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8.33333E-7 -1.85185E-6 L 1.43763 -1.4375 " pathEditMode="relative" rAng="0" ptsTypes="AA">
                                      <p:cBhvr>
                                        <p:cTn id="380" dur="3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5" y="-71875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56" presetClass="path" presetSubtype="0" repeatCount="indefinite" fill="hold" grpId="0" nodeType="withEffect">
                                  <p:stCondLst>
                                    <p:cond delay="5450"/>
                                  </p:stCondLst>
                                  <p:childTnLst>
                                    <p:animMotion origin="layout" path="M 0 4.07407E-6 L 0.76211 -1.7588 " pathEditMode="relative" rAng="0" ptsTypes="AA">
                                      <p:cBhvr>
                                        <p:cTn id="382" dur="3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99" y="-87940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56" presetClass="path" presetSubtype="0" repeatCount="indefinite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125E-6 4.07407E-6 L 1.60847 -1.60834 " pathEditMode="relative" rAng="0" ptsTypes="AA">
                                      <p:cBhvr>
                                        <p:cTn id="384" dur="3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417" y="-80417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56" presetClass="path" presetSubtype="0" repeatCount="indefinite" fill="hold" grpId="0" nodeType="withEffect">
                                  <p:stCondLst>
                                    <p:cond delay="5550"/>
                                  </p:stCondLst>
                                  <p:childTnLst>
                                    <p:animMotion origin="layout" path="M -4.375E-6 -2.96296E-6 L 1.57383 -1.57384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85" y="-7870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56" presetClass="path" presetSubtype="0" repeatCount="indefinite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1.04167E-6 4.81481E-6 L 1.63542 -1.63542 " pathEditMode="relative" rAng="0" ptsTypes="AA">
                                      <p:cBhvr>
                                        <p:cTn id="388" dur="3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71" y="-81782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56" presetClass="path" presetSubtype="0" repeatCount="indefinite" fill="hold" grpId="0" nodeType="withEffect">
                                  <p:stCondLst>
                                    <p:cond delay="5650"/>
                                  </p:stCondLst>
                                  <p:childTnLst>
                                    <p:animMotion origin="layout" path="M -4.375E-6 3.7037E-6 L 1.70365 -1.70371 " pathEditMode="relative" rAng="0" ptsTypes="AA">
                                      <p:cBhvr>
                                        <p:cTn id="390" dur="3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182" y="-85185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56" presetClass="path" presetSubtype="0" repeatCount="indefinite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2.70833E-6 2.96296E-6 L 1.59075 -1.59074 " pathEditMode="relative" rAng="0" ptsTypes="AA">
                                      <p:cBhvr>
                                        <p:cTn id="392" dur="3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31" y="-79537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56" presetClass="path" presetSubtype="0" repeatCount="indefinite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1.25E-6 1.85185E-6 L 1.81627 -1.81621 " pathEditMode="relative" rAng="0" ptsTypes="AA">
                                      <p:cBhvr>
                                        <p:cTn id="394" dur="3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07" y="-90810"/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56" presetClass="path" presetSubtype="0" repeatCount="indefinite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2.70833E-6 -3.7037E-7 L 1.88125 -1.88125 " pathEditMode="relative" rAng="0" ptsTypes="AA">
                                      <p:cBhvr>
                                        <p:cTn id="396" dur="3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63" y="-94074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56" presetClass="path" presetSubtype="0" repeatCount="indefinite" fill="hold" grpId="0" nodeType="withEffect">
                                  <p:stCondLst>
                                    <p:cond delay="5850"/>
                                  </p:stCondLst>
                                  <p:childTnLst>
                                    <p:animMotion origin="layout" path="M 1.04167E-6 3.7037E-6 L 1.05091 -1.85024 " pathEditMode="relative" rAng="0" ptsTypes="AA">
                                      <p:cBhvr>
                                        <p:cTn id="398" dur="3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539" y="-92523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56" presetClass="path" presetSubtype="0" repeatCount="indefinite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4.16667E-6 2.22222E-6 L 0.83958 -2.01482 " pathEditMode="relative" rAng="0" ptsTypes="AA">
                                      <p:cBhvr>
                                        <p:cTn id="400" dur="3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-100741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2" dur="35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4" dur="3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6" dur="3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8" dur="3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0" dur="3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2" dur="3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4" dur="3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6" dur="3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8" dur="3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0" dur="3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2" dur="3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4" dur="3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6" dur="3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8" dur="3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0" dur="3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2" dur="3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4" dur="3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6" dur="3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8" dur="3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0" dur="35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2" dur="3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4" dur="3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6" dur="3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8" dur="3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0" dur="3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2" dur="3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4" dur="3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6" dur="3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8" dur="35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0" dur="35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2" dur="3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4" dur="35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6" dur="3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8" dur="35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0" dur="35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2" dur="35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4" dur="35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6" dur="35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8" dur="35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0" dur="35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2" dur="3500" fill="hold"/>
                                        <p:tgtEl>
                                          <p:spTgt spid="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4" dur="3500" fill="hold"/>
                                        <p:tgtEl>
                                          <p:spTgt spid="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6" dur="3500" fill="hold"/>
                                        <p:tgtEl>
                                          <p:spTgt spid="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8" dur="350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0" dur="350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2" dur="350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4" dur="350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6" dur="350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8" dur="350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0" dur="350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2" dur="3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4" dur="35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6" dur="3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8" dur="3500" fill="hold"/>
                                        <p:tgtEl>
                                          <p:spTgt spid="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0" dur="3500" fill="hold"/>
                                        <p:tgtEl>
                                          <p:spTgt spid="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2" dur="3500" fill="hold"/>
                                        <p:tgtEl>
                                          <p:spTgt spid="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4" dur="3500" fill="hold"/>
                                        <p:tgtEl>
                                          <p:spTgt spid="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6" dur="3500" fill="hold"/>
                                        <p:tgtEl>
                                          <p:spTgt spid="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8" dur="3500" fill="hold"/>
                                        <p:tgtEl>
                                          <p:spTgt spid="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0" dur="3500" fill="hold"/>
                                        <p:tgtEl>
                                          <p:spTgt spid="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2" dur="3500" fill="hold"/>
                                        <p:tgtEl>
                                          <p:spTgt spid="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4" dur="3500" fill="hold"/>
                                        <p:tgtEl>
                                          <p:spTgt spid="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6" dur="3500" fill="hold"/>
                                        <p:tgtEl>
                                          <p:spTgt spid="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8" dur="3500" fill="hold"/>
                                        <p:tgtEl>
                                          <p:spTgt spid="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0" dur="3500" fill="hold"/>
                                        <p:tgtEl>
                                          <p:spTgt spid="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2" dur="3500" fill="hold"/>
                                        <p:tgtEl>
                                          <p:spTgt spid="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4" dur="3500" fill="hold"/>
                                        <p:tgtEl>
                                          <p:spTgt spid="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6" dur="3500" fill="hold"/>
                                        <p:tgtEl>
                                          <p:spTgt spid="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8" dur="3500" fill="hold"/>
                                        <p:tgtEl>
                                          <p:spTgt spid="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0" dur="3500" fill="hold"/>
                                        <p:tgtEl>
                                          <p:spTgt spid="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2" dur="3500" fill="hold"/>
                                        <p:tgtEl>
                                          <p:spTgt spid="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4" dur="3500" fill="hold"/>
                                        <p:tgtEl>
                                          <p:spTgt spid="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6" dur="3500" fill="hold"/>
                                        <p:tgtEl>
                                          <p:spTgt spid="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8" dur="3500" fill="hold"/>
                                        <p:tgtEl>
                                          <p:spTgt spid="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0" dur="3500" fill="hold"/>
                                        <p:tgtEl>
                                          <p:spTgt spid="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2" dur="3500" fill="hold"/>
                                        <p:tgtEl>
                                          <p:spTgt spid="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4" dur="3500" fill="hold"/>
                                        <p:tgtEl>
                                          <p:spTgt spid="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6" dur="3500" fill="hold"/>
                                        <p:tgtEl>
                                          <p:spTgt spid="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8" dur="3500" fill="hold"/>
                                        <p:tgtEl>
                                          <p:spTgt spid="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0" dur="3500" fill="hold"/>
                                        <p:tgtEl>
                                          <p:spTgt spid="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2" dur="3500" fill="hold"/>
                                        <p:tgtEl>
                                          <p:spTgt spid="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4" dur="3500" fill="hold"/>
                                        <p:tgtEl>
                                          <p:spTgt spid="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6" dur="3500" fill="hold"/>
                                        <p:tgtEl>
                                          <p:spTgt spid="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8" dur="3500" fill="hold"/>
                                        <p:tgtEl>
                                          <p:spTgt spid="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0" dur="3500" fill="hold"/>
                                        <p:tgtEl>
                                          <p:spTgt spid="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2" dur="3500" fill="hold"/>
                                        <p:tgtEl>
                                          <p:spTgt spid="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4" dur="3500" fill="hold"/>
                                        <p:tgtEl>
                                          <p:spTgt spid="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6" dur="35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8" dur="3500" fill="hold"/>
                                        <p:tgtEl>
                                          <p:spTgt spid="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0" dur="35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2" dur="35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4" dur="3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6" dur="35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8" dur="35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0" dur="35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2" dur="35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4" dur="35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6" dur="35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8" dur="35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0" dur="3500" fill="hold"/>
                                        <p:tgtEl>
                                          <p:spTgt spid="3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2" dur="3500" fill="hold"/>
                                        <p:tgtEl>
                                          <p:spTgt spid="3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4" dur="3500" fill="hold"/>
                                        <p:tgtEl>
                                          <p:spTgt spid="3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6" dur="3500" fill="hold"/>
                                        <p:tgtEl>
                                          <p:spTgt spid="3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8" dur="3500" fill="hold"/>
                                        <p:tgtEl>
                                          <p:spTgt spid="3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0" dur="3500" fill="hold"/>
                                        <p:tgtEl>
                                          <p:spTgt spid="3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2" dur="3500" fill="hold"/>
                                        <p:tgtEl>
                                          <p:spTgt spid="3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4" dur="3500" fill="hold"/>
                                        <p:tgtEl>
                                          <p:spTgt spid="3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6" dur="3500" fill="hold"/>
                                        <p:tgtEl>
                                          <p:spTgt spid="3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8" dur="3500" fill="hold"/>
                                        <p:tgtEl>
                                          <p:spTgt spid="3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0" dur="3500" fill="hold"/>
                                        <p:tgtEl>
                                          <p:spTgt spid="3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2" dur="3500" fill="hold"/>
                                        <p:tgtEl>
                                          <p:spTgt spid="3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4" dur="3500" fill="hold"/>
                                        <p:tgtEl>
                                          <p:spTgt spid="3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6" dur="3500" fill="hold"/>
                                        <p:tgtEl>
                                          <p:spTgt spid="3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8" dur="3500" fill="hold"/>
                                        <p:tgtEl>
                                          <p:spTgt spid="3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0" dur="3500" fill="hold"/>
                                        <p:tgtEl>
                                          <p:spTgt spid="3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2" dur="3500" fill="hold"/>
                                        <p:tgtEl>
                                          <p:spTgt spid="3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4" dur="3500" fill="hold"/>
                                        <p:tgtEl>
                                          <p:spTgt spid="3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6" dur="3500" fill="hold"/>
                                        <p:tgtEl>
                                          <p:spTgt spid="3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8" dur="3500" fill="hold"/>
                                        <p:tgtEl>
                                          <p:spTgt spid="3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0" dur="3500" fill="hold"/>
                                        <p:tgtEl>
                                          <p:spTgt spid="3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2" dur="3500" fill="hold"/>
                                        <p:tgtEl>
                                          <p:spTgt spid="3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4" dur="3500" fill="hold"/>
                                        <p:tgtEl>
                                          <p:spTgt spid="3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6" dur="3500" fill="hold"/>
                                        <p:tgtEl>
                                          <p:spTgt spid="3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8" dur="3500" fill="hold"/>
                                        <p:tgtEl>
                                          <p:spTgt spid="3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0" dur="3500" fill="hold"/>
                                        <p:tgtEl>
                                          <p:spTgt spid="3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2" dur="3500" fill="hold"/>
                                        <p:tgtEl>
                                          <p:spTgt spid="3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4" dur="3500" fill="hold"/>
                                        <p:tgtEl>
                                          <p:spTgt spid="3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6" dur="3500" fill="hold"/>
                                        <p:tgtEl>
                                          <p:spTgt spid="3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8" dur="3500" fill="hold"/>
                                        <p:tgtEl>
                                          <p:spTgt spid="3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0" dur="3500" fill="hold"/>
                                        <p:tgtEl>
                                          <p:spTgt spid="3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2" dur="3500" fill="hold"/>
                                        <p:tgtEl>
                                          <p:spTgt spid="3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4" dur="3500" fill="hold"/>
                                        <p:tgtEl>
                                          <p:spTgt spid="3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6" dur="3500" fill="hold"/>
                                        <p:tgtEl>
                                          <p:spTgt spid="3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8" dur="3500" fill="hold"/>
                                        <p:tgtEl>
                                          <p:spTgt spid="3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0" dur="3500" fill="hold"/>
                                        <p:tgtEl>
                                          <p:spTgt spid="3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2" dur="3500" fill="hold"/>
                                        <p:tgtEl>
                                          <p:spTgt spid="3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4" dur="3500" fill="hold"/>
                                        <p:tgtEl>
                                          <p:spTgt spid="3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6" dur="3500" fill="hold"/>
                                        <p:tgtEl>
                                          <p:spTgt spid="3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8" dur="3500" fill="hold"/>
                                        <p:tgtEl>
                                          <p:spTgt spid="3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0" dur="3500" fill="hold"/>
                                        <p:tgtEl>
                                          <p:spTgt spid="3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2" dur="3500" fill="hold"/>
                                        <p:tgtEl>
                                          <p:spTgt spid="3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4" dur="3500" fill="hold"/>
                                        <p:tgtEl>
                                          <p:spTgt spid="3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6" dur="3500" fill="hold"/>
                                        <p:tgtEl>
                                          <p:spTgt spid="3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8" dur="3500" fill="hold"/>
                                        <p:tgtEl>
                                          <p:spTgt spid="3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0" dur="3500" fill="hold"/>
                                        <p:tgtEl>
                                          <p:spTgt spid="3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2" dur="3500" fill="hold"/>
                                        <p:tgtEl>
                                          <p:spTgt spid="3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4" dur="3500" fill="hold"/>
                                        <p:tgtEl>
                                          <p:spTgt spid="3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6" dur="3500" fill="hold"/>
                                        <p:tgtEl>
                                          <p:spTgt spid="3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8" dur="3500" fill="hold"/>
                                        <p:tgtEl>
                                          <p:spTgt spid="3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0" dur="3500" fill="hold"/>
                                        <p:tgtEl>
                                          <p:spTgt spid="3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2" dur="3500" fill="hold"/>
                                        <p:tgtEl>
                                          <p:spTgt spid="3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4" dur="3500" fill="hold"/>
                                        <p:tgtEl>
                                          <p:spTgt spid="3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6" dur="3500" fill="hold"/>
                                        <p:tgtEl>
                                          <p:spTgt spid="3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8" dur="3500" fill="hold"/>
                                        <p:tgtEl>
                                          <p:spTgt spid="3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0" dur="35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2" dur="3500" fill="hold"/>
                                        <p:tgtEl>
                                          <p:spTgt spid="3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4" dur="3500" fill="hold"/>
                                        <p:tgtEl>
                                          <p:spTgt spid="3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6" dur="3500" fill="hold"/>
                                        <p:tgtEl>
                                          <p:spTgt spid="3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8" dur="3500" fill="hold"/>
                                        <p:tgtEl>
                                          <p:spTgt spid="3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0" dur="3500" fill="hold"/>
                                        <p:tgtEl>
                                          <p:spTgt spid="3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2" dur="3500" fill="hold"/>
                                        <p:tgtEl>
                                          <p:spTgt spid="3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4" dur="3500" fill="hold"/>
                                        <p:tgtEl>
                                          <p:spTgt spid="3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6" dur="3500" fill="hold"/>
                                        <p:tgtEl>
                                          <p:spTgt spid="3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8" dur="3500" fill="hold"/>
                                        <p:tgtEl>
                                          <p:spTgt spid="3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0" dur="3500" fill="hold"/>
                                        <p:tgtEl>
                                          <p:spTgt spid="3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2" dur="3500" fill="hold"/>
                                        <p:tgtEl>
                                          <p:spTgt spid="3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4" dur="3500" fill="hold"/>
                                        <p:tgtEl>
                                          <p:spTgt spid="3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6" dur="3500" fill="hold"/>
                                        <p:tgtEl>
                                          <p:spTgt spid="3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8" dur="3500" fill="hold"/>
                                        <p:tgtEl>
                                          <p:spTgt spid="3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0" dur="3500" fill="hold"/>
                                        <p:tgtEl>
                                          <p:spTgt spid="3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2" dur="3500" fill="hold"/>
                                        <p:tgtEl>
                                          <p:spTgt spid="3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4" dur="3500" fill="hold"/>
                                        <p:tgtEl>
                                          <p:spTgt spid="3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6" dur="3500" fill="hold"/>
                                        <p:tgtEl>
                                          <p:spTgt spid="3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8" dur="3500" fill="hold"/>
                                        <p:tgtEl>
                                          <p:spTgt spid="3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0" dur="3500" fill="hold"/>
                                        <p:tgtEl>
                                          <p:spTgt spid="3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2" dur="3500" fill="hold"/>
                                        <p:tgtEl>
                                          <p:spTgt spid="3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4" dur="3500" fill="hold"/>
                                        <p:tgtEl>
                                          <p:spTgt spid="3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6" dur="3500" fill="hold"/>
                                        <p:tgtEl>
                                          <p:spTgt spid="3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8" dur="3500" fill="hold"/>
                                        <p:tgtEl>
                                          <p:spTgt spid="3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0" dur="3500" fill="hold"/>
                                        <p:tgtEl>
                                          <p:spTgt spid="3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2" dur="3500" fill="hold"/>
                                        <p:tgtEl>
                                          <p:spTgt spid="3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4" dur="3500" fill="hold"/>
                                        <p:tgtEl>
                                          <p:spTgt spid="3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6" dur="3500" fill="hold"/>
                                        <p:tgtEl>
                                          <p:spTgt spid="3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8" dur="3500" fill="hold"/>
                                        <p:tgtEl>
                                          <p:spTgt spid="3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0" dur="3500" fill="hold"/>
                                        <p:tgtEl>
                                          <p:spTgt spid="3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2" dur="3500" fill="hold"/>
                                        <p:tgtEl>
                                          <p:spTgt spid="3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4" dur="3500" fill="hold"/>
                                        <p:tgtEl>
                                          <p:spTgt spid="3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6" dur="3500" fill="hold"/>
                                        <p:tgtEl>
                                          <p:spTgt spid="3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8" dur="3500" fill="hold"/>
                                        <p:tgtEl>
                                          <p:spTgt spid="3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0" dur="3500" fill="hold"/>
                                        <p:tgtEl>
                                          <p:spTgt spid="4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2" dur="3500" fill="hold"/>
                                        <p:tgtEl>
                                          <p:spTgt spid="4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4" dur="3500" fill="hold"/>
                                        <p:tgtEl>
                                          <p:spTgt spid="4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6" dur="3500" fill="hold"/>
                                        <p:tgtEl>
                                          <p:spTgt spid="4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7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8" dur="3500" fill="hold"/>
                                        <p:tgtEl>
                                          <p:spTgt spid="4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0" dur="3500" fill="hold"/>
                                        <p:tgtEl>
                                          <p:spTgt spid="4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1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2" dur="3500" fill="hold"/>
                                        <p:tgtEl>
                                          <p:spTgt spid="4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3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4" dur="3500" fill="hold"/>
                                        <p:tgtEl>
                                          <p:spTgt spid="4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6" dur="3500" fill="hold"/>
                                        <p:tgtEl>
                                          <p:spTgt spid="4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9" grpId="0" animBg="1"/>
      <p:bldP spid="19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310" grpId="0" animBg="1"/>
      <p:bldP spid="310" grpId="1" animBg="1"/>
      <p:bldP spid="311" grpId="0" animBg="1"/>
      <p:bldP spid="311" grpId="1" animBg="1"/>
      <p:bldP spid="312" grpId="0" animBg="1"/>
      <p:bldP spid="312" grpId="1" animBg="1"/>
      <p:bldP spid="313" grpId="0" animBg="1"/>
      <p:bldP spid="313" grpId="1" animBg="1"/>
      <p:bldP spid="314" grpId="0" animBg="1"/>
      <p:bldP spid="314" grpId="1" animBg="1"/>
      <p:bldP spid="315" grpId="0" animBg="1"/>
      <p:bldP spid="315" grpId="1" animBg="1"/>
      <p:bldP spid="316" grpId="0" animBg="1"/>
      <p:bldP spid="316" grpId="1" animBg="1"/>
      <p:bldP spid="317" grpId="0" animBg="1"/>
      <p:bldP spid="317" grpId="1" animBg="1"/>
      <p:bldP spid="318" grpId="0" animBg="1"/>
      <p:bldP spid="318" grpId="1" animBg="1"/>
      <p:bldP spid="319" grpId="0" animBg="1"/>
      <p:bldP spid="319" grpId="1" animBg="1"/>
      <p:bldP spid="320" grpId="0" animBg="1"/>
      <p:bldP spid="320" grpId="1" animBg="1"/>
      <p:bldP spid="321" grpId="0" animBg="1"/>
      <p:bldP spid="321" grpId="1" animBg="1"/>
      <p:bldP spid="322" grpId="0" animBg="1"/>
      <p:bldP spid="322" grpId="1" animBg="1"/>
      <p:bldP spid="323" grpId="0" animBg="1"/>
      <p:bldP spid="323" grpId="1" animBg="1"/>
      <p:bldP spid="324" grpId="0" animBg="1"/>
      <p:bldP spid="324" grpId="1" animBg="1"/>
      <p:bldP spid="325" grpId="0" animBg="1"/>
      <p:bldP spid="325" grpId="1" animBg="1"/>
      <p:bldP spid="326" grpId="0" animBg="1"/>
      <p:bldP spid="326" grpId="1" animBg="1"/>
      <p:bldP spid="327" grpId="0" animBg="1"/>
      <p:bldP spid="327" grpId="1" animBg="1"/>
      <p:bldP spid="328" grpId="0" animBg="1"/>
      <p:bldP spid="328" grpId="1" animBg="1"/>
      <p:bldP spid="329" grpId="0" animBg="1"/>
      <p:bldP spid="329" grpId="1" animBg="1"/>
      <p:bldP spid="330" grpId="0" animBg="1"/>
      <p:bldP spid="330" grpId="1" animBg="1"/>
      <p:bldP spid="331" grpId="0" animBg="1"/>
      <p:bldP spid="331" grpId="1" animBg="1"/>
      <p:bldP spid="332" grpId="0" animBg="1"/>
      <p:bldP spid="332" grpId="1" animBg="1"/>
      <p:bldP spid="333" grpId="0" animBg="1"/>
      <p:bldP spid="333" grpId="1" animBg="1"/>
      <p:bldP spid="334" grpId="0" animBg="1"/>
      <p:bldP spid="334" grpId="1" animBg="1"/>
      <p:bldP spid="335" grpId="0" animBg="1"/>
      <p:bldP spid="335" grpId="1" animBg="1"/>
      <p:bldP spid="336" grpId="0" animBg="1"/>
      <p:bldP spid="336" grpId="1" animBg="1"/>
      <p:bldP spid="337" grpId="0" animBg="1"/>
      <p:bldP spid="337" grpId="1" animBg="1"/>
      <p:bldP spid="338" grpId="0" animBg="1"/>
      <p:bldP spid="338" grpId="1" animBg="1"/>
      <p:bldP spid="339" grpId="0" animBg="1"/>
      <p:bldP spid="339" grpId="1" animBg="1"/>
      <p:bldP spid="340" grpId="0" animBg="1"/>
      <p:bldP spid="340" grpId="1" animBg="1"/>
      <p:bldP spid="341" grpId="0" animBg="1"/>
      <p:bldP spid="341" grpId="1" animBg="1"/>
      <p:bldP spid="342" grpId="0" animBg="1"/>
      <p:bldP spid="342" grpId="1" animBg="1"/>
      <p:bldP spid="343" grpId="0" animBg="1"/>
      <p:bldP spid="343" grpId="1" animBg="1"/>
      <p:bldP spid="344" grpId="0" animBg="1"/>
      <p:bldP spid="344" grpId="1" animBg="1"/>
      <p:bldP spid="345" grpId="0" animBg="1"/>
      <p:bldP spid="345" grpId="1" animBg="1"/>
      <p:bldP spid="346" grpId="0" animBg="1"/>
      <p:bldP spid="346" grpId="1" animBg="1"/>
      <p:bldP spid="347" grpId="0" animBg="1"/>
      <p:bldP spid="347" grpId="1" animBg="1"/>
      <p:bldP spid="348" grpId="0" animBg="1"/>
      <p:bldP spid="348" grpId="1" animBg="1"/>
      <p:bldP spid="349" grpId="0" animBg="1"/>
      <p:bldP spid="349" grpId="1" animBg="1"/>
      <p:bldP spid="350" grpId="0" animBg="1"/>
      <p:bldP spid="350" grpId="1" animBg="1"/>
      <p:bldP spid="351" grpId="0" animBg="1"/>
      <p:bldP spid="351" grpId="1" animBg="1"/>
      <p:bldP spid="352" grpId="0" animBg="1"/>
      <p:bldP spid="352" grpId="1" animBg="1"/>
      <p:bldP spid="353" grpId="0" animBg="1"/>
      <p:bldP spid="353" grpId="1" animBg="1"/>
      <p:bldP spid="354" grpId="0" animBg="1"/>
      <p:bldP spid="354" grpId="1" animBg="1"/>
      <p:bldP spid="355" grpId="0" animBg="1"/>
      <p:bldP spid="355" grpId="1" animBg="1"/>
      <p:bldP spid="356" grpId="0" animBg="1"/>
      <p:bldP spid="356" grpId="1" animBg="1"/>
      <p:bldP spid="357" grpId="0" animBg="1"/>
      <p:bldP spid="357" grpId="1" animBg="1"/>
      <p:bldP spid="358" grpId="0" animBg="1"/>
      <p:bldP spid="358" grpId="1" animBg="1"/>
      <p:bldP spid="359" grpId="0" animBg="1"/>
      <p:bldP spid="359" grpId="1" animBg="1"/>
      <p:bldP spid="360" grpId="0" animBg="1"/>
      <p:bldP spid="360" grpId="1" animBg="1"/>
      <p:bldP spid="361" grpId="0" animBg="1"/>
      <p:bldP spid="361" grpId="1" animBg="1"/>
      <p:bldP spid="362" grpId="0" animBg="1"/>
      <p:bldP spid="362" grpId="1" animBg="1"/>
      <p:bldP spid="363" grpId="0" animBg="1"/>
      <p:bldP spid="363" grpId="1" animBg="1"/>
      <p:bldP spid="364" grpId="0" animBg="1"/>
      <p:bldP spid="364" grpId="1" animBg="1"/>
      <p:bldP spid="365" grpId="0" animBg="1"/>
      <p:bldP spid="365" grpId="1" animBg="1"/>
      <p:bldP spid="366" grpId="0" animBg="1"/>
      <p:bldP spid="366" grpId="1" animBg="1"/>
      <p:bldP spid="367" grpId="0" animBg="1"/>
      <p:bldP spid="367" grpId="1" animBg="1"/>
      <p:bldP spid="368" grpId="0" animBg="1"/>
      <p:bldP spid="368" grpId="1" animBg="1"/>
      <p:bldP spid="369" grpId="0" animBg="1"/>
      <p:bldP spid="369" grpId="1" animBg="1"/>
      <p:bldP spid="370" grpId="0" animBg="1"/>
      <p:bldP spid="370" grpId="1" animBg="1"/>
      <p:bldP spid="371" grpId="0" animBg="1"/>
      <p:bldP spid="371" grpId="1" animBg="1"/>
      <p:bldP spid="372" grpId="0" animBg="1"/>
      <p:bldP spid="372" grpId="1" animBg="1"/>
      <p:bldP spid="373" grpId="0" animBg="1"/>
      <p:bldP spid="373" grpId="1" animBg="1"/>
      <p:bldP spid="374" grpId="0" animBg="1"/>
      <p:bldP spid="374" grpId="1" animBg="1"/>
      <p:bldP spid="375" grpId="0" animBg="1"/>
      <p:bldP spid="375" grpId="1" animBg="1"/>
      <p:bldP spid="376" grpId="0" animBg="1"/>
      <p:bldP spid="376" grpId="1" animBg="1"/>
      <p:bldP spid="377" grpId="0" animBg="1"/>
      <p:bldP spid="377" grpId="1" animBg="1"/>
      <p:bldP spid="378" grpId="0" animBg="1"/>
      <p:bldP spid="378" grpId="1" animBg="1"/>
      <p:bldP spid="379" grpId="0" animBg="1"/>
      <p:bldP spid="379" grpId="1" animBg="1"/>
      <p:bldP spid="380" grpId="0" animBg="1"/>
      <p:bldP spid="380" grpId="1" animBg="1"/>
      <p:bldP spid="381" grpId="0" animBg="1"/>
      <p:bldP spid="381" grpId="1" animBg="1"/>
      <p:bldP spid="382" grpId="0" animBg="1"/>
      <p:bldP spid="382" grpId="1" animBg="1"/>
      <p:bldP spid="383" grpId="0" animBg="1"/>
      <p:bldP spid="383" grpId="1" animBg="1"/>
      <p:bldP spid="384" grpId="0" animBg="1"/>
      <p:bldP spid="384" grpId="1" animBg="1"/>
      <p:bldP spid="385" grpId="0" animBg="1"/>
      <p:bldP spid="385" grpId="1" animBg="1"/>
      <p:bldP spid="386" grpId="0" animBg="1"/>
      <p:bldP spid="386" grpId="1" animBg="1"/>
      <p:bldP spid="387" grpId="0" animBg="1"/>
      <p:bldP spid="387" grpId="1" animBg="1"/>
      <p:bldP spid="388" grpId="0" animBg="1"/>
      <p:bldP spid="388" grpId="1" animBg="1"/>
      <p:bldP spid="389" grpId="0" animBg="1"/>
      <p:bldP spid="389" grpId="1" animBg="1"/>
      <p:bldP spid="390" grpId="0" animBg="1"/>
      <p:bldP spid="390" grpId="1" animBg="1"/>
      <p:bldP spid="391" grpId="0" animBg="1"/>
      <p:bldP spid="391" grpId="1" animBg="1"/>
      <p:bldP spid="392" grpId="0" animBg="1"/>
      <p:bldP spid="392" grpId="1" animBg="1"/>
      <p:bldP spid="393" grpId="0" animBg="1"/>
      <p:bldP spid="393" grpId="1" animBg="1"/>
      <p:bldP spid="394" grpId="0" animBg="1"/>
      <p:bldP spid="394" grpId="1" animBg="1"/>
      <p:bldP spid="395" grpId="0" animBg="1"/>
      <p:bldP spid="395" grpId="1" animBg="1"/>
      <p:bldP spid="396" grpId="0" animBg="1"/>
      <p:bldP spid="396" grpId="1" animBg="1"/>
      <p:bldP spid="397" grpId="0" animBg="1"/>
      <p:bldP spid="397" grpId="1" animBg="1"/>
      <p:bldP spid="398" grpId="0" animBg="1"/>
      <p:bldP spid="398" grpId="1" animBg="1"/>
      <p:bldP spid="399" grpId="0" animBg="1"/>
      <p:bldP spid="399" grpId="1" animBg="1"/>
      <p:bldP spid="400" grpId="0" animBg="1"/>
      <p:bldP spid="400" grpId="1" animBg="1"/>
      <p:bldP spid="401" grpId="0" animBg="1"/>
      <p:bldP spid="401" grpId="1" animBg="1"/>
      <p:bldP spid="402" grpId="0" animBg="1"/>
      <p:bldP spid="402" grpId="1" animBg="1"/>
      <p:bldP spid="403" grpId="0" animBg="1"/>
      <p:bldP spid="403" grpId="1" animBg="1"/>
      <p:bldP spid="404" grpId="0" animBg="1"/>
      <p:bldP spid="404" grpId="1" animBg="1"/>
      <p:bldP spid="405" grpId="0" animBg="1"/>
      <p:bldP spid="405" grpId="1" animBg="1"/>
      <p:bldP spid="406" grpId="0" animBg="1"/>
      <p:bldP spid="406" grpId="1" animBg="1"/>
      <p:bldP spid="407" grpId="0" animBg="1"/>
      <p:bldP spid="407" grpId="1" animBg="1"/>
      <p:bldP spid="408" grpId="0" animBg="1"/>
      <p:bldP spid="408" grpId="1" animBg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矩形 20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9" name="直接连接符 208"/>
          <p:cNvCxnSpPr/>
          <p:nvPr/>
        </p:nvCxnSpPr>
        <p:spPr>
          <a:xfrm>
            <a:off x="640688" y="3830597"/>
            <a:ext cx="0" cy="1936402"/>
          </a:xfrm>
          <a:prstGeom prst="line">
            <a:avLst/>
          </a:prstGeom>
          <a:ln>
            <a:solidFill>
              <a:srgbClr val="551782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/>
          <p:nvPr/>
        </p:nvCxnSpPr>
        <p:spPr>
          <a:xfrm flipV="1">
            <a:off x="2584555" y="1486613"/>
            <a:ext cx="0" cy="1936402"/>
          </a:xfrm>
          <a:prstGeom prst="line">
            <a:avLst/>
          </a:prstGeom>
          <a:ln>
            <a:solidFill>
              <a:srgbClr val="C83D68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/>
          <p:nvPr/>
        </p:nvCxnSpPr>
        <p:spPr>
          <a:xfrm>
            <a:off x="5405214" y="3830597"/>
            <a:ext cx="0" cy="1936402"/>
          </a:xfrm>
          <a:prstGeom prst="line">
            <a:avLst/>
          </a:prstGeom>
          <a:ln>
            <a:solidFill>
              <a:srgbClr val="F65858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/>
          <p:nvPr/>
        </p:nvCxnSpPr>
        <p:spPr>
          <a:xfrm flipV="1">
            <a:off x="7988026" y="1032016"/>
            <a:ext cx="0" cy="1558260"/>
          </a:xfrm>
          <a:prstGeom prst="line">
            <a:avLst/>
          </a:prstGeom>
          <a:ln>
            <a:solidFill>
              <a:srgbClr val="AB007B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/>
          <p:nvPr/>
        </p:nvCxnSpPr>
        <p:spPr>
          <a:xfrm>
            <a:off x="11456217" y="3633808"/>
            <a:ext cx="0" cy="1936402"/>
          </a:xfrm>
          <a:prstGeom prst="line">
            <a:avLst/>
          </a:prstGeom>
          <a:ln>
            <a:solidFill>
              <a:srgbClr val="4597F6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椭圆 213"/>
          <p:cNvSpPr/>
          <p:nvPr/>
        </p:nvSpPr>
        <p:spPr>
          <a:xfrm rot="10836226" flipV="1">
            <a:off x="7381884" y="3469190"/>
            <a:ext cx="117471" cy="11747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/>
          <p:cNvSpPr/>
          <p:nvPr/>
        </p:nvSpPr>
        <p:spPr>
          <a:xfrm rot="10836226">
            <a:off x="4409192" y="3328377"/>
            <a:ext cx="82833" cy="8283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7" name="椭圆 216"/>
          <p:cNvSpPr/>
          <p:nvPr/>
        </p:nvSpPr>
        <p:spPr>
          <a:xfrm rot="10836226">
            <a:off x="1959820" y="4001099"/>
            <a:ext cx="84968" cy="84968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8" name="椭圆 217"/>
          <p:cNvSpPr/>
          <p:nvPr/>
        </p:nvSpPr>
        <p:spPr>
          <a:xfrm rot="10836226">
            <a:off x="6646310" y="3303071"/>
            <a:ext cx="302845" cy="302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18"/>
          <p:cNvSpPr/>
          <p:nvPr/>
        </p:nvSpPr>
        <p:spPr>
          <a:xfrm rot="10836226" flipH="1">
            <a:off x="11533060" y="2839521"/>
            <a:ext cx="92874" cy="92874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0" name="椭圆 219"/>
          <p:cNvSpPr/>
          <p:nvPr/>
        </p:nvSpPr>
        <p:spPr>
          <a:xfrm rot="10836226" flipH="1">
            <a:off x="943759" y="3929084"/>
            <a:ext cx="92874" cy="92874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1" name="椭圆 220"/>
          <p:cNvSpPr/>
          <p:nvPr/>
        </p:nvSpPr>
        <p:spPr>
          <a:xfrm rot="10836226" flipH="1">
            <a:off x="11986439" y="3335919"/>
            <a:ext cx="282455" cy="28245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 rot="21388349">
            <a:off x="9437791" y="2798529"/>
            <a:ext cx="181758" cy="1817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 rot="21388349" flipV="1">
            <a:off x="8425018" y="2462571"/>
            <a:ext cx="257255" cy="257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 rot="21388349" flipV="1">
            <a:off x="4714080" y="3505181"/>
            <a:ext cx="257255" cy="257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 rot="21388349">
            <a:off x="1850451" y="3545147"/>
            <a:ext cx="316249" cy="31624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6" name="椭圆 225"/>
          <p:cNvSpPr/>
          <p:nvPr/>
        </p:nvSpPr>
        <p:spPr>
          <a:xfrm rot="21388349">
            <a:off x="3343889" y="3812671"/>
            <a:ext cx="181404" cy="181404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7" name="椭圆 226"/>
          <p:cNvSpPr/>
          <p:nvPr/>
        </p:nvSpPr>
        <p:spPr>
          <a:xfrm rot="21388349">
            <a:off x="9057055" y="3067741"/>
            <a:ext cx="181404" cy="181404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8" name="椭圆 227"/>
          <p:cNvSpPr/>
          <p:nvPr/>
        </p:nvSpPr>
        <p:spPr>
          <a:xfrm rot="21388349">
            <a:off x="1695615" y="3182098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9" name="椭圆 228"/>
          <p:cNvSpPr/>
          <p:nvPr/>
        </p:nvSpPr>
        <p:spPr>
          <a:xfrm rot="21388349">
            <a:off x="10513888" y="3332412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0" name="椭圆 229"/>
          <p:cNvSpPr/>
          <p:nvPr/>
        </p:nvSpPr>
        <p:spPr>
          <a:xfrm rot="21388349">
            <a:off x="3384150" y="3476008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1" name="椭圆 230"/>
          <p:cNvSpPr/>
          <p:nvPr/>
        </p:nvSpPr>
        <p:spPr>
          <a:xfrm rot="21388349" flipH="1">
            <a:off x="-83171" y="3689997"/>
            <a:ext cx="246506" cy="2465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/>
          <p:cNvSpPr/>
          <p:nvPr/>
        </p:nvSpPr>
        <p:spPr>
          <a:xfrm rot="21388349">
            <a:off x="3875088" y="3217141"/>
            <a:ext cx="407201" cy="407201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3" name="椭圆 232"/>
          <p:cNvSpPr/>
          <p:nvPr/>
        </p:nvSpPr>
        <p:spPr>
          <a:xfrm rot="21388349">
            <a:off x="5673361" y="3207995"/>
            <a:ext cx="230996" cy="230996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 rot="21388349">
            <a:off x="7483143" y="2991939"/>
            <a:ext cx="165402" cy="165402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 rot="21388349">
            <a:off x="11862735" y="2813239"/>
            <a:ext cx="487829" cy="487828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 rot="21388349" flipH="1">
            <a:off x="4284847" y="3935655"/>
            <a:ext cx="206867" cy="208285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 rot="21388349">
            <a:off x="8178110" y="3174235"/>
            <a:ext cx="235656" cy="2356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 rot="21388349">
            <a:off x="7760398" y="3218789"/>
            <a:ext cx="241457" cy="241457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 rot="21388349">
            <a:off x="10784378" y="3010165"/>
            <a:ext cx="349708" cy="349708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 rot="21388349" flipH="1">
            <a:off x="552326" y="3995438"/>
            <a:ext cx="210805" cy="210805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 rot="21388349" flipH="1">
            <a:off x="-158564" y="3209411"/>
            <a:ext cx="278535" cy="278535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 rot="10836226">
            <a:off x="1445288" y="3438791"/>
            <a:ext cx="82833" cy="8283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 rot="21388349">
            <a:off x="7004017" y="3070243"/>
            <a:ext cx="294237" cy="2942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 rot="21388349">
            <a:off x="5941797" y="3538138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7" name="椭圆 246"/>
          <p:cNvSpPr/>
          <p:nvPr/>
        </p:nvSpPr>
        <p:spPr>
          <a:xfrm rot="21388349">
            <a:off x="9768863" y="2852268"/>
            <a:ext cx="488392" cy="48839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8" name="椭圆 247"/>
          <p:cNvSpPr/>
          <p:nvPr/>
        </p:nvSpPr>
        <p:spPr>
          <a:xfrm rot="21388349">
            <a:off x="10019071" y="3583995"/>
            <a:ext cx="276348" cy="276348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9" name="椭圆 248"/>
          <p:cNvSpPr/>
          <p:nvPr/>
        </p:nvSpPr>
        <p:spPr>
          <a:xfrm rot="21388349">
            <a:off x="1150502" y="3615216"/>
            <a:ext cx="488392" cy="488391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0" name="椭圆 249"/>
          <p:cNvSpPr/>
          <p:nvPr/>
        </p:nvSpPr>
        <p:spPr>
          <a:xfrm rot="21388349">
            <a:off x="4594916" y="3735318"/>
            <a:ext cx="189260" cy="190559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1" name="椭圆 250"/>
          <p:cNvSpPr/>
          <p:nvPr/>
        </p:nvSpPr>
        <p:spPr>
          <a:xfrm rot="10836226" flipH="1">
            <a:off x="9421452" y="3173382"/>
            <a:ext cx="92874" cy="92874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椭圆 251"/>
          <p:cNvSpPr/>
          <p:nvPr/>
        </p:nvSpPr>
        <p:spPr>
          <a:xfrm rot="21388349">
            <a:off x="317873" y="3228168"/>
            <a:ext cx="663199" cy="663197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3" name="椭圆 252"/>
          <p:cNvSpPr/>
          <p:nvPr/>
        </p:nvSpPr>
        <p:spPr>
          <a:xfrm rot="21388349" flipH="1">
            <a:off x="3839195" y="3819264"/>
            <a:ext cx="402508" cy="402508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4" name="椭圆 253"/>
          <p:cNvSpPr/>
          <p:nvPr/>
        </p:nvSpPr>
        <p:spPr>
          <a:xfrm rot="21388349">
            <a:off x="2907436" y="3383133"/>
            <a:ext cx="256578" cy="256577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6" name="椭圆 255"/>
          <p:cNvSpPr/>
          <p:nvPr/>
        </p:nvSpPr>
        <p:spPr>
          <a:xfrm rot="21388349">
            <a:off x="8500170" y="2751520"/>
            <a:ext cx="362972" cy="36297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7" name="椭圆 256"/>
          <p:cNvSpPr/>
          <p:nvPr/>
        </p:nvSpPr>
        <p:spPr>
          <a:xfrm rot="21388349">
            <a:off x="6211300" y="3414518"/>
            <a:ext cx="273727" cy="273727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8" name="椭圆 257"/>
          <p:cNvSpPr/>
          <p:nvPr/>
        </p:nvSpPr>
        <p:spPr>
          <a:xfrm rot="21388349">
            <a:off x="9671409" y="3323413"/>
            <a:ext cx="181758" cy="181758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9" name="椭圆 258"/>
          <p:cNvSpPr/>
          <p:nvPr/>
        </p:nvSpPr>
        <p:spPr>
          <a:xfrm rot="21388349" flipV="1">
            <a:off x="11972777" y="3784375"/>
            <a:ext cx="184205" cy="184205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0" name="椭圆 259"/>
          <p:cNvSpPr/>
          <p:nvPr/>
        </p:nvSpPr>
        <p:spPr>
          <a:xfrm>
            <a:off x="2254616" y="3375482"/>
            <a:ext cx="659878" cy="659878"/>
          </a:xfrm>
          <a:prstGeom prst="ellipse">
            <a:avLst/>
          </a:prstGeom>
          <a:solidFill>
            <a:srgbClr val="C83D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1" name="椭圆 260"/>
          <p:cNvSpPr/>
          <p:nvPr/>
        </p:nvSpPr>
        <p:spPr>
          <a:xfrm>
            <a:off x="5075275" y="3420741"/>
            <a:ext cx="659878" cy="659878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>
            <a:off x="7664047" y="2551711"/>
            <a:ext cx="659878" cy="659878"/>
          </a:xfrm>
          <a:prstGeom prst="ellipse">
            <a:avLst/>
          </a:prstGeom>
          <a:solidFill>
            <a:srgbClr val="AB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11126278" y="3322552"/>
            <a:ext cx="659878" cy="659878"/>
          </a:xfrm>
          <a:prstGeom prst="ellipse">
            <a:avLst/>
          </a:prstGeom>
          <a:solidFill>
            <a:srgbClr val="459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5" name="组合 264"/>
          <p:cNvGrpSpPr/>
          <p:nvPr/>
        </p:nvGrpSpPr>
        <p:grpSpPr>
          <a:xfrm>
            <a:off x="784313" y="4195371"/>
            <a:ext cx="2387352" cy="1837275"/>
            <a:chOff x="858193" y="4207412"/>
            <a:chExt cx="2387352" cy="1837275"/>
          </a:xfrm>
        </p:grpSpPr>
        <p:sp>
          <p:nvSpPr>
            <p:cNvPr id="266" name="文本框 59"/>
            <p:cNvSpPr txBox="1"/>
            <p:nvPr/>
          </p:nvSpPr>
          <p:spPr>
            <a:xfrm>
              <a:off x="858193" y="5521467"/>
              <a:ext cx="11849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551782"/>
                  </a:solidFill>
                  <a:latin typeface="Broadway BT" panose="04040905080B02020502" pitchFamily="82" charset="0"/>
                  <a:ea typeface="微软雅黑 Light" panose="020B0502040204020203" pitchFamily="34" charset="-122"/>
                </a:rPr>
                <a:t>2011</a:t>
              </a:r>
              <a:endParaRPr lang="zh-CN" altLang="en-US" sz="2800" dirty="0">
                <a:solidFill>
                  <a:srgbClr val="551782"/>
                </a:solidFill>
                <a:latin typeface="Broadway BT" panose="04040905080B02020502" pitchFamily="82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67" name="矩形 266"/>
            <p:cNvSpPr/>
            <p:nvPr/>
          </p:nvSpPr>
          <p:spPr>
            <a:xfrm>
              <a:off x="862907" y="4207412"/>
              <a:ext cx="238263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sz="1400" spc="3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是这耀眼的瞬间</a:t>
              </a:r>
              <a:endParaRPr lang="en-US" altLang="zh-CN" sz="1400" spc="3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是划过天边的刹那火焰</a:t>
              </a:r>
              <a:endParaRPr lang="en-US" altLang="zh-CN" sz="1400" spc="3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我要你来看我不顾一切</a:t>
              </a:r>
              <a:endParaRPr lang="en-US" altLang="zh-CN" sz="1400" spc="3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我将熄灭永不能再回来</a:t>
              </a:r>
              <a:endParaRPr lang="zh-CN" altLang="en-US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2732021" y="1183036"/>
            <a:ext cx="2613580" cy="1898232"/>
            <a:chOff x="2805901" y="1195077"/>
            <a:chExt cx="2613580" cy="1898232"/>
          </a:xfrm>
        </p:grpSpPr>
        <p:sp>
          <p:nvSpPr>
            <p:cNvPr id="269" name="文本框 62"/>
            <p:cNvSpPr txBox="1"/>
            <p:nvPr/>
          </p:nvSpPr>
          <p:spPr>
            <a:xfrm>
              <a:off x="2805901" y="1195077"/>
              <a:ext cx="11849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C83D68"/>
                  </a:solidFill>
                  <a:latin typeface="Broadway BT" panose="04040905080B02020502" pitchFamily="82" charset="0"/>
                  <a:ea typeface="微软雅黑 Light" panose="020B0502040204020203" pitchFamily="34" charset="-122"/>
                </a:rPr>
                <a:t>2012</a:t>
              </a:r>
              <a:endParaRPr lang="zh-CN" altLang="en-US" sz="2800" dirty="0">
                <a:solidFill>
                  <a:srgbClr val="C83D68"/>
                </a:solidFill>
                <a:latin typeface="Broadway BT" panose="04040905080B02020502" pitchFamily="82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70" name="矩形 269"/>
            <p:cNvSpPr/>
            <p:nvPr/>
          </p:nvSpPr>
          <p:spPr>
            <a:xfrm>
              <a:off x="2805901" y="1746402"/>
              <a:ext cx="2613580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我是这耀眼的瞬间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是划过天边的刹那火焰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我要你来看我不顾一切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我将熄灭永不能再回来</a:t>
              </a: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5548838" y="4212148"/>
            <a:ext cx="2374857" cy="1809094"/>
            <a:chOff x="5622718" y="4224189"/>
            <a:chExt cx="2374857" cy="1809094"/>
          </a:xfrm>
        </p:grpSpPr>
        <p:sp>
          <p:nvSpPr>
            <p:cNvPr id="272" name="文本框 65"/>
            <p:cNvSpPr txBox="1"/>
            <p:nvPr/>
          </p:nvSpPr>
          <p:spPr>
            <a:xfrm>
              <a:off x="5622718" y="5510063"/>
              <a:ext cx="11849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65858"/>
                  </a:solidFill>
                  <a:latin typeface="Broadway BT" panose="04040905080B02020502" pitchFamily="82" charset="0"/>
                  <a:ea typeface="微软雅黑 Light" panose="020B0502040204020203" pitchFamily="34" charset="-122"/>
                </a:rPr>
                <a:t>2013</a:t>
              </a:r>
              <a:endParaRPr lang="zh-CN" altLang="en-US" sz="2800" dirty="0">
                <a:solidFill>
                  <a:srgbClr val="F65858"/>
                </a:solidFill>
                <a:latin typeface="Broadway BT" panose="04040905080B02020502" pitchFamily="82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73" name="矩形 272"/>
            <p:cNvSpPr/>
            <p:nvPr/>
          </p:nvSpPr>
          <p:spPr>
            <a:xfrm>
              <a:off x="5622718" y="4224189"/>
              <a:ext cx="237485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我是这耀眼的瞬间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是划过天边的刹那火焰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我要你来看我不顾一切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我将熄灭永不能再回来</a:t>
              </a: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8127987" y="733293"/>
            <a:ext cx="2532624" cy="1734556"/>
            <a:chOff x="8365640" y="650429"/>
            <a:chExt cx="2532624" cy="1734556"/>
          </a:xfrm>
        </p:grpSpPr>
        <p:sp>
          <p:nvSpPr>
            <p:cNvPr id="275" name="文本框 68"/>
            <p:cNvSpPr txBox="1"/>
            <p:nvPr/>
          </p:nvSpPr>
          <p:spPr>
            <a:xfrm>
              <a:off x="8365640" y="650429"/>
              <a:ext cx="11849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AB007B"/>
                  </a:solidFill>
                  <a:latin typeface="Broadway BT" panose="04040905080B02020502" pitchFamily="82" charset="0"/>
                  <a:ea typeface="微软雅黑 Light" panose="020B0502040204020203" pitchFamily="34" charset="-122"/>
                </a:rPr>
                <a:t>2014</a:t>
              </a:r>
              <a:endParaRPr lang="zh-CN" altLang="en-US" sz="2800" dirty="0">
                <a:solidFill>
                  <a:srgbClr val="AB007B"/>
                </a:solidFill>
                <a:latin typeface="Broadway BT" panose="04040905080B02020502" pitchFamily="82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76" name="矩形 275"/>
            <p:cNvSpPr/>
            <p:nvPr/>
          </p:nvSpPr>
          <p:spPr>
            <a:xfrm>
              <a:off x="8365640" y="1038078"/>
              <a:ext cx="2532624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我是这耀眼的瞬间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是划过天边的刹那火焰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我要你来看我不顾一切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我将熄灭永不能再回来</a:t>
              </a:r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8828682" y="3982430"/>
            <a:ext cx="2513503" cy="1807505"/>
            <a:chOff x="8902562" y="3994471"/>
            <a:chExt cx="2513503" cy="1807505"/>
          </a:xfrm>
        </p:grpSpPr>
        <p:sp>
          <p:nvSpPr>
            <p:cNvPr id="278" name="文本框 71"/>
            <p:cNvSpPr txBox="1"/>
            <p:nvPr/>
          </p:nvSpPr>
          <p:spPr>
            <a:xfrm>
              <a:off x="10231125" y="5278756"/>
              <a:ext cx="11849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597F6"/>
                  </a:solidFill>
                  <a:latin typeface="Broadway BT" panose="04040905080B02020502" pitchFamily="82" charset="0"/>
                  <a:ea typeface="微软雅黑 Light" panose="020B0502040204020203" pitchFamily="34" charset="-122"/>
                </a:rPr>
                <a:t>2015</a:t>
              </a:r>
              <a:endParaRPr lang="zh-CN" altLang="en-US" sz="2800" dirty="0">
                <a:solidFill>
                  <a:srgbClr val="4597F6"/>
                </a:solidFill>
                <a:latin typeface="Broadway BT" panose="04040905080B02020502" pitchFamily="82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79" name="矩形 278"/>
            <p:cNvSpPr/>
            <p:nvPr/>
          </p:nvSpPr>
          <p:spPr>
            <a:xfrm>
              <a:off x="8902562" y="3994471"/>
              <a:ext cx="242373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我是这耀眼的瞬间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是划过天边的刹那火焰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我要你来看我不顾一切</a:t>
              </a:r>
              <a:endParaRPr lang="en-US" altLang="zh-CN" sz="1400" spc="3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我将熄灭永不能再回来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643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2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2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36" dur="150" fill="hold"/>
                                        <p:tgtEl>
                                          <p:spTgt spid="24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6" presetClass="emph" presetSubtype="0" autoRev="1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8" dur="150" fill="hold"/>
                                        <p:tgtEl>
                                          <p:spTgt spid="23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6" presetClass="emph" presetSubtype="0" autoRev="1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40" dur="150" fill="hold"/>
                                        <p:tgtEl>
                                          <p:spTgt spid="2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6" presetClass="emph" presetSubtype="0" autoRev="1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242" dur="150" fill="hold"/>
                                        <p:tgtEl>
                                          <p:spTgt spid="25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6" presetClass="emph" presetSubtype="0" autoRev="1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244" dur="150" fill="hold"/>
                                        <p:tgtEl>
                                          <p:spTgt spid="2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6" presetClass="emph" presetSubtype="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6" dur="150" fill="hold"/>
                                        <p:tgtEl>
                                          <p:spTgt spid="24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6" presetClass="emph" presetSubtype="0" autoRev="1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248" dur="150" fill="hold"/>
                                        <p:tgtEl>
                                          <p:spTgt spid="24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6" presetClass="emph" presetSubtype="0" autoRev="1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250" dur="150" fill="hold"/>
                                        <p:tgtEl>
                                          <p:spTgt spid="2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6" presetClass="emph" presetSubtype="0" autoRev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252" dur="150" fill="hold"/>
                                        <p:tgtEl>
                                          <p:spTgt spid="2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6" presetClass="emph" presetSubtype="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254" dur="150" fill="hold"/>
                                        <p:tgtEl>
                                          <p:spTgt spid="2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5" presetID="6" presetClass="emph" presetSubtype="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56" dur="150" fill="hold"/>
                                        <p:tgtEl>
                                          <p:spTgt spid="26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6" presetClass="emph" presetSubtype="0" autoRev="1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Scale>
                                      <p:cBhvr>
                                        <p:cTn id="258" dur="150" fill="hold"/>
                                        <p:tgtEl>
                                          <p:spTgt spid="25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6" presetClass="emph" presetSubtype="0" autoRev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Scale>
                                      <p:cBhvr>
                                        <p:cTn id="260" dur="150" fill="hold"/>
                                        <p:tgtEl>
                                          <p:spTgt spid="2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6" presetClass="emph" presetSubtype="0" autoRev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262" dur="150" fill="hold"/>
                                        <p:tgtEl>
                                          <p:spTgt spid="2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6" presetClass="emph" presetSubtype="0" autoRev="1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264" dur="150" fill="hold"/>
                                        <p:tgtEl>
                                          <p:spTgt spid="25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6" presetClass="emph" presetSubtype="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66" dur="150" fill="hold"/>
                                        <p:tgtEl>
                                          <p:spTgt spid="23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6" presetClass="emph" presetSubtype="0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Scale>
                                      <p:cBhvr>
                                        <p:cTn id="268" dur="150" fill="hold"/>
                                        <p:tgtEl>
                                          <p:spTgt spid="2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6" presetClass="emph" presetSubtype="0" autoRev="1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270" dur="150" fill="hold"/>
                                        <p:tgtEl>
                                          <p:spTgt spid="2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1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272" dur="150" fill="hold"/>
                                        <p:tgtEl>
                                          <p:spTgt spid="25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6" presetClass="emph" presetSubtype="0" autoRev="1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Scale>
                                      <p:cBhvr>
                                        <p:cTn id="274" dur="150" fill="hold"/>
                                        <p:tgtEl>
                                          <p:spTgt spid="2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76" dur="150" fill="hold"/>
                                        <p:tgtEl>
                                          <p:spTgt spid="26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6" presetClass="emph" presetSubtype="0" autoRev="1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animScale>
                                      <p:cBhvr>
                                        <p:cTn id="278" dur="150" fill="hold"/>
                                        <p:tgtEl>
                                          <p:spTgt spid="2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9" presetID="6" presetClass="emph" presetSubtype="0" autoRev="1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animScale>
                                      <p:cBhvr>
                                        <p:cTn id="280" dur="150" fill="hold"/>
                                        <p:tgtEl>
                                          <p:spTgt spid="2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6" presetClass="emph" presetSubtype="0" autoRev="1" fill="hold" grpId="1" nodeType="withEffect">
                                  <p:stCondLst>
                                    <p:cond delay="2550"/>
                                  </p:stCondLst>
                                  <p:childTnLst>
                                    <p:animScale>
                                      <p:cBhvr>
                                        <p:cTn id="282" dur="150" fill="hold"/>
                                        <p:tgtEl>
                                          <p:spTgt spid="25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6" presetClass="emph" presetSubtype="0" autoRev="1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animScale>
                                      <p:cBhvr>
                                        <p:cTn id="284" dur="150" fill="hold"/>
                                        <p:tgtEl>
                                          <p:spTgt spid="2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6" presetClass="emph" presetSubtype="0" autoRev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286" dur="150" fill="hold"/>
                                        <p:tgtEl>
                                          <p:spTgt spid="2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6" presetClass="emph" presetSubtype="0" autoRev="1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288" dur="150" fill="hold"/>
                                        <p:tgtEl>
                                          <p:spTgt spid="2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6" presetClass="emph" presetSubtype="0" autoRev="1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290" dur="150" fill="hold"/>
                                        <p:tgtEl>
                                          <p:spTgt spid="2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1" presetID="6" presetClass="emph" presetSubtype="0" autoRev="1" fill="hold" grpId="1" nodeType="withEffect">
                                  <p:stCondLst>
                                    <p:cond delay="3050"/>
                                  </p:stCondLst>
                                  <p:childTnLst>
                                    <p:animScale>
                                      <p:cBhvr>
                                        <p:cTn id="292" dur="150" fill="hold"/>
                                        <p:tgtEl>
                                          <p:spTgt spid="2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6" presetClass="emph" presetSubtype="0" autoRev="1" fill="hold" grpId="1" nodeType="withEffect">
                                  <p:stCondLst>
                                    <p:cond delay="3150"/>
                                  </p:stCondLst>
                                  <p:childTnLst>
                                    <p:animScale>
                                      <p:cBhvr>
                                        <p:cTn id="294" dur="150" fill="hold"/>
                                        <p:tgtEl>
                                          <p:spTgt spid="2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5" presetID="6" presetClass="emph" presetSubtype="0" autoRev="1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96" dur="150" fill="hold"/>
                                        <p:tgtEl>
                                          <p:spTgt spid="2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7" presetID="6" presetClass="emph" presetSubtype="0" autoRev="1" fill="hold" grpId="1" nodeType="withEffect">
                                  <p:stCondLst>
                                    <p:cond delay="3350"/>
                                  </p:stCondLst>
                                  <p:childTnLst>
                                    <p:animScale>
                                      <p:cBhvr>
                                        <p:cTn id="298" dur="150" fill="hold"/>
                                        <p:tgtEl>
                                          <p:spTgt spid="25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6" presetClass="emph" presetSubtype="0" autoRev="1" fill="hold" grpId="1" nodeType="withEffect">
                                  <p:stCondLst>
                                    <p:cond delay="3450"/>
                                  </p:stCondLst>
                                  <p:childTnLst>
                                    <p:animScale>
                                      <p:cBhvr>
                                        <p:cTn id="300" dur="150" fill="hold"/>
                                        <p:tgtEl>
                                          <p:spTgt spid="2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6" presetClass="emph" presetSubtype="0" autoRev="1" fill="hold" grpId="1" nodeType="withEffect">
                                  <p:stCondLst>
                                    <p:cond delay="3550"/>
                                  </p:stCondLst>
                                  <p:childTnLst>
                                    <p:animScale>
                                      <p:cBhvr>
                                        <p:cTn id="302" dur="150" fill="hold"/>
                                        <p:tgtEl>
                                          <p:spTgt spid="2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3" presetID="6" presetClass="emph" presetSubtype="0" autoRev="1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animScale>
                                      <p:cBhvr>
                                        <p:cTn id="304" dur="150" fill="hold"/>
                                        <p:tgtEl>
                                          <p:spTgt spid="2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5" presetID="6" presetClass="emph" presetSubtype="0" autoRev="1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306" dur="150" fill="hold"/>
                                        <p:tgtEl>
                                          <p:spTgt spid="25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7" presetID="6" presetClass="emph" presetSubtype="0" autoRev="1" fill="hold" grpId="1" nodeType="withEffect">
                                  <p:stCondLst>
                                    <p:cond delay="3850"/>
                                  </p:stCondLst>
                                  <p:childTnLst>
                                    <p:animScale>
                                      <p:cBhvr>
                                        <p:cTn id="308" dur="150" fill="hold"/>
                                        <p:tgtEl>
                                          <p:spTgt spid="2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6" presetClass="emph" presetSubtype="0" autoRev="1" fill="hold" grpId="1" nodeType="withEffect">
                                  <p:stCondLst>
                                    <p:cond delay="3950"/>
                                  </p:stCondLst>
                                  <p:childTnLst>
                                    <p:animScale>
                                      <p:cBhvr>
                                        <p:cTn id="310" dur="150" fill="hold"/>
                                        <p:tgtEl>
                                          <p:spTgt spid="24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6" presetClass="emph" presetSubtype="0" autoRev="1" fill="hold" grpId="1" nodeType="withEffect">
                                  <p:stCondLst>
                                    <p:cond delay="4050"/>
                                  </p:stCondLst>
                                  <p:childTnLst>
                                    <p:animScale>
                                      <p:cBhvr>
                                        <p:cTn id="312" dur="150" fill="hold"/>
                                        <p:tgtEl>
                                          <p:spTgt spid="24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3" presetID="6" presetClass="emph" presetSubtype="0" autoRev="1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Scale>
                                      <p:cBhvr>
                                        <p:cTn id="314" dur="150" fill="hold"/>
                                        <p:tgtEl>
                                          <p:spTgt spid="2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5" presetID="6" presetClass="emph" presetSubtype="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Scale>
                                      <p:cBhvr>
                                        <p:cTn id="316" dur="150" fill="hold"/>
                                        <p:tgtEl>
                                          <p:spTgt spid="2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6" presetClass="emph" presetSubtype="0" autoRev="1" fill="hold" grpId="1" nodeType="withEffect">
                                  <p:stCondLst>
                                    <p:cond delay="4350"/>
                                  </p:stCondLst>
                                  <p:childTnLst>
                                    <p:animScale>
                                      <p:cBhvr>
                                        <p:cTn id="318" dur="150" fill="hold"/>
                                        <p:tgtEl>
                                          <p:spTgt spid="2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9" presetID="6" presetClass="emph" presetSubtype="0" autoRev="1" fill="hold" grpId="1" nodeType="withEffect">
                                  <p:stCondLst>
                                    <p:cond delay="4450"/>
                                  </p:stCondLst>
                                  <p:childTnLst>
                                    <p:animScale>
                                      <p:cBhvr>
                                        <p:cTn id="320" dur="150" fill="hold"/>
                                        <p:tgtEl>
                                          <p:spTgt spid="26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1" presetID="6" presetClass="emph" presetSubtype="0" autoRev="1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Scale>
                                      <p:cBhvr>
                                        <p:cTn id="322" dur="150" fill="hold"/>
                                        <p:tgtEl>
                                          <p:spTgt spid="2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3" presetID="6" presetClass="emph" presetSubtype="0" autoRev="1" fill="hold" grpId="1" nodeType="withEffect">
                                  <p:stCondLst>
                                    <p:cond delay="4650"/>
                                  </p:stCondLst>
                                  <p:childTnLst>
                                    <p:animScale>
                                      <p:cBhvr>
                                        <p:cTn id="324" dur="150" fill="hold"/>
                                        <p:tgtEl>
                                          <p:spTgt spid="2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5" presetID="6" presetClass="emph" presetSubtype="0" autoRev="1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326" dur="150" fill="hold"/>
                                        <p:tgtEl>
                                          <p:spTgt spid="2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5050"/>
                            </p:stCondLst>
                            <p:childTnLst>
                              <p:par>
                                <p:cTn id="3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0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5550"/>
                            </p:stCondLst>
                            <p:childTnLst>
                              <p:par>
                                <p:cTn id="3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6050"/>
                            </p:stCondLst>
                            <p:childTnLst>
                              <p:par>
                                <p:cTn id="3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6550"/>
                            </p:stCondLst>
                            <p:childTnLst>
                              <p:par>
                                <p:cTn id="3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7050"/>
                            </p:stCondLst>
                            <p:childTnLst>
                              <p:par>
                                <p:cTn id="3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7550"/>
                            </p:stCondLst>
                            <p:childTnLst>
                              <p:par>
                                <p:cTn id="3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8050"/>
                            </p:stCondLst>
                            <p:childTnLst>
                              <p:par>
                                <p:cTn id="3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8550"/>
                            </p:stCondLst>
                            <p:childTnLst>
                              <p:par>
                                <p:cTn id="3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8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9050"/>
                            </p:stCondLst>
                            <p:childTnLst>
                              <p:par>
                                <p:cTn id="3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9550"/>
                            </p:stCondLst>
                            <p:childTnLst>
                              <p:par>
                                <p:cTn id="3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 animBg="1"/>
      <p:bldP spid="214" grpId="1" animBg="1"/>
      <p:bldP spid="215" grpId="0" animBg="1"/>
      <p:bldP spid="215" grpId="1" animBg="1"/>
      <p:bldP spid="217" grpId="0" animBg="1"/>
      <p:bldP spid="217" grpId="1" animBg="1"/>
      <p:bldP spid="218" grpId="0" animBg="1"/>
      <p:bldP spid="218" grpId="1" animBg="1"/>
      <p:bldP spid="219" grpId="0" animBg="1"/>
      <p:bldP spid="219" grpId="1" animBg="1"/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254" grpId="0" animBg="1"/>
      <p:bldP spid="254" grpId="1" animBg="1"/>
      <p:bldP spid="256" grpId="0" animBg="1"/>
      <p:bldP spid="256" grpId="1" animBg="1"/>
      <p:bldP spid="257" grpId="0" animBg="1"/>
      <p:bldP spid="257" grpId="1" animBg="1"/>
      <p:bldP spid="258" grpId="0" animBg="1"/>
      <p:bldP spid="258" grpId="1" animBg="1"/>
      <p:bldP spid="259" grpId="0" animBg="1"/>
      <p:bldP spid="259" grpId="1" animBg="1"/>
      <p:bldP spid="260" grpId="0" animBg="1"/>
      <p:bldP spid="260" grpId="1" animBg="1"/>
      <p:bldP spid="261" grpId="0" animBg="1"/>
      <p:bldP spid="261" grpId="1" animBg="1"/>
      <p:bldP spid="262" grpId="0" animBg="1"/>
      <p:bldP spid="262" grpId="1" animBg="1"/>
      <p:bldP spid="263" grpId="0" animBg="1"/>
      <p:bldP spid="26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16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58564" y="5704865"/>
            <a:ext cx="12509128" cy="1759201"/>
            <a:chOff x="-158564" y="5569891"/>
            <a:chExt cx="12509128" cy="1759201"/>
          </a:xfrm>
        </p:grpSpPr>
        <p:sp>
          <p:nvSpPr>
            <p:cNvPr id="72" name="椭圆 71"/>
            <p:cNvSpPr/>
            <p:nvPr/>
          </p:nvSpPr>
          <p:spPr>
            <a:xfrm rot="10836226" flipV="1">
              <a:off x="7381884" y="6576510"/>
              <a:ext cx="117471" cy="1174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10836226">
              <a:off x="4409192" y="6435697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rot="10836226">
              <a:off x="1959820" y="7108419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rot="10836226">
              <a:off x="6646310" y="6410391"/>
              <a:ext cx="302845" cy="3028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rot="10836226" flipH="1">
              <a:off x="11533060" y="5946841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10836226" flipH="1">
              <a:off x="943759" y="703640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rot="10836226" flipH="1">
              <a:off x="11986439" y="6443239"/>
              <a:ext cx="282455" cy="282454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rot="21388349">
              <a:off x="9437791" y="5905849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rot="21388349" flipV="1">
              <a:off x="8425018" y="556989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rot="21388349" flipV="1">
              <a:off x="4714080" y="661250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21388349">
              <a:off x="1850451" y="6652467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21388349">
              <a:off x="3343889" y="691999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rot="21388349">
              <a:off x="9057055" y="617506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rot="21388349">
              <a:off x="1695615" y="628941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rot="21388349">
              <a:off x="10513888" y="6439732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rot="21388349">
              <a:off x="3384150" y="658332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21388349" flipH="1">
              <a:off x="-83171" y="679731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rot="21388349">
              <a:off x="3875088" y="6324461"/>
              <a:ext cx="407201" cy="407201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rot="21388349">
              <a:off x="5673361" y="631531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rot="21388349">
              <a:off x="7483143" y="6099259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rot="21388349">
              <a:off x="11862735" y="5920559"/>
              <a:ext cx="487829" cy="4878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rot="21388349" flipH="1">
              <a:off x="4284847" y="7042975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rot="21388349">
              <a:off x="8178110" y="6281555"/>
              <a:ext cx="235656" cy="235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rot="21388349">
              <a:off x="7760398" y="6326109"/>
              <a:ext cx="241457" cy="24145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rot="21388349">
              <a:off x="10784378" y="6117485"/>
              <a:ext cx="349708" cy="3497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rot="21388349" flipH="1">
              <a:off x="552326" y="710275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rot="21388349" flipH="1">
              <a:off x="-158564" y="6316731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10836226">
              <a:off x="1445288" y="6546111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rot="21388349">
              <a:off x="7004017" y="6177563"/>
              <a:ext cx="294237" cy="294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rot="21388349">
              <a:off x="5941797" y="664545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rot="21388349">
              <a:off x="9768863" y="5959588"/>
              <a:ext cx="488392" cy="4883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rot="21388349">
              <a:off x="10019071" y="6691315"/>
              <a:ext cx="276348" cy="276348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21388349">
              <a:off x="1150502" y="6722536"/>
              <a:ext cx="488392" cy="488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rot="21388349">
              <a:off x="4594916" y="6842638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rot="10836226" flipH="1">
              <a:off x="9421452" y="6280702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21388349">
              <a:off x="317873" y="6335488"/>
              <a:ext cx="663199" cy="663197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rot="21388349" flipH="1">
              <a:off x="3839195" y="6926584"/>
              <a:ext cx="402508" cy="4025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rot="21388349">
              <a:off x="2907436" y="6490453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rot="21388349">
              <a:off x="8500170" y="5858840"/>
              <a:ext cx="362972" cy="36297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rot="21388349">
              <a:off x="6211300" y="6521838"/>
              <a:ext cx="273727" cy="27372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rot="21388349">
              <a:off x="9671409" y="6430733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rot="21388349" flipV="1">
              <a:off x="11972777" y="6891695"/>
              <a:ext cx="184205" cy="18420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2254616" y="6482802"/>
              <a:ext cx="659878" cy="659878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5075275" y="6528061"/>
              <a:ext cx="659878" cy="659878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7664047" y="5659031"/>
              <a:ext cx="659878" cy="659878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1126278" y="6429872"/>
              <a:ext cx="659878" cy="659878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-158564" y="-1047982"/>
            <a:ext cx="12509128" cy="1759201"/>
            <a:chOff x="-158564" y="5569891"/>
            <a:chExt cx="12509128" cy="1759201"/>
          </a:xfrm>
        </p:grpSpPr>
        <p:sp>
          <p:nvSpPr>
            <p:cNvPr id="120" name="椭圆 119"/>
            <p:cNvSpPr/>
            <p:nvPr/>
          </p:nvSpPr>
          <p:spPr>
            <a:xfrm rot="10836226" flipV="1">
              <a:off x="7381884" y="6576510"/>
              <a:ext cx="117471" cy="1174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rot="10836226">
              <a:off x="4409192" y="6435697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rot="10836226">
              <a:off x="1959820" y="7108419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rot="10836226">
              <a:off x="6646310" y="6410391"/>
              <a:ext cx="302845" cy="3028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rot="10836226" flipH="1">
              <a:off x="11533060" y="5946841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rot="10836226" flipH="1">
              <a:off x="943759" y="703640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rot="10836226" flipH="1">
              <a:off x="11986439" y="6443239"/>
              <a:ext cx="282455" cy="282454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rot="21388349">
              <a:off x="9437791" y="5905849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rot="21388349" flipV="1">
              <a:off x="8425018" y="556989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rot="21388349" flipV="1">
              <a:off x="4714080" y="661250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rot="21388349">
              <a:off x="1850451" y="6652467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rot="21388349">
              <a:off x="3343889" y="691999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rot="21388349">
              <a:off x="9057055" y="617506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rot="21388349">
              <a:off x="1695615" y="628941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rot="21388349">
              <a:off x="10513888" y="6439732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rot="21388349">
              <a:off x="3384150" y="658332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rot="21388349" flipH="1">
              <a:off x="-83171" y="679731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rot="21388349">
              <a:off x="3875088" y="6324461"/>
              <a:ext cx="407201" cy="407201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rot="21388349">
              <a:off x="5673361" y="631531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rot="21388349">
              <a:off x="7483143" y="6099259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rot="21388349">
              <a:off x="11862735" y="5920559"/>
              <a:ext cx="487829" cy="4878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rot="21388349" flipH="1">
              <a:off x="4284847" y="7042975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rot="21388349">
              <a:off x="8178110" y="6281555"/>
              <a:ext cx="235656" cy="235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rot="21388349">
              <a:off x="7760398" y="6326109"/>
              <a:ext cx="241457" cy="24145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rot="21388349">
              <a:off x="10784378" y="6117485"/>
              <a:ext cx="349708" cy="3497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rot="21388349" flipH="1">
              <a:off x="552326" y="710275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rot="21388349" flipH="1">
              <a:off x="-158564" y="6316731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rot="10836226">
              <a:off x="1445288" y="6546111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rot="21388349">
              <a:off x="7004017" y="6177563"/>
              <a:ext cx="294237" cy="294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rot="21388349">
              <a:off x="5941797" y="664545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rot="21388349">
              <a:off x="9768863" y="5959588"/>
              <a:ext cx="488392" cy="4883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21388349">
              <a:off x="10019071" y="6691315"/>
              <a:ext cx="276348" cy="276348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rot="21388349">
              <a:off x="1150502" y="6722536"/>
              <a:ext cx="488392" cy="488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rot="21388349">
              <a:off x="4594916" y="6842638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 rot="10836226" flipH="1">
              <a:off x="9421452" y="6280702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 rot="21388349">
              <a:off x="317873" y="6335488"/>
              <a:ext cx="663199" cy="663197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rot="21388349" flipH="1">
              <a:off x="3839195" y="6926584"/>
              <a:ext cx="402508" cy="4025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rot="21388349">
              <a:off x="2907436" y="6490453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 rot="21388349">
              <a:off x="8500170" y="5858840"/>
              <a:ext cx="362972" cy="36297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rot="21388349">
              <a:off x="6211300" y="6521838"/>
              <a:ext cx="273727" cy="27372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rot="21388349">
              <a:off x="9671409" y="6430733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rot="21388349" flipV="1">
              <a:off x="11972777" y="6891695"/>
              <a:ext cx="184205" cy="18420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2254616" y="6482802"/>
              <a:ext cx="659878" cy="659878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5075275" y="6528061"/>
              <a:ext cx="659878" cy="659878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7664047" y="5659031"/>
              <a:ext cx="659878" cy="659878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11126278" y="6429872"/>
              <a:ext cx="659878" cy="659878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8" name="矩形 20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75000"/>
                  <a:alpha val="6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0836226" flipV="1">
            <a:off x="7349710" y="3656173"/>
            <a:ext cx="117471" cy="11747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/>
          <p:cNvSpPr/>
          <p:nvPr/>
        </p:nvSpPr>
        <p:spPr>
          <a:xfrm rot="10836226">
            <a:off x="4168457" y="3406537"/>
            <a:ext cx="280680" cy="280694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7" name="椭圆 216"/>
          <p:cNvSpPr/>
          <p:nvPr/>
        </p:nvSpPr>
        <p:spPr>
          <a:xfrm rot="10836226">
            <a:off x="5652855" y="4521067"/>
            <a:ext cx="84968" cy="84968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8" name="椭圆 217"/>
          <p:cNvSpPr/>
          <p:nvPr/>
        </p:nvSpPr>
        <p:spPr>
          <a:xfrm rot="10836226">
            <a:off x="8721814" y="3734390"/>
            <a:ext cx="302845" cy="302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18"/>
          <p:cNvSpPr/>
          <p:nvPr/>
        </p:nvSpPr>
        <p:spPr>
          <a:xfrm rot="10836226" flipH="1">
            <a:off x="8799039" y="2865220"/>
            <a:ext cx="92874" cy="92874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0" name="椭圆 219"/>
          <p:cNvSpPr/>
          <p:nvPr/>
        </p:nvSpPr>
        <p:spPr>
          <a:xfrm rot="10836226" flipH="1">
            <a:off x="1423904" y="4187336"/>
            <a:ext cx="92874" cy="92874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1" name="椭圆 220"/>
          <p:cNvSpPr/>
          <p:nvPr/>
        </p:nvSpPr>
        <p:spPr>
          <a:xfrm rot="10836226" flipH="1">
            <a:off x="10656941" y="3953274"/>
            <a:ext cx="282455" cy="28245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 rot="21388349">
            <a:off x="9437791" y="2798529"/>
            <a:ext cx="181758" cy="1817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 rot="21388349" flipV="1">
            <a:off x="5938503" y="4355390"/>
            <a:ext cx="257255" cy="257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 rot="21388349" flipV="1">
            <a:off x="8222951" y="3300372"/>
            <a:ext cx="257255" cy="257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 rot="21388349">
            <a:off x="11285864" y="3558406"/>
            <a:ext cx="316249" cy="31624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6" name="椭圆 225"/>
          <p:cNvSpPr/>
          <p:nvPr/>
        </p:nvSpPr>
        <p:spPr>
          <a:xfrm rot="21388349">
            <a:off x="5079256" y="3034699"/>
            <a:ext cx="181404" cy="181404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7" name="椭圆 226"/>
          <p:cNvSpPr/>
          <p:nvPr/>
        </p:nvSpPr>
        <p:spPr>
          <a:xfrm rot="21388349">
            <a:off x="9057055" y="3067741"/>
            <a:ext cx="181404" cy="181404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8" name="椭圆 227"/>
          <p:cNvSpPr/>
          <p:nvPr/>
        </p:nvSpPr>
        <p:spPr>
          <a:xfrm rot="21388349">
            <a:off x="4467183" y="3785024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9" name="椭圆 228"/>
          <p:cNvSpPr/>
          <p:nvPr/>
        </p:nvSpPr>
        <p:spPr>
          <a:xfrm rot="21388349">
            <a:off x="9905126" y="2095448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0" name="椭圆 229"/>
          <p:cNvSpPr/>
          <p:nvPr/>
        </p:nvSpPr>
        <p:spPr>
          <a:xfrm rot="21388349">
            <a:off x="3384150" y="3476008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1" name="椭圆 230"/>
          <p:cNvSpPr/>
          <p:nvPr/>
        </p:nvSpPr>
        <p:spPr>
          <a:xfrm rot="21388349" flipH="1">
            <a:off x="1664062" y="4093863"/>
            <a:ext cx="246506" cy="2465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/>
          <p:cNvSpPr/>
          <p:nvPr/>
        </p:nvSpPr>
        <p:spPr>
          <a:xfrm rot="21388349">
            <a:off x="3580161" y="2969295"/>
            <a:ext cx="407201" cy="407201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3" name="椭圆 232"/>
          <p:cNvSpPr/>
          <p:nvPr/>
        </p:nvSpPr>
        <p:spPr>
          <a:xfrm rot="21388349">
            <a:off x="6431796" y="4312647"/>
            <a:ext cx="230996" cy="230996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 rot="21388349">
            <a:off x="7340807" y="2762367"/>
            <a:ext cx="165402" cy="165402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 rot="21388349">
            <a:off x="9022455" y="2225122"/>
            <a:ext cx="487829" cy="487828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 rot="21388349" flipH="1">
            <a:off x="3269751" y="2289743"/>
            <a:ext cx="206867" cy="208285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 rot="21388349">
            <a:off x="7651500" y="3163673"/>
            <a:ext cx="235656" cy="2356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 rot="21388349">
            <a:off x="5173357" y="3875782"/>
            <a:ext cx="241457" cy="241457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 rot="21388349">
            <a:off x="10784378" y="3010165"/>
            <a:ext cx="349708" cy="349708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 rot="21388349" flipH="1">
            <a:off x="1276083" y="2995888"/>
            <a:ext cx="210805" cy="210805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 rot="21388349" flipH="1">
            <a:off x="1457888" y="2588229"/>
            <a:ext cx="278535" cy="278535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 rot="10836226">
            <a:off x="1312626" y="3335082"/>
            <a:ext cx="82833" cy="8283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 rot="21388349">
            <a:off x="10304157" y="4248825"/>
            <a:ext cx="294237" cy="2942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 rot="21388349">
            <a:off x="6928153" y="3879547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7" name="椭圆 246"/>
          <p:cNvSpPr/>
          <p:nvPr/>
        </p:nvSpPr>
        <p:spPr>
          <a:xfrm rot="21388349">
            <a:off x="7868065" y="2682065"/>
            <a:ext cx="488392" cy="48839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8" name="椭圆 247"/>
          <p:cNvSpPr/>
          <p:nvPr/>
        </p:nvSpPr>
        <p:spPr>
          <a:xfrm rot="21388349">
            <a:off x="8660378" y="3154526"/>
            <a:ext cx="276348" cy="276348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0" name="椭圆 249"/>
          <p:cNvSpPr/>
          <p:nvPr/>
        </p:nvSpPr>
        <p:spPr>
          <a:xfrm rot="21388349">
            <a:off x="4840517" y="3429338"/>
            <a:ext cx="189260" cy="190559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1" name="椭圆 250"/>
          <p:cNvSpPr/>
          <p:nvPr/>
        </p:nvSpPr>
        <p:spPr>
          <a:xfrm rot="10836226" flipH="1">
            <a:off x="9421452" y="3173382"/>
            <a:ext cx="92874" cy="92874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椭圆 251"/>
          <p:cNvSpPr/>
          <p:nvPr/>
        </p:nvSpPr>
        <p:spPr>
          <a:xfrm>
            <a:off x="1464888" y="2189821"/>
            <a:ext cx="2330802" cy="2330802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3" name="椭圆 252"/>
          <p:cNvSpPr/>
          <p:nvPr/>
        </p:nvSpPr>
        <p:spPr>
          <a:xfrm rot="21388349" flipH="1">
            <a:off x="3578555" y="3572804"/>
            <a:ext cx="402508" cy="402508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4" name="椭圆 253"/>
          <p:cNvSpPr/>
          <p:nvPr/>
        </p:nvSpPr>
        <p:spPr>
          <a:xfrm rot="21388349">
            <a:off x="2402641" y="4392334"/>
            <a:ext cx="256578" cy="256577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6" name="椭圆 255"/>
          <p:cNvSpPr/>
          <p:nvPr/>
        </p:nvSpPr>
        <p:spPr>
          <a:xfrm rot="21388349">
            <a:off x="6201852" y="2008334"/>
            <a:ext cx="362972" cy="36297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7" name="椭圆 256"/>
          <p:cNvSpPr/>
          <p:nvPr/>
        </p:nvSpPr>
        <p:spPr>
          <a:xfrm rot="21388349">
            <a:off x="11716003" y="3414519"/>
            <a:ext cx="273727" cy="273727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8" name="椭圆 257"/>
          <p:cNvSpPr/>
          <p:nvPr/>
        </p:nvSpPr>
        <p:spPr>
          <a:xfrm rot="21388349">
            <a:off x="11256812" y="3272162"/>
            <a:ext cx="181758" cy="181758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9" name="椭圆 258"/>
          <p:cNvSpPr/>
          <p:nvPr/>
        </p:nvSpPr>
        <p:spPr>
          <a:xfrm rot="21388349" flipV="1">
            <a:off x="10735787" y="2459421"/>
            <a:ext cx="184205" cy="184205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0" name="椭圆 259"/>
          <p:cNvSpPr/>
          <p:nvPr/>
        </p:nvSpPr>
        <p:spPr>
          <a:xfrm>
            <a:off x="5126395" y="2189821"/>
            <a:ext cx="2330802" cy="2330802"/>
          </a:xfrm>
          <a:prstGeom prst="ellipse">
            <a:avLst/>
          </a:prstGeom>
          <a:solidFill>
            <a:srgbClr val="C83D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1" name="椭圆 260"/>
          <p:cNvSpPr/>
          <p:nvPr/>
        </p:nvSpPr>
        <p:spPr>
          <a:xfrm>
            <a:off x="5035461" y="2320632"/>
            <a:ext cx="659878" cy="659878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>
            <a:off x="8787902" y="2189821"/>
            <a:ext cx="2330802" cy="2330802"/>
          </a:xfrm>
          <a:prstGeom prst="ellipse">
            <a:avLst/>
          </a:prstGeom>
          <a:solidFill>
            <a:srgbClr val="AB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8902923" y="3903373"/>
            <a:ext cx="659878" cy="659878"/>
          </a:xfrm>
          <a:prstGeom prst="ellipse">
            <a:avLst/>
          </a:prstGeom>
          <a:solidFill>
            <a:srgbClr val="459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椭圆 248"/>
          <p:cNvSpPr/>
          <p:nvPr/>
        </p:nvSpPr>
        <p:spPr>
          <a:xfrm rot="21388349">
            <a:off x="1284360" y="3482009"/>
            <a:ext cx="488392" cy="488391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 rot="21388349">
            <a:off x="649832" y="3230513"/>
            <a:ext cx="316249" cy="31624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 rot="21388349">
            <a:off x="265551" y="3532779"/>
            <a:ext cx="273727" cy="273727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 rot="21388349">
            <a:off x="813375" y="3701827"/>
            <a:ext cx="181758" cy="181758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30139" y="2474153"/>
            <a:ext cx="2400300" cy="1487830"/>
            <a:chOff x="1430139" y="2474153"/>
            <a:chExt cx="2400300" cy="1487830"/>
          </a:xfrm>
        </p:grpSpPr>
        <p:sp>
          <p:nvSpPr>
            <p:cNvPr id="169" name="Freeform 92"/>
            <p:cNvSpPr>
              <a:spLocks noChangeAspect="1" noEditPoints="1"/>
            </p:cNvSpPr>
            <p:nvPr/>
          </p:nvSpPr>
          <p:spPr bwMode="auto">
            <a:xfrm>
              <a:off x="2099784" y="2474153"/>
              <a:ext cx="1052308" cy="720000"/>
            </a:xfrm>
            <a:custGeom>
              <a:avLst/>
              <a:gdLst>
                <a:gd name="T0" fmla="*/ 56 w 112"/>
                <a:gd name="T1" fmla="*/ 20 h 77"/>
                <a:gd name="T2" fmla="*/ 15 w 112"/>
                <a:gd name="T3" fmla="*/ 49 h 77"/>
                <a:gd name="T4" fmla="*/ 10 w 112"/>
                <a:gd name="T5" fmla="*/ 52 h 77"/>
                <a:gd name="T6" fmla="*/ 4 w 112"/>
                <a:gd name="T7" fmla="*/ 66 h 77"/>
                <a:gd name="T8" fmla="*/ 4 w 112"/>
                <a:gd name="T9" fmla="*/ 37 h 77"/>
                <a:gd name="T10" fmla="*/ 0 w 112"/>
                <a:gd name="T11" fmla="*/ 46 h 77"/>
                <a:gd name="T12" fmla="*/ 13 w 112"/>
                <a:gd name="T13" fmla="*/ 29 h 77"/>
                <a:gd name="T14" fmla="*/ 15 w 112"/>
                <a:gd name="T15" fmla="*/ 49 h 77"/>
                <a:gd name="T16" fmla="*/ 15 w 112"/>
                <a:gd name="T17" fmla="*/ 25 h 77"/>
                <a:gd name="T18" fmla="*/ 3 w 112"/>
                <a:gd name="T19" fmla="*/ 22 h 77"/>
                <a:gd name="T20" fmla="*/ 96 w 112"/>
                <a:gd name="T21" fmla="*/ 66 h 77"/>
                <a:gd name="T22" fmla="*/ 102 w 112"/>
                <a:gd name="T23" fmla="*/ 52 h 77"/>
                <a:gd name="T24" fmla="*/ 107 w 112"/>
                <a:gd name="T25" fmla="*/ 49 h 77"/>
                <a:gd name="T26" fmla="*/ 107 w 112"/>
                <a:gd name="T27" fmla="*/ 37 h 77"/>
                <a:gd name="T28" fmla="*/ 112 w 112"/>
                <a:gd name="T29" fmla="*/ 33 h 77"/>
                <a:gd name="T30" fmla="*/ 98 w 112"/>
                <a:gd name="T31" fmla="*/ 31 h 77"/>
                <a:gd name="T32" fmla="*/ 101 w 112"/>
                <a:gd name="T33" fmla="*/ 15 h 77"/>
                <a:gd name="T34" fmla="*/ 97 w 112"/>
                <a:gd name="T35" fmla="*/ 26 h 77"/>
                <a:gd name="T36" fmla="*/ 101 w 112"/>
                <a:gd name="T37" fmla="*/ 15 h 77"/>
                <a:gd name="T38" fmla="*/ 80 w 112"/>
                <a:gd name="T39" fmla="*/ 72 h 77"/>
                <a:gd name="T40" fmla="*/ 82 w 112"/>
                <a:gd name="T41" fmla="*/ 72 h 77"/>
                <a:gd name="T42" fmla="*/ 87 w 112"/>
                <a:gd name="T43" fmla="*/ 47 h 77"/>
                <a:gd name="T44" fmla="*/ 88 w 112"/>
                <a:gd name="T45" fmla="*/ 47 h 77"/>
                <a:gd name="T46" fmla="*/ 88 w 112"/>
                <a:gd name="T47" fmla="*/ 26 h 77"/>
                <a:gd name="T48" fmla="*/ 77 w 112"/>
                <a:gd name="T49" fmla="*/ 51 h 77"/>
                <a:gd name="T50" fmla="*/ 65 w 112"/>
                <a:gd name="T51" fmla="*/ 32 h 77"/>
                <a:gd name="T52" fmla="*/ 64 w 112"/>
                <a:gd name="T53" fmla="*/ 50 h 77"/>
                <a:gd name="T54" fmla="*/ 57 w 112"/>
                <a:gd name="T55" fmla="*/ 55 h 77"/>
                <a:gd name="T56" fmla="*/ 48 w 112"/>
                <a:gd name="T57" fmla="*/ 77 h 77"/>
                <a:gd name="T58" fmla="*/ 48 w 112"/>
                <a:gd name="T59" fmla="*/ 32 h 77"/>
                <a:gd name="T60" fmla="*/ 41 w 112"/>
                <a:gd name="T61" fmla="*/ 47 h 77"/>
                <a:gd name="T62" fmla="*/ 65 w 112"/>
                <a:gd name="T63" fmla="*/ 21 h 77"/>
                <a:gd name="T64" fmla="*/ 65 w 112"/>
                <a:gd name="T65" fmla="*/ 47 h 77"/>
                <a:gd name="T66" fmla="*/ 31 w 112"/>
                <a:gd name="T67" fmla="*/ 72 h 77"/>
                <a:gd name="T68" fmla="*/ 30 w 112"/>
                <a:gd name="T69" fmla="*/ 72 h 77"/>
                <a:gd name="T70" fmla="*/ 24 w 112"/>
                <a:gd name="T71" fmla="*/ 47 h 77"/>
                <a:gd name="T72" fmla="*/ 23 w 112"/>
                <a:gd name="T73" fmla="*/ 47 h 77"/>
                <a:gd name="T74" fmla="*/ 23 w 112"/>
                <a:gd name="T75" fmla="*/ 26 h 77"/>
                <a:gd name="T76" fmla="*/ 35 w 112"/>
                <a:gd name="T77" fmla="*/ 51 h 77"/>
                <a:gd name="T78" fmla="*/ 39 w 112"/>
                <a:gd name="T79" fmla="*/ 17 h 77"/>
                <a:gd name="T80" fmla="*/ 31 w 112"/>
                <a:gd name="T81" fmla="*/ 25 h 77"/>
                <a:gd name="T82" fmla="*/ 81 w 112"/>
                <a:gd name="T83" fmla="*/ 9 h 77"/>
                <a:gd name="T84" fmla="*/ 75 w 112"/>
                <a:gd name="T85" fmla="*/ 23 h 77"/>
                <a:gd name="T86" fmla="*/ 81 w 112"/>
                <a:gd name="T87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983666" y="3292701"/>
              <a:ext cx="1293246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1430139" y="3561873"/>
              <a:ext cx="2400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我就在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48013" y="2474153"/>
            <a:ext cx="2400300" cy="1487830"/>
            <a:chOff x="5148013" y="2474153"/>
            <a:chExt cx="2400300" cy="1487830"/>
          </a:xfrm>
        </p:grpSpPr>
        <p:sp>
          <p:nvSpPr>
            <p:cNvPr id="167" name="Freeform 37"/>
            <p:cNvSpPr>
              <a:spLocks noChangeAspect="1" noEditPoints="1"/>
            </p:cNvSpPr>
            <p:nvPr/>
          </p:nvSpPr>
          <p:spPr bwMode="auto">
            <a:xfrm>
              <a:off x="5975808" y="2474153"/>
              <a:ext cx="744710" cy="720000"/>
            </a:xfrm>
            <a:custGeom>
              <a:avLst/>
              <a:gdLst>
                <a:gd name="T0" fmla="*/ 15 w 104"/>
                <a:gd name="T1" fmla="*/ 30 h 100"/>
                <a:gd name="T2" fmla="*/ 39 w 104"/>
                <a:gd name="T3" fmla="*/ 30 h 100"/>
                <a:gd name="T4" fmla="*/ 47 w 104"/>
                <a:gd name="T5" fmla="*/ 44 h 100"/>
                <a:gd name="T6" fmla="*/ 54 w 104"/>
                <a:gd name="T7" fmla="*/ 53 h 100"/>
                <a:gd name="T8" fmla="*/ 69 w 104"/>
                <a:gd name="T9" fmla="*/ 30 h 100"/>
                <a:gd name="T10" fmla="*/ 96 w 104"/>
                <a:gd name="T11" fmla="*/ 30 h 100"/>
                <a:gd name="T12" fmla="*/ 104 w 104"/>
                <a:gd name="T13" fmla="*/ 53 h 100"/>
                <a:gd name="T14" fmla="*/ 100 w 104"/>
                <a:gd name="T15" fmla="*/ 66 h 100"/>
                <a:gd name="T16" fmla="*/ 96 w 104"/>
                <a:gd name="T17" fmla="*/ 65 h 100"/>
                <a:gd name="T18" fmla="*/ 97 w 104"/>
                <a:gd name="T19" fmla="*/ 55 h 100"/>
                <a:gd name="T20" fmla="*/ 94 w 104"/>
                <a:gd name="T21" fmla="*/ 47 h 100"/>
                <a:gd name="T22" fmla="*/ 93 w 104"/>
                <a:gd name="T23" fmla="*/ 65 h 100"/>
                <a:gd name="T24" fmla="*/ 90 w 104"/>
                <a:gd name="T25" fmla="*/ 100 h 100"/>
                <a:gd name="T26" fmla="*/ 83 w 104"/>
                <a:gd name="T27" fmla="*/ 100 h 100"/>
                <a:gd name="T28" fmla="*/ 83 w 104"/>
                <a:gd name="T29" fmla="*/ 68 h 100"/>
                <a:gd name="T30" fmla="*/ 79 w 104"/>
                <a:gd name="T31" fmla="*/ 68 h 100"/>
                <a:gd name="T32" fmla="*/ 74 w 104"/>
                <a:gd name="T33" fmla="*/ 100 h 100"/>
                <a:gd name="T34" fmla="*/ 67 w 104"/>
                <a:gd name="T35" fmla="*/ 100 h 100"/>
                <a:gd name="T36" fmla="*/ 69 w 104"/>
                <a:gd name="T37" fmla="*/ 65 h 100"/>
                <a:gd name="T38" fmla="*/ 69 w 104"/>
                <a:gd name="T39" fmla="*/ 48 h 100"/>
                <a:gd name="T40" fmla="*/ 53 w 104"/>
                <a:gd name="T41" fmla="*/ 61 h 100"/>
                <a:gd name="T42" fmla="*/ 41 w 104"/>
                <a:gd name="T43" fmla="*/ 53 h 100"/>
                <a:gd name="T44" fmla="*/ 41 w 104"/>
                <a:gd name="T45" fmla="*/ 65 h 100"/>
                <a:gd name="T46" fmla="*/ 37 w 104"/>
                <a:gd name="T47" fmla="*/ 100 h 100"/>
                <a:gd name="T48" fmla="*/ 30 w 104"/>
                <a:gd name="T49" fmla="*/ 100 h 100"/>
                <a:gd name="T50" fmla="*/ 30 w 104"/>
                <a:gd name="T51" fmla="*/ 68 h 100"/>
                <a:gd name="T52" fmla="*/ 27 w 104"/>
                <a:gd name="T53" fmla="*/ 68 h 100"/>
                <a:gd name="T54" fmla="*/ 20 w 104"/>
                <a:gd name="T55" fmla="*/ 100 h 100"/>
                <a:gd name="T56" fmla="*/ 14 w 104"/>
                <a:gd name="T57" fmla="*/ 100 h 100"/>
                <a:gd name="T58" fmla="*/ 16 w 104"/>
                <a:gd name="T59" fmla="*/ 65 h 100"/>
                <a:gd name="T60" fmla="*/ 16 w 104"/>
                <a:gd name="T61" fmla="*/ 49 h 100"/>
                <a:gd name="T62" fmla="*/ 7 w 104"/>
                <a:gd name="T63" fmla="*/ 60 h 100"/>
                <a:gd name="T64" fmla="*/ 7 w 104"/>
                <a:gd name="T65" fmla="*/ 65 h 100"/>
                <a:gd name="T66" fmla="*/ 10 w 104"/>
                <a:gd name="T67" fmla="*/ 65 h 100"/>
                <a:gd name="T68" fmla="*/ 10 w 104"/>
                <a:gd name="T69" fmla="*/ 89 h 100"/>
                <a:gd name="T70" fmla="*/ 0 w 104"/>
                <a:gd name="T71" fmla="*/ 89 h 100"/>
                <a:gd name="T72" fmla="*/ 0 w 104"/>
                <a:gd name="T73" fmla="*/ 65 h 100"/>
                <a:gd name="T74" fmla="*/ 3 w 104"/>
                <a:gd name="T75" fmla="*/ 65 h 100"/>
                <a:gd name="T76" fmla="*/ 3 w 104"/>
                <a:gd name="T77" fmla="*/ 60 h 100"/>
                <a:gd name="T78" fmla="*/ 1 w 104"/>
                <a:gd name="T79" fmla="*/ 59 h 100"/>
                <a:gd name="T80" fmla="*/ 15 w 104"/>
                <a:gd name="T81" fmla="*/ 30 h 100"/>
                <a:gd name="T82" fmla="*/ 86 w 104"/>
                <a:gd name="T83" fmla="*/ 4 h 100"/>
                <a:gd name="T84" fmla="*/ 70 w 104"/>
                <a:gd name="T85" fmla="*/ 8 h 100"/>
                <a:gd name="T86" fmla="*/ 74 w 104"/>
                <a:gd name="T87" fmla="*/ 24 h 100"/>
                <a:gd name="T88" fmla="*/ 90 w 104"/>
                <a:gd name="T89" fmla="*/ 20 h 100"/>
                <a:gd name="T90" fmla="*/ 86 w 104"/>
                <a:gd name="T91" fmla="*/ 4 h 100"/>
                <a:gd name="T92" fmla="*/ 22 w 104"/>
                <a:gd name="T93" fmla="*/ 4 h 100"/>
                <a:gd name="T94" fmla="*/ 38 w 104"/>
                <a:gd name="T95" fmla="*/ 8 h 100"/>
                <a:gd name="T96" fmla="*/ 34 w 104"/>
                <a:gd name="T97" fmla="*/ 24 h 100"/>
                <a:gd name="T98" fmla="*/ 18 w 104"/>
                <a:gd name="T99" fmla="*/ 20 h 100"/>
                <a:gd name="T100" fmla="*/ 22 w 104"/>
                <a:gd name="T101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" h="100">
                  <a:moveTo>
                    <a:pt x="15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0" y="100"/>
                    <a:pt x="90" y="100"/>
                    <a:pt x="90" y="100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5" y="30"/>
                    <a:pt x="15" y="30"/>
                    <a:pt x="15" y="30"/>
                  </a:cubicBezTo>
                  <a:close/>
                  <a:moveTo>
                    <a:pt x="86" y="4"/>
                  </a:moveTo>
                  <a:cubicBezTo>
                    <a:pt x="80" y="0"/>
                    <a:pt x="73" y="2"/>
                    <a:pt x="70" y="8"/>
                  </a:cubicBezTo>
                  <a:cubicBezTo>
                    <a:pt x="67" y="13"/>
                    <a:pt x="68" y="20"/>
                    <a:pt x="74" y="24"/>
                  </a:cubicBezTo>
                  <a:cubicBezTo>
                    <a:pt x="79" y="27"/>
                    <a:pt x="87" y="25"/>
                    <a:pt x="90" y="20"/>
                  </a:cubicBezTo>
                  <a:cubicBezTo>
                    <a:pt x="93" y="14"/>
                    <a:pt x="91" y="7"/>
                    <a:pt x="86" y="4"/>
                  </a:cubicBezTo>
                  <a:close/>
                  <a:moveTo>
                    <a:pt x="22" y="4"/>
                  </a:moveTo>
                  <a:cubicBezTo>
                    <a:pt x="28" y="0"/>
                    <a:pt x="35" y="2"/>
                    <a:pt x="38" y="8"/>
                  </a:cubicBezTo>
                  <a:cubicBezTo>
                    <a:pt x="41" y="13"/>
                    <a:pt x="40" y="20"/>
                    <a:pt x="34" y="24"/>
                  </a:cubicBezTo>
                  <a:cubicBezTo>
                    <a:pt x="29" y="27"/>
                    <a:pt x="21" y="25"/>
                    <a:pt x="18" y="20"/>
                  </a:cubicBezTo>
                  <a:cubicBezTo>
                    <a:pt x="15" y="14"/>
                    <a:pt x="17" y="7"/>
                    <a:pt x="22" y="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72" name="直接连接符 171"/>
            <p:cNvCxnSpPr/>
            <p:nvPr/>
          </p:nvCxnSpPr>
          <p:spPr>
            <a:xfrm>
              <a:off x="5645173" y="3292701"/>
              <a:ext cx="1293246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TextBox 175"/>
            <p:cNvSpPr txBox="1"/>
            <p:nvPr/>
          </p:nvSpPr>
          <p:spPr>
            <a:xfrm>
              <a:off x="5148013" y="3561873"/>
              <a:ext cx="2400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夏花般绚烂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812909" y="2474153"/>
            <a:ext cx="2400300" cy="1487830"/>
            <a:chOff x="8812909" y="2474153"/>
            <a:chExt cx="2400300" cy="1487830"/>
          </a:xfrm>
        </p:grpSpPr>
        <p:sp>
          <p:nvSpPr>
            <p:cNvPr id="168" name="Freeform 44"/>
            <p:cNvSpPr>
              <a:spLocks noChangeAspect="1" noEditPoints="1"/>
            </p:cNvSpPr>
            <p:nvPr/>
          </p:nvSpPr>
          <p:spPr bwMode="auto">
            <a:xfrm>
              <a:off x="9668549" y="2474153"/>
              <a:ext cx="569509" cy="720000"/>
            </a:xfrm>
            <a:custGeom>
              <a:avLst/>
              <a:gdLst>
                <a:gd name="T0" fmla="*/ 41 w 95"/>
                <a:gd name="T1" fmla="*/ 0 h 120"/>
                <a:gd name="T2" fmla="*/ 29 w 95"/>
                <a:gd name="T3" fmla="*/ 7 h 120"/>
                <a:gd name="T4" fmla="*/ 29 w 95"/>
                <a:gd name="T5" fmla="*/ 7 h 120"/>
                <a:gd name="T6" fmla="*/ 14 w 95"/>
                <a:gd name="T7" fmla="*/ 1 h 120"/>
                <a:gd name="T8" fmla="*/ 3 w 95"/>
                <a:gd name="T9" fmla="*/ 8 h 120"/>
                <a:gd name="T10" fmla="*/ 0 w 95"/>
                <a:gd name="T11" fmla="*/ 21 h 120"/>
                <a:gd name="T12" fmla="*/ 3 w 95"/>
                <a:gd name="T13" fmla="*/ 34 h 120"/>
                <a:gd name="T14" fmla="*/ 14 w 95"/>
                <a:gd name="T15" fmla="*/ 40 h 120"/>
                <a:gd name="T16" fmla="*/ 31 w 95"/>
                <a:gd name="T17" fmla="*/ 37 h 120"/>
                <a:gd name="T18" fmla="*/ 41 w 95"/>
                <a:gd name="T19" fmla="*/ 41 h 120"/>
                <a:gd name="T20" fmla="*/ 43 w 95"/>
                <a:gd name="T21" fmla="*/ 41 h 120"/>
                <a:gd name="T22" fmla="*/ 57 w 95"/>
                <a:gd name="T23" fmla="*/ 56 h 120"/>
                <a:gd name="T24" fmla="*/ 68 w 95"/>
                <a:gd name="T25" fmla="*/ 58 h 120"/>
                <a:gd name="T26" fmla="*/ 66 w 95"/>
                <a:gd name="T27" fmla="*/ 78 h 120"/>
                <a:gd name="T28" fmla="*/ 65 w 95"/>
                <a:gd name="T29" fmla="*/ 120 h 120"/>
                <a:gd name="T30" fmla="*/ 75 w 95"/>
                <a:gd name="T31" fmla="*/ 120 h 120"/>
                <a:gd name="T32" fmla="*/ 77 w 95"/>
                <a:gd name="T33" fmla="*/ 84 h 120"/>
                <a:gd name="T34" fmla="*/ 82 w 95"/>
                <a:gd name="T35" fmla="*/ 84 h 120"/>
                <a:gd name="T36" fmla="*/ 84 w 95"/>
                <a:gd name="T37" fmla="*/ 120 h 120"/>
                <a:gd name="T38" fmla="*/ 95 w 95"/>
                <a:gd name="T39" fmla="*/ 120 h 120"/>
                <a:gd name="T40" fmla="*/ 92 w 95"/>
                <a:gd name="T41" fmla="*/ 78 h 120"/>
                <a:gd name="T42" fmla="*/ 94 w 95"/>
                <a:gd name="T43" fmla="*/ 41 h 120"/>
                <a:gd name="T44" fmla="*/ 74 w 95"/>
                <a:gd name="T45" fmla="*/ 41 h 120"/>
                <a:gd name="T46" fmla="*/ 70 w 95"/>
                <a:gd name="T47" fmla="*/ 35 h 120"/>
                <a:gd name="T48" fmla="*/ 71 w 95"/>
                <a:gd name="T49" fmla="*/ 35 h 120"/>
                <a:gd name="T50" fmla="*/ 79 w 95"/>
                <a:gd name="T51" fmla="*/ 38 h 120"/>
                <a:gd name="T52" fmla="*/ 91 w 95"/>
                <a:gd name="T53" fmla="*/ 26 h 120"/>
                <a:gd name="T54" fmla="*/ 79 w 95"/>
                <a:gd name="T55" fmla="*/ 14 h 120"/>
                <a:gd name="T56" fmla="*/ 71 w 95"/>
                <a:gd name="T57" fmla="*/ 18 h 120"/>
                <a:gd name="T58" fmla="*/ 48 w 95"/>
                <a:gd name="T59" fmla="*/ 2 h 120"/>
                <a:gd name="T60" fmla="*/ 41 w 95"/>
                <a:gd name="T61" fmla="*/ 0 h 120"/>
                <a:gd name="T62" fmla="*/ 65 w 95"/>
                <a:gd name="T63" fmla="*/ 43 h 120"/>
                <a:gd name="T64" fmla="*/ 58 w 95"/>
                <a:gd name="T65" fmla="*/ 46 h 120"/>
                <a:gd name="T66" fmla="*/ 51 w 95"/>
                <a:gd name="T67" fmla="*/ 39 h 120"/>
                <a:gd name="T68" fmla="*/ 62 w 95"/>
                <a:gd name="T69" fmla="*/ 37 h 120"/>
                <a:gd name="T70" fmla="*/ 65 w 95"/>
                <a:gd name="T71" fmla="*/ 43 h 120"/>
                <a:gd name="T72" fmla="*/ 10 w 95"/>
                <a:gd name="T73" fmla="*/ 12 h 120"/>
                <a:gd name="T74" fmla="*/ 14 w 95"/>
                <a:gd name="T75" fmla="*/ 9 h 120"/>
                <a:gd name="T76" fmla="*/ 18 w 95"/>
                <a:gd name="T77" fmla="*/ 12 h 120"/>
                <a:gd name="T78" fmla="*/ 21 w 95"/>
                <a:gd name="T79" fmla="*/ 21 h 120"/>
                <a:gd name="T80" fmla="*/ 18 w 95"/>
                <a:gd name="T81" fmla="*/ 30 h 120"/>
                <a:gd name="T82" fmla="*/ 14 w 95"/>
                <a:gd name="T83" fmla="*/ 32 h 120"/>
                <a:gd name="T84" fmla="*/ 10 w 95"/>
                <a:gd name="T85" fmla="*/ 30 h 120"/>
                <a:gd name="T86" fmla="*/ 7 w 95"/>
                <a:gd name="T87" fmla="*/ 21 h 120"/>
                <a:gd name="T88" fmla="*/ 10 w 95"/>
                <a:gd name="T89" fmla="*/ 12 h 120"/>
                <a:gd name="T90" fmla="*/ 35 w 95"/>
                <a:gd name="T91" fmla="*/ 11 h 120"/>
                <a:gd name="T92" fmla="*/ 41 w 95"/>
                <a:gd name="T93" fmla="*/ 8 h 120"/>
                <a:gd name="T94" fmla="*/ 47 w 95"/>
                <a:gd name="T95" fmla="*/ 11 h 120"/>
                <a:gd name="T96" fmla="*/ 50 w 95"/>
                <a:gd name="T97" fmla="*/ 21 h 120"/>
                <a:gd name="T98" fmla="*/ 47 w 95"/>
                <a:gd name="T99" fmla="*/ 30 h 120"/>
                <a:gd name="T100" fmla="*/ 41 w 95"/>
                <a:gd name="T101" fmla="*/ 34 h 120"/>
                <a:gd name="T102" fmla="*/ 35 w 95"/>
                <a:gd name="T103" fmla="*/ 30 h 120"/>
                <a:gd name="T104" fmla="*/ 33 w 95"/>
                <a:gd name="T105" fmla="*/ 21 h 120"/>
                <a:gd name="T106" fmla="*/ 35 w 95"/>
                <a:gd name="T107" fmla="*/ 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120">
                  <a:moveTo>
                    <a:pt x="41" y="0"/>
                  </a:moveTo>
                  <a:cubicBezTo>
                    <a:pt x="37" y="0"/>
                    <a:pt x="32" y="2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5" y="6"/>
                    <a:pt x="18" y="1"/>
                    <a:pt x="14" y="1"/>
                  </a:cubicBezTo>
                  <a:cubicBezTo>
                    <a:pt x="10" y="1"/>
                    <a:pt x="6" y="4"/>
                    <a:pt x="3" y="8"/>
                  </a:cubicBezTo>
                  <a:cubicBezTo>
                    <a:pt x="1" y="11"/>
                    <a:pt x="0" y="16"/>
                    <a:pt x="0" y="21"/>
                  </a:cubicBezTo>
                  <a:cubicBezTo>
                    <a:pt x="0" y="26"/>
                    <a:pt x="1" y="30"/>
                    <a:pt x="3" y="34"/>
                  </a:cubicBezTo>
                  <a:cubicBezTo>
                    <a:pt x="6" y="38"/>
                    <a:pt x="10" y="40"/>
                    <a:pt x="14" y="40"/>
                  </a:cubicBezTo>
                  <a:cubicBezTo>
                    <a:pt x="18" y="40"/>
                    <a:pt x="27" y="38"/>
                    <a:pt x="31" y="37"/>
                  </a:cubicBezTo>
                  <a:cubicBezTo>
                    <a:pt x="34" y="40"/>
                    <a:pt x="38" y="41"/>
                    <a:pt x="41" y="41"/>
                  </a:cubicBezTo>
                  <a:cubicBezTo>
                    <a:pt x="42" y="41"/>
                    <a:pt x="43" y="41"/>
                    <a:pt x="43" y="41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3" y="37"/>
                    <a:pt x="76" y="38"/>
                    <a:pt x="79" y="38"/>
                  </a:cubicBezTo>
                  <a:cubicBezTo>
                    <a:pt x="86" y="38"/>
                    <a:pt x="91" y="33"/>
                    <a:pt x="91" y="26"/>
                  </a:cubicBezTo>
                  <a:cubicBezTo>
                    <a:pt x="91" y="19"/>
                    <a:pt x="86" y="14"/>
                    <a:pt x="79" y="14"/>
                  </a:cubicBezTo>
                  <a:cubicBezTo>
                    <a:pt x="76" y="14"/>
                    <a:pt x="73" y="15"/>
                    <a:pt x="71" y="18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1"/>
                    <a:pt x="44" y="0"/>
                    <a:pt x="41" y="0"/>
                  </a:cubicBezTo>
                  <a:close/>
                  <a:moveTo>
                    <a:pt x="65" y="43"/>
                  </a:moveTo>
                  <a:cubicBezTo>
                    <a:pt x="58" y="46"/>
                    <a:pt x="58" y="46"/>
                    <a:pt x="58" y="46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5" y="43"/>
                    <a:pt x="65" y="43"/>
                    <a:pt x="65" y="43"/>
                  </a:cubicBezTo>
                  <a:close/>
                  <a:moveTo>
                    <a:pt x="10" y="12"/>
                  </a:moveTo>
                  <a:cubicBezTo>
                    <a:pt x="11" y="10"/>
                    <a:pt x="12" y="9"/>
                    <a:pt x="14" y="9"/>
                  </a:cubicBezTo>
                  <a:cubicBezTo>
                    <a:pt x="16" y="9"/>
                    <a:pt x="17" y="10"/>
                    <a:pt x="18" y="12"/>
                  </a:cubicBezTo>
                  <a:cubicBezTo>
                    <a:pt x="20" y="14"/>
                    <a:pt x="21" y="17"/>
                    <a:pt x="21" y="21"/>
                  </a:cubicBezTo>
                  <a:cubicBezTo>
                    <a:pt x="21" y="24"/>
                    <a:pt x="20" y="27"/>
                    <a:pt x="18" y="30"/>
                  </a:cubicBezTo>
                  <a:cubicBezTo>
                    <a:pt x="17" y="31"/>
                    <a:pt x="16" y="32"/>
                    <a:pt x="14" y="32"/>
                  </a:cubicBezTo>
                  <a:cubicBezTo>
                    <a:pt x="12" y="32"/>
                    <a:pt x="11" y="31"/>
                    <a:pt x="10" y="30"/>
                  </a:cubicBezTo>
                  <a:cubicBezTo>
                    <a:pt x="8" y="27"/>
                    <a:pt x="7" y="24"/>
                    <a:pt x="7" y="21"/>
                  </a:cubicBezTo>
                  <a:cubicBezTo>
                    <a:pt x="7" y="17"/>
                    <a:pt x="8" y="14"/>
                    <a:pt x="10" y="12"/>
                  </a:cubicBezTo>
                  <a:close/>
                  <a:moveTo>
                    <a:pt x="35" y="11"/>
                  </a:moveTo>
                  <a:cubicBezTo>
                    <a:pt x="37" y="9"/>
                    <a:pt x="39" y="8"/>
                    <a:pt x="41" y="8"/>
                  </a:cubicBezTo>
                  <a:cubicBezTo>
                    <a:pt x="43" y="8"/>
                    <a:pt x="45" y="9"/>
                    <a:pt x="47" y="11"/>
                  </a:cubicBezTo>
                  <a:cubicBezTo>
                    <a:pt x="49" y="13"/>
                    <a:pt x="50" y="17"/>
                    <a:pt x="50" y="21"/>
                  </a:cubicBezTo>
                  <a:cubicBezTo>
                    <a:pt x="50" y="24"/>
                    <a:pt x="49" y="28"/>
                    <a:pt x="47" y="30"/>
                  </a:cubicBezTo>
                  <a:cubicBezTo>
                    <a:pt x="45" y="32"/>
                    <a:pt x="43" y="34"/>
                    <a:pt x="41" y="34"/>
                  </a:cubicBezTo>
                  <a:cubicBezTo>
                    <a:pt x="39" y="34"/>
                    <a:pt x="37" y="32"/>
                    <a:pt x="35" y="30"/>
                  </a:cubicBezTo>
                  <a:cubicBezTo>
                    <a:pt x="34" y="28"/>
                    <a:pt x="33" y="24"/>
                    <a:pt x="33" y="21"/>
                  </a:cubicBezTo>
                  <a:cubicBezTo>
                    <a:pt x="33" y="17"/>
                    <a:pt x="34" y="13"/>
                    <a:pt x="35" y="11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73" name="直接连接符 172"/>
            <p:cNvCxnSpPr/>
            <p:nvPr/>
          </p:nvCxnSpPr>
          <p:spPr>
            <a:xfrm>
              <a:off x="9306680" y="3292701"/>
              <a:ext cx="1293246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TextBox 176"/>
            <p:cNvSpPr txBox="1"/>
            <p:nvPr/>
          </p:nvSpPr>
          <p:spPr>
            <a:xfrm>
              <a:off x="8812909" y="3561873"/>
              <a:ext cx="2400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火焰般耀眼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406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2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2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36" dur="150" fill="hold"/>
                                        <p:tgtEl>
                                          <p:spTgt spid="24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6" presetClass="emph" presetSubtype="0" autoRev="1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38" dur="150" fill="hold"/>
                                        <p:tgtEl>
                                          <p:spTgt spid="23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6" presetClass="emph" presetSubtype="0" autoRev="1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240" dur="150" fill="hold"/>
                                        <p:tgtEl>
                                          <p:spTgt spid="2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6" presetClass="emph" presetSubtype="0" autoRev="1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242" dur="150" fill="hold"/>
                                        <p:tgtEl>
                                          <p:spTgt spid="25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6" presetClass="emph" presetSubtype="0" autoRev="1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249" dur="150" fill="hold"/>
                                        <p:tgtEl>
                                          <p:spTgt spid="2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6" presetClass="emph" presetSubtype="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1" dur="150" fill="hold"/>
                                        <p:tgtEl>
                                          <p:spTgt spid="24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6" presetClass="emph" presetSubtype="0" autoRev="1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253" dur="150" fill="hold"/>
                                        <p:tgtEl>
                                          <p:spTgt spid="24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6" presetClass="emph" presetSubtype="0" autoRev="1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255" dur="150" fill="hold"/>
                                        <p:tgtEl>
                                          <p:spTgt spid="2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6" presetClass="emph" presetSubtype="0" autoRev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257" dur="150" fill="hold"/>
                                        <p:tgtEl>
                                          <p:spTgt spid="2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6" presetClass="emph" presetSubtype="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259" dur="150" fill="hold"/>
                                        <p:tgtEl>
                                          <p:spTgt spid="2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6" presetClass="emph" presetSubtype="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61" dur="150" fill="hold"/>
                                        <p:tgtEl>
                                          <p:spTgt spid="26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6" presetClass="emph" presetSubtype="0" autoRev="1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Scale>
                                      <p:cBhvr>
                                        <p:cTn id="268" dur="150" fill="hold"/>
                                        <p:tgtEl>
                                          <p:spTgt spid="25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6" presetClass="emph" presetSubtype="0" autoRev="1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Scale>
                                      <p:cBhvr>
                                        <p:cTn id="270" dur="150" fill="hold"/>
                                        <p:tgtEl>
                                          <p:spTgt spid="2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1" presetID="6" presetClass="emph" presetSubtype="0" autoRev="1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272" dur="150" fill="hold"/>
                                        <p:tgtEl>
                                          <p:spTgt spid="2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6" presetClass="emph" presetSubtype="0" autoRev="1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274" dur="150" fill="hold"/>
                                        <p:tgtEl>
                                          <p:spTgt spid="25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6" presetClass="emph" presetSubtype="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76" dur="150" fill="hold"/>
                                        <p:tgtEl>
                                          <p:spTgt spid="23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6" presetClass="emph" presetSubtype="0" autoRev="1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Scale>
                                      <p:cBhvr>
                                        <p:cTn id="278" dur="150" fill="hold"/>
                                        <p:tgtEl>
                                          <p:spTgt spid="2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9" presetID="6" presetClass="emph" presetSubtype="0" autoRev="1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280" dur="150" fill="hold"/>
                                        <p:tgtEl>
                                          <p:spTgt spid="2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282" dur="150" fill="hold"/>
                                        <p:tgtEl>
                                          <p:spTgt spid="25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6" presetClass="emph" presetSubtype="0" autoRev="1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Scale>
                                      <p:cBhvr>
                                        <p:cTn id="284" dur="150" fill="hold"/>
                                        <p:tgtEl>
                                          <p:spTgt spid="2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86" dur="150" fill="hold"/>
                                        <p:tgtEl>
                                          <p:spTgt spid="26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6" presetClass="emph" presetSubtype="0" autoRev="1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animScale>
                                      <p:cBhvr>
                                        <p:cTn id="288" dur="150" fill="hold"/>
                                        <p:tgtEl>
                                          <p:spTgt spid="2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6" presetClass="emph" presetSubtype="0" autoRev="1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animScale>
                                      <p:cBhvr>
                                        <p:cTn id="290" dur="150" fill="hold"/>
                                        <p:tgtEl>
                                          <p:spTgt spid="2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1" presetID="6" presetClass="emph" presetSubtype="0" autoRev="1" fill="hold" grpId="1" nodeType="withEffect">
                                  <p:stCondLst>
                                    <p:cond delay="2550"/>
                                  </p:stCondLst>
                                  <p:childTnLst>
                                    <p:animScale>
                                      <p:cBhvr>
                                        <p:cTn id="292" dur="150" fill="hold"/>
                                        <p:tgtEl>
                                          <p:spTgt spid="25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6" presetClass="emph" presetSubtype="0" autoRev="1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animScale>
                                      <p:cBhvr>
                                        <p:cTn id="294" dur="150" fill="hold"/>
                                        <p:tgtEl>
                                          <p:spTgt spid="2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5" presetID="6" presetClass="emph" presetSubtype="0" autoRev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296" dur="150" fill="hold"/>
                                        <p:tgtEl>
                                          <p:spTgt spid="2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7" presetID="6" presetClass="emph" presetSubtype="0" autoRev="1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298" dur="150" fill="hold"/>
                                        <p:tgtEl>
                                          <p:spTgt spid="2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6" presetClass="emph" presetSubtype="0" autoRev="1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300" dur="150" fill="hold"/>
                                        <p:tgtEl>
                                          <p:spTgt spid="2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6" presetClass="emph" presetSubtype="0" autoRev="1" fill="hold" grpId="1" nodeType="withEffect">
                                  <p:stCondLst>
                                    <p:cond delay="3050"/>
                                  </p:stCondLst>
                                  <p:childTnLst>
                                    <p:animScale>
                                      <p:cBhvr>
                                        <p:cTn id="302" dur="150" fill="hold"/>
                                        <p:tgtEl>
                                          <p:spTgt spid="2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3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6" presetClass="emph" presetSubtype="0" autoRev="1" fill="hold" grpId="1" nodeType="withEffect">
                                  <p:stCondLst>
                                    <p:cond delay="3150"/>
                                  </p:stCondLst>
                                  <p:childTnLst>
                                    <p:animScale>
                                      <p:cBhvr>
                                        <p:cTn id="309" dur="150" fill="hold"/>
                                        <p:tgtEl>
                                          <p:spTgt spid="2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6" presetClass="emph" presetSubtype="0" autoRev="1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311" dur="150" fill="hold"/>
                                        <p:tgtEl>
                                          <p:spTgt spid="2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2" presetID="6" presetClass="emph" presetSubtype="0" autoRev="1" fill="hold" grpId="1" nodeType="withEffect">
                                  <p:stCondLst>
                                    <p:cond delay="3350"/>
                                  </p:stCondLst>
                                  <p:childTnLst>
                                    <p:animScale>
                                      <p:cBhvr>
                                        <p:cTn id="313" dur="150" fill="hold"/>
                                        <p:tgtEl>
                                          <p:spTgt spid="25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6" presetClass="emph" presetSubtype="0" autoRev="1" fill="hold" grpId="1" nodeType="withEffect">
                                  <p:stCondLst>
                                    <p:cond delay="3450"/>
                                  </p:stCondLst>
                                  <p:childTnLst>
                                    <p:animScale>
                                      <p:cBhvr>
                                        <p:cTn id="315" dur="150" fill="hold"/>
                                        <p:tgtEl>
                                          <p:spTgt spid="2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6" presetID="6" presetClass="emph" presetSubtype="0" autoRev="1" fill="hold" grpId="1" nodeType="withEffect">
                                  <p:stCondLst>
                                    <p:cond delay="3550"/>
                                  </p:stCondLst>
                                  <p:childTnLst>
                                    <p:animScale>
                                      <p:cBhvr>
                                        <p:cTn id="317" dur="150" fill="hold"/>
                                        <p:tgtEl>
                                          <p:spTgt spid="2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8" presetID="6" presetClass="emph" presetSubtype="0" autoRev="1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animScale>
                                      <p:cBhvr>
                                        <p:cTn id="319" dur="150" fill="hold"/>
                                        <p:tgtEl>
                                          <p:spTgt spid="2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0" presetID="6" presetClass="emph" presetSubtype="0" autoRev="1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321" dur="150" fill="hold"/>
                                        <p:tgtEl>
                                          <p:spTgt spid="25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2" presetID="6" presetClass="emph" presetSubtype="0" autoRev="1" fill="hold" grpId="1" nodeType="withEffect">
                                  <p:stCondLst>
                                    <p:cond delay="3850"/>
                                  </p:stCondLst>
                                  <p:childTnLst>
                                    <p:animScale>
                                      <p:cBhvr>
                                        <p:cTn id="323" dur="150" fill="hold"/>
                                        <p:tgtEl>
                                          <p:spTgt spid="2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4" presetID="6" presetClass="emph" presetSubtype="0" autoRev="1" fill="hold" grpId="1" nodeType="withEffect">
                                  <p:stCondLst>
                                    <p:cond delay="3950"/>
                                  </p:stCondLst>
                                  <p:childTnLst>
                                    <p:animScale>
                                      <p:cBhvr>
                                        <p:cTn id="325" dur="150" fill="hold"/>
                                        <p:tgtEl>
                                          <p:spTgt spid="24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6" presetID="6" presetClass="emph" presetSubtype="0" autoRev="1" fill="hold" grpId="1" nodeType="withEffect">
                                  <p:stCondLst>
                                    <p:cond delay="4050"/>
                                  </p:stCondLst>
                                  <p:childTnLst>
                                    <p:animScale>
                                      <p:cBhvr>
                                        <p:cTn id="327" dur="150" fill="hold"/>
                                        <p:tgtEl>
                                          <p:spTgt spid="24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8" presetID="6" presetClass="emph" presetSubtype="0" autoRev="1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Scale>
                                      <p:cBhvr>
                                        <p:cTn id="329" dur="150" fill="hold"/>
                                        <p:tgtEl>
                                          <p:spTgt spid="2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0" presetID="6" presetClass="emph" presetSubtype="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Scale>
                                      <p:cBhvr>
                                        <p:cTn id="331" dur="150" fill="hold"/>
                                        <p:tgtEl>
                                          <p:spTgt spid="2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2" presetID="6" presetClass="emph" presetSubtype="0" autoRev="1" fill="hold" grpId="1" nodeType="withEffect">
                                  <p:stCondLst>
                                    <p:cond delay="4350"/>
                                  </p:stCondLst>
                                  <p:childTnLst>
                                    <p:animScale>
                                      <p:cBhvr>
                                        <p:cTn id="333" dur="150" fill="hold"/>
                                        <p:tgtEl>
                                          <p:spTgt spid="2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4" presetID="6" presetClass="emph" presetSubtype="0" autoRev="1" fill="hold" grpId="1" nodeType="withEffect">
                                  <p:stCondLst>
                                    <p:cond delay="4450"/>
                                  </p:stCondLst>
                                  <p:childTnLst>
                                    <p:animScale>
                                      <p:cBhvr>
                                        <p:cTn id="335" dur="150" fill="hold"/>
                                        <p:tgtEl>
                                          <p:spTgt spid="26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6" presetID="6" presetClass="emph" presetSubtype="0" autoRev="1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Scale>
                                      <p:cBhvr>
                                        <p:cTn id="337" dur="150" fill="hold"/>
                                        <p:tgtEl>
                                          <p:spTgt spid="2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8" presetID="6" presetClass="emph" presetSubtype="0" autoRev="1" fill="hold" grpId="1" nodeType="withEffect">
                                  <p:stCondLst>
                                    <p:cond delay="4650"/>
                                  </p:stCondLst>
                                  <p:childTnLst>
                                    <p:animScale>
                                      <p:cBhvr>
                                        <p:cTn id="339" dur="150" fill="hold"/>
                                        <p:tgtEl>
                                          <p:spTgt spid="2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0" presetID="6" presetClass="emph" presetSubtype="0" autoRev="1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341" dur="150" fill="hold"/>
                                        <p:tgtEl>
                                          <p:spTgt spid="2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2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6" presetClass="emph" presetSubtype="0" autoRev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358" dur="150" fill="hold"/>
                                        <p:tgtEl>
                                          <p:spTgt spid="6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6" presetClass="emph" presetSubtype="0" autoRev="1" fill="hold" grpId="1" nodeType="withEffect">
                                  <p:stCondLst>
                                    <p:cond delay="2550"/>
                                  </p:stCondLst>
                                  <p:childTnLst>
                                    <p:animScale>
                                      <p:cBhvr>
                                        <p:cTn id="360" dur="150" fill="hold"/>
                                        <p:tgtEl>
                                          <p:spTgt spid="7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6" presetClass="emph" presetSubtype="0" autoRev="1" fill="hold" grpId="1" nodeType="withEffect">
                                  <p:stCondLst>
                                    <p:cond delay="3850"/>
                                  </p:stCondLst>
                                  <p:childTnLst>
                                    <p:animScale>
                                      <p:cBhvr>
                                        <p:cTn id="362" dur="150" fill="hold"/>
                                        <p:tgtEl>
                                          <p:spTgt spid="7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 animBg="1"/>
      <p:bldP spid="214" grpId="1" animBg="1"/>
      <p:bldP spid="215" grpId="0" animBg="1"/>
      <p:bldP spid="215" grpId="1" animBg="1"/>
      <p:bldP spid="217" grpId="0" animBg="1"/>
      <p:bldP spid="217" grpId="1" animBg="1"/>
      <p:bldP spid="218" grpId="0" animBg="1"/>
      <p:bldP spid="218" grpId="1" animBg="1"/>
      <p:bldP spid="219" grpId="0" animBg="1"/>
      <p:bldP spid="219" grpId="1" animBg="1"/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254" grpId="0" animBg="1"/>
      <p:bldP spid="254" grpId="1" animBg="1"/>
      <p:bldP spid="256" grpId="0" animBg="1"/>
      <p:bldP spid="256" grpId="1" animBg="1"/>
      <p:bldP spid="257" grpId="0" animBg="1"/>
      <p:bldP spid="257" grpId="1" animBg="1"/>
      <p:bldP spid="258" grpId="0" animBg="1"/>
      <p:bldP spid="258" grpId="1" animBg="1"/>
      <p:bldP spid="259" grpId="0" animBg="1"/>
      <p:bldP spid="259" grpId="1" animBg="1"/>
      <p:bldP spid="260" grpId="0" animBg="1"/>
      <p:bldP spid="260" grpId="1" animBg="1"/>
      <p:bldP spid="261" grpId="0" animBg="1"/>
      <p:bldP spid="261" grpId="1" animBg="1"/>
      <p:bldP spid="262" grpId="0" animBg="1"/>
      <p:bldP spid="262" grpId="1" animBg="1"/>
      <p:bldP spid="263" grpId="0" animBg="1"/>
      <p:bldP spid="263" grpId="1" animBg="1"/>
      <p:bldP spid="249" grpId="0" animBg="1"/>
      <p:bldP spid="249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16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椭圆 420"/>
          <p:cNvSpPr/>
          <p:nvPr/>
        </p:nvSpPr>
        <p:spPr>
          <a:xfrm rot="10836226" flipV="1">
            <a:off x="6303172" y="4891146"/>
            <a:ext cx="60859" cy="608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2" name="椭圆 421"/>
          <p:cNvSpPr/>
          <p:nvPr/>
        </p:nvSpPr>
        <p:spPr>
          <a:xfrm rot="10836226">
            <a:off x="6303078" y="4818193"/>
            <a:ext cx="42914" cy="429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3" name="椭圆 422"/>
          <p:cNvSpPr/>
          <p:nvPr/>
        </p:nvSpPr>
        <p:spPr>
          <a:xfrm rot="10836226">
            <a:off x="6303084" y="5166717"/>
            <a:ext cx="44020" cy="44020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4" name="椭圆 423"/>
          <p:cNvSpPr/>
          <p:nvPr/>
        </p:nvSpPr>
        <p:spPr>
          <a:xfrm rot="10836226">
            <a:off x="6303676" y="4805083"/>
            <a:ext cx="156898" cy="156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5" name="椭圆 424"/>
          <p:cNvSpPr/>
          <p:nvPr/>
        </p:nvSpPr>
        <p:spPr>
          <a:xfrm rot="10836226" flipH="1">
            <a:off x="6303106" y="4564927"/>
            <a:ext cx="48116" cy="481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6" name="椭圆 425"/>
          <p:cNvSpPr/>
          <p:nvPr/>
        </p:nvSpPr>
        <p:spPr>
          <a:xfrm rot="10836226" flipH="1">
            <a:off x="6303106" y="5129407"/>
            <a:ext cx="48116" cy="48116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7" name="椭圆 426"/>
          <p:cNvSpPr/>
          <p:nvPr/>
        </p:nvSpPr>
        <p:spPr>
          <a:xfrm rot="10836226" flipH="1">
            <a:off x="6303620" y="4822101"/>
            <a:ext cx="146334" cy="14633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8" name="椭圆 427"/>
          <p:cNvSpPr/>
          <p:nvPr/>
        </p:nvSpPr>
        <p:spPr>
          <a:xfrm rot="21388349">
            <a:off x="6305661" y="4543690"/>
            <a:ext cx="94165" cy="941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9" name="椭圆 428"/>
          <p:cNvSpPr/>
          <p:nvPr/>
        </p:nvSpPr>
        <p:spPr>
          <a:xfrm rot="21388349" flipV="1">
            <a:off x="6306827" y="4369637"/>
            <a:ext cx="133278" cy="1332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0" name="椭圆 429"/>
          <p:cNvSpPr/>
          <p:nvPr/>
        </p:nvSpPr>
        <p:spPr>
          <a:xfrm rot="21388349" flipV="1">
            <a:off x="6306827" y="4909792"/>
            <a:ext cx="133278" cy="1332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1" name="椭圆 430"/>
          <p:cNvSpPr/>
          <p:nvPr/>
        </p:nvSpPr>
        <p:spPr>
          <a:xfrm rot="21388349">
            <a:off x="6307739" y="4930497"/>
            <a:ext cx="163842" cy="163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2" name="椭圆 431"/>
          <p:cNvSpPr/>
          <p:nvPr/>
        </p:nvSpPr>
        <p:spPr>
          <a:xfrm rot="21388349">
            <a:off x="6305656" y="5069096"/>
            <a:ext cx="93982" cy="9398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3" name="椭圆 432"/>
          <p:cNvSpPr/>
          <p:nvPr/>
        </p:nvSpPr>
        <p:spPr>
          <a:xfrm rot="21388349">
            <a:off x="6305656" y="4683163"/>
            <a:ext cx="93982" cy="9398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4" name="椭圆 433"/>
          <p:cNvSpPr/>
          <p:nvPr/>
        </p:nvSpPr>
        <p:spPr>
          <a:xfrm rot="21388349">
            <a:off x="6308534" y="4742409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5" name="椭圆 434"/>
          <p:cNvSpPr/>
          <p:nvPr/>
        </p:nvSpPr>
        <p:spPr>
          <a:xfrm rot="21388349">
            <a:off x="6308534" y="4820284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6" name="椭圆 435"/>
          <p:cNvSpPr/>
          <p:nvPr/>
        </p:nvSpPr>
        <p:spPr>
          <a:xfrm rot="21388349">
            <a:off x="6308534" y="4894678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7" name="椭圆 436"/>
          <p:cNvSpPr/>
          <p:nvPr/>
        </p:nvSpPr>
        <p:spPr>
          <a:xfrm rot="21388349" flipH="1">
            <a:off x="6306661" y="5005541"/>
            <a:ext cx="127710" cy="1277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8" name="椭圆 437"/>
          <p:cNvSpPr/>
          <p:nvPr/>
        </p:nvSpPr>
        <p:spPr>
          <a:xfrm rot="21388349">
            <a:off x="6309144" y="4760564"/>
            <a:ext cx="210962" cy="210962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9" name="椭圆 438"/>
          <p:cNvSpPr/>
          <p:nvPr/>
        </p:nvSpPr>
        <p:spPr>
          <a:xfrm rot="21388349">
            <a:off x="6306422" y="4755826"/>
            <a:ext cx="119674" cy="119674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0" name="椭圆 439"/>
          <p:cNvSpPr/>
          <p:nvPr/>
        </p:nvSpPr>
        <p:spPr>
          <a:xfrm rot="21388349">
            <a:off x="6305409" y="4643892"/>
            <a:ext cx="85691" cy="85691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1" name="椭圆 440"/>
          <p:cNvSpPr/>
          <p:nvPr/>
        </p:nvSpPr>
        <p:spPr>
          <a:xfrm rot="21388349">
            <a:off x="6310389" y="4551311"/>
            <a:ext cx="252734" cy="252734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2" name="椭圆 441"/>
          <p:cNvSpPr/>
          <p:nvPr/>
        </p:nvSpPr>
        <p:spPr>
          <a:xfrm rot="21388349" flipH="1">
            <a:off x="6306072" y="5132812"/>
            <a:ext cx="107174" cy="107908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3" name="椭圆 442"/>
          <p:cNvSpPr/>
          <p:nvPr/>
        </p:nvSpPr>
        <p:spPr>
          <a:xfrm rot="21388349">
            <a:off x="6306494" y="4738336"/>
            <a:ext cx="122088" cy="1220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4" name="椭圆 443"/>
          <p:cNvSpPr/>
          <p:nvPr/>
        </p:nvSpPr>
        <p:spPr>
          <a:xfrm rot="21388349">
            <a:off x="6306583" y="4761418"/>
            <a:ext cx="125094" cy="12509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5" name="椭圆 444"/>
          <p:cNvSpPr/>
          <p:nvPr/>
        </p:nvSpPr>
        <p:spPr>
          <a:xfrm rot="21388349">
            <a:off x="6308256" y="4653334"/>
            <a:ext cx="181176" cy="181177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6" name="椭圆 445"/>
          <p:cNvSpPr/>
          <p:nvPr/>
        </p:nvSpPr>
        <p:spPr>
          <a:xfrm rot="21388349" flipH="1">
            <a:off x="6306110" y="5163784"/>
            <a:ext cx="109214" cy="10921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7" name="椭圆 446"/>
          <p:cNvSpPr/>
          <p:nvPr/>
        </p:nvSpPr>
        <p:spPr>
          <a:xfrm rot="21388349" flipH="1">
            <a:off x="6307156" y="4756560"/>
            <a:ext cx="144303" cy="144303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8" name="椭圆 447"/>
          <p:cNvSpPr/>
          <p:nvPr/>
        </p:nvSpPr>
        <p:spPr>
          <a:xfrm rot="10836226">
            <a:off x="6303078" y="4875397"/>
            <a:ext cx="42914" cy="429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9" name="椭圆 448"/>
          <p:cNvSpPr/>
          <p:nvPr/>
        </p:nvSpPr>
        <p:spPr>
          <a:xfrm rot="21388349">
            <a:off x="6307399" y="4684459"/>
            <a:ext cx="152438" cy="1524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0" name="椭圆 449"/>
          <p:cNvSpPr/>
          <p:nvPr/>
        </p:nvSpPr>
        <p:spPr>
          <a:xfrm rot="21388349">
            <a:off x="6308534" y="4926866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1" name="椭圆 450"/>
          <p:cNvSpPr/>
          <p:nvPr/>
        </p:nvSpPr>
        <p:spPr>
          <a:xfrm rot="21388349">
            <a:off x="6310398" y="4571531"/>
            <a:ext cx="253026" cy="2530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2" name="椭圆 451"/>
          <p:cNvSpPr/>
          <p:nvPr/>
        </p:nvSpPr>
        <p:spPr>
          <a:xfrm rot="21388349">
            <a:off x="6307122" y="4950624"/>
            <a:ext cx="143170" cy="143170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3" name="椭圆 452"/>
          <p:cNvSpPr/>
          <p:nvPr/>
        </p:nvSpPr>
        <p:spPr>
          <a:xfrm rot="21388349">
            <a:off x="6310398" y="4966799"/>
            <a:ext cx="253026" cy="253025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4" name="椭圆 453"/>
          <p:cNvSpPr/>
          <p:nvPr/>
        </p:nvSpPr>
        <p:spPr>
          <a:xfrm rot="21388349">
            <a:off x="6305798" y="5029021"/>
            <a:ext cx="98052" cy="98725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5" name="椭圆 454"/>
          <p:cNvSpPr/>
          <p:nvPr/>
        </p:nvSpPr>
        <p:spPr>
          <a:xfrm rot="10836226" flipH="1">
            <a:off x="6303106" y="4737894"/>
            <a:ext cx="48116" cy="481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椭圆 455"/>
          <p:cNvSpPr/>
          <p:nvPr/>
        </p:nvSpPr>
        <p:spPr>
          <a:xfrm rot="21388349">
            <a:off x="6313098" y="4766277"/>
            <a:ext cx="343590" cy="343589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7" name="椭圆 456"/>
          <p:cNvSpPr/>
          <p:nvPr/>
        </p:nvSpPr>
        <p:spPr>
          <a:xfrm rot="21388349" flipH="1">
            <a:off x="6309071" y="5072512"/>
            <a:ext cx="208531" cy="208531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8" name="椭圆 457"/>
          <p:cNvSpPr/>
          <p:nvPr/>
        </p:nvSpPr>
        <p:spPr>
          <a:xfrm rot="21388349">
            <a:off x="6306817" y="4846561"/>
            <a:ext cx="132928" cy="132927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9" name="椭圆 458"/>
          <p:cNvSpPr/>
          <p:nvPr/>
        </p:nvSpPr>
        <p:spPr>
          <a:xfrm rot="21388349">
            <a:off x="6308460" y="4519336"/>
            <a:ext cx="188048" cy="188048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0" name="椭圆 459"/>
          <p:cNvSpPr/>
          <p:nvPr/>
        </p:nvSpPr>
        <p:spPr>
          <a:xfrm rot="21388349">
            <a:off x="6307082" y="4862821"/>
            <a:ext cx="141812" cy="14181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1" name="椭圆 460"/>
          <p:cNvSpPr/>
          <p:nvPr/>
        </p:nvSpPr>
        <p:spPr>
          <a:xfrm rot="21388349">
            <a:off x="6305661" y="4815622"/>
            <a:ext cx="94165" cy="94165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2" name="椭圆 461"/>
          <p:cNvSpPr/>
          <p:nvPr/>
        </p:nvSpPr>
        <p:spPr>
          <a:xfrm rot="21388349" flipV="1">
            <a:off x="6305699" y="5054437"/>
            <a:ext cx="95433" cy="95433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3" name="椭圆 462"/>
          <p:cNvSpPr/>
          <p:nvPr/>
        </p:nvSpPr>
        <p:spPr>
          <a:xfrm>
            <a:off x="6302853" y="4842597"/>
            <a:ext cx="341869" cy="341869"/>
          </a:xfrm>
          <a:prstGeom prst="ellipse">
            <a:avLst/>
          </a:prstGeom>
          <a:solidFill>
            <a:srgbClr val="C83D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4" name="椭圆 463"/>
          <p:cNvSpPr/>
          <p:nvPr/>
        </p:nvSpPr>
        <p:spPr>
          <a:xfrm>
            <a:off x="6302853" y="4866045"/>
            <a:ext cx="341869" cy="341869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椭圆 464"/>
          <p:cNvSpPr/>
          <p:nvPr/>
        </p:nvSpPr>
        <p:spPr>
          <a:xfrm>
            <a:off x="6302853" y="4415819"/>
            <a:ext cx="341869" cy="341869"/>
          </a:xfrm>
          <a:prstGeom prst="ellipse">
            <a:avLst/>
          </a:prstGeom>
          <a:solidFill>
            <a:srgbClr val="AB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椭圆 465"/>
          <p:cNvSpPr/>
          <p:nvPr/>
        </p:nvSpPr>
        <p:spPr>
          <a:xfrm>
            <a:off x="6302853" y="4815176"/>
            <a:ext cx="341869" cy="341869"/>
          </a:xfrm>
          <a:prstGeom prst="ellipse">
            <a:avLst/>
          </a:prstGeom>
          <a:solidFill>
            <a:srgbClr val="459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椭圆 328"/>
          <p:cNvSpPr/>
          <p:nvPr/>
        </p:nvSpPr>
        <p:spPr>
          <a:xfrm rot="10836226" flipV="1">
            <a:off x="6303172" y="3349481"/>
            <a:ext cx="60859" cy="608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0" name="椭圆 329"/>
          <p:cNvSpPr/>
          <p:nvPr/>
        </p:nvSpPr>
        <p:spPr>
          <a:xfrm rot="10836226">
            <a:off x="6303078" y="3276528"/>
            <a:ext cx="42914" cy="429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1" name="椭圆 330"/>
          <p:cNvSpPr/>
          <p:nvPr/>
        </p:nvSpPr>
        <p:spPr>
          <a:xfrm rot="10836226">
            <a:off x="6303084" y="3625052"/>
            <a:ext cx="44020" cy="44020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2" name="椭圆 331"/>
          <p:cNvSpPr/>
          <p:nvPr/>
        </p:nvSpPr>
        <p:spPr>
          <a:xfrm rot="10836226">
            <a:off x="6303676" y="3263418"/>
            <a:ext cx="156898" cy="156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3" name="椭圆 332"/>
          <p:cNvSpPr/>
          <p:nvPr/>
        </p:nvSpPr>
        <p:spPr>
          <a:xfrm rot="10836226" flipH="1">
            <a:off x="6303106" y="3023262"/>
            <a:ext cx="48116" cy="481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4" name="椭圆 333"/>
          <p:cNvSpPr/>
          <p:nvPr/>
        </p:nvSpPr>
        <p:spPr>
          <a:xfrm rot="10836226" flipH="1">
            <a:off x="6303106" y="3587742"/>
            <a:ext cx="48116" cy="48116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5" name="椭圆 334"/>
          <p:cNvSpPr/>
          <p:nvPr/>
        </p:nvSpPr>
        <p:spPr>
          <a:xfrm rot="10836226" flipH="1">
            <a:off x="6303620" y="3280436"/>
            <a:ext cx="146334" cy="14633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6" name="椭圆 335"/>
          <p:cNvSpPr/>
          <p:nvPr/>
        </p:nvSpPr>
        <p:spPr>
          <a:xfrm rot="21388349">
            <a:off x="6305661" y="3002025"/>
            <a:ext cx="94165" cy="941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7" name="椭圆 336"/>
          <p:cNvSpPr/>
          <p:nvPr/>
        </p:nvSpPr>
        <p:spPr>
          <a:xfrm rot="21388349" flipV="1">
            <a:off x="6306827" y="2827972"/>
            <a:ext cx="133278" cy="1332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8" name="椭圆 337"/>
          <p:cNvSpPr/>
          <p:nvPr/>
        </p:nvSpPr>
        <p:spPr>
          <a:xfrm rot="21388349" flipV="1">
            <a:off x="6306827" y="3368127"/>
            <a:ext cx="133278" cy="1332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9" name="椭圆 338"/>
          <p:cNvSpPr/>
          <p:nvPr/>
        </p:nvSpPr>
        <p:spPr>
          <a:xfrm rot="21388349">
            <a:off x="6307739" y="3388832"/>
            <a:ext cx="163842" cy="163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0" name="椭圆 339"/>
          <p:cNvSpPr/>
          <p:nvPr/>
        </p:nvSpPr>
        <p:spPr>
          <a:xfrm rot="21388349">
            <a:off x="6305656" y="3527431"/>
            <a:ext cx="93982" cy="9398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1" name="椭圆 340"/>
          <p:cNvSpPr/>
          <p:nvPr/>
        </p:nvSpPr>
        <p:spPr>
          <a:xfrm rot="21388349">
            <a:off x="6305656" y="3141498"/>
            <a:ext cx="93982" cy="9398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2" name="椭圆 341"/>
          <p:cNvSpPr/>
          <p:nvPr/>
        </p:nvSpPr>
        <p:spPr>
          <a:xfrm rot="21388349">
            <a:off x="6308534" y="3200744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3" name="椭圆 342"/>
          <p:cNvSpPr/>
          <p:nvPr/>
        </p:nvSpPr>
        <p:spPr>
          <a:xfrm rot="21388349">
            <a:off x="6308534" y="3278619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4" name="椭圆 343"/>
          <p:cNvSpPr/>
          <p:nvPr/>
        </p:nvSpPr>
        <p:spPr>
          <a:xfrm rot="21388349">
            <a:off x="6308534" y="3353013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5" name="椭圆 344"/>
          <p:cNvSpPr/>
          <p:nvPr/>
        </p:nvSpPr>
        <p:spPr>
          <a:xfrm rot="21388349" flipH="1">
            <a:off x="6306661" y="3463876"/>
            <a:ext cx="127710" cy="1277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6" name="椭圆 345"/>
          <p:cNvSpPr/>
          <p:nvPr/>
        </p:nvSpPr>
        <p:spPr>
          <a:xfrm rot="21388349">
            <a:off x="6309144" y="3218899"/>
            <a:ext cx="210962" cy="210962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7" name="椭圆 346"/>
          <p:cNvSpPr/>
          <p:nvPr/>
        </p:nvSpPr>
        <p:spPr>
          <a:xfrm rot="21388349">
            <a:off x="6306422" y="3214161"/>
            <a:ext cx="119674" cy="119674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8" name="椭圆 347"/>
          <p:cNvSpPr/>
          <p:nvPr/>
        </p:nvSpPr>
        <p:spPr>
          <a:xfrm rot="21388349">
            <a:off x="6305409" y="3102227"/>
            <a:ext cx="85691" cy="85691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9" name="椭圆 348"/>
          <p:cNvSpPr/>
          <p:nvPr/>
        </p:nvSpPr>
        <p:spPr>
          <a:xfrm rot="21388349">
            <a:off x="6310389" y="3009646"/>
            <a:ext cx="252734" cy="252734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0" name="椭圆 349"/>
          <p:cNvSpPr/>
          <p:nvPr/>
        </p:nvSpPr>
        <p:spPr>
          <a:xfrm rot="21388349" flipH="1">
            <a:off x="6306072" y="3591147"/>
            <a:ext cx="107174" cy="107908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1" name="椭圆 350"/>
          <p:cNvSpPr/>
          <p:nvPr/>
        </p:nvSpPr>
        <p:spPr>
          <a:xfrm rot="21388349">
            <a:off x="6306494" y="3196671"/>
            <a:ext cx="122088" cy="1220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2" name="椭圆 351"/>
          <p:cNvSpPr/>
          <p:nvPr/>
        </p:nvSpPr>
        <p:spPr>
          <a:xfrm rot="21388349">
            <a:off x="6306583" y="3219753"/>
            <a:ext cx="125094" cy="12509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3" name="椭圆 352"/>
          <p:cNvSpPr/>
          <p:nvPr/>
        </p:nvSpPr>
        <p:spPr>
          <a:xfrm rot="21388349">
            <a:off x="6308256" y="3111669"/>
            <a:ext cx="181176" cy="181177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4" name="椭圆 353"/>
          <p:cNvSpPr/>
          <p:nvPr/>
        </p:nvSpPr>
        <p:spPr>
          <a:xfrm rot="21388349" flipH="1">
            <a:off x="6306110" y="3622119"/>
            <a:ext cx="109214" cy="10921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5" name="椭圆 354"/>
          <p:cNvSpPr/>
          <p:nvPr/>
        </p:nvSpPr>
        <p:spPr>
          <a:xfrm rot="21388349" flipH="1">
            <a:off x="6307156" y="3214895"/>
            <a:ext cx="144303" cy="144303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6" name="椭圆 355"/>
          <p:cNvSpPr/>
          <p:nvPr/>
        </p:nvSpPr>
        <p:spPr>
          <a:xfrm rot="10836226">
            <a:off x="6303078" y="3333732"/>
            <a:ext cx="42914" cy="429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椭圆 356"/>
          <p:cNvSpPr/>
          <p:nvPr/>
        </p:nvSpPr>
        <p:spPr>
          <a:xfrm rot="21388349">
            <a:off x="6307399" y="3142794"/>
            <a:ext cx="152438" cy="1524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8" name="椭圆 357"/>
          <p:cNvSpPr/>
          <p:nvPr/>
        </p:nvSpPr>
        <p:spPr>
          <a:xfrm rot="21388349">
            <a:off x="6308534" y="3385201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9" name="椭圆 358"/>
          <p:cNvSpPr/>
          <p:nvPr/>
        </p:nvSpPr>
        <p:spPr>
          <a:xfrm rot="21388349">
            <a:off x="6310398" y="3029866"/>
            <a:ext cx="253026" cy="2530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0" name="椭圆 359"/>
          <p:cNvSpPr/>
          <p:nvPr/>
        </p:nvSpPr>
        <p:spPr>
          <a:xfrm rot="21388349">
            <a:off x="6307122" y="3408959"/>
            <a:ext cx="143170" cy="143170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1" name="椭圆 360"/>
          <p:cNvSpPr/>
          <p:nvPr/>
        </p:nvSpPr>
        <p:spPr>
          <a:xfrm rot="21388349">
            <a:off x="6310398" y="3425134"/>
            <a:ext cx="253026" cy="253025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2" name="椭圆 361"/>
          <p:cNvSpPr/>
          <p:nvPr/>
        </p:nvSpPr>
        <p:spPr>
          <a:xfrm rot="21388349">
            <a:off x="6305798" y="3487356"/>
            <a:ext cx="98052" cy="98725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3" name="椭圆 362"/>
          <p:cNvSpPr/>
          <p:nvPr/>
        </p:nvSpPr>
        <p:spPr>
          <a:xfrm rot="10836226" flipH="1">
            <a:off x="6303106" y="3196229"/>
            <a:ext cx="48116" cy="481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椭圆 363"/>
          <p:cNvSpPr/>
          <p:nvPr/>
        </p:nvSpPr>
        <p:spPr>
          <a:xfrm rot="21388349">
            <a:off x="6313098" y="3224612"/>
            <a:ext cx="343590" cy="343589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5" name="椭圆 364"/>
          <p:cNvSpPr/>
          <p:nvPr/>
        </p:nvSpPr>
        <p:spPr>
          <a:xfrm rot="21388349" flipH="1">
            <a:off x="6309071" y="3530847"/>
            <a:ext cx="208531" cy="208531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6" name="椭圆 365"/>
          <p:cNvSpPr/>
          <p:nvPr/>
        </p:nvSpPr>
        <p:spPr>
          <a:xfrm rot="21388349">
            <a:off x="6306817" y="3304896"/>
            <a:ext cx="132928" cy="132927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7" name="椭圆 366"/>
          <p:cNvSpPr/>
          <p:nvPr/>
        </p:nvSpPr>
        <p:spPr>
          <a:xfrm rot="21388349">
            <a:off x="6308460" y="2977671"/>
            <a:ext cx="188048" cy="188048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8" name="椭圆 367"/>
          <p:cNvSpPr/>
          <p:nvPr/>
        </p:nvSpPr>
        <p:spPr>
          <a:xfrm rot="21388349">
            <a:off x="6307082" y="3321156"/>
            <a:ext cx="141812" cy="14181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9" name="椭圆 368"/>
          <p:cNvSpPr/>
          <p:nvPr/>
        </p:nvSpPr>
        <p:spPr>
          <a:xfrm rot="21388349">
            <a:off x="6305661" y="3273957"/>
            <a:ext cx="94165" cy="94165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0" name="椭圆 369"/>
          <p:cNvSpPr/>
          <p:nvPr/>
        </p:nvSpPr>
        <p:spPr>
          <a:xfrm rot="21388349" flipV="1">
            <a:off x="6305699" y="3512772"/>
            <a:ext cx="95433" cy="95433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1" name="椭圆 370"/>
          <p:cNvSpPr/>
          <p:nvPr/>
        </p:nvSpPr>
        <p:spPr>
          <a:xfrm>
            <a:off x="6302853" y="3300932"/>
            <a:ext cx="341869" cy="341869"/>
          </a:xfrm>
          <a:prstGeom prst="ellipse">
            <a:avLst/>
          </a:prstGeom>
          <a:solidFill>
            <a:srgbClr val="C83D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2" name="椭圆 371"/>
          <p:cNvSpPr/>
          <p:nvPr/>
        </p:nvSpPr>
        <p:spPr>
          <a:xfrm>
            <a:off x="6302853" y="3324380"/>
            <a:ext cx="341869" cy="341869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椭圆 372"/>
          <p:cNvSpPr/>
          <p:nvPr/>
        </p:nvSpPr>
        <p:spPr>
          <a:xfrm>
            <a:off x="6302853" y="2874154"/>
            <a:ext cx="341869" cy="341869"/>
          </a:xfrm>
          <a:prstGeom prst="ellipse">
            <a:avLst/>
          </a:prstGeom>
          <a:solidFill>
            <a:srgbClr val="AB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椭圆 373"/>
          <p:cNvSpPr/>
          <p:nvPr/>
        </p:nvSpPr>
        <p:spPr>
          <a:xfrm>
            <a:off x="6302853" y="3273511"/>
            <a:ext cx="341869" cy="341869"/>
          </a:xfrm>
          <a:prstGeom prst="ellipse">
            <a:avLst/>
          </a:prstGeom>
          <a:solidFill>
            <a:srgbClr val="459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 rot="10836226" flipV="1">
            <a:off x="6303172" y="1799390"/>
            <a:ext cx="60859" cy="608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4" name="椭圆 283"/>
          <p:cNvSpPr/>
          <p:nvPr/>
        </p:nvSpPr>
        <p:spPr>
          <a:xfrm rot="10836226">
            <a:off x="6303078" y="1726437"/>
            <a:ext cx="42914" cy="429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5" name="椭圆 284"/>
          <p:cNvSpPr/>
          <p:nvPr/>
        </p:nvSpPr>
        <p:spPr>
          <a:xfrm rot="10836226">
            <a:off x="6303084" y="2074961"/>
            <a:ext cx="44020" cy="44020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6" name="椭圆 285"/>
          <p:cNvSpPr/>
          <p:nvPr/>
        </p:nvSpPr>
        <p:spPr>
          <a:xfrm rot="10836226">
            <a:off x="6303676" y="1713327"/>
            <a:ext cx="156898" cy="156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7" name="椭圆 286"/>
          <p:cNvSpPr/>
          <p:nvPr/>
        </p:nvSpPr>
        <p:spPr>
          <a:xfrm rot="10836226" flipH="1">
            <a:off x="6303106" y="1473171"/>
            <a:ext cx="48116" cy="481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8" name="椭圆 287"/>
          <p:cNvSpPr/>
          <p:nvPr/>
        </p:nvSpPr>
        <p:spPr>
          <a:xfrm rot="10836226" flipH="1">
            <a:off x="6303106" y="2037651"/>
            <a:ext cx="48116" cy="48116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9" name="椭圆 288"/>
          <p:cNvSpPr/>
          <p:nvPr/>
        </p:nvSpPr>
        <p:spPr>
          <a:xfrm rot="10836226" flipH="1">
            <a:off x="6303620" y="1730345"/>
            <a:ext cx="146334" cy="14633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0" name="椭圆 289"/>
          <p:cNvSpPr/>
          <p:nvPr/>
        </p:nvSpPr>
        <p:spPr>
          <a:xfrm rot="21388349">
            <a:off x="6305661" y="1451934"/>
            <a:ext cx="94165" cy="941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1" name="椭圆 290"/>
          <p:cNvSpPr/>
          <p:nvPr/>
        </p:nvSpPr>
        <p:spPr>
          <a:xfrm rot="21388349" flipV="1">
            <a:off x="6306827" y="1277881"/>
            <a:ext cx="133278" cy="1332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2" name="椭圆 291"/>
          <p:cNvSpPr/>
          <p:nvPr/>
        </p:nvSpPr>
        <p:spPr>
          <a:xfrm rot="21388349" flipV="1">
            <a:off x="6306827" y="1818036"/>
            <a:ext cx="133278" cy="1332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3" name="椭圆 292"/>
          <p:cNvSpPr/>
          <p:nvPr/>
        </p:nvSpPr>
        <p:spPr>
          <a:xfrm rot="21388349">
            <a:off x="6307739" y="1838741"/>
            <a:ext cx="163842" cy="1638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4" name="椭圆 293"/>
          <p:cNvSpPr/>
          <p:nvPr/>
        </p:nvSpPr>
        <p:spPr>
          <a:xfrm rot="21388349">
            <a:off x="6305656" y="1977340"/>
            <a:ext cx="93982" cy="9398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5" name="椭圆 294"/>
          <p:cNvSpPr/>
          <p:nvPr/>
        </p:nvSpPr>
        <p:spPr>
          <a:xfrm rot="21388349">
            <a:off x="6305656" y="1591407"/>
            <a:ext cx="93982" cy="9398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6" name="椭圆 295"/>
          <p:cNvSpPr/>
          <p:nvPr/>
        </p:nvSpPr>
        <p:spPr>
          <a:xfrm rot="21388349">
            <a:off x="6308534" y="1650653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7" name="椭圆 296"/>
          <p:cNvSpPr/>
          <p:nvPr/>
        </p:nvSpPr>
        <p:spPr>
          <a:xfrm rot="21388349">
            <a:off x="6308534" y="1728528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8" name="椭圆 297"/>
          <p:cNvSpPr/>
          <p:nvPr/>
        </p:nvSpPr>
        <p:spPr>
          <a:xfrm rot="21388349">
            <a:off x="6308534" y="1802922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9" name="椭圆 298"/>
          <p:cNvSpPr/>
          <p:nvPr/>
        </p:nvSpPr>
        <p:spPr>
          <a:xfrm rot="21388349" flipH="1">
            <a:off x="6306661" y="1913785"/>
            <a:ext cx="127710" cy="1277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0" name="椭圆 299"/>
          <p:cNvSpPr/>
          <p:nvPr/>
        </p:nvSpPr>
        <p:spPr>
          <a:xfrm rot="21388349">
            <a:off x="6309144" y="1668808"/>
            <a:ext cx="210962" cy="210962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1" name="椭圆 300"/>
          <p:cNvSpPr/>
          <p:nvPr/>
        </p:nvSpPr>
        <p:spPr>
          <a:xfrm rot="21388349">
            <a:off x="6306422" y="1664070"/>
            <a:ext cx="119674" cy="119674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2" name="椭圆 301"/>
          <p:cNvSpPr/>
          <p:nvPr/>
        </p:nvSpPr>
        <p:spPr>
          <a:xfrm rot="21388349">
            <a:off x="6305409" y="1552136"/>
            <a:ext cx="85691" cy="85691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3" name="椭圆 302"/>
          <p:cNvSpPr/>
          <p:nvPr/>
        </p:nvSpPr>
        <p:spPr>
          <a:xfrm rot="21388349">
            <a:off x="6310389" y="1459555"/>
            <a:ext cx="252734" cy="252734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4" name="椭圆 303"/>
          <p:cNvSpPr/>
          <p:nvPr/>
        </p:nvSpPr>
        <p:spPr>
          <a:xfrm rot="21388349" flipH="1">
            <a:off x="6306072" y="2041056"/>
            <a:ext cx="107174" cy="107908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5" name="椭圆 304"/>
          <p:cNvSpPr/>
          <p:nvPr/>
        </p:nvSpPr>
        <p:spPr>
          <a:xfrm rot="21388349">
            <a:off x="6306494" y="1646580"/>
            <a:ext cx="122088" cy="1220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6" name="椭圆 305"/>
          <p:cNvSpPr/>
          <p:nvPr/>
        </p:nvSpPr>
        <p:spPr>
          <a:xfrm rot="21388349">
            <a:off x="6306583" y="1669662"/>
            <a:ext cx="125094" cy="12509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7" name="椭圆 306"/>
          <p:cNvSpPr/>
          <p:nvPr/>
        </p:nvSpPr>
        <p:spPr>
          <a:xfrm rot="21388349">
            <a:off x="6308256" y="1561578"/>
            <a:ext cx="181176" cy="181177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8" name="椭圆 307"/>
          <p:cNvSpPr/>
          <p:nvPr/>
        </p:nvSpPr>
        <p:spPr>
          <a:xfrm rot="21388349" flipH="1">
            <a:off x="6306110" y="2072028"/>
            <a:ext cx="109214" cy="10921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9" name="椭圆 308"/>
          <p:cNvSpPr/>
          <p:nvPr/>
        </p:nvSpPr>
        <p:spPr>
          <a:xfrm rot="21388349" flipH="1">
            <a:off x="6307156" y="1664804"/>
            <a:ext cx="144303" cy="144303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0" name="椭圆 309"/>
          <p:cNvSpPr/>
          <p:nvPr/>
        </p:nvSpPr>
        <p:spPr>
          <a:xfrm rot="10836226">
            <a:off x="6303078" y="1783641"/>
            <a:ext cx="42914" cy="429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1" name="椭圆 310"/>
          <p:cNvSpPr/>
          <p:nvPr/>
        </p:nvSpPr>
        <p:spPr>
          <a:xfrm rot="21388349">
            <a:off x="6307399" y="1592703"/>
            <a:ext cx="152438" cy="1524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2" name="椭圆 311"/>
          <p:cNvSpPr/>
          <p:nvPr/>
        </p:nvSpPr>
        <p:spPr>
          <a:xfrm rot="21388349">
            <a:off x="6308534" y="1835110"/>
            <a:ext cx="190518" cy="190519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3" name="椭圆 312"/>
          <p:cNvSpPr/>
          <p:nvPr/>
        </p:nvSpPr>
        <p:spPr>
          <a:xfrm rot="21388349">
            <a:off x="6310398" y="1479775"/>
            <a:ext cx="253026" cy="2530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4" name="椭圆 313"/>
          <p:cNvSpPr/>
          <p:nvPr/>
        </p:nvSpPr>
        <p:spPr>
          <a:xfrm rot="21388349">
            <a:off x="6307122" y="1858868"/>
            <a:ext cx="143170" cy="143170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5" name="椭圆 314"/>
          <p:cNvSpPr/>
          <p:nvPr/>
        </p:nvSpPr>
        <p:spPr>
          <a:xfrm rot="21388349">
            <a:off x="6310398" y="1875043"/>
            <a:ext cx="253026" cy="253025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6" name="椭圆 315"/>
          <p:cNvSpPr/>
          <p:nvPr/>
        </p:nvSpPr>
        <p:spPr>
          <a:xfrm rot="21388349">
            <a:off x="6305798" y="1937265"/>
            <a:ext cx="98052" cy="98725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7" name="椭圆 316"/>
          <p:cNvSpPr/>
          <p:nvPr/>
        </p:nvSpPr>
        <p:spPr>
          <a:xfrm rot="10836226" flipH="1">
            <a:off x="6303106" y="1646138"/>
            <a:ext cx="48116" cy="4811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椭圆 317"/>
          <p:cNvSpPr/>
          <p:nvPr/>
        </p:nvSpPr>
        <p:spPr>
          <a:xfrm rot="21388349">
            <a:off x="6313098" y="1674521"/>
            <a:ext cx="343590" cy="343589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9" name="椭圆 318"/>
          <p:cNvSpPr/>
          <p:nvPr/>
        </p:nvSpPr>
        <p:spPr>
          <a:xfrm rot="21388349" flipH="1">
            <a:off x="6309071" y="1980756"/>
            <a:ext cx="208531" cy="208531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0" name="椭圆 319"/>
          <p:cNvSpPr/>
          <p:nvPr/>
        </p:nvSpPr>
        <p:spPr>
          <a:xfrm rot="21388349">
            <a:off x="6306817" y="1754805"/>
            <a:ext cx="132928" cy="132927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1" name="椭圆 320"/>
          <p:cNvSpPr/>
          <p:nvPr/>
        </p:nvSpPr>
        <p:spPr>
          <a:xfrm rot="21388349">
            <a:off x="6308460" y="1427580"/>
            <a:ext cx="188048" cy="188048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2" name="椭圆 321"/>
          <p:cNvSpPr/>
          <p:nvPr/>
        </p:nvSpPr>
        <p:spPr>
          <a:xfrm rot="21388349">
            <a:off x="6307082" y="1771065"/>
            <a:ext cx="141812" cy="14181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3" name="椭圆 322"/>
          <p:cNvSpPr/>
          <p:nvPr/>
        </p:nvSpPr>
        <p:spPr>
          <a:xfrm rot="21388349">
            <a:off x="6305661" y="1723866"/>
            <a:ext cx="94165" cy="94165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4" name="椭圆 323"/>
          <p:cNvSpPr/>
          <p:nvPr/>
        </p:nvSpPr>
        <p:spPr>
          <a:xfrm rot="21388349" flipV="1">
            <a:off x="6305699" y="1962681"/>
            <a:ext cx="95433" cy="95433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5" name="椭圆 324"/>
          <p:cNvSpPr/>
          <p:nvPr/>
        </p:nvSpPr>
        <p:spPr>
          <a:xfrm>
            <a:off x="6302853" y="1750841"/>
            <a:ext cx="341869" cy="341869"/>
          </a:xfrm>
          <a:prstGeom prst="ellipse">
            <a:avLst/>
          </a:prstGeom>
          <a:solidFill>
            <a:srgbClr val="C83D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6" name="椭圆 325"/>
          <p:cNvSpPr/>
          <p:nvPr/>
        </p:nvSpPr>
        <p:spPr>
          <a:xfrm>
            <a:off x="6302853" y="1774289"/>
            <a:ext cx="341869" cy="341869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椭圆 326"/>
          <p:cNvSpPr/>
          <p:nvPr/>
        </p:nvSpPr>
        <p:spPr>
          <a:xfrm>
            <a:off x="6302853" y="1324063"/>
            <a:ext cx="341869" cy="341869"/>
          </a:xfrm>
          <a:prstGeom prst="ellipse">
            <a:avLst/>
          </a:prstGeom>
          <a:solidFill>
            <a:srgbClr val="AB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椭圆 327"/>
          <p:cNvSpPr/>
          <p:nvPr/>
        </p:nvSpPr>
        <p:spPr>
          <a:xfrm>
            <a:off x="6302853" y="1723420"/>
            <a:ext cx="341869" cy="341869"/>
          </a:xfrm>
          <a:prstGeom prst="ellipse">
            <a:avLst/>
          </a:prstGeom>
          <a:solidFill>
            <a:srgbClr val="459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58564" y="5704865"/>
            <a:ext cx="12509128" cy="1759201"/>
            <a:chOff x="-158564" y="5569891"/>
            <a:chExt cx="12509128" cy="1759201"/>
          </a:xfrm>
        </p:grpSpPr>
        <p:sp>
          <p:nvSpPr>
            <p:cNvPr id="72" name="椭圆 71"/>
            <p:cNvSpPr/>
            <p:nvPr/>
          </p:nvSpPr>
          <p:spPr>
            <a:xfrm rot="10836226" flipV="1">
              <a:off x="7381884" y="6576510"/>
              <a:ext cx="117471" cy="1174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10836226">
              <a:off x="4409192" y="6435697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rot="10836226">
              <a:off x="1959820" y="7108419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rot="10836226">
              <a:off x="6646310" y="6410391"/>
              <a:ext cx="302845" cy="3028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rot="10836226" flipH="1">
              <a:off x="11533060" y="5946841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10836226" flipH="1">
              <a:off x="943759" y="703640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rot="10836226" flipH="1">
              <a:off x="11986439" y="6443239"/>
              <a:ext cx="282455" cy="282454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rot="21388349">
              <a:off x="9437791" y="5905849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rot="21388349" flipV="1">
              <a:off x="8425018" y="556989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rot="21388349" flipV="1">
              <a:off x="4714080" y="661250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21388349">
              <a:off x="1850451" y="6652467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21388349">
              <a:off x="3343889" y="691999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rot="21388349">
              <a:off x="9057055" y="617506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rot="21388349">
              <a:off x="1695615" y="628941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rot="21388349">
              <a:off x="10513888" y="6439732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rot="21388349">
              <a:off x="3384150" y="658332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21388349" flipH="1">
              <a:off x="-83171" y="679731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rot="21388349">
              <a:off x="3875088" y="6324461"/>
              <a:ext cx="407201" cy="407201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rot="21388349">
              <a:off x="5673361" y="631531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rot="21388349">
              <a:off x="7483143" y="6099259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rot="21388349">
              <a:off x="11862735" y="5920559"/>
              <a:ext cx="487829" cy="4878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rot="21388349" flipH="1">
              <a:off x="4284847" y="7042975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rot="21388349">
              <a:off x="8178110" y="6281555"/>
              <a:ext cx="235656" cy="235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rot="21388349">
              <a:off x="7760398" y="6326109"/>
              <a:ext cx="241457" cy="24145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rot="21388349">
              <a:off x="10784378" y="6117485"/>
              <a:ext cx="349708" cy="3497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rot="21388349" flipH="1">
              <a:off x="552326" y="710275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rot="21388349" flipH="1">
              <a:off x="-158564" y="6316731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10836226">
              <a:off x="1445288" y="6546111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rot="21388349">
              <a:off x="7004017" y="6177563"/>
              <a:ext cx="294237" cy="294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rot="21388349">
              <a:off x="5941797" y="664545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rot="21388349">
              <a:off x="9768863" y="5959588"/>
              <a:ext cx="488392" cy="4883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rot="21388349">
              <a:off x="10019071" y="6691315"/>
              <a:ext cx="276348" cy="276348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21388349">
              <a:off x="1150502" y="6722536"/>
              <a:ext cx="488392" cy="488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rot="21388349">
              <a:off x="4594916" y="6842638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rot="10836226" flipH="1">
              <a:off x="9421452" y="6280702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21388349">
              <a:off x="317873" y="6335488"/>
              <a:ext cx="663199" cy="663197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rot="21388349" flipH="1">
              <a:off x="3839195" y="6926584"/>
              <a:ext cx="402508" cy="4025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rot="21388349">
              <a:off x="2907436" y="6490453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rot="21388349">
              <a:off x="8500170" y="5858840"/>
              <a:ext cx="362972" cy="36297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rot="21388349">
              <a:off x="6211300" y="6521838"/>
              <a:ext cx="273727" cy="27372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rot="21388349">
              <a:off x="9671409" y="6430733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rot="21388349" flipV="1">
              <a:off x="11972777" y="6891695"/>
              <a:ext cx="184205" cy="18420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2254616" y="6482802"/>
              <a:ext cx="659878" cy="659878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5075275" y="6528061"/>
              <a:ext cx="659878" cy="659878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7664047" y="5659031"/>
              <a:ext cx="659878" cy="659878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1126278" y="6429872"/>
              <a:ext cx="659878" cy="659878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-158564" y="-1047982"/>
            <a:ext cx="12509128" cy="1759201"/>
            <a:chOff x="-158564" y="5569891"/>
            <a:chExt cx="12509128" cy="1759201"/>
          </a:xfrm>
        </p:grpSpPr>
        <p:sp>
          <p:nvSpPr>
            <p:cNvPr id="120" name="椭圆 119"/>
            <p:cNvSpPr/>
            <p:nvPr/>
          </p:nvSpPr>
          <p:spPr>
            <a:xfrm rot="10836226" flipV="1">
              <a:off x="7381884" y="6576510"/>
              <a:ext cx="117471" cy="1174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rot="10836226">
              <a:off x="4409192" y="6435697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rot="10836226">
              <a:off x="1959820" y="7108419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rot="10836226">
              <a:off x="6646310" y="6410391"/>
              <a:ext cx="302845" cy="3028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rot="10836226" flipH="1">
              <a:off x="11533060" y="5946841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rot="10836226" flipH="1">
              <a:off x="943759" y="703640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rot="10836226" flipH="1">
              <a:off x="11986439" y="6443239"/>
              <a:ext cx="282455" cy="282454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rot="21388349">
              <a:off x="9437791" y="5905849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rot="21388349" flipV="1">
              <a:off x="8425018" y="556989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rot="21388349" flipV="1">
              <a:off x="4714080" y="661250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rot="21388349">
              <a:off x="1850451" y="6652467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rot="21388349">
              <a:off x="3343889" y="691999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rot="21388349">
              <a:off x="9057055" y="617506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rot="21388349">
              <a:off x="1695615" y="628941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rot="21388349">
              <a:off x="10513888" y="6439732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rot="21388349">
              <a:off x="3384150" y="658332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rot="21388349" flipH="1">
              <a:off x="-83171" y="679731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rot="21388349">
              <a:off x="3875088" y="6324461"/>
              <a:ext cx="407201" cy="407201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rot="21388349">
              <a:off x="5673361" y="631531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rot="21388349">
              <a:off x="7483143" y="6099259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rot="21388349">
              <a:off x="11862735" y="5920559"/>
              <a:ext cx="487829" cy="4878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rot="21388349" flipH="1">
              <a:off x="4284847" y="7042975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rot="21388349">
              <a:off x="8178110" y="6281555"/>
              <a:ext cx="235656" cy="235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rot="21388349">
              <a:off x="7760398" y="6326109"/>
              <a:ext cx="241457" cy="24145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rot="21388349">
              <a:off x="10784378" y="6117485"/>
              <a:ext cx="349708" cy="3497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rot="21388349" flipH="1">
              <a:off x="552326" y="710275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rot="21388349" flipH="1">
              <a:off x="-158564" y="6316731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rot="10836226">
              <a:off x="1445288" y="6546111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rot="21388349">
              <a:off x="7004017" y="6177563"/>
              <a:ext cx="294237" cy="294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rot="21388349">
              <a:off x="5941797" y="664545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rot="21388349">
              <a:off x="9768863" y="5959588"/>
              <a:ext cx="488392" cy="4883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21388349">
              <a:off x="10019071" y="6691315"/>
              <a:ext cx="276348" cy="276348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rot="21388349">
              <a:off x="1150502" y="6722536"/>
              <a:ext cx="488392" cy="488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rot="21388349">
              <a:off x="4594916" y="6842638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 rot="10836226" flipH="1">
              <a:off x="9421452" y="6280702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 rot="21388349">
              <a:off x="317873" y="6335488"/>
              <a:ext cx="663199" cy="663197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rot="21388349" flipH="1">
              <a:off x="3839195" y="6926584"/>
              <a:ext cx="402508" cy="4025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rot="21388349">
              <a:off x="2907436" y="6490453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 rot="21388349">
              <a:off x="8500170" y="5858840"/>
              <a:ext cx="362972" cy="36297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rot="21388349">
              <a:off x="6211300" y="6521838"/>
              <a:ext cx="273727" cy="27372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rot="21388349">
              <a:off x="9671409" y="6430733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rot="21388349" flipV="1">
              <a:off x="11972777" y="6891695"/>
              <a:ext cx="184205" cy="18420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2254616" y="6482802"/>
              <a:ext cx="659878" cy="659878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5075275" y="6528061"/>
              <a:ext cx="659878" cy="659878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7664047" y="5659031"/>
              <a:ext cx="659878" cy="659878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11126278" y="6429872"/>
              <a:ext cx="659878" cy="659878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椭圆 169"/>
          <p:cNvSpPr/>
          <p:nvPr/>
        </p:nvSpPr>
        <p:spPr>
          <a:xfrm>
            <a:off x="5075275" y="6663035"/>
            <a:ext cx="659878" cy="659878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75000"/>
                  <a:alpha val="6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-3009900" y="3158443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5798557" y="1177109"/>
            <a:ext cx="1263634" cy="1147819"/>
            <a:chOff x="7692108" y="2220840"/>
            <a:chExt cx="1263634" cy="1147819"/>
          </a:xfrm>
        </p:grpSpPr>
        <p:grpSp>
          <p:nvGrpSpPr>
            <p:cNvPr id="12" name="组合 11"/>
            <p:cNvGrpSpPr/>
            <p:nvPr/>
          </p:nvGrpSpPr>
          <p:grpSpPr>
            <a:xfrm>
              <a:off x="7692108" y="2269133"/>
              <a:ext cx="1263634" cy="1099526"/>
              <a:chOff x="7338980" y="2760177"/>
              <a:chExt cx="2711279" cy="2359168"/>
            </a:xfrm>
          </p:grpSpPr>
          <p:sp>
            <p:nvSpPr>
              <p:cNvPr id="182" name="椭圆 181"/>
              <p:cNvSpPr/>
              <p:nvPr/>
            </p:nvSpPr>
            <p:spPr>
              <a:xfrm rot="10836226" flipH="1">
                <a:off x="7486801" y="4657770"/>
                <a:ext cx="92874" cy="92874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椭圆 182"/>
              <p:cNvSpPr/>
              <p:nvPr/>
            </p:nvSpPr>
            <p:spPr>
              <a:xfrm rot="21388349">
                <a:off x="9447047" y="3946442"/>
                <a:ext cx="367740" cy="367740"/>
              </a:xfrm>
              <a:prstGeom prst="ellipse">
                <a:avLst/>
              </a:prstGeom>
              <a:solidFill>
                <a:srgbClr val="9AB4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rot="21388349" flipH="1">
                <a:off x="7726959" y="4564297"/>
                <a:ext cx="246506" cy="24650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rot="21388349">
                <a:off x="9643058" y="3439729"/>
                <a:ext cx="407201" cy="407201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rot="21388349" flipH="1">
                <a:off x="9332648" y="2760177"/>
                <a:ext cx="206867" cy="208285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椭圆 186"/>
              <p:cNvSpPr/>
              <p:nvPr/>
            </p:nvSpPr>
            <p:spPr>
              <a:xfrm rot="21388349" flipH="1">
                <a:off x="7338980" y="3466322"/>
                <a:ext cx="210805" cy="210805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rot="21388349" flipH="1">
                <a:off x="7520785" y="3058663"/>
                <a:ext cx="278535" cy="278535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rot="10836226">
                <a:off x="7375523" y="3805516"/>
                <a:ext cx="82833" cy="82836"/>
              </a:xfrm>
              <a:prstGeom prst="ellipse">
                <a:avLst/>
              </a:prstGeom>
              <a:solidFill>
                <a:srgbClr val="613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椭圆 190"/>
              <p:cNvSpPr/>
              <p:nvPr/>
            </p:nvSpPr>
            <p:spPr>
              <a:xfrm rot="21388349" flipH="1">
                <a:off x="9641452" y="4043238"/>
                <a:ext cx="402508" cy="402508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rot="21388349">
                <a:off x="8465538" y="4862768"/>
                <a:ext cx="256578" cy="256577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rot="21388349">
                <a:off x="7347257" y="3952443"/>
                <a:ext cx="488392" cy="488391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783925" y="2220840"/>
              <a:ext cx="1080000" cy="1080000"/>
              <a:chOff x="7743340" y="2119451"/>
              <a:chExt cx="1080000" cy="1080000"/>
            </a:xfrm>
          </p:grpSpPr>
          <p:sp>
            <p:nvSpPr>
              <p:cNvPr id="175" name="椭圆 174"/>
              <p:cNvSpPr/>
              <p:nvPr/>
            </p:nvSpPr>
            <p:spPr>
              <a:xfrm>
                <a:off x="7743340" y="2119451"/>
                <a:ext cx="1080000" cy="1080000"/>
              </a:xfrm>
              <a:prstGeom prst="ellipse">
                <a:avLst/>
              </a:prstGeom>
              <a:solidFill>
                <a:srgbClr val="551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7806384" y="2182495"/>
                <a:ext cx="953912" cy="953912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01" name="组合 200"/>
          <p:cNvGrpSpPr/>
          <p:nvPr/>
        </p:nvGrpSpPr>
        <p:grpSpPr>
          <a:xfrm>
            <a:off x="5798557" y="2737448"/>
            <a:ext cx="1263634" cy="1147819"/>
            <a:chOff x="7692108" y="2220840"/>
            <a:chExt cx="1263634" cy="1147819"/>
          </a:xfrm>
        </p:grpSpPr>
        <p:grpSp>
          <p:nvGrpSpPr>
            <p:cNvPr id="202" name="组合 201"/>
            <p:cNvGrpSpPr/>
            <p:nvPr/>
          </p:nvGrpSpPr>
          <p:grpSpPr>
            <a:xfrm>
              <a:off x="7692108" y="2269133"/>
              <a:ext cx="1263634" cy="1099526"/>
              <a:chOff x="7338980" y="2760177"/>
              <a:chExt cx="2711279" cy="2359168"/>
            </a:xfrm>
          </p:grpSpPr>
          <p:sp>
            <p:nvSpPr>
              <p:cNvPr id="206" name="椭圆 205"/>
              <p:cNvSpPr/>
              <p:nvPr/>
            </p:nvSpPr>
            <p:spPr>
              <a:xfrm rot="10836226" flipH="1">
                <a:off x="7486801" y="4657770"/>
                <a:ext cx="92874" cy="92874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21388349">
                <a:off x="9447047" y="3946442"/>
                <a:ext cx="367740" cy="367740"/>
              </a:xfrm>
              <a:prstGeom prst="ellipse">
                <a:avLst/>
              </a:prstGeom>
              <a:solidFill>
                <a:srgbClr val="9AB4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rot="21388349" flipH="1">
                <a:off x="7726959" y="4564297"/>
                <a:ext cx="246506" cy="24650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rot="21388349">
                <a:off x="9643058" y="3439729"/>
                <a:ext cx="407201" cy="407201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 rot="21388349" flipH="1">
                <a:off x="9332648" y="2760177"/>
                <a:ext cx="206867" cy="208285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rot="21388349" flipH="1">
                <a:off x="7338980" y="3466322"/>
                <a:ext cx="210805" cy="210805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rot="21388349" flipH="1">
                <a:off x="7520785" y="3058663"/>
                <a:ext cx="278535" cy="278535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rot="10836226">
                <a:off x="7375523" y="3805516"/>
                <a:ext cx="82833" cy="82836"/>
              </a:xfrm>
              <a:prstGeom prst="ellipse">
                <a:avLst/>
              </a:prstGeom>
              <a:solidFill>
                <a:srgbClr val="613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5" name="椭圆 234"/>
              <p:cNvSpPr/>
              <p:nvPr/>
            </p:nvSpPr>
            <p:spPr>
              <a:xfrm rot="21388349" flipH="1">
                <a:off x="9641452" y="4043238"/>
                <a:ext cx="402508" cy="402508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椭圆 243"/>
              <p:cNvSpPr/>
              <p:nvPr/>
            </p:nvSpPr>
            <p:spPr>
              <a:xfrm rot="21388349">
                <a:off x="8465538" y="4862768"/>
                <a:ext cx="256578" cy="256577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5" name="椭圆 254"/>
              <p:cNvSpPr/>
              <p:nvPr/>
            </p:nvSpPr>
            <p:spPr>
              <a:xfrm rot="21388349">
                <a:off x="7347257" y="3952443"/>
                <a:ext cx="488392" cy="488391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>
              <a:off x="7783925" y="2220840"/>
              <a:ext cx="1080000" cy="1080000"/>
              <a:chOff x="7743340" y="2119451"/>
              <a:chExt cx="1080000" cy="1080000"/>
            </a:xfrm>
          </p:grpSpPr>
          <p:sp>
            <p:nvSpPr>
              <p:cNvPr id="204" name="椭圆 203"/>
              <p:cNvSpPr/>
              <p:nvPr/>
            </p:nvSpPr>
            <p:spPr>
              <a:xfrm>
                <a:off x="7743340" y="2119451"/>
                <a:ext cx="1080000" cy="1080000"/>
              </a:xfrm>
              <a:prstGeom prst="ellipse">
                <a:avLst/>
              </a:prstGeom>
              <a:solidFill>
                <a:srgbClr val="AB00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>
                <a:off x="7806384" y="2182495"/>
                <a:ext cx="953912" cy="953912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64" name="组合 263"/>
          <p:cNvGrpSpPr/>
          <p:nvPr/>
        </p:nvGrpSpPr>
        <p:grpSpPr>
          <a:xfrm>
            <a:off x="5798557" y="4297788"/>
            <a:ext cx="1263634" cy="1147819"/>
            <a:chOff x="7692108" y="2220840"/>
            <a:chExt cx="1263634" cy="1147819"/>
          </a:xfrm>
        </p:grpSpPr>
        <p:grpSp>
          <p:nvGrpSpPr>
            <p:cNvPr id="265" name="组合 264"/>
            <p:cNvGrpSpPr/>
            <p:nvPr/>
          </p:nvGrpSpPr>
          <p:grpSpPr>
            <a:xfrm>
              <a:off x="7692108" y="2269133"/>
              <a:ext cx="1263634" cy="1099526"/>
              <a:chOff x="7338980" y="2760177"/>
              <a:chExt cx="2711279" cy="2359168"/>
            </a:xfrm>
          </p:grpSpPr>
          <p:sp>
            <p:nvSpPr>
              <p:cNvPr id="269" name="椭圆 268"/>
              <p:cNvSpPr/>
              <p:nvPr/>
            </p:nvSpPr>
            <p:spPr>
              <a:xfrm rot="10836226" flipH="1">
                <a:off x="7486801" y="4657770"/>
                <a:ext cx="92874" cy="92874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 rot="21388349">
                <a:off x="9447047" y="3946442"/>
                <a:ext cx="367740" cy="367740"/>
              </a:xfrm>
              <a:prstGeom prst="ellipse">
                <a:avLst/>
              </a:prstGeom>
              <a:solidFill>
                <a:srgbClr val="9AB4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1" name="椭圆 270"/>
              <p:cNvSpPr/>
              <p:nvPr/>
            </p:nvSpPr>
            <p:spPr>
              <a:xfrm rot="21388349" flipH="1">
                <a:off x="7726959" y="4564297"/>
                <a:ext cx="246506" cy="24650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2" name="椭圆 271"/>
              <p:cNvSpPr/>
              <p:nvPr/>
            </p:nvSpPr>
            <p:spPr>
              <a:xfrm rot="21388349">
                <a:off x="9643058" y="3439729"/>
                <a:ext cx="407201" cy="407201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3" name="椭圆 272"/>
              <p:cNvSpPr/>
              <p:nvPr/>
            </p:nvSpPr>
            <p:spPr>
              <a:xfrm rot="21388349" flipH="1">
                <a:off x="9332648" y="2760177"/>
                <a:ext cx="206867" cy="208285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4" name="椭圆 273"/>
              <p:cNvSpPr/>
              <p:nvPr/>
            </p:nvSpPr>
            <p:spPr>
              <a:xfrm rot="21388349" flipH="1">
                <a:off x="7338980" y="3466322"/>
                <a:ext cx="210805" cy="210805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椭圆 274"/>
              <p:cNvSpPr/>
              <p:nvPr/>
            </p:nvSpPr>
            <p:spPr>
              <a:xfrm rot="21388349" flipH="1">
                <a:off x="7520785" y="3058663"/>
                <a:ext cx="278535" cy="278535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6" name="椭圆 275"/>
              <p:cNvSpPr/>
              <p:nvPr/>
            </p:nvSpPr>
            <p:spPr>
              <a:xfrm rot="10836226">
                <a:off x="7375523" y="3805516"/>
                <a:ext cx="82833" cy="82836"/>
              </a:xfrm>
              <a:prstGeom prst="ellipse">
                <a:avLst/>
              </a:prstGeom>
              <a:solidFill>
                <a:srgbClr val="613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7" name="椭圆 276"/>
              <p:cNvSpPr/>
              <p:nvPr/>
            </p:nvSpPr>
            <p:spPr>
              <a:xfrm rot="21388349" flipH="1">
                <a:off x="9641452" y="4043238"/>
                <a:ext cx="402508" cy="402508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8" name="椭圆 277"/>
              <p:cNvSpPr/>
              <p:nvPr/>
            </p:nvSpPr>
            <p:spPr>
              <a:xfrm rot="21388349">
                <a:off x="8465538" y="4862768"/>
                <a:ext cx="256578" cy="256577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9" name="椭圆 278"/>
              <p:cNvSpPr/>
              <p:nvPr/>
            </p:nvSpPr>
            <p:spPr>
              <a:xfrm rot="21388349">
                <a:off x="7347257" y="3952443"/>
                <a:ext cx="488392" cy="488391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6" name="组合 265"/>
            <p:cNvGrpSpPr/>
            <p:nvPr/>
          </p:nvGrpSpPr>
          <p:grpSpPr>
            <a:xfrm>
              <a:off x="7783925" y="2220840"/>
              <a:ext cx="1080000" cy="1080000"/>
              <a:chOff x="7743340" y="2119451"/>
              <a:chExt cx="1080000" cy="1080000"/>
            </a:xfrm>
          </p:grpSpPr>
          <p:sp>
            <p:nvSpPr>
              <p:cNvPr id="267" name="椭圆 266"/>
              <p:cNvSpPr/>
              <p:nvPr/>
            </p:nvSpPr>
            <p:spPr>
              <a:xfrm>
                <a:off x="7743340" y="2119451"/>
                <a:ext cx="1080000" cy="1080000"/>
              </a:xfrm>
              <a:prstGeom prst="ellipse">
                <a:avLst/>
              </a:prstGeom>
              <a:solidFill>
                <a:srgbClr val="C83D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8" name="椭圆 267"/>
              <p:cNvSpPr/>
              <p:nvPr/>
            </p:nvSpPr>
            <p:spPr>
              <a:xfrm>
                <a:off x="7806384" y="2182495"/>
                <a:ext cx="953912" cy="953912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1" name="椭圆 170"/>
          <p:cNvSpPr/>
          <p:nvPr/>
        </p:nvSpPr>
        <p:spPr>
          <a:xfrm>
            <a:off x="1073400" y="1751019"/>
            <a:ext cx="3355962" cy="3355962"/>
          </a:xfrm>
          <a:prstGeom prst="ellipse">
            <a:avLst/>
          </a:prstGeom>
          <a:solidFill>
            <a:srgbClr val="AB007B">
              <a:alpha val="9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 descr="F:\迅雷下载\rose-5740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08331" y="1885950"/>
            <a:ext cx="3086100" cy="30861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7" name="TextBox 466"/>
          <p:cNvSpPr txBox="1"/>
          <p:nvPr/>
        </p:nvSpPr>
        <p:spPr>
          <a:xfrm>
            <a:off x="7311358" y="1313815"/>
            <a:ext cx="39549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我在这里啊，就在这里啊。</a:t>
            </a:r>
            <a:endParaRPr lang="en-US" altLang="zh-CN" b="1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惊鸿一瞥灿烂，如夏花一样绚烂</a:t>
            </a:r>
          </a:p>
        </p:txBody>
      </p:sp>
      <p:sp>
        <p:nvSpPr>
          <p:cNvPr id="468" name="TextBox 467"/>
          <p:cNvSpPr txBox="1"/>
          <p:nvPr/>
        </p:nvSpPr>
        <p:spPr>
          <a:xfrm>
            <a:off x="7311358" y="2874154"/>
            <a:ext cx="39549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我在这里啊，就在这里啊。</a:t>
            </a:r>
            <a:endParaRPr lang="en-US" altLang="zh-CN" b="1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惊鸿一瞥灿烂，如夏花一样绚烂</a:t>
            </a:r>
          </a:p>
        </p:txBody>
      </p:sp>
      <p:sp>
        <p:nvSpPr>
          <p:cNvPr id="469" name="TextBox 468"/>
          <p:cNvSpPr txBox="1"/>
          <p:nvPr/>
        </p:nvSpPr>
        <p:spPr>
          <a:xfrm>
            <a:off x="7311358" y="4434494"/>
            <a:ext cx="39549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我在这里啊，就在这里啊。</a:t>
            </a:r>
            <a:endParaRPr lang="en-US" altLang="zh-CN" b="1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惊鸿一瞥灿烂，如夏花一样绚烂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1358" y="1313815"/>
            <a:ext cx="39549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gradFill flip="none" rotWithShape="1">
                  <a:gsLst>
                    <a:gs pos="0">
                      <a:srgbClr val="AB007B"/>
                    </a:gs>
                    <a:gs pos="100000">
                      <a:srgbClr val="F65858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我在这里啊，就在这里啊。</a:t>
            </a:r>
            <a:endParaRPr lang="en-US" altLang="zh-CN" b="1" spc="300" dirty="0">
              <a:gradFill flip="none" rotWithShape="1">
                <a:gsLst>
                  <a:gs pos="0">
                    <a:srgbClr val="AB007B"/>
                  </a:gs>
                  <a:gs pos="100000">
                    <a:srgbClr val="F65858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pc="300" dirty="0">
                <a:gradFill flip="none" rotWithShape="1">
                  <a:gsLst>
                    <a:gs pos="0">
                      <a:srgbClr val="AB007B"/>
                    </a:gs>
                    <a:gs pos="100000">
                      <a:srgbClr val="F65858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惊鸿一瞥灿烂，如夏花一样绚烂</a:t>
            </a:r>
          </a:p>
        </p:txBody>
      </p:sp>
      <p:sp>
        <p:nvSpPr>
          <p:cNvPr id="280" name="TextBox 279"/>
          <p:cNvSpPr txBox="1"/>
          <p:nvPr/>
        </p:nvSpPr>
        <p:spPr>
          <a:xfrm>
            <a:off x="7311358" y="2874154"/>
            <a:ext cx="39549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gradFill>
                  <a:gsLst>
                    <a:gs pos="0">
                      <a:srgbClr val="AB007B"/>
                    </a:gs>
                    <a:gs pos="100000">
                      <a:srgbClr val="F65858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我在这里啊，就在这里啊。</a:t>
            </a:r>
            <a:endParaRPr lang="en-US" altLang="zh-CN" b="1" spc="300" dirty="0">
              <a:gradFill>
                <a:gsLst>
                  <a:gs pos="0">
                    <a:srgbClr val="AB007B"/>
                  </a:gs>
                  <a:gs pos="100000">
                    <a:srgbClr val="F65858"/>
                  </a:gs>
                </a:gsLst>
                <a:path path="circle">
                  <a:fillToRect l="100000" t="10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pc="300" dirty="0">
                <a:gradFill>
                  <a:gsLst>
                    <a:gs pos="0">
                      <a:srgbClr val="AB007B"/>
                    </a:gs>
                    <a:gs pos="100000">
                      <a:srgbClr val="F65858"/>
                    </a:gs>
                  </a:gsLst>
                  <a:path path="circle">
                    <a:fillToRect l="100000" t="10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惊鸿一瞥灿烂，如夏花一样绚烂</a:t>
            </a:r>
          </a:p>
        </p:txBody>
      </p:sp>
      <p:sp>
        <p:nvSpPr>
          <p:cNvPr id="281" name="TextBox 280"/>
          <p:cNvSpPr txBox="1"/>
          <p:nvPr/>
        </p:nvSpPr>
        <p:spPr>
          <a:xfrm>
            <a:off x="7311358" y="4434494"/>
            <a:ext cx="3954929" cy="87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gradFill flip="none" rotWithShape="1">
                  <a:gsLst>
                    <a:gs pos="0">
                      <a:srgbClr val="AB007B"/>
                    </a:gs>
                    <a:gs pos="100000">
                      <a:srgbClr val="F65858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我在这里啊，就在这里啊。</a:t>
            </a:r>
            <a:endParaRPr lang="en-US" altLang="zh-CN" b="1" spc="300" dirty="0">
              <a:gradFill flip="none" rotWithShape="1">
                <a:gsLst>
                  <a:gs pos="0">
                    <a:srgbClr val="AB007B"/>
                  </a:gs>
                  <a:gs pos="100000">
                    <a:srgbClr val="F65858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pc="300" dirty="0">
                <a:gradFill flip="none" rotWithShape="1">
                  <a:gsLst>
                    <a:gs pos="0">
                      <a:srgbClr val="AB007B"/>
                    </a:gs>
                    <a:gs pos="100000">
                      <a:srgbClr val="F65858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惊鸿一瞥灿烂，如夏花一样绚烂</a:t>
            </a:r>
          </a:p>
        </p:txBody>
      </p:sp>
    </p:spTree>
    <p:extLst>
      <p:ext uri="{BB962C8B-B14F-4D97-AF65-F5344CB8AC3E}">
        <p14:creationId xmlns:p14="http://schemas.microsoft.com/office/powerpoint/2010/main" val="33066057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07407E-6 C 0.04284 -0.24422 -0.03164 -0.51436 -0.21445 -0.51968 " pathEditMode="relative" rAng="0" ptsTypes="ff">
                                      <p:cBhvr>
                                        <p:cTn id="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81" y="-2599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81481E-6 L -0.3 -0.21112 " pathEditMode="relative" rAng="0" ptsTypes="AA">
                                      <p:cBhvr>
                                        <p:cTn id="39" dur="500" spd="-100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-1055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-0.29375 0.24445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1222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-0.30469 0.01944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4" y="97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000"/>
                            </p:stCondLst>
                            <p:childTnLst>
                              <p:par>
                                <p:cTn id="15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000"/>
                            </p:stCondLst>
                            <p:childTnLst>
                              <p:par>
                                <p:cTn id="15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00"/>
                            </p:stCondLst>
                            <p:childTnLst>
                              <p:par>
                                <p:cTn id="18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000"/>
                            </p:stCondLst>
                            <p:childTnLst>
                              <p:par>
                                <p:cTn id="18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"/>
                            </p:stCondLst>
                            <p:childTnLst>
                              <p:par>
                                <p:cTn id="18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000"/>
                            </p:stCondLst>
                            <p:childTnLst>
                              <p:par>
                                <p:cTn id="28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000"/>
                            </p:stCondLst>
                            <p:childTnLst>
                              <p:par>
                                <p:cTn id="28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2000"/>
                            </p:stCondLst>
                            <p:childTnLst>
                              <p:par>
                                <p:cTn id="29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000"/>
                            </p:stCondLst>
                            <p:childTnLst>
                              <p:par>
                                <p:cTn id="29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2000"/>
                            </p:stCondLst>
                            <p:childTnLst>
                              <p:par>
                                <p:cTn id="29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000"/>
                            </p:stCondLst>
                            <p:childTnLst>
                              <p:par>
                                <p:cTn id="30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2000"/>
                            </p:stCondLst>
                            <p:childTnLst>
                              <p:par>
                                <p:cTn id="30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2000"/>
                            </p:stCondLst>
                            <p:childTnLst>
                              <p:par>
                                <p:cTn id="30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2000"/>
                            </p:stCondLst>
                            <p:childTnLst>
                              <p:par>
                                <p:cTn id="3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000"/>
                            </p:stCondLst>
                            <p:childTnLst>
                              <p:par>
                                <p:cTn id="31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000"/>
                            </p:stCondLst>
                            <p:childTnLst>
                              <p:par>
                                <p:cTn id="31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2000"/>
                            </p:stCondLst>
                            <p:childTnLst>
                              <p:par>
                                <p:cTn id="31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2000"/>
                            </p:stCondLst>
                            <p:childTnLst>
                              <p:par>
                                <p:cTn id="32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000"/>
                            </p:stCondLst>
                            <p:childTnLst>
                              <p:par>
                                <p:cTn id="32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3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3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3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2000"/>
                            </p:stCondLst>
                            <p:childTnLst>
                              <p:par>
                                <p:cTn id="34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2000"/>
                            </p:stCondLst>
                            <p:childTnLst>
                              <p:par>
                                <p:cTn id="34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2000"/>
                            </p:stCondLst>
                            <p:childTnLst>
                              <p:par>
                                <p:cTn id="34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2000"/>
                            </p:stCondLst>
                            <p:childTnLst>
                              <p:par>
                                <p:cTn id="34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2000"/>
                            </p:stCondLst>
                            <p:childTnLst>
                              <p:par>
                                <p:cTn id="35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2000"/>
                            </p:stCondLst>
                            <p:childTnLst>
                              <p:par>
                                <p:cTn id="35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2000"/>
                            </p:stCondLst>
                            <p:childTnLst>
                              <p:par>
                                <p:cTn id="36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2000"/>
                            </p:stCondLst>
                            <p:childTnLst>
                              <p:par>
                                <p:cTn id="36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2000"/>
                            </p:stCondLst>
                            <p:childTnLst>
                              <p:par>
                                <p:cTn id="36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2000"/>
                            </p:stCondLst>
                            <p:childTnLst>
                              <p:par>
                                <p:cTn id="37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2000"/>
                            </p:stCondLst>
                            <p:childTnLst>
                              <p:par>
                                <p:cTn id="37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2000"/>
                            </p:stCondLst>
                            <p:childTnLst>
                              <p:par>
                                <p:cTn id="37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2000"/>
                            </p:stCondLst>
                            <p:childTnLst>
                              <p:par>
                                <p:cTn id="37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2000"/>
                            </p:stCondLst>
                            <p:childTnLst>
                              <p:par>
                                <p:cTn id="38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2000"/>
                            </p:stCondLst>
                            <p:childTnLst>
                              <p:par>
                                <p:cTn id="38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2000"/>
                            </p:stCondLst>
                            <p:childTnLst>
                              <p:par>
                                <p:cTn id="391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2000"/>
                            </p:stCondLst>
                            <p:childTnLst>
                              <p:par>
                                <p:cTn id="39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2000"/>
                            </p:stCondLst>
                            <p:childTnLst>
                              <p:par>
                                <p:cTn id="39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2000"/>
                            </p:stCondLst>
                            <p:childTnLst>
                              <p:par>
                                <p:cTn id="40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2000"/>
                            </p:stCondLst>
                            <p:childTnLst>
                              <p:par>
                                <p:cTn id="40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2000"/>
                            </p:stCondLst>
                            <p:childTnLst>
                              <p:par>
                                <p:cTn id="40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2000"/>
                            </p:stCondLst>
                            <p:childTnLst>
                              <p:par>
                                <p:cTn id="41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2000"/>
                            </p:stCondLst>
                            <p:childTnLst>
                              <p:par>
                                <p:cTn id="41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2000"/>
                            </p:stCondLst>
                            <p:childTnLst>
                              <p:par>
                                <p:cTn id="41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2" presetClass="exit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1" dur="20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20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2" presetClass="exit" presetSubtype="2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20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20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2" presetClass="exit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9" dur="20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0" dur="20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2" presetClass="exit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3" dur="20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4" dur="20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2" presetClass="exit" presetSubtype="2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7" dur="20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8" dur="20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2" presetClass="exit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1" dur="20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2" dur="20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2" presetClass="exit" presetSubtype="2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5" dur="20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20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2" presetClass="exit" presetSubtype="2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9" dur="20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20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2" presetClass="exit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3" dur="20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20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2" presetClass="exit" presetSubtype="2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7" dur="20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8" dur="20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2" presetClass="exit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1" dur="2000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2" dur="2000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2" presetClass="exit" presetSubtype="2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5" dur="20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6" dur="20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2" presetClass="exit" presetSubtype="2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9" dur="2000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2000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2" presetClass="exit" presetSubtype="2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3" dur="2000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4" dur="2000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2" presetClass="exit" presetSubtype="2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7" dur="200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8" dur="200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2" presetClass="exit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1" dur="2000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2" dur="2000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2" presetClass="exit" presetSubtype="2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5" dur="2000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6" dur="2000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2" presetClass="exit" presetSubtype="2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9" dur="20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20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2" presetClass="exit" presetSubtype="2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3" dur="2000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2000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2" presetClass="exit" presetSubtype="2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7" dur="20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8" dur="20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1" dur="20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2" dur="20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2" presetClass="exit" presetSubtype="2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5" dur="20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6" dur="20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2" presetClass="exit" presetSubtype="2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9" dur="20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0" dur="20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2" presetClass="exit" presetSubtype="2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3" dur="2000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4" dur="2000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2" presetClass="exit" presetSubtype="2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7" dur="200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8" dur="200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2" presetClass="exit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1" dur="2000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2" dur="2000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2" presetClass="exit" presetSubtype="2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5" dur="2000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6" dur="2000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2" presetClass="exit" presetSubtype="2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9" dur="20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0" dur="20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2" presetClass="exit" presetSubtype="2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3" dur="20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4" dur="20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2" presetClass="exit" presetSubtype="2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7" dur="20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8" dur="20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2" presetClass="exit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1" dur="200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200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2" presetClass="exit" presetSubtype="2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5" dur="20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6" dur="200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2" presetClass="exit" presetSubtype="2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9" dur="200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0" dur="200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2" presetClass="exit" presetSubtype="2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3" dur="2000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4" dur="2000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2" presetClass="exit" presetSubtype="2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7" dur="2000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8" dur="2000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2" presetClass="exit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1" dur="2000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2" dur="2000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2" presetClass="exit" presetSubtype="2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5" dur="200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6" dur="200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2" presetClass="exit" presetSubtype="2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9" dur="20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0" dur="20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2" presetClass="exit" presetSubtype="2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3" dur="2000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4" dur="2000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2" presetClass="exit" presetSubtype="2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7" dur="200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8" dur="200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2" presetClass="exit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1" dur="2000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2" dur="2000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2" presetClass="exit" presetSubtype="2" fill="hold" grpId="0" nodeType="withEffect">
                                  <p:stCondLst>
                                    <p:cond delay="4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5" dur="2000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6" dur="2000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2" presetClass="exit" presetSubtype="2" fill="hold" grpId="0" nodeType="withEffect">
                                  <p:stCondLst>
                                    <p:cond delay="4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9" dur="200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0" dur="2000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2" presetClass="exit" presetSubtype="2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3" dur="2000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4" dur="2000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2" presetClass="exit" presetSubtype="2" fill="hold" grpId="0" nodeType="withEffect">
                                  <p:stCondLst>
                                    <p:cond delay="4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7" dur="2000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8" dur="2000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2" presetClass="exit" presetSubtype="2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1" dur="2000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2000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2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0" presetClass="exit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8" dur="2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10" presetClass="exit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1" dur="2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10" presetClass="exit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4" dur="2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10" presetClass="exit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7" dur="2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2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3" dur="2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2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10" presetClass="exit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9" dur="2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0" presetClass="exit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2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5" dur="2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10" presetClass="exit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8" dur="2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10" presetClass="exit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1" dur="2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10" presetClass="exit" presetSubtype="0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4" dur="2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7" dur="2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0" dur="2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10" presetClass="exit" presetSubtype="0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3" dur="2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10" presetClass="exit" presetSubtype="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6" dur="2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10" presetClass="exit" presetSubtype="0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9" dur="2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10" presetClass="exit" presetSubtype="0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2" dur="2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5" dur="2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0" presetClass="exit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2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10" presetClass="exit" presetSubtype="0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1" dur="2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10" presetClass="exit" presetSubtype="0" fill="hold" grpId="1" nodeType="withEffect">
                                  <p:stCondLst>
                                    <p:cond delay="2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4" dur="2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10" presetClass="exit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7" dur="2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0" dur="2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10" presetClass="exit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3" dur="2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10" presetClass="exit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6" dur="2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10" presetClass="exit" presetSubtype="0" fill="hold" grpId="1" nodeType="withEffect">
                                  <p:stCondLst>
                                    <p:cond delay="3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9" dur="2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10" presetClass="exit" presetSubtype="0" fill="hold" grpId="1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2" dur="2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5" dur="2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10" presetClass="exit" presetSubtype="0" fill="hold" grpId="1" nodeType="withEffect">
                                  <p:stCondLst>
                                    <p:cond delay="3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8" dur="2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10" presetClass="exit" presetSubtype="0" fill="hold" grpId="1" nodeType="withEffect">
                                  <p:stCondLst>
                                    <p:cond delay="3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1" dur="2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10" presetClass="exit" presetSubtype="0" fill="hold" grpId="1" nodeType="withEffect">
                                  <p:stCondLst>
                                    <p:cond delay="3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4" dur="2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6" presetID="10" presetClass="exit" presetSubtype="0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7" dur="2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0" dur="2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10" presetClass="exit" presetSubtype="0" fill="hold" grpId="1" nodeType="withEffect">
                                  <p:stCondLst>
                                    <p:cond delay="3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3" dur="2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0" presetClass="exit" presetSubtype="0" fill="hold" grpId="1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6" dur="2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8" presetID="10" presetClass="exit" presetSubtype="0" fill="hold" grpId="1" nodeType="withEffect">
                                  <p:stCondLst>
                                    <p:cond delay="4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9" dur="2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10" presetClass="exit" presetSubtype="0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2" dur="2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5" dur="2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0" presetClass="exit" presetSubtype="0" fill="hold" grpId="1" nodeType="withEffect">
                                  <p:stCondLst>
                                    <p:cond delay="4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8" dur="2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10" presetClass="exit" presetSubtype="0" fill="hold" grpId="1" nodeType="withEffect">
                                  <p:stCondLst>
                                    <p:cond delay="4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1" dur="2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10" presetClass="exit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4" dur="2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10" presetClass="exit" presetSubtype="0" fill="hold" grpId="1" nodeType="withEffect">
                                  <p:stCondLst>
                                    <p:cond delay="4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7" dur="2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0" dur="2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2" presetID="2" presetClass="exit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3" dur="2000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4" dur="2000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6" presetID="2" presetClass="exit" presetSubtype="2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7" dur="2000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8" dur="2000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" presetID="2" presetClass="exit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1" dur="2000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2" dur="2000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2" presetClass="exit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5" dur="20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6" dur="2000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8" presetID="2" presetClass="exit" presetSubtype="2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9" dur="20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0" dur="2000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2" presetID="2" presetClass="exit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3" dur="200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4" dur="2000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6" presetID="2" presetClass="exit" presetSubtype="2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7" dur="20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8" dur="20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2" presetClass="exit" presetSubtype="2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1" dur="20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2" dur="20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4" presetID="2" presetClass="exit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5" dur="20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6" dur="20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2" presetClass="exit" presetSubtype="2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9" dur="20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0" dur="20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2" presetClass="exit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3" dur="20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4" dur="20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2" presetClass="exit" presetSubtype="2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7" dur="2000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8" dur="2000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0" presetID="2" presetClass="exit" presetSubtype="2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1" dur="2000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2" dur="2000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2" presetClass="exit" presetSubtype="2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5" dur="2000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6" dur="2000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2" presetClass="exit" presetSubtype="2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9" dur="2000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0" dur="2000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2" presetID="2" presetClass="exit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3" dur="2000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4" dur="2000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6" presetID="2" presetClass="exit" presetSubtype="2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7" dur="2000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8" dur="2000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0" presetID="2" presetClass="exit" presetSubtype="2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1" dur="2000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2" dur="2000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4" presetID="2" presetClass="exit" presetSubtype="2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5" dur="2000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6" dur="2000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8" presetID="2" presetClass="exit" presetSubtype="2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9" dur="200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0" dur="200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2" presetID="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3" dur="2000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4" dur="2000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6" presetID="2" presetClass="exit" presetSubtype="2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7" dur="2000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8" dur="2000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0" presetID="2" presetClass="exit" presetSubtype="2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1" dur="2000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2" dur="2000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4" presetID="2" presetClass="exit" presetSubtype="2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5" dur="200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6" dur="2000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8" presetID="2" presetClass="exit" presetSubtype="2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9" dur="2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0" dur="2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2" presetID="2" presetClass="exit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3" dur="20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4" dur="20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6" presetID="2" presetClass="exit" presetSubtype="2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7" dur="20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8" dur="20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0" presetID="2" presetClass="exit" presetSubtype="2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1" dur="20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2" dur="20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4" presetID="2" presetClass="exit" presetSubtype="2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5" dur="200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6" dur="200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8" presetID="2" presetClass="exit" presetSubtype="2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9" dur="20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0" dur="20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2" presetID="2" presetClass="exit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3" dur="20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4" dur="20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6" presetID="2" presetClass="exit" presetSubtype="2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7" dur="2000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8" dur="2000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0" presetID="2" presetClass="exit" presetSubtype="2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1" dur="2000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2" dur="2000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4" presetID="2" presetClass="exit" presetSubtype="2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5" dur="200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6" dur="200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8" presetID="2" presetClass="exit" presetSubtype="2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9" dur="2000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0" dur="2000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2" presetID="2" presetClass="exit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3" dur="2000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4" dur="2000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6" presetID="2" presetClass="exit" presetSubtype="2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7" dur="200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8" dur="200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0" presetID="2" presetClass="exit" presetSubtype="2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1" dur="2000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2" dur="2000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4" presetID="2" presetClass="exit" presetSubtype="2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5" dur="2000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6" dur="2000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8" presetID="2" presetClass="exit" presetSubtype="2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9" dur="2000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0" dur="2000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2" presetID="2" presetClass="exit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3" dur="2000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4" dur="2000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6" presetID="2" presetClass="exit" presetSubtype="2" fill="hold" grpId="0" nodeType="withEffect">
                                  <p:stCondLst>
                                    <p:cond delay="4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7" dur="200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8" dur="200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0" presetID="2" presetClass="exit" presetSubtype="2" fill="hold" grpId="0" nodeType="withEffect">
                                  <p:stCondLst>
                                    <p:cond delay="4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1" dur="2000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2" dur="2000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4" presetID="2" presetClass="exit" presetSubtype="2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5" dur="2000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6" dur="2000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8" presetID="2" presetClass="exit" presetSubtype="2" fill="hold" grpId="0" nodeType="withEffect">
                                  <p:stCondLst>
                                    <p:cond delay="4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9" dur="2000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0" dur="2000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2" presetID="2" presetClass="exit" presetSubtype="2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3" dur="2000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4" dur="2000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7" dur="2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9" presetID="10" presetClass="exit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0" dur="2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2" presetID="10" presetClass="exit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3" dur="2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5" presetID="10" presetClass="exit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6" dur="2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8" presetID="10" presetClass="exit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9" dur="2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1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2" dur="2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4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5" dur="2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7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8" dur="2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0" presetID="10" presetClass="exit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1" dur="2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3" presetID="10" presetClass="exit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4" dur="2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6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7" dur="2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9" presetID="10" presetClass="exit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0" dur="2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2" presetID="10" presetClass="exit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3" dur="2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5" presetID="10" presetClass="exit" presetSubtype="0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6" dur="2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8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9" dur="2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1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2" dur="2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4" presetID="10" presetClass="exit" presetSubtype="0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5" dur="2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7" presetID="10" presetClass="exit" presetSubtype="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8" dur="2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0" presetID="10" presetClass="exit" presetSubtype="0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1" dur="2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3" presetID="10" presetClass="exit" presetSubtype="0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4" dur="2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6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7" dur="2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9" presetID="10" presetClass="exit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0" dur="2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2" presetID="10" presetClass="exit" presetSubtype="0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3" dur="2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10" presetClass="exit" presetSubtype="0" fill="hold" grpId="1" nodeType="withEffect">
                                  <p:stCondLst>
                                    <p:cond delay="2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6" dur="2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8" presetID="10" presetClass="exit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9" dur="2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1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2" dur="2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4" presetID="10" presetClass="exit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5" dur="2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7" presetID="10" presetClass="exit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8" dur="2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0" presetID="10" presetClass="exit" presetSubtype="0" fill="hold" grpId="1" nodeType="withEffect">
                                  <p:stCondLst>
                                    <p:cond delay="3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1" dur="2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3" presetID="10" presetClass="exit" presetSubtype="0" fill="hold" grpId="1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4" dur="2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6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7" dur="2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9" presetID="10" presetClass="exit" presetSubtype="0" fill="hold" grpId="1" nodeType="withEffect">
                                  <p:stCondLst>
                                    <p:cond delay="3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0" dur="2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2" presetID="10" presetClass="exit" presetSubtype="0" fill="hold" grpId="1" nodeType="withEffect">
                                  <p:stCondLst>
                                    <p:cond delay="3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3" dur="2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0" presetClass="exit" presetSubtype="0" fill="hold" grpId="1" nodeType="withEffect">
                                  <p:stCondLst>
                                    <p:cond delay="3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6" dur="2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8" presetID="10" presetClass="exit" presetSubtype="0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9" dur="2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2" dur="2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4" presetID="10" presetClass="exit" presetSubtype="0" fill="hold" grpId="1" nodeType="withEffect">
                                  <p:stCondLst>
                                    <p:cond delay="3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5" dur="2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7" presetID="10" presetClass="exit" presetSubtype="0" fill="hold" grpId="1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8" dur="2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0" presetID="10" presetClass="exit" presetSubtype="0" fill="hold" grpId="1" nodeType="withEffect">
                                  <p:stCondLst>
                                    <p:cond delay="4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1" dur="2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10" presetClass="exit" presetSubtype="0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4" dur="2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6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7" dur="2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9" presetID="10" presetClass="exit" presetSubtype="0" fill="hold" grpId="1" nodeType="withEffect">
                                  <p:stCondLst>
                                    <p:cond delay="4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0" dur="2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2" presetID="10" presetClass="exit" presetSubtype="0" fill="hold" grpId="1" nodeType="withEffect">
                                  <p:stCondLst>
                                    <p:cond delay="4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3" dur="2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5" presetID="10" presetClass="exit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6" dur="2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8" presetID="10" presetClass="exit" presetSubtype="0" fill="hold" grpId="1" nodeType="withEffect">
                                  <p:stCondLst>
                                    <p:cond delay="4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9" dur="2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2" dur="2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4" presetID="2" presetClass="exit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5" dur="20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6" dur="2000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presetID="2" presetClass="exit" presetSubtype="2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9" dur="2000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0" dur="2000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2" presetID="2" presetClass="exit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3" dur="2000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4" dur="2000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6" presetID="2" presetClass="exit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7" dur="20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8" dur="20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0" presetID="2" presetClass="exit" presetSubtype="2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1" dur="2000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2" dur="2000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4" presetID="2" presetClass="exit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5" dur="20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6" dur="20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8" presetID="2" presetClass="exit" presetSubtype="2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9" dur="20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0" dur="20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2" presetID="2" presetClass="exit" presetSubtype="2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3" dur="2000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4" dur="2000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6" presetID="2" presetClass="exit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7" dur="2000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8" dur="2000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0" presetID="2" presetClass="exit" presetSubtype="2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1" dur="2000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2" dur="2000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4" presetID="2" presetClass="exit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5" dur="2000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6" dur="2000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8" presetID="2" presetClass="exit" presetSubtype="2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9" dur="2000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0" dur="2000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2" presetID="2" presetClass="exit" presetSubtype="2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3" dur="2000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4" dur="2000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6" presetID="2" presetClass="exit" presetSubtype="2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7" dur="2000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8" dur="2000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0" presetID="2" presetClass="exit" presetSubtype="2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1" dur="2000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2" dur="2000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4" presetID="2" presetClass="exit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5" dur="2000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6" dur="2000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8" presetID="2" presetClass="exit" presetSubtype="2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9" dur="2000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0" dur="2000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2" presetID="2" presetClass="exit" presetSubtype="2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3" dur="2000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4" dur="2000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6" presetID="2" presetClass="exit" presetSubtype="2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7" dur="2000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8" dur="2000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0" presetID="2" presetClass="exit" presetSubtype="2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1" dur="200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2" dur="200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4" presetID="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5" dur="200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6" dur="2000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8" presetID="2" presetClass="exit" presetSubtype="2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9" dur="2000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0" dur="2000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2" presetID="2" presetClass="exit" presetSubtype="2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3" dur="2000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4" dur="2000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6" presetID="2" presetClass="exit" presetSubtype="2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7" dur="2000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8" dur="2000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0" presetID="2" presetClass="exit" presetSubtype="2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1" dur="2000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2" dur="2000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4" presetID="2" presetClass="exit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5" dur="2000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6" dur="2000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8" presetID="2" presetClass="exit" presetSubtype="2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9" dur="2000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0" dur="2000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2" presetID="2" presetClass="exit" presetSubtype="2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3" dur="2000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4" dur="2000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6" presetID="2" presetClass="exit" presetSubtype="2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7" dur="2000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8" dur="2000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0" presetID="2" presetClass="exit" presetSubtype="2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1" dur="2000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2" dur="2000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4" presetID="2" presetClass="exit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5" dur="2000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6" dur="2000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8" presetID="2" presetClass="exit" presetSubtype="2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9" dur="2000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0" dur="2000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2" presetID="2" presetClass="exit" presetSubtype="2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3" dur="2000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4" dur="2000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6" presetID="2" presetClass="exit" presetSubtype="2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7" dur="2000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8" dur="2000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0" presetID="2" presetClass="exit" presetSubtype="2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1" dur="2000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2" dur="2000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4" presetID="2" presetClass="exit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5" dur="2000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6" dur="2000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8" presetID="2" presetClass="exit" presetSubtype="2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9" dur="2000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0" dur="2000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2" presetID="2" presetClass="exit" presetSubtype="2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3" dur="2000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4" dur="2000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6" presetID="2" presetClass="exit" presetSubtype="2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7" dur="2000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8" dur="2000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0" presetID="2" presetClass="exit" presetSubtype="2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1" dur="20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2" dur="20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4" presetID="2" presetClass="exit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5" dur="2000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6" dur="2000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8" presetID="2" presetClass="exit" presetSubtype="2" fill="hold" grpId="0" nodeType="withEffect">
                                  <p:stCondLst>
                                    <p:cond delay="4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9" dur="2000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0" dur="2000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2" presetID="2" presetClass="exit" presetSubtype="2" fill="hold" grpId="0" nodeType="withEffect">
                                  <p:stCondLst>
                                    <p:cond delay="4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3" dur="2000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4" dur="2000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6" presetID="2" presetClass="exit" presetSubtype="2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7" dur="2000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8" dur="2000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0" presetID="2" presetClass="exit" presetSubtype="2" fill="hold" grpId="0" nodeType="withEffect">
                                  <p:stCondLst>
                                    <p:cond delay="4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1" dur="2000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2" dur="2000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4" presetID="2" presetClass="exit" presetSubtype="2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5" dur="2000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6" dur="2000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9" dur="2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1" presetID="10" presetClass="exit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2" dur="20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4" presetID="10" presetClass="exit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5" dur="20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7" presetID="10" presetClass="exit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8" dur="2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0" presetID="10" presetClass="exit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1" dur="20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3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4" dur="2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6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7" dur="20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9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0" dur="2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2" presetID="10" presetClass="exit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3" dur="20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5" presetID="10" presetClass="exit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6" dur="2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9" dur="2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1" presetID="10" presetClass="exit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2" dur="20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4" presetID="10" presetClass="exit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5" dur="2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7" presetID="10" presetClass="exit" presetSubtype="0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8" dur="2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0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1" dur="2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3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4" dur="2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6" presetID="10" presetClass="exit" presetSubtype="0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7" dur="2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9" presetID="10" presetClass="exit" presetSubtype="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0" dur="20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2" presetID="10" presetClass="exit" presetSubtype="0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3" dur="20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5" presetID="10" presetClass="exit" presetSubtype="0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6" dur="20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8" presetID="10" presetClass="exit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9" dur="20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1" presetID="10" presetClass="exit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2" dur="2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4" presetID="10" presetClass="exit" presetSubtype="0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5" dur="2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7" presetID="10" presetClass="exit" presetSubtype="0" fill="hold" grpId="1" nodeType="withEffect">
                                  <p:stCondLst>
                                    <p:cond delay="2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8" dur="20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0" presetID="10" presetClass="exit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1" dur="2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3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4" dur="2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6" presetID="10" presetClass="exit" presetSubtype="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7" dur="2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9" presetID="10" presetClass="exit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0" dur="2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2" presetID="10" presetClass="exit" presetSubtype="0" fill="hold" grpId="1" nodeType="withEffect">
                                  <p:stCondLst>
                                    <p:cond delay="3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3" dur="2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5" presetID="10" presetClass="exit" presetSubtype="0" fill="hold" grpId="1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6" dur="2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8" presetID="10" presetClass="exit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9" dur="20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1" presetID="10" presetClass="exit" presetSubtype="0" fill="hold" grpId="1" nodeType="withEffect">
                                  <p:stCondLst>
                                    <p:cond delay="3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2" dur="2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4" presetID="10" presetClass="exit" presetSubtype="0" fill="hold" grpId="1" nodeType="withEffect">
                                  <p:stCondLst>
                                    <p:cond delay="3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5" dur="2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7" presetID="10" presetClass="exit" presetSubtype="0" fill="hold" grpId="1" nodeType="withEffect">
                                  <p:stCondLst>
                                    <p:cond delay="3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8" dur="2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0" presetID="10" presetClass="exit" presetSubtype="0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1" dur="20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3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4" dur="2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6" presetID="10" presetClass="exit" presetSubtype="0" fill="hold" grpId="1" nodeType="withEffect">
                                  <p:stCondLst>
                                    <p:cond delay="3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7" dur="2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9" presetID="10" presetClass="exit" presetSubtype="0" fill="hold" grpId="1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0" dur="20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2" presetID="10" presetClass="exit" presetSubtype="0" fill="hold" grpId="1" nodeType="withEffect">
                                  <p:stCondLst>
                                    <p:cond delay="4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3" dur="2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5" presetID="10" presetClass="exit" presetSubtype="0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6" dur="2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8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9" dur="20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1" presetID="10" presetClass="exit" presetSubtype="0" fill="hold" grpId="1" nodeType="withEffect">
                                  <p:stCondLst>
                                    <p:cond delay="4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2" dur="20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4" presetID="10" presetClass="exit" presetSubtype="0" fill="hold" grpId="1" nodeType="withEffect">
                                  <p:stCondLst>
                                    <p:cond delay="4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5" dur="20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7" presetID="10" presetClass="exit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8" dur="20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0" presetID="10" presetClass="exit" presetSubtype="0" fill="hold" grpId="1" nodeType="withEffect">
                                  <p:stCondLst>
                                    <p:cond delay="4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1" dur="20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3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4" dur="2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8" dur="6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1" dur="6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4" dur="6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5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96" dur="625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6249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8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99" dur="625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0" dur="1" fill="hold">
                                          <p:stCondLst>
                                            <p:cond delay="6249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1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02" dur="625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3" dur="1" fill="hold">
                                          <p:stCondLst>
                                            <p:cond delay="6249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" grpId="0" animBg="1"/>
      <p:bldP spid="421" grpId="1" animBg="1"/>
      <p:bldP spid="421" grpId="2" animBg="1"/>
      <p:bldP spid="422" grpId="0" animBg="1"/>
      <p:bldP spid="422" grpId="1" animBg="1"/>
      <p:bldP spid="422" grpId="2" animBg="1"/>
      <p:bldP spid="423" grpId="0" animBg="1"/>
      <p:bldP spid="423" grpId="1" animBg="1"/>
      <p:bldP spid="423" grpId="2" animBg="1"/>
      <p:bldP spid="424" grpId="0" animBg="1"/>
      <p:bldP spid="424" grpId="1" animBg="1"/>
      <p:bldP spid="424" grpId="2" animBg="1"/>
      <p:bldP spid="425" grpId="0" animBg="1"/>
      <p:bldP spid="425" grpId="1" animBg="1"/>
      <p:bldP spid="425" grpId="2" animBg="1"/>
      <p:bldP spid="426" grpId="0" animBg="1"/>
      <p:bldP spid="426" grpId="1" animBg="1"/>
      <p:bldP spid="426" grpId="2" animBg="1"/>
      <p:bldP spid="427" grpId="0" animBg="1"/>
      <p:bldP spid="427" grpId="1" animBg="1"/>
      <p:bldP spid="427" grpId="2" animBg="1"/>
      <p:bldP spid="428" grpId="0" animBg="1"/>
      <p:bldP spid="428" grpId="1" animBg="1"/>
      <p:bldP spid="428" grpId="2" animBg="1"/>
      <p:bldP spid="429" grpId="0" animBg="1"/>
      <p:bldP spid="429" grpId="1" animBg="1"/>
      <p:bldP spid="429" grpId="2" animBg="1"/>
      <p:bldP spid="430" grpId="0" animBg="1"/>
      <p:bldP spid="430" grpId="1" animBg="1"/>
      <p:bldP spid="430" grpId="2" animBg="1"/>
      <p:bldP spid="431" grpId="0" animBg="1"/>
      <p:bldP spid="431" grpId="1" animBg="1"/>
      <p:bldP spid="431" grpId="2" animBg="1"/>
      <p:bldP spid="432" grpId="0" animBg="1"/>
      <p:bldP spid="432" grpId="1" animBg="1"/>
      <p:bldP spid="432" grpId="2" animBg="1"/>
      <p:bldP spid="433" grpId="0" animBg="1"/>
      <p:bldP spid="433" grpId="1" animBg="1"/>
      <p:bldP spid="433" grpId="2" animBg="1"/>
      <p:bldP spid="434" grpId="0" animBg="1"/>
      <p:bldP spid="434" grpId="1" animBg="1"/>
      <p:bldP spid="434" grpId="2" animBg="1"/>
      <p:bldP spid="435" grpId="0" animBg="1"/>
      <p:bldP spid="435" grpId="1" animBg="1"/>
      <p:bldP spid="435" grpId="2" animBg="1"/>
      <p:bldP spid="436" grpId="0" animBg="1"/>
      <p:bldP spid="436" grpId="1" animBg="1"/>
      <p:bldP spid="436" grpId="2" animBg="1"/>
      <p:bldP spid="437" grpId="0" animBg="1"/>
      <p:bldP spid="437" grpId="1" animBg="1"/>
      <p:bldP spid="437" grpId="2" animBg="1"/>
      <p:bldP spid="438" grpId="0" animBg="1"/>
      <p:bldP spid="438" grpId="1" animBg="1"/>
      <p:bldP spid="438" grpId="2" animBg="1"/>
      <p:bldP spid="439" grpId="0" animBg="1"/>
      <p:bldP spid="439" grpId="1" animBg="1"/>
      <p:bldP spid="439" grpId="2" animBg="1"/>
      <p:bldP spid="440" grpId="0" animBg="1"/>
      <p:bldP spid="440" grpId="1" animBg="1"/>
      <p:bldP spid="440" grpId="2" animBg="1"/>
      <p:bldP spid="441" grpId="0" animBg="1"/>
      <p:bldP spid="441" grpId="1" animBg="1"/>
      <p:bldP spid="441" grpId="2" animBg="1"/>
      <p:bldP spid="442" grpId="0" animBg="1"/>
      <p:bldP spid="442" grpId="1" animBg="1"/>
      <p:bldP spid="442" grpId="2" animBg="1"/>
      <p:bldP spid="443" grpId="0" animBg="1"/>
      <p:bldP spid="443" grpId="1" animBg="1"/>
      <p:bldP spid="443" grpId="2" animBg="1"/>
      <p:bldP spid="444" grpId="0" animBg="1"/>
      <p:bldP spid="444" grpId="1" animBg="1"/>
      <p:bldP spid="444" grpId="2" animBg="1"/>
      <p:bldP spid="445" grpId="0" animBg="1"/>
      <p:bldP spid="445" grpId="1" animBg="1"/>
      <p:bldP spid="445" grpId="2" animBg="1"/>
      <p:bldP spid="446" grpId="0" animBg="1"/>
      <p:bldP spid="446" grpId="1" animBg="1"/>
      <p:bldP spid="446" grpId="2" animBg="1"/>
      <p:bldP spid="447" grpId="0" animBg="1"/>
      <p:bldP spid="447" grpId="1" animBg="1"/>
      <p:bldP spid="447" grpId="2" animBg="1"/>
      <p:bldP spid="448" grpId="0" animBg="1"/>
      <p:bldP spid="448" grpId="1" animBg="1"/>
      <p:bldP spid="448" grpId="2" animBg="1"/>
      <p:bldP spid="449" grpId="0" animBg="1"/>
      <p:bldP spid="449" grpId="1" animBg="1"/>
      <p:bldP spid="449" grpId="2" animBg="1"/>
      <p:bldP spid="450" grpId="0" animBg="1"/>
      <p:bldP spid="450" grpId="1" animBg="1"/>
      <p:bldP spid="450" grpId="2" animBg="1"/>
      <p:bldP spid="451" grpId="0" animBg="1"/>
      <p:bldP spid="451" grpId="1" animBg="1"/>
      <p:bldP spid="451" grpId="2" animBg="1"/>
      <p:bldP spid="452" grpId="0" animBg="1"/>
      <p:bldP spid="452" grpId="1" animBg="1"/>
      <p:bldP spid="452" grpId="2" animBg="1"/>
      <p:bldP spid="453" grpId="0" animBg="1"/>
      <p:bldP spid="453" grpId="1" animBg="1"/>
      <p:bldP spid="453" grpId="2" animBg="1"/>
      <p:bldP spid="454" grpId="0" animBg="1"/>
      <p:bldP spid="454" grpId="1" animBg="1"/>
      <p:bldP spid="454" grpId="2" animBg="1"/>
      <p:bldP spid="455" grpId="0" animBg="1"/>
      <p:bldP spid="455" grpId="1" animBg="1"/>
      <p:bldP spid="455" grpId="2" animBg="1"/>
      <p:bldP spid="456" grpId="0" animBg="1"/>
      <p:bldP spid="456" grpId="1" animBg="1"/>
      <p:bldP spid="456" grpId="2" animBg="1"/>
      <p:bldP spid="457" grpId="0" animBg="1"/>
      <p:bldP spid="457" grpId="1" animBg="1"/>
      <p:bldP spid="457" grpId="2" animBg="1"/>
      <p:bldP spid="458" grpId="0" animBg="1"/>
      <p:bldP spid="458" grpId="1" animBg="1"/>
      <p:bldP spid="458" grpId="2" animBg="1"/>
      <p:bldP spid="459" grpId="0" animBg="1"/>
      <p:bldP spid="459" grpId="1" animBg="1"/>
      <p:bldP spid="459" grpId="2" animBg="1"/>
      <p:bldP spid="460" grpId="0" animBg="1"/>
      <p:bldP spid="460" grpId="1" animBg="1"/>
      <p:bldP spid="460" grpId="2" animBg="1"/>
      <p:bldP spid="461" grpId="0" animBg="1"/>
      <p:bldP spid="461" grpId="1" animBg="1"/>
      <p:bldP spid="461" grpId="2" animBg="1"/>
      <p:bldP spid="462" grpId="0" animBg="1"/>
      <p:bldP spid="462" grpId="1" animBg="1"/>
      <p:bldP spid="462" grpId="2" animBg="1"/>
      <p:bldP spid="463" grpId="0" animBg="1"/>
      <p:bldP spid="463" grpId="1" animBg="1"/>
      <p:bldP spid="463" grpId="2" animBg="1"/>
      <p:bldP spid="464" grpId="0" animBg="1"/>
      <p:bldP spid="464" grpId="1" animBg="1"/>
      <p:bldP spid="464" grpId="2" animBg="1"/>
      <p:bldP spid="465" grpId="0" animBg="1"/>
      <p:bldP spid="465" grpId="1" animBg="1"/>
      <p:bldP spid="465" grpId="2" animBg="1"/>
      <p:bldP spid="466" grpId="0" animBg="1"/>
      <p:bldP spid="466" grpId="1" animBg="1"/>
      <p:bldP spid="466" grpId="2" animBg="1"/>
      <p:bldP spid="329" grpId="0" animBg="1"/>
      <p:bldP spid="329" grpId="1" animBg="1"/>
      <p:bldP spid="329" grpId="2" animBg="1"/>
      <p:bldP spid="330" grpId="0" animBg="1"/>
      <p:bldP spid="330" grpId="1" animBg="1"/>
      <p:bldP spid="330" grpId="2" animBg="1"/>
      <p:bldP spid="331" grpId="0" animBg="1"/>
      <p:bldP spid="331" grpId="1" animBg="1"/>
      <p:bldP spid="331" grpId="2" animBg="1"/>
      <p:bldP spid="332" grpId="0" animBg="1"/>
      <p:bldP spid="332" grpId="1" animBg="1"/>
      <p:bldP spid="332" grpId="2" animBg="1"/>
      <p:bldP spid="333" grpId="0" animBg="1"/>
      <p:bldP spid="333" grpId="1" animBg="1"/>
      <p:bldP spid="333" grpId="2" animBg="1"/>
      <p:bldP spid="334" grpId="0" animBg="1"/>
      <p:bldP spid="334" grpId="1" animBg="1"/>
      <p:bldP spid="334" grpId="2" animBg="1"/>
      <p:bldP spid="335" grpId="0" animBg="1"/>
      <p:bldP spid="335" grpId="1" animBg="1"/>
      <p:bldP spid="335" grpId="2" animBg="1"/>
      <p:bldP spid="336" grpId="0" animBg="1"/>
      <p:bldP spid="336" grpId="1" animBg="1"/>
      <p:bldP spid="336" grpId="2" animBg="1"/>
      <p:bldP spid="337" grpId="0" animBg="1"/>
      <p:bldP spid="337" grpId="1" animBg="1"/>
      <p:bldP spid="337" grpId="2" animBg="1"/>
      <p:bldP spid="338" grpId="0" animBg="1"/>
      <p:bldP spid="338" grpId="1" animBg="1"/>
      <p:bldP spid="338" grpId="2" animBg="1"/>
      <p:bldP spid="339" grpId="0" animBg="1"/>
      <p:bldP spid="339" grpId="1" animBg="1"/>
      <p:bldP spid="339" grpId="2" animBg="1"/>
      <p:bldP spid="340" grpId="0" animBg="1"/>
      <p:bldP spid="340" grpId="1" animBg="1"/>
      <p:bldP spid="340" grpId="2" animBg="1"/>
      <p:bldP spid="341" grpId="0" animBg="1"/>
      <p:bldP spid="341" grpId="1" animBg="1"/>
      <p:bldP spid="341" grpId="2" animBg="1"/>
      <p:bldP spid="342" grpId="0" animBg="1"/>
      <p:bldP spid="342" grpId="1" animBg="1"/>
      <p:bldP spid="342" grpId="2" animBg="1"/>
      <p:bldP spid="343" grpId="0" animBg="1"/>
      <p:bldP spid="343" grpId="1" animBg="1"/>
      <p:bldP spid="343" grpId="2" animBg="1"/>
      <p:bldP spid="344" grpId="0" animBg="1"/>
      <p:bldP spid="344" grpId="1" animBg="1"/>
      <p:bldP spid="344" grpId="2" animBg="1"/>
      <p:bldP spid="345" grpId="0" animBg="1"/>
      <p:bldP spid="345" grpId="1" animBg="1"/>
      <p:bldP spid="345" grpId="2" animBg="1"/>
      <p:bldP spid="346" grpId="0" animBg="1"/>
      <p:bldP spid="346" grpId="1" animBg="1"/>
      <p:bldP spid="346" grpId="2" animBg="1"/>
      <p:bldP spid="347" grpId="0" animBg="1"/>
      <p:bldP spid="347" grpId="1" animBg="1"/>
      <p:bldP spid="347" grpId="2" animBg="1"/>
      <p:bldP spid="348" grpId="0" animBg="1"/>
      <p:bldP spid="348" grpId="1" animBg="1"/>
      <p:bldP spid="348" grpId="2" animBg="1"/>
      <p:bldP spid="349" grpId="0" animBg="1"/>
      <p:bldP spid="349" grpId="1" animBg="1"/>
      <p:bldP spid="349" grpId="2" animBg="1"/>
      <p:bldP spid="350" grpId="0" animBg="1"/>
      <p:bldP spid="350" grpId="1" animBg="1"/>
      <p:bldP spid="350" grpId="2" animBg="1"/>
      <p:bldP spid="351" grpId="0" animBg="1"/>
      <p:bldP spid="351" grpId="1" animBg="1"/>
      <p:bldP spid="351" grpId="2" animBg="1"/>
      <p:bldP spid="352" grpId="0" animBg="1"/>
      <p:bldP spid="352" grpId="1" animBg="1"/>
      <p:bldP spid="352" grpId="2" animBg="1"/>
      <p:bldP spid="353" grpId="0" animBg="1"/>
      <p:bldP spid="353" grpId="1" animBg="1"/>
      <p:bldP spid="353" grpId="2" animBg="1"/>
      <p:bldP spid="354" grpId="0" animBg="1"/>
      <p:bldP spid="354" grpId="1" animBg="1"/>
      <p:bldP spid="354" grpId="2" animBg="1"/>
      <p:bldP spid="355" grpId="0" animBg="1"/>
      <p:bldP spid="355" grpId="1" animBg="1"/>
      <p:bldP spid="355" grpId="2" animBg="1"/>
      <p:bldP spid="356" grpId="0" animBg="1"/>
      <p:bldP spid="356" grpId="1" animBg="1"/>
      <p:bldP spid="356" grpId="2" animBg="1"/>
      <p:bldP spid="357" grpId="0" animBg="1"/>
      <p:bldP spid="357" grpId="1" animBg="1"/>
      <p:bldP spid="357" grpId="2" animBg="1"/>
      <p:bldP spid="358" grpId="0" animBg="1"/>
      <p:bldP spid="358" grpId="1" animBg="1"/>
      <p:bldP spid="358" grpId="2" animBg="1"/>
      <p:bldP spid="359" grpId="0" animBg="1"/>
      <p:bldP spid="359" grpId="1" animBg="1"/>
      <p:bldP spid="359" grpId="2" animBg="1"/>
      <p:bldP spid="360" grpId="0" animBg="1"/>
      <p:bldP spid="360" grpId="1" animBg="1"/>
      <p:bldP spid="360" grpId="2" animBg="1"/>
      <p:bldP spid="361" grpId="0" animBg="1"/>
      <p:bldP spid="361" grpId="1" animBg="1"/>
      <p:bldP spid="361" grpId="2" animBg="1"/>
      <p:bldP spid="362" grpId="0" animBg="1"/>
      <p:bldP spid="362" grpId="1" animBg="1"/>
      <p:bldP spid="362" grpId="2" animBg="1"/>
      <p:bldP spid="363" grpId="0" animBg="1"/>
      <p:bldP spid="363" grpId="1" animBg="1"/>
      <p:bldP spid="363" grpId="2" animBg="1"/>
      <p:bldP spid="364" grpId="0" animBg="1"/>
      <p:bldP spid="364" grpId="1" animBg="1"/>
      <p:bldP spid="364" grpId="2" animBg="1"/>
      <p:bldP spid="365" grpId="0" animBg="1"/>
      <p:bldP spid="365" grpId="1" animBg="1"/>
      <p:bldP spid="365" grpId="2" animBg="1"/>
      <p:bldP spid="366" grpId="0" animBg="1"/>
      <p:bldP spid="366" grpId="1" animBg="1"/>
      <p:bldP spid="366" grpId="2" animBg="1"/>
      <p:bldP spid="367" grpId="0" animBg="1"/>
      <p:bldP spid="367" grpId="1" animBg="1"/>
      <p:bldP spid="367" grpId="2" animBg="1"/>
      <p:bldP spid="368" grpId="0" animBg="1"/>
      <p:bldP spid="368" grpId="1" animBg="1"/>
      <p:bldP spid="368" grpId="2" animBg="1"/>
      <p:bldP spid="369" grpId="0" animBg="1"/>
      <p:bldP spid="369" grpId="1" animBg="1"/>
      <p:bldP spid="369" grpId="2" animBg="1"/>
      <p:bldP spid="370" grpId="0" animBg="1"/>
      <p:bldP spid="370" grpId="1" animBg="1"/>
      <p:bldP spid="370" grpId="2" animBg="1"/>
      <p:bldP spid="371" grpId="0" animBg="1"/>
      <p:bldP spid="371" grpId="1" animBg="1"/>
      <p:bldP spid="371" grpId="2" animBg="1"/>
      <p:bldP spid="372" grpId="0" animBg="1"/>
      <p:bldP spid="372" grpId="1" animBg="1"/>
      <p:bldP spid="372" grpId="2" animBg="1"/>
      <p:bldP spid="373" grpId="0" animBg="1"/>
      <p:bldP spid="373" grpId="1" animBg="1"/>
      <p:bldP spid="373" grpId="2" animBg="1"/>
      <p:bldP spid="374" grpId="0" animBg="1"/>
      <p:bldP spid="374" grpId="1" animBg="1"/>
      <p:bldP spid="374" grpId="2" animBg="1"/>
      <p:bldP spid="283" grpId="0" animBg="1"/>
      <p:bldP spid="283" grpId="1" animBg="1"/>
      <p:bldP spid="283" grpId="2" animBg="1"/>
      <p:bldP spid="284" grpId="0" animBg="1"/>
      <p:bldP spid="284" grpId="1" animBg="1"/>
      <p:bldP spid="284" grpId="2" animBg="1"/>
      <p:bldP spid="285" grpId="0" animBg="1"/>
      <p:bldP spid="285" grpId="1" animBg="1"/>
      <p:bldP spid="285" grpId="2" animBg="1"/>
      <p:bldP spid="286" grpId="0" animBg="1"/>
      <p:bldP spid="286" grpId="1" animBg="1"/>
      <p:bldP spid="286" grpId="2" animBg="1"/>
      <p:bldP spid="287" grpId="0" animBg="1"/>
      <p:bldP spid="287" grpId="1" animBg="1"/>
      <p:bldP spid="287" grpId="2" animBg="1"/>
      <p:bldP spid="288" grpId="0" animBg="1"/>
      <p:bldP spid="288" grpId="1" animBg="1"/>
      <p:bldP spid="288" grpId="2" animBg="1"/>
      <p:bldP spid="289" grpId="0" animBg="1"/>
      <p:bldP spid="289" grpId="1" animBg="1"/>
      <p:bldP spid="289" grpId="2" animBg="1"/>
      <p:bldP spid="290" grpId="0" animBg="1"/>
      <p:bldP spid="290" grpId="1" animBg="1"/>
      <p:bldP spid="290" grpId="2" animBg="1"/>
      <p:bldP spid="291" grpId="0" animBg="1"/>
      <p:bldP spid="291" grpId="1" animBg="1"/>
      <p:bldP spid="291" grpId="2" animBg="1"/>
      <p:bldP spid="292" grpId="0" animBg="1"/>
      <p:bldP spid="292" grpId="1" animBg="1"/>
      <p:bldP spid="292" grpId="2" animBg="1"/>
      <p:bldP spid="293" grpId="0" animBg="1"/>
      <p:bldP spid="293" grpId="1" animBg="1"/>
      <p:bldP spid="293" grpId="2" animBg="1"/>
      <p:bldP spid="294" grpId="0" animBg="1"/>
      <p:bldP spid="294" grpId="1" animBg="1"/>
      <p:bldP spid="294" grpId="2" animBg="1"/>
      <p:bldP spid="295" grpId="0" animBg="1"/>
      <p:bldP spid="295" grpId="1" animBg="1"/>
      <p:bldP spid="295" grpId="2" animBg="1"/>
      <p:bldP spid="296" grpId="0" animBg="1"/>
      <p:bldP spid="296" grpId="1" animBg="1"/>
      <p:bldP spid="296" grpId="2" animBg="1"/>
      <p:bldP spid="297" grpId="0" animBg="1"/>
      <p:bldP spid="297" grpId="1" animBg="1"/>
      <p:bldP spid="297" grpId="2" animBg="1"/>
      <p:bldP spid="298" grpId="0" animBg="1"/>
      <p:bldP spid="298" grpId="1" animBg="1"/>
      <p:bldP spid="298" grpId="2" animBg="1"/>
      <p:bldP spid="299" grpId="0" animBg="1"/>
      <p:bldP spid="299" grpId="1" animBg="1"/>
      <p:bldP spid="299" grpId="2" animBg="1"/>
      <p:bldP spid="300" grpId="0" animBg="1"/>
      <p:bldP spid="300" grpId="1" animBg="1"/>
      <p:bldP spid="300" grpId="2" animBg="1"/>
      <p:bldP spid="301" grpId="0" animBg="1"/>
      <p:bldP spid="301" grpId="1" animBg="1"/>
      <p:bldP spid="301" grpId="2" animBg="1"/>
      <p:bldP spid="302" grpId="0" animBg="1"/>
      <p:bldP spid="302" grpId="1" animBg="1"/>
      <p:bldP spid="302" grpId="2" animBg="1"/>
      <p:bldP spid="303" grpId="0" animBg="1"/>
      <p:bldP spid="303" grpId="1" animBg="1"/>
      <p:bldP spid="303" grpId="2" animBg="1"/>
      <p:bldP spid="304" grpId="0" animBg="1"/>
      <p:bldP spid="304" grpId="1" animBg="1"/>
      <p:bldP spid="304" grpId="2" animBg="1"/>
      <p:bldP spid="305" grpId="0" animBg="1"/>
      <p:bldP spid="305" grpId="1" animBg="1"/>
      <p:bldP spid="305" grpId="2" animBg="1"/>
      <p:bldP spid="306" grpId="0" animBg="1"/>
      <p:bldP spid="306" grpId="1" animBg="1"/>
      <p:bldP spid="306" grpId="2" animBg="1"/>
      <p:bldP spid="307" grpId="0" animBg="1"/>
      <p:bldP spid="307" grpId="1" animBg="1"/>
      <p:bldP spid="307" grpId="2" animBg="1"/>
      <p:bldP spid="308" grpId="0" animBg="1"/>
      <p:bldP spid="308" grpId="1" animBg="1"/>
      <p:bldP spid="308" grpId="2" animBg="1"/>
      <p:bldP spid="309" grpId="0" animBg="1"/>
      <p:bldP spid="309" grpId="1" animBg="1"/>
      <p:bldP spid="309" grpId="2" animBg="1"/>
      <p:bldP spid="310" grpId="0" animBg="1"/>
      <p:bldP spid="310" grpId="1" animBg="1"/>
      <p:bldP spid="310" grpId="2" animBg="1"/>
      <p:bldP spid="311" grpId="0" animBg="1"/>
      <p:bldP spid="311" grpId="1" animBg="1"/>
      <p:bldP spid="311" grpId="2" animBg="1"/>
      <p:bldP spid="312" grpId="0" animBg="1"/>
      <p:bldP spid="312" grpId="1" animBg="1"/>
      <p:bldP spid="312" grpId="2" animBg="1"/>
      <p:bldP spid="313" grpId="0" animBg="1"/>
      <p:bldP spid="313" grpId="1" animBg="1"/>
      <p:bldP spid="313" grpId="2" animBg="1"/>
      <p:bldP spid="314" grpId="0" animBg="1"/>
      <p:bldP spid="314" grpId="1" animBg="1"/>
      <p:bldP spid="314" grpId="2" animBg="1"/>
      <p:bldP spid="315" grpId="0" animBg="1"/>
      <p:bldP spid="315" grpId="1" animBg="1"/>
      <p:bldP spid="315" grpId="2" animBg="1"/>
      <p:bldP spid="316" grpId="0" animBg="1"/>
      <p:bldP spid="316" grpId="1" animBg="1"/>
      <p:bldP spid="316" grpId="2" animBg="1"/>
      <p:bldP spid="317" grpId="0" animBg="1"/>
      <p:bldP spid="317" grpId="1" animBg="1"/>
      <p:bldP spid="317" grpId="2" animBg="1"/>
      <p:bldP spid="318" grpId="0" animBg="1"/>
      <p:bldP spid="318" grpId="1" animBg="1"/>
      <p:bldP spid="318" grpId="2" animBg="1"/>
      <p:bldP spid="319" grpId="0" animBg="1"/>
      <p:bldP spid="319" grpId="1" animBg="1"/>
      <p:bldP spid="319" grpId="2" animBg="1"/>
      <p:bldP spid="320" grpId="0" animBg="1"/>
      <p:bldP spid="320" grpId="1" animBg="1"/>
      <p:bldP spid="320" grpId="2" animBg="1"/>
      <p:bldP spid="321" grpId="0" animBg="1"/>
      <p:bldP spid="321" grpId="1" animBg="1"/>
      <p:bldP spid="321" grpId="2" animBg="1"/>
      <p:bldP spid="322" grpId="0" animBg="1"/>
      <p:bldP spid="322" grpId="1" animBg="1"/>
      <p:bldP spid="322" grpId="2" animBg="1"/>
      <p:bldP spid="323" grpId="0" animBg="1"/>
      <p:bldP spid="323" grpId="1" animBg="1"/>
      <p:bldP spid="323" grpId="2" animBg="1"/>
      <p:bldP spid="324" grpId="0" animBg="1"/>
      <p:bldP spid="324" grpId="1" animBg="1"/>
      <p:bldP spid="324" grpId="2" animBg="1"/>
      <p:bldP spid="325" grpId="0" animBg="1"/>
      <p:bldP spid="325" grpId="1" animBg="1"/>
      <p:bldP spid="325" grpId="2" animBg="1"/>
      <p:bldP spid="326" grpId="0" animBg="1"/>
      <p:bldP spid="326" grpId="1" animBg="1"/>
      <p:bldP spid="326" grpId="2" animBg="1"/>
      <p:bldP spid="327" grpId="0" animBg="1"/>
      <p:bldP spid="327" grpId="1" animBg="1"/>
      <p:bldP spid="327" grpId="2" animBg="1"/>
      <p:bldP spid="328" grpId="0" animBg="1"/>
      <p:bldP spid="328" grpId="1" animBg="1"/>
      <p:bldP spid="328" grpId="2" animBg="1"/>
      <p:bldP spid="170" grpId="0" animBg="1"/>
      <p:bldP spid="170" grpId="1" animBg="1"/>
      <p:bldP spid="171" grpId="0" animBg="1"/>
      <p:bldP spid="467" grpId="0"/>
      <p:bldP spid="467" grpId="1"/>
      <p:bldP spid="468" grpId="0"/>
      <p:bldP spid="468" grpId="1"/>
      <p:bldP spid="469" grpId="0"/>
      <p:bldP spid="469" grpId="1"/>
      <p:bldP spid="14" grpId="0"/>
      <p:bldP spid="280" grpId="0"/>
      <p:bldP spid="2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16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58564" y="5704865"/>
            <a:ext cx="12509128" cy="1759201"/>
            <a:chOff x="-158564" y="5569891"/>
            <a:chExt cx="12509128" cy="1759201"/>
          </a:xfrm>
        </p:grpSpPr>
        <p:sp>
          <p:nvSpPr>
            <p:cNvPr id="72" name="椭圆 71"/>
            <p:cNvSpPr/>
            <p:nvPr/>
          </p:nvSpPr>
          <p:spPr>
            <a:xfrm rot="10836226" flipV="1">
              <a:off x="7381884" y="6576510"/>
              <a:ext cx="117471" cy="1174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10836226">
              <a:off x="4409192" y="6435697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rot="10836226">
              <a:off x="1959820" y="7108419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rot="10836226">
              <a:off x="6646310" y="6410391"/>
              <a:ext cx="302845" cy="3028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rot="10836226" flipH="1">
              <a:off x="11533060" y="5946841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10836226" flipH="1">
              <a:off x="943759" y="703640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rot="10836226" flipH="1">
              <a:off x="11986439" y="6443239"/>
              <a:ext cx="282455" cy="282454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rot="21388349">
              <a:off x="9437791" y="5905849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rot="21388349" flipV="1">
              <a:off x="8425018" y="556989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rot="21388349" flipV="1">
              <a:off x="4714080" y="661250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21388349">
              <a:off x="1850451" y="6652467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21388349">
              <a:off x="3343889" y="691999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rot="21388349">
              <a:off x="9057055" y="617506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rot="21388349">
              <a:off x="1695615" y="628941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rot="21388349">
              <a:off x="10513888" y="6439732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rot="21388349">
              <a:off x="3384150" y="658332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21388349" flipH="1">
              <a:off x="-83171" y="679731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rot="21388349">
              <a:off x="3875088" y="6324461"/>
              <a:ext cx="407201" cy="407201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rot="21388349">
              <a:off x="5673361" y="631531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rot="21388349">
              <a:off x="7483143" y="6099259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rot="21388349">
              <a:off x="11862735" y="5920559"/>
              <a:ext cx="487829" cy="4878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rot="21388349" flipH="1">
              <a:off x="4284847" y="7042975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rot="21388349">
              <a:off x="8178110" y="6281555"/>
              <a:ext cx="235656" cy="235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rot="21388349">
              <a:off x="7760398" y="6326109"/>
              <a:ext cx="241457" cy="24145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rot="21388349">
              <a:off x="10784378" y="6117485"/>
              <a:ext cx="349708" cy="3497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rot="21388349" flipH="1">
              <a:off x="552326" y="710275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rot="21388349" flipH="1">
              <a:off x="-158564" y="6316731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10836226">
              <a:off x="1445288" y="6546111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rot="21388349">
              <a:off x="7004017" y="6177563"/>
              <a:ext cx="294237" cy="294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rot="21388349">
              <a:off x="5941797" y="664545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rot="21388349">
              <a:off x="9768863" y="5959588"/>
              <a:ext cx="488392" cy="4883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rot="21388349">
              <a:off x="10019071" y="6691315"/>
              <a:ext cx="276348" cy="276348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21388349">
              <a:off x="1150502" y="6722536"/>
              <a:ext cx="488392" cy="488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rot="21388349">
              <a:off x="4594916" y="6842638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rot="10836226" flipH="1">
              <a:off x="9421452" y="6280702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21388349">
              <a:off x="317873" y="6335488"/>
              <a:ext cx="663199" cy="663197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rot="21388349" flipH="1">
              <a:off x="3839195" y="6926584"/>
              <a:ext cx="402508" cy="4025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rot="21388349">
              <a:off x="2907436" y="6490453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rot="21388349">
              <a:off x="8500170" y="5858840"/>
              <a:ext cx="362972" cy="36297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rot="21388349">
              <a:off x="6211300" y="6521838"/>
              <a:ext cx="273727" cy="27372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rot="21388349">
              <a:off x="9671409" y="6430733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rot="21388349" flipV="1">
              <a:off x="11972777" y="6891695"/>
              <a:ext cx="184205" cy="18420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2254616" y="6482802"/>
              <a:ext cx="659878" cy="659878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5075275" y="6528061"/>
              <a:ext cx="659878" cy="659878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7664047" y="5659031"/>
              <a:ext cx="659878" cy="659878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1126278" y="6429872"/>
              <a:ext cx="659878" cy="659878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-158564" y="-1047982"/>
            <a:ext cx="12509128" cy="1759201"/>
            <a:chOff x="-158564" y="5569891"/>
            <a:chExt cx="12509128" cy="1759201"/>
          </a:xfrm>
        </p:grpSpPr>
        <p:sp>
          <p:nvSpPr>
            <p:cNvPr id="120" name="椭圆 119"/>
            <p:cNvSpPr/>
            <p:nvPr/>
          </p:nvSpPr>
          <p:spPr>
            <a:xfrm rot="10836226" flipV="1">
              <a:off x="7381884" y="6576510"/>
              <a:ext cx="117471" cy="1174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rot="10836226">
              <a:off x="4409192" y="6435697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rot="10836226">
              <a:off x="1959820" y="7108419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rot="10836226">
              <a:off x="6646310" y="6410391"/>
              <a:ext cx="302845" cy="3028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rot="10836226" flipH="1">
              <a:off x="11533060" y="5946841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rot="10836226" flipH="1">
              <a:off x="943759" y="703640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rot="10836226" flipH="1">
              <a:off x="11986439" y="6443239"/>
              <a:ext cx="282455" cy="282454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rot="21388349">
              <a:off x="9437791" y="5905849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rot="21388349" flipV="1">
              <a:off x="8425018" y="556989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rot="21388349" flipV="1">
              <a:off x="4714080" y="661250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rot="21388349">
              <a:off x="1850451" y="6652467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rot="21388349">
              <a:off x="3343889" y="691999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rot="21388349">
              <a:off x="9057055" y="617506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rot="21388349">
              <a:off x="1695615" y="628941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rot="21388349">
              <a:off x="10513888" y="6439732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rot="21388349">
              <a:off x="3384150" y="658332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rot="21388349" flipH="1">
              <a:off x="-83171" y="679731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rot="21388349">
              <a:off x="3875088" y="6324461"/>
              <a:ext cx="407201" cy="407201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rot="21388349">
              <a:off x="5673361" y="631531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rot="21388349">
              <a:off x="7483143" y="6099259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rot="21388349">
              <a:off x="11862735" y="5920559"/>
              <a:ext cx="487829" cy="4878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rot="21388349" flipH="1">
              <a:off x="4284847" y="7042975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rot="21388349">
              <a:off x="8178110" y="6281555"/>
              <a:ext cx="235656" cy="235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rot="21388349">
              <a:off x="7760398" y="6326109"/>
              <a:ext cx="241457" cy="24145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rot="21388349">
              <a:off x="10784378" y="6117485"/>
              <a:ext cx="349708" cy="3497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rot="21388349" flipH="1">
              <a:off x="552326" y="710275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rot="21388349" flipH="1">
              <a:off x="-158564" y="6316731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rot="10836226">
              <a:off x="1445288" y="6546111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rot="21388349">
              <a:off x="7004017" y="6177563"/>
              <a:ext cx="294237" cy="294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rot="21388349">
              <a:off x="5941797" y="664545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rot="21388349">
              <a:off x="9768863" y="5959588"/>
              <a:ext cx="488392" cy="4883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21388349">
              <a:off x="10019071" y="6691315"/>
              <a:ext cx="276348" cy="276348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rot="21388349">
              <a:off x="1150502" y="6722536"/>
              <a:ext cx="488392" cy="488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rot="21388349">
              <a:off x="4594916" y="6842638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 rot="10836226" flipH="1">
              <a:off x="9421452" y="6280702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 rot="21388349">
              <a:off x="317873" y="6335488"/>
              <a:ext cx="663199" cy="663197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rot="21388349" flipH="1">
              <a:off x="3839195" y="6926584"/>
              <a:ext cx="402508" cy="4025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rot="21388349">
              <a:off x="2907436" y="6490453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 rot="21388349">
              <a:off x="8500170" y="5858840"/>
              <a:ext cx="362972" cy="36297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rot="21388349">
              <a:off x="6211300" y="6521838"/>
              <a:ext cx="273727" cy="27372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rot="21388349">
              <a:off x="9671409" y="6430733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rot="21388349" flipV="1">
              <a:off x="11972777" y="6891695"/>
              <a:ext cx="184205" cy="18420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2254616" y="6482802"/>
              <a:ext cx="659878" cy="659878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5075275" y="6528061"/>
              <a:ext cx="659878" cy="659878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7664047" y="5659031"/>
              <a:ext cx="659878" cy="659878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11126278" y="6429872"/>
              <a:ext cx="659878" cy="659878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8" name="矩形 20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75000"/>
                  <a:alpha val="6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653611" y="2264750"/>
            <a:ext cx="2257499" cy="2205517"/>
            <a:chOff x="3653611" y="1487065"/>
            <a:chExt cx="2257499" cy="2205517"/>
          </a:xfrm>
        </p:grpSpPr>
        <p:sp>
          <p:nvSpPr>
            <p:cNvPr id="486" name="椭圆 485"/>
            <p:cNvSpPr/>
            <p:nvPr/>
          </p:nvSpPr>
          <p:spPr>
            <a:xfrm rot="10836226" flipV="1">
              <a:off x="5778575" y="2882573"/>
              <a:ext cx="99483" cy="994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8" name="椭圆 487"/>
            <p:cNvSpPr/>
            <p:nvPr/>
          </p:nvSpPr>
          <p:spPr>
            <a:xfrm rot="10836226">
              <a:off x="4341557" y="3615027"/>
              <a:ext cx="71957" cy="71957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4" name="椭圆 493"/>
            <p:cNvSpPr/>
            <p:nvPr/>
          </p:nvSpPr>
          <p:spPr>
            <a:xfrm rot="21388349" flipV="1">
              <a:off x="4583464" y="3474720"/>
              <a:ext cx="217862" cy="2178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7" name="椭圆 496"/>
            <p:cNvSpPr/>
            <p:nvPr/>
          </p:nvSpPr>
          <p:spPr>
            <a:xfrm rot="21388349">
              <a:off x="3855792" y="2356264"/>
              <a:ext cx="153626" cy="153626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4" name="椭圆 503"/>
            <p:cNvSpPr/>
            <p:nvPr/>
          </p:nvSpPr>
          <p:spPr>
            <a:xfrm rot="21388349">
              <a:off x="5001220" y="3438522"/>
              <a:ext cx="195624" cy="195624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5" name="椭圆 504"/>
            <p:cNvSpPr/>
            <p:nvPr/>
          </p:nvSpPr>
          <p:spPr>
            <a:xfrm rot="21388349">
              <a:off x="5771036" y="2125634"/>
              <a:ext cx="140074" cy="140074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9" name="椭圆 508"/>
            <p:cNvSpPr/>
            <p:nvPr/>
          </p:nvSpPr>
          <p:spPr>
            <a:xfrm rot="21388349">
              <a:off x="3935484" y="3068554"/>
              <a:ext cx="204483" cy="204483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5" name="椭圆 514"/>
            <p:cNvSpPr/>
            <p:nvPr/>
          </p:nvSpPr>
          <p:spPr>
            <a:xfrm rot="21388349">
              <a:off x="5421571" y="3071742"/>
              <a:ext cx="311429" cy="311429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8" name="椭圆 517"/>
            <p:cNvSpPr/>
            <p:nvPr/>
          </p:nvSpPr>
          <p:spPr>
            <a:xfrm rot="21388349">
              <a:off x="3653611" y="2690473"/>
              <a:ext cx="160279" cy="16137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3" name="椭圆 522"/>
            <p:cNvSpPr/>
            <p:nvPr/>
          </p:nvSpPr>
          <p:spPr>
            <a:xfrm rot="21388349">
              <a:off x="4806487" y="1487065"/>
              <a:ext cx="307391" cy="307391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7" name="椭圆 526"/>
            <p:cNvSpPr/>
            <p:nvPr/>
          </p:nvSpPr>
          <p:spPr>
            <a:xfrm>
              <a:off x="3895713" y="1640761"/>
              <a:ext cx="1973890" cy="1973890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恰巧你们也在</a:t>
              </a:r>
            </a:p>
          </p:txBody>
        </p:sp>
        <p:sp>
          <p:nvSpPr>
            <p:cNvPr id="528" name="椭圆 527"/>
            <p:cNvSpPr/>
            <p:nvPr/>
          </p:nvSpPr>
          <p:spPr>
            <a:xfrm>
              <a:off x="3818704" y="1751541"/>
              <a:ext cx="558832" cy="558832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87375" y="2380355"/>
            <a:ext cx="2166208" cy="2089912"/>
            <a:chOff x="6587375" y="1544867"/>
            <a:chExt cx="2166208" cy="2089912"/>
          </a:xfrm>
        </p:grpSpPr>
        <p:sp>
          <p:nvSpPr>
            <p:cNvPr id="489" name="椭圆 488"/>
            <p:cNvSpPr/>
            <p:nvPr/>
          </p:nvSpPr>
          <p:spPr>
            <a:xfrm rot="10836226">
              <a:off x="6639403" y="2932840"/>
              <a:ext cx="256471" cy="2564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0" name="椭圆 489"/>
            <p:cNvSpPr/>
            <p:nvPr/>
          </p:nvSpPr>
          <p:spPr>
            <a:xfrm rot="10836226" flipH="1">
              <a:off x="6704803" y="2196765"/>
              <a:ext cx="78652" cy="78652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2" name="椭圆 491"/>
            <p:cNvSpPr/>
            <p:nvPr/>
          </p:nvSpPr>
          <p:spPr>
            <a:xfrm rot="10836226" flipH="1">
              <a:off x="8278208" y="3118207"/>
              <a:ext cx="239203" cy="23920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3" name="椭圆 492"/>
            <p:cNvSpPr/>
            <p:nvPr/>
          </p:nvSpPr>
          <p:spPr>
            <a:xfrm rot="21388349">
              <a:off x="7245744" y="2140286"/>
              <a:ext cx="153926" cy="1539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6" name="椭圆 495"/>
            <p:cNvSpPr/>
            <p:nvPr/>
          </p:nvSpPr>
          <p:spPr>
            <a:xfrm rot="21388349">
              <a:off x="8485761" y="2670029"/>
              <a:ext cx="267822" cy="2678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8" name="椭圆 497"/>
            <p:cNvSpPr/>
            <p:nvPr/>
          </p:nvSpPr>
          <p:spPr>
            <a:xfrm rot="21388349">
              <a:off x="6923310" y="2368274"/>
              <a:ext cx="153626" cy="153626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0" name="椭圆 499"/>
            <p:cNvSpPr/>
            <p:nvPr/>
          </p:nvSpPr>
          <p:spPr>
            <a:xfrm rot="21388349">
              <a:off x="7641517" y="1544867"/>
              <a:ext cx="311429" cy="311429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6" name="椭圆 505"/>
            <p:cNvSpPr/>
            <p:nvPr/>
          </p:nvSpPr>
          <p:spPr>
            <a:xfrm rot="21388349">
              <a:off x="6894008" y="1654684"/>
              <a:ext cx="413129" cy="4131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0" name="椭圆 509"/>
            <p:cNvSpPr/>
            <p:nvPr/>
          </p:nvSpPr>
          <p:spPr>
            <a:xfrm rot="21388349">
              <a:off x="8386130" y="2319515"/>
              <a:ext cx="296158" cy="29615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4" name="椭圆 513"/>
            <p:cNvSpPr/>
            <p:nvPr/>
          </p:nvSpPr>
          <p:spPr>
            <a:xfrm rot="21388349">
              <a:off x="7979445" y="3368501"/>
              <a:ext cx="249181" cy="2491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7" name="椭圆 516"/>
            <p:cNvSpPr/>
            <p:nvPr/>
          </p:nvSpPr>
          <p:spPr>
            <a:xfrm rot="21388349">
              <a:off x="6587375" y="2441770"/>
              <a:ext cx="234031" cy="23403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9" name="椭圆 518"/>
            <p:cNvSpPr/>
            <p:nvPr/>
          </p:nvSpPr>
          <p:spPr>
            <a:xfrm rot="10836226" flipH="1">
              <a:off x="7231907" y="2457739"/>
              <a:ext cx="78652" cy="78652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椭圆 525"/>
            <p:cNvSpPr/>
            <p:nvPr/>
          </p:nvSpPr>
          <p:spPr>
            <a:xfrm rot="21388349" flipV="1">
              <a:off x="8344980" y="1853105"/>
              <a:ext cx="155998" cy="15599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9" name="椭圆 528"/>
            <p:cNvSpPr/>
            <p:nvPr/>
          </p:nvSpPr>
          <p:spPr>
            <a:xfrm>
              <a:off x="6695371" y="1624789"/>
              <a:ext cx="1973890" cy="1973890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痴迷流连人间</a:t>
              </a:r>
            </a:p>
          </p:txBody>
        </p:sp>
        <p:sp>
          <p:nvSpPr>
            <p:cNvPr id="530" name="椭圆 529"/>
            <p:cNvSpPr/>
            <p:nvPr/>
          </p:nvSpPr>
          <p:spPr>
            <a:xfrm>
              <a:off x="6792779" y="3075947"/>
              <a:ext cx="558832" cy="558832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81240" y="2387734"/>
            <a:ext cx="2296105" cy="2082533"/>
            <a:chOff x="681240" y="1548556"/>
            <a:chExt cx="2296105" cy="2082533"/>
          </a:xfrm>
        </p:grpSpPr>
        <p:sp>
          <p:nvSpPr>
            <p:cNvPr id="491" name="椭圆 490"/>
            <p:cNvSpPr/>
            <p:nvPr/>
          </p:nvSpPr>
          <p:spPr>
            <a:xfrm rot="10836226" flipH="1">
              <a:off x="806425" y="3240194"/>
              <a:ext cx="78652" cy="78652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1" name="椭圆 500"/>
            <p:cNvSpPr/>
            <p:nvPr/>
          </p:nvSpPr>
          <p:spPr>
            <a:xfrm rot="21388349">
              <a:off x="2466502" y="2637791"/>
              <a:ext cx="311429" cy="3114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2" name="椭圆 501"/>
            <p:cNvSpPr/>
            <p:nvPr/>
          </p:nvSpPr>
          <p:spPr>
            <a:xfrm rot="21388349" flipH="1">
              <a:off x="1009808" y="3161035"/>
              <a:ext cx="208759" cy="208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3" name="椭圆 502"/>
            <p:cNvSpPr/>
            <p:nvPr/>
          </p:nvSpPr>
          <p:spPr>
            <a:xfrm rot="21388349">
              <a:off x="2632498" y="2208670"/>
              <a:ext cx="344847" cy="34484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7" name="椭圆 506"/>
            <p:cNvSpPr/>
            <p:nvPr/>
          </p:nvSpPr>
          <p:spPr>
            <a:xfrm rot="21388349" flipH="1">
              <a:off x="2369621" y="1633177"/>
              <a:ext cx="175190" cy="176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1" name="椭圆 510"/>
            <p:cNvSpPr/>
            <p:nvPr/>
          </p:nvSpPr>
          <p:spPr>
            <a:xfrm rot="21388349" flipH="1">
              <a:off x="681240" y="2231191"/>
              <a:ext cx="178525" cy="17852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2" name="椭圆 511"/>
            <p:cNvSpPr/>
            <p:nvPr/>
          </p:nvSpPr>
          <p:spPr>
            <a:xfrm rot="21388349" flipH="1">
              <a:off x="835205" y="1885956"/>
              <a:ext cx="235883" cy="235883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3" name="椭圆 512"/>
            <p:cNvSpPr/>
            <p:nvPr/>
          </p:nvSpPr>
          <p:spPr>
            <a:xfrm rot="10836226">
              <a:off x="712187" y="2518445"/>
              <a:ext cx="70149" cy="70151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0" name="椭圆 519"/>
            <p:cNvSpPr/>
            <p:nvPr/>
          </p:nvSpPr>
          <p:spPr>
            <a:xfrm>
              <a:off x="841134" y="1548556"/>
              <a:ext cx="1973890" cy="1973890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我从远方赶来</a:t>
              </a:r>
            </a:p>
          </p:txBody>
        </p:sp>
        <p:sp>
          <p:nvSpPr>
            <p:cNvPr id="521" name="椭圆 520"/>
            <p:cNvSpPr/>
            <p:nvPr/>
          </p:nvSpPr>
          <p:spPr>
            <a:xfrm rot="21388349" flipH="1">
              <a:off x="2631138" y="2719765"/>
              <a:ext cx="340873" cy="340873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2" name="椭圆 521"/>
            <p:cNvSpPr/>
            <p:nvPr/>
          </p:nvSpPr>
          <p:spPr>
            <a:xfrm rot="21388349">
              <a:off x="1635290" y="3413801"/>
              <a:ext cx="217289" cy="21728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1" name="椭圆 530"/>
            <p:cNvSpPr/>
            <p:nvPr/>
          </p:nvSpPr>
          <p:spPr>
            <a:xfrm rot="21388349">
              <a:off x="688250" y="2642873"/>
              <a:ext cx="413605" cy="41360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429848" y="2401068"/>
            <a:ext cx="2080912" cy="2069199"/>
            <a:chOff x="9429848" y="1555224"/>
            <a:chExt cx="2080912" cy="2069199"/>
          </a:xfrm>
        </p:grpSpPr>
        <p:sp>
          <p:nvSpPr>
            <p:cNvPr id="561" name="椭圆 560"/>
            <p:cNvSpPr/>
            <p:nvPr/>
          </p:nvSpPr>
          <p:spPr>
            <a:xfrm rot="10836226">
              <a:off x="9786544" y="1589573"/>
              <a:ext cx="256471" cy="2564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2" name="椭圆 561"/>
            <p:cNvSpPr/>
            <p:nvPr/>
          </p:nvSpPr>
          <p:spPr>
            <a:xfrm rot="10836226" flipH="1">
              <a:off x="9461981" y="2143019"/>
              <a:ext cx="78652" cy="78652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3" name="椭圆 562"/>
            <p:cNvSpPr/>
            <p:nvPr/>
          </p:nvSpPr>
          <p:spPr>
            <a:xfrm rot="10836226" flipH="1">
              <a:off x="11035385" y="3064461"/>
              <a:ext cx="239203" cy="23920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4" name="椭圆 563"/>
            <p:cNvSpPr/>
            <p:nvPr/>
          </p:nvSpPr>
          <p:spPr>
            <a:xfrm rot="21388349">
              <a:off x="10002922" y="2086540"/>
              <a:ext cx="153926" cy="1539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5" name="椭圆 564"/>
            <p:cNvSpPr/>
            <p:nvPr/>
          </p:nvSpPr>
          <p:spPr>
            <a:xfrm rot="21388349">
              <a:off x="11242938" y="2616283"/>
              <a:ext cx="267822" cy="2678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6" name="椭圆 565"/>
            <p:cNvSpPr/>
            <p:nvPr/>
          </p:nvSpPr>
          <p:spPr>
            <a:xfrm rot="21388349">
              <a:off x="9680487" y="2314528"/>
              <a:ext cx="153626" cy="153626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7" name="椭圆 566"/>
            <p:cNvSpPr/>
            <p:nvPr/>
          </p:nvSpPr>
          <p:spPr>
            <a:xfrm rot="21388349">
              <a:off x="9429848" y="2801419"/>
              <a:ext cx="311428" cy="311429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8" name="椭圆 567"/>
            <p:cNvSpPr/>
            <p:nvPr/>
          </p:nvSpPr>
          <p:spPr>
            <a:xfrm rot="21388349">
              <a:off x="9618913" y="3134452"/>
              <a:ext cx="413128" cy="4131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9" name="椭圆 568"/>
            <p:cNvSpPr/>
            <p:nvPr/>
          </p:nvSpPr>
          <p:spPr>
            <a:xfrm rot="21388349">
              <a:off x="11143308" y="2265769"/>
              <a:ext cx="296158" cy="29615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0" name="椭圆 569"/>
            <p:cNvSpPr/>
            <p:nvPr/>
          </p:nvSpPr>
          <p:spPr>
            <a:xfrm rot="21388349">
              <a:off x="10586733" y="1555224"/>
              <a:ext cx="249181" cy="2491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1" name="椭圆 570"/>
            <p:cNvSpPr/>
            <p:nvPr/>
          </p:nvSpPr>
          <p:spPr>
            <a:xfrm rot="21388349">
              <a:off x="10776284" y="3390392"/>
              <a:ext cx="234031" cy="23403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2" name="椭圆 571"/>
            <p:cNvSpPr/>
            <p:nvPr/>
          </p:nvSpPr>
          <p:spPr>
            <a:xfrm rot="10836226" flipH="1">
              <a:off x="9989085" y="2403993"/>
              <a:ext cx="78652" cy="78652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 rot="21388349" flipV="1">
              <a:off x="9579734" y="1890145"/>
              <a:ext cx="155998" cy="15599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4" name="椭圆 573"/>
            <p:cNvSpPr/>
            <p:nvPr/>
          </p:nvSpPr>
          <p:spPr>
            <a:xfrm>
              <a:off x="9452549" y="1571043"/>
              <a:ext cx="1973889" cy="1973890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我为她而狂野</a:t>
              </a:r>
            </a:p>
          </p:txBody>
        </p:sp>
        <p:sp>
          <p:nvSpPr>
            <p:cNvPr id="575" name="椭圆 574"/>
            <p:cNvSpPr/>
            <p:nvPr/>
          </p:nvSpPr>
          <p:spPr>
            <a:xfrm>
              <a:off x="10947309" y="1924225"/>
              <a:ext cx="558832" cy="558832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15894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16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58564" y="5704865"/>
            <a:ext cx="12509128" cy="1759201"/>
            <a:chOff x="-158564" y="5569891"/>
            <a:chExt cx="12509128" cy="1759201"/>
          </a:xfrm>
        </p:grpSpPr>
        <p:sp>
          <p:nvSpPr>
            <p:cNvPr id="72" name="椭圆 71"/>
            <p:cNvSpPr/>
            <p:nvPr/>
          </p:nvSpPr>
          <p:spPr>
            <a:xfrm rot="10836226" flipV="1">
              <a:off x="7381884" y="6576510"/>
              <a:ext cx="117471" cy="1174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10836226">
              <a:off x="4409192" y="6435697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rot="10836226">
              <a:off x="1959820" y="7108419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rot="10836226">
              <a:off x="6646310" y="6410391"/>
              <a:ext cx="302845" cy="3028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rot="10836226" flipH="1">
              <a:off x="11533060" y="5946841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10836226" flipH="1">
              <a:off x="943759" y="703640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rot="10836226" flipH="1">
              <a:off x="11986439" y="6443239"/>
              <a:ext cx="282455" cy="282454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rot="21388349">
              <a:off x="9437791" y="5905849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rot="21388349" flipV="1">
              <a:off x="8425018" y="556989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rot="21388349" flipV="1">
              <a:off x="4714080" y="661250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21388349">
              <a:off x="1850451" y="6652467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21388349">
              <a:off x="3343889" y="691999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rot="21388349">
              <a:off x="9057055" y="617506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rot="21388349">
              <a:off x="1695615" y="628941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rot="21388349">
              <a:off x="10513888" y="6439732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rot="21388349">
              <a:off x="3384150" y="658332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21388349" flipH="1">
              <a:off x="-83171" y="679731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rot="21388349">
              <a:off x="3875088" y="6324461"/>
              <a:ext cx="407201" cy="407201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rot="21388349">
              <a:off x="5673361" y="631531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rot="21388349">
              <a:off x="7483143" y="6099259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rot="21388349">
              <a:off x="11862735" y="5920559"/>
              <a:ext cx="487829" cy="4878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rot="21388349" flipH="1">
              <a:off x="4284847" y="7042975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rot="21388349">
              <a:off x="8178110" y="6281555"/>
              <a:ext cx="235656" cy="235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rot="21388349">
              <a:off x="7760398" y="6326109"/>
              <a:ext cx="241457" cy="24145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rot="21388349">
              <a:off x="10784378" y="6117485"/>
              <a:ext cx="349708" cy="3497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rot="21388349" flipH="1">
              <a:off x="552326" y="710275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rot="21388349" flipH="1">
              <a:off x="-158564" y="6316731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10836226">
              <a:off x="1445288" y="6546111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rot="21388349">
              <a:off x="7004017" y="6177563"/>
              <a:ext cx="294237" cy="294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rot="21388349">
              <a:off x="5941797" y="664545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rot="21388349">
              <a:off x="9768863" y="5959588"/>
              <a:ext cx="488392" cy="4883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rot="21388349">
              <a:off x="10019071" y="6691315"/>
              <a:ext cx="276348" cy="276348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21388349">
              <a:off x="1150502" y="6722536"/>
              <a:ext cx="488392" cy="488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rot="21388349">
              <a:off x="4594916" y="6842638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rot="10836226" flipH="1">
              <a:off x="9421452" y="6280702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21388349">
              <a:off x="317873" y="6335488"/>
              <a:ext cx="663199" cy="663197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rot="21388349" flipH="1">
              <a:off x="3839195" y="6926584"/>
              <a:ext cx="402508" cy="4025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rot="21388349">
              <a:off x="2907436" y="6490453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rot="21388349">
              <a:off x="8500170" y="5858840"/>
              <a:ext cx="362972" cy="36297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rot="21388349">
              <a:off x="6211300" y="6521838"/>
              <a:ext cx="273727" cy="27372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rot="21388349">
              <a:off x="9671409" y="6430733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rot="21388349" flipV="1">
              <a:off x="11972777" y="6891695"/>
              <a:ext cx="184205" cy="18420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2254616" y="6482802"/>
              <a:ext cx="659878" cy="659878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5075275" y="6528061"/>
              <a:ext cx="659878" cy="659878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7664047" y="5659031"/>
              <a:ext cx="659878" cy="659878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1126278" y="6429872"/>
              <a:ext cx="659878" cy="659878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-158564" y="-1047982"/>
            <a:ext cx="12509128" cy="1759201"/>
            <a:chOff x="-158564" y="5569891"/>
            <a:chExt cx="12509128" cy="1759201"/>
          </a:xfrm>
        </p:grpSpPr>
        <p:sp>
          <p:nvSpPr>
            <p:cNvPr id="120" name="椭圆 119"/>
            <p:cNvSpPr/>
            <p:nvPr/>
          </p:nvSpPr>
          <p:spPr>
            <a:xfrm rot="10836226" flipV="1">
              <a:off x="7381884" y="6576510"/>
              <a:ext cx="117471" cy="1174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rot="10836226">
              <a:off x="4409192" y="6435697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rot="10836226">
              <a:off x="1959820" y="7108419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rot="10836226">
              <a:off x="6646310" y="6410391"/>
              <a:ext cx="302845" cy="3028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rot="10836226" flipH="1">
              <a:off x="11533060" y="5946841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rot="10836226" flipH="1">
              <a:off x="943759" y="703640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rot="10836226" flipH="1">
              <a:off x="11986439" y="6443239"/>
              <a:ext cx="282455" cy="282454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rot="21388349">
              <a:off x="9437791" y="5905849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rot="21388349" flipV="1">
              <a:off x="8425018" y="556989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rot="21388349" flipV="1">
              <a:off x="4714080" y="661250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rot="21388349">
              <a:off x="1850451" y="6652467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rot="21388349">
              <a:off x="3343889" y="691999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rot="21388349">
              <a:off x="9057055" y="617506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rot="21388349">
              <a:off x="1695615" y="628941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rot="21388349">
              <a:off x="10513888" y="6439732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rot="21388349">
              <a:off x="3384150" y="658332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rot="21388349" flipH="1">
              <a:off x="-83171" y="679731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rot="21388349">
              <a:off x="3875088" y="6324461"/>
              <a:ext cx="407201" cy="407201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rot="21388349">
              <a:off x="5673361" y="631531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rot="21388349">
              <a:off x="7483143" y="6099259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rot="21388349">
              <a:off x="11862735" y="5920559"/>
              <a:ext cx="487829" cy="4878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rot="21388349" flipH="1">
              <a:off x="4284847" y="7042975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rot="21388349">
              <a:off x="8178110" y="6281555"/>
              <a:ext cx="235656" cy="235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rot="21388349">
              <a:off x="7760398" y="6326109"/>
              <a:ext cx="241457" cy="24145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rot="21388349">
              <a:off x="10784378" y="6117485"/>
              <a:ext cx="349708" cy="3497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rot="21388349" flipH="1">
              <a:off x="552326" y="710275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rot="21388349" flipH="1">
              <a:off x="-158564" y="6316731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rot="10836226">
              <a:off x="1445288" y="6546111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rot="21388349">
              <a:off x="7004017" y="6177563"/>
              <a:ext cx="294237" cy="294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rot="21388349">
              <a:off x="5941797" y="664545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rot="21388349">
              <a:off x="9768863" y="5959588"/>
              <a:ext cx="488392" cy="4883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21388349">
              <a:off x="10019071" y="6691315"/>
              <a:ext cx="276348" cy="276348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rot="21388349">
              <a:off x="1150502" y="6722536"/>
              <a:ext cx="488392" cy="488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rot="21388349">
              <a:off x="4594916" y="6842638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 rot="10836226" flipH="1">
              <a:off x="9421452" y="6280702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 rot="21388349">
              <a:off x="317873" y="6335488"/>
              <a:ext cx="663199" cy="663197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rot="21388349" flipH="1">
              <a:off x="3839195" y="6926584"/>
              <a:ext cx="402508" cy="4025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rot="21388349">
              <a:off x="2907436" y="6490453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 rot="21388349">
              <a:off x="8500170" y="5858840"/>
              <a:ext cx="362972" cy="36297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rot="21388349">
              <a:off x="6211300" y="6521838"/>
              <a:ext cx="273727" cy="27372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rot="21388349">
              <a:off x="9671409" y="6430733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rot="21388349" flipV="1">
              <a:off x="11972777" y="6891695"/>
              <a:ext cx="184205" cy="18420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2254616" y="6482802"/>
              <a:ext cx="659878" cy="659878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5075275" y="6528061"/>
              <a:ext cx="659878" cy="659878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7664047" y="5659031"/>
              <a:ext cx="659878" cy="659878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11126278" y="6429872"/>
              <a:ext cx="659878" cy="659878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8" name="矩形 20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75000"/>
                  <a:alpha val="6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-2133709" y="452342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75" name="椭圆 374"/>
          <p:cNvSpPr/>
          <p:nvPr/>
        </p:nvSpPr>
        <p:spPr>
          <a:xfrm rot="10836226" flipV="1">
            <a:off x="-1686983" y="2879233"/>
            <a:ext cx="173348" cy="1733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6" name="椭圆 375"/>
          <p:cNvSpPr/>
          <p:nvPr/>
        </p:nvSpPr>
        <p:spPr>
          <a:xfrm rot="10836226">
            <a:off x="-1661428" y="2547399"/>
            <a:ext cx="122238" cy="122244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7" name="椭圆 376"/>
          <p:cNvSpPr/>
          <p:nvPr/>
        </p:nvSpPr>
        <p:spPr>
          <a:xfrm rot="10836226">
            <a:off x="-1663003" y="4556997"/>
            <a:ext cx="125388" cy="125388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8" name="椭圆 377"/>
          <p:cNvSpPr/>
          <p:nvPr/>
        </p:nvSpPr>
        <p:spPr>
          <a:xfrm rot="10836226">
            <a:off x="-1823766" y="2613807"/>
            <a:ext cx="446914" cy="4469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9" name="椭圆 378"/>
          <p:cNvSpPr/>
          <p:nvPr/>
        </p:nvSpPr>
        <p:spPr>
          <a:xfrm rot="10836226" flipH="1">
            <a:off x="-1668837" y="2484791"/>
            <a:ext cx="137056" cy="13705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0" name="椭圆 379"/>
          <p:cNvSpPr/>
          <p:nvPr/>
        </p:nvSpPr>
        <p:spPr>
          <a:xfrm rot="10836226" flipH="1">
            <a:off x="-1668837" y="4503707"/>
            <a:ext cx="137056" cy="137056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1" name="椭圆 380"/>
          <p:cNvSpPr/>
          <p:nvPr/>
        </p:nvSpPr>
        <p:spPr>
          <a:xfrm rot="10836226" flipH="1">
            <a:off x="-1808720" y="2732347"/>
            <a:ext cx="416822" cy="41682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2" name="椭圆 381"/>
          <p:cNvSpPr/>
          <p:nvPr/>
        </p:nvSpPr>
        <p:spPr>
          <a:xfrm rot="21388349">
            <a:off x="-1734421" y="2293473"/>
            <a:ext cx="268224" cy="2682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3" name="椭圆 382"/>
          <p:cNvSpPr/>
          <p:nvPr/>
        </p:nvSpPr>
        <p:spPr>
          <a:xfrm rot="21388349" flipV="1">
            <a:off x="-1790127" y="4729077"/>
            <a:ext cx="379636" cy="3796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4" name="椭圆 383"/>
          <p:cNvSpPr/>
          <p:nvPr/>
        </p:nvSpPr>
        <p:spPr>
          <a:xfrm rot="21388349" flipV="1">
            <a:off x="-1790127" y="2724213"/>
            <a:ext cx="379636" cy="3796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5" name="椭圆 384"/>
          <p:cNvSpPr/>
          <p:nvPr/>
        </p:nvSpPr>
        <p:spPr>
          <a:xfrm rot="21388349">
            <a:off x="-1833655" y="2989783"/>
            <a:ext cx="466692" cy="466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6" name="椭圆 385"/>
          <p:cNvSpPr/>
          <p:nvPr/>
        </p:nvSpPr>
        <p:spPr>
          <a:xfrm rot="21388349">
            <a:off x="-1734160" y="4564379"/>
            <a:ext cx="267702" cy="26770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7" name="椭圆 386"/>
          <p:cNvSpPr/>
          <p:nvPr/>
        </p:nvSpPr>
        <p:spPr>
          <a:xfrm rot="21388349">
            <a:off x="-1734160" y="2149035"/>
            <a:ext cx="267702" cy="26770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8" name="椭圆 387"/>
          <p:cNvSpPr/>
          <p:nvPr/>
        </p:nvSpPr>
        <p:spPr>
          <a:xfrm rot="21388349">
            <a:off x="-1871647" y="2333091"/>
            <a:ext cx="542676" cy="54268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9" name="椭圆 388"/>
          <p:cNvSpPr/>
          <p:nvPr/>
        </p:nvSpPr>
        <p:spPr>
          <a:xfrm rot="21388349">
            <a:off x="-1871647" y="2664925"/>
            <a:ext cx="542676" cy="54268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0" name="椭圆 389"/>
          <p:cNvSpPr/>
          <p:nvPr/>
        </p:nvSpPr>
        <p:spPr>
          <a:xfrm rot="21388349">
            <a:off x="-1871647" y="2775475"/>
            <a:ext cx="542676" cy="54268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1" name="椭圆 390"/>
          <p:cNvSpPr/>
          <p:nvPr/>
        </p:nvSpPr>
        <p:spPr>
          <a:xfrm rot="21388349" flipH="1">
            <a:off x="-1782196" y="4142831"/>
            <a:ext cx="363774" cy="36377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2" name="椭圆 391"/>
          <p:cNvSpPr/>
          <p:nvPr/>
        </p:nvSpPr>
        <p:spPr>
          <a:xfrm rot="21388349">
            <a:off x="-1900765" y="2341269"/>
            <a:ext cx="600912" cy="600912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3" name="椭圆 392"/>
          <p:cNvSpPr/>
          <p:nvPr/>
        </p:nvSpPr>
        <p:spPr>
          <a:xfrm rot="21388349">
            <a:off x="-1770751" y="2209969"/>
            <a:ext cx="340884" cy="340884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4" name="椭圆 393"/>
          <p:cNvSpPr/>
          <p:nvPr/>
        </p:nvSpPr>
        <p:spPr>
          <a:xfrm rot="21388349">
            <a:off x="-1722352" y="2233323"/>
            <a:ext cx="244086" cy="244086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5" name="椭圆 394"/>
          <p:cNvSpPr/>
          <p:nvPr/>
        </p:nvSpPr>
        <p:spPr>
          <a:xfrm rot="21388349">
            <a:off x="-1960257" y="2093269"/>
            <a:ext cx="719896" cy="719896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6" name="椭圆 395"/>
          <p:cNvSpPr/>
          <p:nvPr/>
        </p:nvSpPr>
        <p:spPr>
          <a:xfrm rot="21388349" flipH="1">
            <a:off x="-1752948" y="4578003"/>
            <a:ext cx="305278" cy="307368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7" name="椭圆 396"/>
          <p:cNvSpPr/>
          <p:nvPr/>
        </p:nvSpPr>
        <p:spPr>
          <a:xfrm rot="21388349">
            <a:off x="-1774188" y="2190579"/>
            <a:ext cx="347758" cy="3477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8" name="椭圆 397"/>
          <p:cNvSpPr/>
          <p:nvPr/>
        </p:nvSpPr>
        <p:spPr>
          <a:xfrm rot="21388349">
            <a:off x="-1778470" y="2222479"/>
            <a:ext cx="356322" cy="35632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9" name="椭圆 398"/>
          <p:cNvSpPr/>
          <p:nvPr/>
        </p:nvSpPr>
        <p:spPr>
          <a:xfrm rot="21388349">
            <a:off x="-1858342" y="2088363"/>
            <a:ext cx="516066" cy="51607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0" name="椭圆 399"/>
          <p:cNvSpPr/>
          <p:nvPr/>
        </p:nvSpPr>
        <p:spPr>
          <a:xfrm rot="21388349" flipH="1">
            <a:off x="-1755853" y="4354011"/>
            <a:ext cx="311088" cy="311088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1" name="椭圆 400"/>
          <p:cNvSpPr/>
          <p:nvPr/>
        </p:nvSpPr>
        <p:spPr>
          <a:xfrm rot="21388349" flipH="1">
            <a:off x="-1805825" y="2250427"/>
            <a:ext cx="411032" cy="411038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2" name="椭圆 401"/>
          <p:cNvSpPr/>
          <p:nvPr/>
        </p:nvSpPr>
        <p:spPr>
          <a:xfrm rot="10836226">
            <a:off x="-1661428" y="2820795"/>
            <a:ext cx="122238" cy="122244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3" name="椭圆 402"/>
          <p:cNvSpPr/>
          <p:nvPr/>
        </p:nvSpPr>
        <p:spPr>
          <a:xfrm rot="21388349">
            <a:off x="-1817414" y="2276061"/>
            <a:ext cx="434210" cy="4342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4" name="椭圆 403"/>
          <p:cNvSpPr/>
          <p:nvPr/>
        </p:nvSpPr>
        <p:spPr>
          <a:xfrm rot="21388349">
            <a:off x="-1871647" y="3128101"/>
            <a:ext cx="542676" cy="542682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5" name="椭圆 404"/>
          <p:cNvSpPr/>
          <p:nvPr/>
        </p:nvSpPr>
        <p:spPr>
          <a:xfrm rot="21388349">
            <a:off x="-1960672" y="4336725"/>
            <a:ext cx="720726" cy="72072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6" name="椭圆 405"/>
          <p:cNvSpPr/>
          <p:nvPr/>
        </p:nvSpPr>
        <p:spPr>
          <a:xfrm rot="21388349">
            <a:off x="-1804214" y="3987827"/>
            <a:ext cx="407810" cy="407810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7" name="椭圆 406"/>
          <p:cNvSpPr/>
          <p:nvPr/>
        </p:nvSpPr>
        <p:spPr>
          <a:xfrm rot="21388349">
            <a:off x="-1960672" y="4131069"/>
            <a:ext cx="720726" cy="720726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8" name="椭圆 407"/>
          <p:cNvSpPr/>
          <p:nvPr/>
        </p:nvSpPr>
        <p:spPr>
          <a:xfrm rot="21388349">
            <a:off x="-1739955" y="4178231"/>
            <a:ext cx="279292" cy="28121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9" name="椭圆 408"/>
          <p:cNvSpPr/>
          <p:nvPr/>
        </p:nvSpPr>
        <p:spPr>
          <a:xfrm rot="10836226" flipH="1">
            <a:off x="-1668837" y="2381897"/>
            <a:ext cx="137056" cy="13705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椭圆 409"/>
          <p:cNvSpPr/>
          <p:nvPr/>
        </p:nvSpPr>
        <p:spPr>
          <a:xfrm rot="21388349">
            <a:off x="-2089655" y="5309060"/>
            <a:ext cx="978692" cy="978692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1" name="椭圆 410"/>
          <p:cNvSpPr/>
          <p:nvPr/>
        </p:nvSpPr>
        <p:spPr>
          <a:xfrm rot="21388349" flipH="1">
            <a:off x="-1897300" y="4312389"/>
            <a:ext cx="593982" cy="593988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2" name="椭圆 411"/>
          <p:cNvSpPr/>
          <p:nvPr/>
        </p:nvSpPr>
        <p:spPr>
          <a:xfrm rot="21388349">
            <a:off x="-1789626" y="2614665"/>
            <a:ext cx="378634" cy="378634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3" name="椭圆 412"/>
          <p:cNvSpPr/>
          <p:nvPr/>
        </p:nvSpPr>
        <p:spPr>
          <a:xfrm rot="21388349">
            <a:off x="-1868130" y="595165"/>
            <a:ext cx="535642" cy="53564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4" name="椭圆 413"/>
          <p:cNvSpPr/>
          <p:nvPr/>
        </p:nvSpPr>
        <p:spPr>
          <a:xfrm rot="21388349">
            <a:off x="-1802280" y="4067263"/>
            <a:ext cx="403942" cy="40394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5" name="椭圆 414"/>
          <p:cNvSpPr/>
          <p:nvPr/>
        </p:nvSpPr>
        <p:spPr>
          <a:xfrm rot="21388349">
            <a:off x="-1734421" y="4780339"/>
            <a:ext cx="268224" cy="268224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6" name="椭圆 415"/>
          <p:cNvSpPr/>
          <p:nvPr/>
        </p:nvSpPr>
        <p:spPr>
          <a:xfrm rot="21388349" flipV="1">
            <a:off x="-1736229" y="5365607"/>
            <a:ext cx="271840" cy="271834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7" name="椭圆 416"/>
          <p:cNvSpPr/>
          <p:nvPr/>
        </p:nvSpPr>
        <p:spPr>
          <a:xfrm>
            <a:off x="-2087205" y="802433"/>
            <a:ext cx="973792" cy="973792"/>
          </a:xfrm>
          <a:prstGeom prst="ellipse">
            <a:avLst/>
          </a:prstGeom>
          <a:solidFill>
            <a:srgbClr val="C83D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8" name="椭圆 417"/>
          <p:cNvSpPr/>
          <p:nvPr/>
        </p:nvSpPr>
        <p:spPr>
          <a:xfrm>
            <a:off x="-2087205" y="4720189"/>
            <a:ext cx="973792" cy="973792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椭圆 418"/>
          <p:cNvSpPr/>
          <p:nvPr/>
        </p:nvSpPr>
        <p:spPr>
          <a:xfrm>
            <a:off x="-2087205" y="1447851"/>
            <a:ext cx="973792" cy="973792"/>
          </a:xfrm>
          <a:prstGeom prst="ellipse">
            <a:avLst/>
          </a:prstGeom>
          <a:solidFill>
            <a:srgbClr val="AB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椭圆 419"/>
          <p:cNvSpPr/>
          <p:nvPr/>
        </p:nvSpPr>
        <p:spPr>
          <a:xfrm>
            <a:off x="-2087205" y="3342409"/>
            <a:ext cx="973792" cy="973792"/>
          </a:xfrm>
          <a:prstGeom prst="ellipse">
            <a:avLst/>
          </a:prstGeom>
          <a:solidFill>
            <a:srgbClr val="459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7" name="组合 166"/>
          <p:cNvGrpSpPr/>
          <p:nvPr/>
        </p:nvGrpSpPr>
        <p:grpSpPr>
          <a:xfrm>
            <a:off x="3653611" y="2264750"/>
            <a:ext cx="2257499" cy="2205517"/>
            <a:chOff x="3653611" y="1487065"/>
            <a:chExt cx="2257499" cy="2205517"/>
          </a:xfrm>
        </p:grpSpPr>
        <p:sp>
          <p:nvSpPr>
            <p:cNvPr id="168" name="椭圆 167"/>
            <p:cNvSpPr/>
            <p:nvPr/>
          </p:nvSpPr>
          <p:spPr>
            <a:xfrm rot="10836226" flipV="1">
              <a:off x="5778575" y="2882573"/>
              <a:ext cx="99483" cy="994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rot="10836226">
              <a:off x="4341557" y="3615027"/>
              <a:ext cx="71957" cy="71957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 rot="21388349" flipV="1">
              <a:off x="4583464" y="3474720"/>
              <a:ext cx="217862" cy="2178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1" name="椭圆 170"/>
            <p:cNvSpPr/>
            <p:nvPr/>
          </p:nvSpPr>
          <p:spPr>
            <a:xfrm rot="21388349">
              <a:off x="3855792" y="2356264"/>
              <a:ext cx="153626" cy="153626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2" name="椭圆 171"/>
            <p:cNvSpPr/>
            <p:nvPr/>
          </p:nvSpPr>
          <p:spPr>
            <a:xfrm rot="21388349">
              <a:off x="5001220" y="3438522"/>
              <a:ext cx="195624" cy="195624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 rot="21388349">
              <a:off x="5771036" y="2125634"/>
              <a:ext cx="140074" cy="140074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 rot="21388349">
              <a:off x="3935484" y="3068554"/>
              <a:ext cx="204483" cy="204483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 rot="21388349">
              <a:off x="5421571" y="3071742"/>
              <a:ext cx="311429" cy="311429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 rot="21388349">
              <a:off x="3653611" y="2690473"/>
              <a:ext cx="160279" cy="16137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 rot="21388349">
              <a:off x="4806487" y="1487065"/>
              <a:ext cx="307391" cy="307391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3895713" y="1640761"/>
              <a:ext cx="1973890" cy="1973890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恰巧你们也在</a:t>
              </a:r>
            </a:p>
          </p:txBody>
        </p:sp>
        <p:sp>
          <p:nvSpPr>
            <p:cNvPr id="179" name="椭圆 178"/>
            <p:cNvSpPr/>
            <p:nvPr/>
          </p:nvSpPr>
          <p:spPr>
            <a:xfrm>
              <a:off x="3818704" y="1751541"/>
              <a:ext cx="558832" cy="558832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6587375" y="2380355"/>
            <a:ext cx="2166208" cy="2089912"/>
            <a:chOff x="6587375" y="1544867"/>
            <a:chExt cx="2166208" cy="2089912"/>
          </a:xfrm>
        </p:grpSpPr>
        <p:sp>
          <p:nvSpPr>
            <p:cNvPr id="181" name="椭圆 180"/>
            <p:cNvSpPr/>
            <p:nvPr/>
          </p:nvSpPr>
          <p:spPr>
            <a:xfrm rot="10836226">
              <a:off x="6639403" y="2932840"/>
              <a:ext cx="256471" cy="2564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 rot="10836226" flipH="1">
              <a:off x="6704803" y="2196765"/>
              <a:ext cx="78652" cy="78652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 rot="10836226" flipH="1">
              <a:off x="8278208" y="3118207"/>
              <a:ext cx="239203" cy="23920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 rot="21388349">
              <a:off x="7245744" y="2140286"/>
              <a:ext cx="153926" cy="1539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 rot="21388349">
              <a:off x="8485761" y="2670029"/>
              <a:ext cx="267822" cy="2678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 rot="21388349">
              <a:off x="6923310" y="2368274"/>
              <a:ext cx="153626" cy="153626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 rot="21388349">
              <a:off x="7641517" y="1544867"/>
              <a:ext cx="311429" cy="311429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 rot="21388349">
              <a:off x="6894008" y="1654684"/>
              <a:ext cx="413129" cy="4131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9" name="椭圆 188"/>
            <p:cNvSpPr/>
            <p:nvPr/>
          </p:nvSpPr>
          <p:spPr>
            <a:xfrm rot="21388349">
              <a:off x="8386130" y="2319515"/>
              <a:ext cx="296158" cy="29615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 rot="21388349">
              <a:off x="7979445" y="3368501"/>
              <a:ext cx="249181" cy="2491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 rot="21388349">
              <a:off x="6587375" y="2441770"/>
              <a:ext cx="234031" cy="23403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 rot="10836226" flipH="1">
              <a:off x="7231907" y="2457739"/>
              <a:ext cx="78652" cy="78652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 rot="21388349" flipV="1">
              <a:off x="8344980" y="1853105"/>
              <a:ext cx="155998" cy="15599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>
              <a:off x="6695371" y="1624789"/>
              <a:ext cx="1973890" cy="1973890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痴迷流连人间</a:t>
              </a:r>
            </a:p>
          </p:txBody>
        </p:sp>
        <p:sp>
          <p:nvSpPr>
            <p:cNvPr id="195" name="椭圆 194"/>
            <p:cNvSpPr/>
            <p:nvPr/>
          </p:nvSpPr>
          <p:spPr>
            <a:xfrm>
              <a:off x="6792779" y="3075947"/>
              <a:ext cx="558832" cy="558832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681240" y="2387734"/>
            <a:ext cx="2296105" cy="2082533"/>
            <a:chOff x="681240" y="1548556"/>
            <a:chExt cx="2296105" cy="2082533"/>
          </a:xfrm>
        </p:grpSpPr>
        <p:sp>
          <p:nvSpPr>
            <p:cNvPr id="197" name="椭圆 196"/>
            <p:cNvSpPr/>
            <p:nvPr/>
          </p:nvSpPr>
          <p:spPr>
            <a:xfrm rot="10836226" flipH="1">
              <a:off x="806425" y="3240194"/>
              <a:ext cx="78652" cy="78652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 rot="21388349">
              <a:off x="2466502" y="2637791"/>
              <a:ext cx="311429" cy="3114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 rot="21388349" flipH="1">
              <a:off x="1009808" y="3161035"/>
              <a:ext cx="208759" cy="208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0" name="椭圆 199"/>
            <p:cNvSpPr/>
            <p:nvPr/>
          </p:nvSpPr>
          <p:spPr>
            <a:xfrm rot="21388349">
              <a:off x="2632498" y="2208670"/>
              <a:ext cx="344847" cy="34484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1" name="椭圆 200"/>
            <p:cNvSpPr/>
            <p:nvPr/>
          </p:nvSpPr>
          <p:spPr>
            <a:xfrm rot="21388349" flipH="1">
              <a:off x="2369621" y="1633177"/>
              <a:ext cx="175190" cy="176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 rot="21388349" flipH="1">
              <a:off x="681240" y="2231191"/>
              <a:ext cx="178525" cy="17852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 rot="21388349" flipH="1">
              <a:off x="835205" y="1885956"/>
              <a:ext cx="235883" cy="235883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 rot="10836226">
              <a:off x="712187" y="2518445"/>
              <a:ext cx="70149" cy="70151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>
              <a:off x="841134" y="1548556"/>
              <a:ext cx="1973890" cy="1973890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我从远方赶来</a:t>
              </a:r>
            </a:p>
          </p:txBody>
        </p:sp>
        <p:sp>
          <p:nvSpPr>
            <p:cNvPr id="206" name="椭圆 205"/>
            <p:cNvSpPr/>
            <p:nvPr/>
          </p:nvSpPr>
          <p:spPr>
            <a:xfrm rot="21388349" flipH="1">
              <a:off x="2631138" y="2719765"/>
              <a:ext cx="340873" cy="340873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7" name="椭圆 206"/>
            <p:cNvSpPr/>
            <p:nvPr/>
          </p:nvSpPr>
          <p:spPr>
            <a:xfrm rot="21388349">
              <a:off x="1635290" y="3413801"/>
              <a:ext cx="217289" cy="21728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 rot="21388349">
              <a:off x="688250" y="2642873"/>
              <a:ext cx="413605" cy="41360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9429848" y="2401068"/>
            <a:ext cx="2080912" cy="2069199"/>
            <a:chOff x="9429848" y="1555224"/>
            <a:chExt cx="2080912" cy="2069199"/>
          </a:xfrm>
        </p:grpSpPr>
        <p:sp>
          <p:nvSpPr>
            <p:cNvPr id="211" name="椭圆 210"/>
            <p:cNvSpPr/>
            <p:nvPr/>
          </p:nvSpPr>
          <p:spPr>
            <a:xfrm rot="10836226">
              <a:off x="9786544" y="1589573"/>
              <a:ext cx="256471" cy="2564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 rot="10836226" flipH="1">
              <a:off x="9461981" y="2143019"/>
              <a:ext cx="78652" cy="78652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 rot="10836226" flipH="1">
              <a:off x="11035385" y="3064461"/>
              <a:ext cx="239203" cy="23920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4" name="椭圆 213"/>
            <p:cNvSpPr/>
            <p:nvPr/>
          </p:nvSpPr>
          <p:spPr>
            <a:xfrm rot="21388349">
              <a:off x="10002922" y="2086540"/>
              <a:ext cx="153926" cy="1539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 rot="21388349">
              <a:off x="11242938" y="2616283"/>
              <a:ext cx="267822" cy="2678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6" name="椭圆 215"/>
            <p:cNvSpPr/>
            <p:nvPr/>
          </p:nvSpPr>
          <p:spPr>
            <a:xfrm rot="21388349">
              <a:off x="9680487" y="2314528"/>
              <a:ext cx="153626" cy="153626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7" name="椭圆 216"/>
            <p:cNvSpPr/>
            <p:nvPr/>
          </p:nvSpPr>
          <p:spPr>
            <a:xfrm rot="21388349">
              <a:off x="9429848" y="2801419"/>
              <a:ext cx="311428" cy="311429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8" name="椭圆 217"/>
            <p:cNvSpPr/>
            <p:nvPr/>
          </p:nvSpPr>
          <p:spPr>
            <a:xfrm rot="21388349">
              <a:off x="9618913" y="3134452"/>
              <a:ext cx="413128" cy="4131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9" name="椭圆 218"/>
            <p:cNvSpPr/>
            <p:nvPr/>
          </p:nvSpPr>
          <p:spPr>
            <a:xfrm rot="21388349">
              <a:off x="11143308" y="2265769"/>
              <a:ext cx="296158" cy="29615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0" name="椭圆 219"/>
            <p:cNvSpPr/>
            <p:nvPr/>
          </p:nvSpPr>
          <p:spPr>
            <a:xfrm rot="21388349">
              <a:off x="10586733" y="1555224"/>
              <a:ext cx="249181" cy="2491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 rot="21388349">
              <a:off x="10776284" y="3390392"/>
              <a:ext cx="234031" cy="23403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2" name="椭圆 221"/>
            <p:cNvSpPr/>
            <p:nvPr/>
          </p:nvSpPr>
          <p:spPr>
            <a:xfrm rot="10836226" flipH="1">
              <a:off x="9989085" y="2403993"/>
              <a:ext cx="78652" cy="78652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 rot="21388349" flipV="1">
              <a:off x="9579734" y="1890145"/>
              <a:ext cx="155998" cy="15599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9452549" y="1571043"/>
              <a:ext cx="1973889" cy="1973890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我为她而狂野</a:t>
              </a:r>
            </a:p>
          </p:txBody>
        </p:sp>
        <p:sp>
          <p:nvSpPr>
            <p:cNvPr id="225" name="椭圆 224"/>
            <p:cNvSpPr/>
            <p:nvPr/>
          </p:nvSpPr>
          <p:spPr>
            <a:xfrm>
              <a:off x="10947309" y="1924225"/>
              <a:ext cx="558832" cy="558832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1517" y="1015799"/>
            <a:ext cx="11208967" cy="4774136"/>
            <a:chOff x="491517" y="1015799"/>
            <a:chExt cx="11208967" cy="4774136"/>
          </a:xfrm>
        </p:grpSpPr>
        <p:cxnSp>
          <p:nvCxnSpPr>
            <p:cNvPr id="299" name="直接连接符 298"/>
            <p:cNvCxnSpPr/>
            <p:nvPr/>
          </p:nvCxnSpPr>
          <p:spPr>
            <a:xfrm>
              <a:off x="4347840" y="3633808"/>
              <a:ext cx="0" cy="1936402"/>
            </a:xfrm>
            <a:prstGeom prst="line">
              <a:avLst/>
            </a:prstGeom>
            <a:ln>
              <a:solidFill>
                <a:srgbClr val="AB007B"/>
              </a:solidFill>
              <a:prstDash val="dash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4" name="椭圆 273"/>
            <p:cNvSpPr/>
            <p:nvPr/>
          </p:nvSpPr>
          <p:spPr>
            <a:xfrm rot="21388349">
              <a:off x="491517" y="3226474"/>
              <a:ext cx="720000" cy="720000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5" name="椭圆 274"/>
            <p:cNvSpPr/>
            <p:nvPr/>
          </p:nvSpPr>
          <p:spPr>
            <a:xfrm>
              <a:off x="1896958" y="3406474"/>
              <a:ext cx="360000" cy="360000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6" name="椭圆 275"/>
            <p:cNvSpPr/>
            <p:nvPr/>
          </p:nvSpPr>
          <p:spPr>
            <a:xfrm>
              <a:off x="2942399" y="3406474"/>
              <a:ext cx="360000" cy="360000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3987840" y="3226474"/>
              <a:ext cx="720000" cy="720000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5393281" y="3406474"/>
              <a:ext cx="360000" cy="360000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 rot="21388349">
              <a:off x="9935045" y="3406474"/>
              <a:ext cx="360000" cy="360000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0" name="椭圆 279"/>
            <p:cNvSpPr/>
            <p:nvPr/>
          </p:nvSpPr>
          <p:spPr>
            <a:xfrm>
              <a:off x="6438722" y="3406474"/>
              <a:ext cx="360000" cy="360000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1" name="椭圆 280"/>
            <p:cNvSpPr/>
            <p:nvPr/>
          </p:nvSpPr>
          <p:spPr>
            <a:xfrm>
              <a:off x="7484163" y="3226474"/>
              <a:ext cx="720000" cy="720000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8889604" y="3406474"/>
              <a:ext cx="360000" cy="360000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0980484" y="3226474"/>
              <a:ext cx="720000" cy="720000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87" name="直接连接符 286"/>
            <p:cNvCxnSpPr/>
            <p:nvPr/>
          </p:nvCxnSpPr>
          <p:spPr>
            <a:xfrm flipV="1">
              <a:off x="851517" y="1319376"/>
              <a:ext cx="0" cy="1936402"/>
            </a:xfrm>
            <a:prstGeom prst="line">
              <a:avLst/>
            </a:prstGeom>
            <a:ln>
              <a:solidFill>
                <a:srgbClr val="551782"/>
              </a:solidFill>
              <a:prstDash val="dash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8" name="组合 287"/>
            <p:cNvGrpSpPr/>
            <p:nvPr/>
          </p:nvGrpSpPr>
          <p:grpSpPr>
            <a:xfrm>
              <a:off x="1003583" y="1015799"/>
              <a:ext cx="2613580" cy="1898232"/>
              <a:chOff x="2805901" y="1195077"/>
              <a:chExt cx="2613580" cy="1898232"/>
            </a:xfrm>
          </p:grpSpPr>
          <p:sp>
            <p:nvSpPr>
              <p:cNvPr id="289" name="文本框 62"/>
              <p:cNvSpPr txBox="1"/>
              <p:nvPr/>
            </p:nvSpPr>
            <p:spPr>
              <a:xfrm>
                <a:off x="2805901" y="1195077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5517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生如夏花</a:t>
                </a:r>
              </a:p>
            </p:txBody>
          </p:sp>
          <p:sp>
            <p:nvSpPr>
              <p:cNvPr id="290" name="矩形 289"/>
              <p:cNvSpPr/>
              <p:nvPr/>
            </p:nvSpPr>
            <p:spPr>
              <a:xfrm>
                <a:off x="2805901" y="1746402"/>
                <a:ext cx="2613580" cy="13469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我是这耀眼的瞬间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是划过天边的刹那火焰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我要你来看我不顾一切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我将熄灭永不能再回来</a:t>
                </a:r>
              </a:p>
            </p:txBody>
          </p:sp>
        </p:grpSp>
        <p:cxnSp>
          <p:nvCxnSpPr>
            <p:cNvPr id="291" name="直接连接符 290"/>
            <p:cNvCxnSpPr/>
            <p:nvPr/>
          </p:nvCxnSpPr>
          <p:spPr>
            <a:xfrm flipV="1">
              <a:off x="7844163" y="1319376"/>
              <a:ext cx="0" cy="1936402"/>
            </a:xfrm>
            <a:prstGeom prst="line">
              <a:avLst/>
            </a:prstGeom>
            <a:ln>
              <a:solidFill>
                <a:srgbClr val="F65858"/>
              </a:solidFill>
              <a:prstDash val="dash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2" name="组合 291"/>
            <p:cNvGrpSpPr/>
            <p:nvPr/>
          </p:nvGrpSpPr>
          <p:grpSpPr>
            <a:xfrm>
              <a:off x="8009055" y="1015799"/>
              <a:ext cx="2613580" cy="1898232"/>
              <a:chOff x="2805901" y="1195077"/>
              <a:chExt cx="2613580" cy="1898232"/>
            </a:xfrm>
          </p:grpSpPr>
          <p:sp>
            <p:nvSpPr>
              <p:cNvPr id="293" name="文本框 62"/>
              <p:cNvSpPr txBox="1"/>
              <p:nvPr/>
            </p:nvSpPr>
            <p:spPr>
              <a:xfrm>
                <a:off x="2805901" y="1195077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F658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如火耀眼</a:t>
                </a:r>
                <a:endParaRPr lang="zh-CN" altLang="en-US" sz="2800" b="1" dirty="0">
                  <a:solidFill>
                    <a:srgbClr val="F658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4" name="矩形 293"/>
              <p:cNvSpPr/>
              <p:nvPr/>
            </p:nvSpPr>
            <p:spPr>
              <a:xfrm>
                <a:off x="2805901" y="1746402"/>
                <a:ext cx="2613580" cy="13469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我是这耀眼的瞬间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是划过天边的刹那火焰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我要你来看我不顾一切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我将熄灭永不能再回来</a:t>
                </a:r>
              </a:p>
            </p:txBody>
          </p:sp>
        </p:grpSp>
        <p:cxnSp>
          <p:nvCxnSpPr>
            <p:cNvPr id="295" name="直接连接符 294"/>
            <p:cNvCxnSpPr/>
            <p:nvPr/>
          </p:nvCxnSpPr>
          <p:spPr>
            <a:xfrm>
              <a:off x="11340484" y="3633808"/>
              <a:ext cx="0" cy="1936402"/>
            </a:xfrm>
            <a:prstGeom prst="line">
              <a:avLst/>
            </a:prstGeom>
            <a:ln>
              <a:solidFill>
                <a:srgbClr val="4597F6"/>
              </a:solidFill>
              <a:prstDash val="dash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6" name="组合 295"/>
            <p:cNvGrpSpPr/>
            <p:nvPr/>
          </p:nvGrpSpPr>
          <p:grpSpPr>
            <a:xfrm>
              <a:off x="8754079" y="3982430"/>
              <a:ext cx="2423735" cy="1807505"/>
              <a:chOff x="8902562" y="3994471"/>
              <a:chExt cx="2423735" cy="1807505"/>
            </a:xfrm>
          </p:grpSpPr>
          <p:sp>
            <p:nvSpPr>
              <p:cNvPr id="297" name="文本框 71"/>
              <p:cNvSpPr txBox="1"/>
              <p:nvPr/>
            </p:nvSpPr>
            <p:spPr>
              <a:xfrm>
                <a:off x="9662003" y="5278756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4597F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匆匆永远</a:t>
                </a:r>
                <a:endParaRPr lang="zh-CN" altLang="en-US" sz="2800" b="1" dirty="0">
                  <a:solidFill>
                    <a:srgbClr val="4597F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8" name="矩形 297"/>
              <p:cNvSpPr/>
              <p:nvPr/>
            </p:nvSpPr>
            <p:spPr>
              <a:xfrm>
                <a:off x="8902562" y="3994471"/>
                <a:ext cx="2423735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我是这耀眼的瞬间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是划过天边的刹那火焰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我要你来看我不顾一切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我将熄灭永不能再回来</a:t>
                </a:r>
              </a:p>
            </p:txBody>
          </p:sp>
        </p:grpSp>
        <p:grpSp>
          <p:nvGrpSpPr>
            <p:cNvPr id="300" name="组合 299"/>
            <p:cNvGrpSpPr/>
            <p:nvPr/>
          </p:nvGrpSpPr>
          <p:grpSpPr>
            <a:xfrm>
              <a:off x="1700138" y="3982430"/>
              <a:ext cx="2445926" cy="1807505"/>
              <a:chOff x="8902562" y="3994471"/>
              <a:chExt cx="2445926" cy="1807505"/>
            </a:xfrm>
          </p:grpSpPr>
          <p:sp>
            <p:nvSpPr>
              <p:cNvPr id="301" name="文本框 71"/>
              <p:cNvSpPr txBox="1"/>
              <p:nvPr/>
            </p:nvSpPr>
            <p:spPr>
              <a:xfrm>
                <a:off x="9727531" y="5278756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800" b="1" dirty="0" smtClean="0">
                    <a:solidFill>
                      <a:srgbClr val="AB007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绚烂芬芳</a:t>
                </a:r>
                <a:endParaRPr lang="zh-CN" altLang="en-US" sz="2800" b="1" dirty="0">
                  <a:solidFill>
                    <a:srgbClr val="AB00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矩形 301"/>
              <p:cNvSpPr/>
              <p:nvPr/>
            </p:nvSpPr>
            <p:spPr>
              <a:xfrm>
                <a:off x="8902562" y="3994471"/>
                <a:ext cx="2423735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我是这耀眼的瞬间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是划过天边的刹那火焰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我要你来看我不顾一切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我将熄灭永不能再回来</a:t>
                </a:r>
              </a:p>
            </p:txBody>
          </p:sp>
        </p:grpSp>
        <p:sp>
          <p:nvSpPr>
            <p:cNvPr id="303" name="椭圆 302"/>
            <p:cNvSpPr/>
            <p:nvPr/>
          </p:nvSpPr>
          <p:spPr>
            <a:xfrm rot="10836226">
              <a:off x="3392107" y="3714307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4" name="椭圆 303"/>
            <p:cNvSpPr/>
            <p:nvPr/>
          </p:nvSpPr>
          <p:spPr>
            <a:xfrm rot="10836226" flipH="1">
              <a:off x="2660458" y="364114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5" name="椭圆 304"/>
            <p:cNvSpPr/>
            <p:nvPr/>
          </p:nvSpPr>
          <p:spPr>
            <a:xfrm rot="21388349">
              <a:off x="3537267" y="3477113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7" name="椭圆 306"/>
            <p:cNvSpPr/>
            <p:nvPr/>
          </p:nvSpPr>
          <p:spPr>
            <a:xfrm rot="21388349" flipH="1">
              <a:off x="1605202" y="370915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8" name="椭圆 307"/>
            <p:cNvSpPr/>
            <p:nvPr/>
          </p:nvSpPr>
          <p:spPr>
            <a:xfrm rot="21388349" flipH="1">
              <a:off x="2269025" y="370749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9" name="椭圆 308"/>
            <p:cNvSpPr/>
            <p:nvPr/>
          </p:nvSpPr>
          <p:spPr>
            <a:xfrm rot="21388349" flipH="1">
              <a:off x="1384279" y="3286585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0" name="椭圆 309"/>
            <p:cNvSpPr/>
            <p:nvPr/>
          </p:nvSpPr>
          <p:spPr>
            <a:xfrm rot="10836226">
              <a:off x="2988131" y="3515965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1" name="椭圆 310"/>
            <p:cNvSpPr/>
            <p:nvPr/>
          </p:nvSpPr>
          <p:spPr>
            <a:xfrm rot="10836226">
              <a:off x="6352474" y="3505809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2" name="椭圆 311"/>
            <p:cNvSpPr/>
            <p:nvPr/>
          </p:nvSpPr>
          <p:spPr>
            <a:xfrm rot="21388349" flipV="1">
              <a:off x="5997040" y="3350080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3" name="椭圆 312"/>
            <p:cNvSpPr/>
            <p:nvPr/>
          </p:nvSpPr>
          <p:spPr>
            <a:xfrm rot="21388349">
              <a:off x="6917511" y="360292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4" name="椭圆 313"/>
            <p:cNvSpPr/>
            <p:nvPr/>
          </p:nvSpPr>
          <p:spPr>
            <a:xfrm rot="21388349" flipH="1">
              <a:off x="5081487" y="3343079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5" name="椭圆 314"/>
            <p:cNvSpPr/>
            <p:nvPr/>
          </p:nvSpPr>
          <p:spPr>
            <a:xfrm rot="21388349">
              <a:off x="5875286" y="3680583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6" name="椭圆 315"/>
            <p:cNvSpPr/>
            <p:nvPr/>
          </p:nvSpPr>
          <p:spPr>
            <a:xfrm rot="21388349">
              <a:off x="4850718" y="3560565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7" name="椭圆 316"/>
            <p:cNvSpPr/>
            <p:nvPr/>
          </p:nvSpPr>
          <p:spPr>
            <a:xfrm rot="21388349">
              <a:off x="7194092" y="3356716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8" name="椭圆 317"/>
            <p:cNvSpPr/>
            <p:nvPr/>
          </p:nvSpPr>
          <p:spPr>
            <a:xfrm rot="10836226" flipH="1">
              <a:off x="10766662" y="3479192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9" name="椭圆 318"/>
            <p:cNvSpPr/>
            <p:nvPr/>
          </p:nvSpPr>
          <p:spPr>
            <a:xfrm rot="21388349">
              <a:off x="8347031" y="3720266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0" name="椭圆 319"/>
            <p:cNvSpPr/>
            <p:nvPr/>
          </p:nvSpPr>
          <p:spPr>
            <a:xfrm rot="21388349" flipV="1">
              <a:off x="10334611" y="3283922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1" name="椭圆 320"/>
            <p:cNvSpPr/>
            <p:nvPr/>
          </p:nvSpPr>
          <p:spPr>
            <a:xfrm rot="21388349">
              <a:off x="8558576" y="3425704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2" name="椭圆 321"/>
            <p:cNvSpPr/>
            <p:nvPr/>
          </p:nvSpPr>
          <p:spPr>
            <a:xfrm rot="21388349" flipH="1">
              <a:off x="10585025" y="3609601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3" name="椭圆 322"/>
            <p:cNvSpPr/>
            <p:nvPr/>
          </p:nvSpPr>
          <p:spPr>
            <a:xfrm rot="21388349" flipH="1">
              <a:off x="9530792" y="3670459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4" name="椭圆 323"/>
            <p:cNvSpPr/>
            <p:nvPr/>
          </p:nvSpPr>
          <p:spPr>
            <a:xfrm rot="21388349">
              <a:off x="9692043" y="3361250"/>
              <a:ext cx="187113" cy="187113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5" name="椭圆 324"/>
            <p:cNvSpPr/>
            <p:nvPr/>
          </p:nvSpPr>
          <p:spPr>
            <a:xfrm rot="21388349">
              <a:off x="9326680" y="3510804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171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9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96532E-6 C 0.0375 -0.11399 0.16966 -0.25988 0.3388 -0.25988 C 0.51302 -0.25988 0.55781 -0.08601 0.62188 -1.96532E-6 C 0.68594 0.08601 0.75 0.2659 0.93529 -0.06196 C 1.12057 -0.38982 1.24375 -0.03491 1.24375 -1.96532E-6 " pathEditMode="relative" rAng="0" ptsTypes="ffssf">
                                      <p:cBhvr>
                                        <p:cTn id="26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87" y="-619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9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00903 C 0.05403 0.40023 0.14284 0.29792 0.25872 0.07107 C 0.37461 -0.15578 0.43411 -0.04421 0.51406 0.00903 C 0.59401 0.06227 0.62734 -0.05301 0.76927 -0.05301 C 0.9069 -0.05301 1.02031 -0.02592 1.02031 0.00903 " pathEditMode="relative" rAng="0" ptsTypes="fssff">
                                      <p:cBhvr>
                                        <p:cTn id="28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25" y="1131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C 0.05455 -0.37709 0.1608 -0.13704 0.18737 0.06203 C 0.21393 0.26111 0.35703 0.15185 0.37812 4.44444E-6 C 0.39922 -0.15186 0.46276 -0.06204 0.56875 -0.06204 C 0.67148 -0.06204 0.75625 -0.03496 0.75625 4.44444E-6 " pathEditMode="relative" rAng="0" ptsTypes="sssfs">
                                      <p:cBhvr>
                                        <p:cTn id="30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13" y="-581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9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5 -0.00162 C 0.05248 0.37453 0.12123 0.3368 0.14818 0.06041 C 0.17513 -0.21598 0.27826 0.03333 0.27826 -0.00162 C 0.27826 -0.03658 0.33594 -0.06366 0.40821 -0.06366 C 0.47826 -0.06366 0.53607 -0.03658 0.53607 -0.00162 " pathEditMode="relative" rAng="0" ptsTypes="ssffs">
                                      <p:cBhvr>
                                        <p:cTn id="32" dur="2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1" y="807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2000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2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2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2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2000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2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2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2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2000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2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2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2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2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2000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0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2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2000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0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2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20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2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200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00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2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200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00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2000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000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2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2000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000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2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2000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000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2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2000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000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2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200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2000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000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2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200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00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xit" presetSubtype="2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20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0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xit" presetSubtype="2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2000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2000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xit" presetSubtype="2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200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00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" presetClass="exit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2000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000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" presetClass="exit" presetSubtype="2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2000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2000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" presetClass="exit" presetSubtype="2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2" dur="20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20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" presetClass="exit" presetSubtype="2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2000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2000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" presetClass="exit" presetSubtype="2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" presetClass="exit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20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0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" presetClass="exit" presetSubtype="2" fill="hold" grpId="0" nodeType="withEffect">
                                  <p:stCondLst>
                                    <p:cond delay="43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2000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2000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" presetClass="exit" presetSubtype="2" fill="hold" grpId="0" nodeType="withEffect">
                                  <p:stCondLst>
                                    <p:cond delay="4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2000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000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" presetClass="exit" presetSubtype="2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20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20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2" fill="hold" grpId="0" nodeType="withEffect">
                                  <p:stCondLst>
                                    <p:cond delay="46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20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20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2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20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0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" presetClass="exit" presetSubtype="2" fill="hold" grpId="0" nodeType="withEffect">
                                  <p:stCondLst>
                                    <p:cond delay="4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20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20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" presetClass="exit" presetSubtype="2" fill="hold" grpId="0" nodeType="withEffect">
                                  <p:stCondLst>
                                    <p:cond delay="49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20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20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" presetClass="exit" presetSubtype="2" fill="hold" grpId="0" nodeType="withEffect">
                                  <p:stCondLst>
                                    <p:cond delay="5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200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200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" presetClass="exit" presetSubtype="2" fill="hold" grpId="0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2000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2000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" presetClass="exit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4" dur="2000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2000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53" presetClass="exit" presetSubtype="3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200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0" dur="2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32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2000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2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53" presetClass="exit" presetSubtype="32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2000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0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0" dur="2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53" presetClass="exit" presetSubtype="32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3" dur="2000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000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5" dur="2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53" presetClass="exit" presetSubtype="32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2000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2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2000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000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2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53" presetClass="exit" presetSubtype="32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8" dur="2000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0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0" dur="2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53" presetClass="exit" presetSubtype="32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20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20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5" dur="2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3" presetClass="exit" presetSubtype="32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20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0" dur="2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53" presetClass="exit" presetSubtype="32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2000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000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5" dur="2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53" presetClass="exit" presetSubtype="3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2000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000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0" dur="2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53" presetClass="exit" presetSubtype="32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3" dur="20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0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5" dur="2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53" presetClass="exit" presetSubtype="32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8" dur="2000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000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0" dur="2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53" presetClass="exit" presetSubtype="32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3" dur="2000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2000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5" dur="2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53" presetClass="exit" presetSubtype="32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8" dur="2000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000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0" dur="2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53" presetClass="exit" presetSubtype="32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2000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000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5" dur="2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53" presetClass="exit" presetSubtype="32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8" dur="2000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0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0" dur="2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53" presetClass="exit" presetSubtype="32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3" dur="20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0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5" dur="20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53" presetClass="exit" presetSubtype="32" fill="hold" grpId="1" nodeType="withEffect">
                                  <p:stCondLst>
                                    <p:cond delay="2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8" dur="200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200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0" dur="2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53" presetClass="exit" presetSubtype="32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3" dur="200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00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5" dur="2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53" presetClass="exit" presetSubtype="32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2000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000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2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53" presetClass="exit" presetSubtype="32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2000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000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2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53" presetClass="exit" presetSubtype="32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8" dur="2000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0" dur="2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53" presetClass="exit" presetSubtype="32" fill="hold" grpId="1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3" dur="2000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2000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5" dur="20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53" presetClass="exit" presetSubtype="32" fill="hold" grpId="1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8" dur="200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200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0" dur="2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53" presetClass="exit" presetSubtype="32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3" dur="2000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2000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5" dur="2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53" presetClass="exit" presetSubtype="32" fill="hold" grpId="1" nodeType="withEffect">
                                  <p:stCondLst>
                                    <p:cond delay="3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8" dur="200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200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0" dur="20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53" presetClass="exit" presetSubtype="32" fill="hold" grpId="1" nodeType="withEffect">
                                  <p:stCondLst>
                                    <p:cond delay="3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3" dur="20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0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5" dur="2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53" presetClass="exit" presetSubtype="32" fill="hold" grpId="1" nodeType="withEffect">
                                  <p:stCondLst>
                                    <p:cond delay="3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8" dur="2000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2000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0" dur="2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53" presetClass="exit" presetSubtype="32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3" dur="200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2000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5" dur="2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53" presetClass="exit" presetSubtype="3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8" dur="2000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2000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0" dur="2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53" presetClass="exit" presetSubtype="32" fill="hold" grpId="1" nodeType="withEffect">
                                  <p:stCondLst>
                                    <p:cond delay="3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3" dur="2000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2000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5" dur="2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53" presetClass="exit" presetSubtype="32" fill="hold" grpId="1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8" dur="20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20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0" dur="2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53" presetClass="exit" presetSubtype="32" fill="hold" grpId="1" nodeType="withEffect">
                                  <p:stCondLst>
                                    <p:cond delay="4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3" dur="2000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2000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5" dur="2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53" presetClass="exit" presetSubtype="32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8" dur="2000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2000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0" dur="2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53" presetClass="exit" presetSubtype="32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3" dur="20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20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5" dur="2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53" presetClass="exit" presetSubtype="32" fill="hold" grpId="1" nodeType="withEffect">
                                  <p:stCondLst>
                                    <p:cond delay="4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8" dur="2000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2000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0" dur="2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53" presetClass="exit" presetSubtype="32" fill="hold" grpId="1" nodeType="withEffect">
                                  <p:stCondLst>
                                    <p:cond delay="4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3" dur="2000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2000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5" dur="2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53" presetClass="exit" presetSubtype="32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8" dur="20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0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0" dur="20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53" presetClass="exit" presetSubtype="32" fill="hold" grpId="1" nodeType="withEffect">
                                  <p:stCondLst>
                                    <p:cond delay="4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3" dur="20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20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5" dur="2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53" presetClass="exit" presetSubtype="32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8" dur="20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20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0" dur="2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53" presetClass="exit" presetSubtype="32" fill="hold" grpId="1" nodeType="withEffect">
                                  <p:stCondLst>
                                    <p:cond delay="4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3" dur="20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20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5" dur="2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53" presetClass="exit" presetSubtype="32" fill="hold" grpId="1" nodeType="withEffect">
                                  <p:stCondLst>
                                    <p:cond delay="4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8" dur="20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2000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0" dur="2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53" presetClass="exit" presetSubtype="32" fill="hold" grpId="1" nodeType="withEffect">
                                  <p:stCondLst>
                                    <p:cond delay="5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3" dur="200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200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5" dur="2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53" presetClass="exit" presetSubtype="32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8" dur="2000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2000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0" dur="20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53" presetClass="exit" presetSubtype="32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3" dur="2000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000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5" dur="20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53" presetClass="exit" presetSubtype="32" fill="hold" grpId="0" nodeType="withEffect" nodePh="1">
                                  <p:stCondLst>
                                    <p:cond delay="5350"/>
                                  </p:stCondLst>
                                  <p:endCondLst>
                                    <p:cond evt="begin" delay="0">
                                      <p:tn val="44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44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5" grpId="0" animBg="1"/>
      <p:bldP spid="375" grpId="1" animBg="1"/>
      <p:bldP spid="376" grpId="0" animBg="1"/>
      <p:bldP spid="376" grpId="1" animBg="1"/>
      <p:bldP spid="377" grpId="0" animBg="1"/>
      <p:bldP spid="377" grpId="1" animBg="1"/>
      <p:bldP spid="378" grpId="0" animBg="1"/>
      <p:bldP spid="378" grpId="1" animBg="1"/>
      <p:bldP spid="379" grpId="0" animBg="1"/>
      <p:bldP spid="379" grpId="1" animBg="1"/>
      <p:bldP spid="380" grpId="0" animBg="1"/>
      <p:bldP spid="380" grpId="1" animBg="1"/>
      <p:bldP spid="381" grpId="0" animBg="1"/>
      <p:bldP spid="381" grpId="1" animBg="1"/>
      <p:bldP spid="382" grpId="0" animBg="1"/>
      <p:bldP spid="382" grpId="1" animBg="1"/>
      <p:bldP spid="383" grpId="0" animBg="1"/>
      <p:bldP spid="383" grpId="1" animBg="1"/>
      <p:bldP spid="384" grpId="0" animBg="1"/>
      <p:bldP spid="384" grpId="1" animBg="1"/>
      <p:bldP spid="385" grpId="0" animBg="1"/>
      <p:bldP spid="385" grpId="1" animBg="1"/>
      <p:bldP spid="386" grpId="0" animBg="1"/>
      <p:bldP spid="386" grpId="1" animBg="1"/>
      <p:bldP spid="387" grpId="0" animBg="1"/>
      <p:bldP spid="387" grpId="1" animBg="1"/>
      <p:bldP spid="388" grpId="0" animBg="1"/>
      <p:bldP spid="388" grpId="1" animBg="1"/>
      <p:bldP spid="389" grpId="0" animBg="1"/>
      <p:bldP spid="389" grpId="1" animBg="1"/>
      <p:bldP spid="390" grpId="0" animBg="1"/>
      <p:bldP spid="390" grpId="1" animBg="1"/>
      <p:bldP spid="391" grpId="0" animBg="1"/>
      <p:bldP spid="391" grpId="1" animBg="1"/>
      <p:bldP spid="392" grpId="0" animBg="1"/>
      <p:bldP spid="392" grpId="1" animBg="1"/>
      <p:bldP spid="393" grpId="0" animBg="1"/>
      <p:bldP spid="393" grpId="1" animBg="1"/>
      <p:bldP spid="394" grpId="0" animBg="1"/>
      <p:bldP spid="394" grpId="1" animBg="1"/>
      <p:bldP spid="395" grpId="0" animBg="1"/>
      <p:bldP spid="395" grpId="1" animBg="1"/>
      <p:bldP spid="396" grpId="0" animBg="1"/>
      <p:bldP spid="396" grpId="1" animBg="1"/>
      <p:bldP spid="397" grpId="0" animBg="1"/>
      <p:bldP spid="397" grpId="1" animBg="1"/>
      <p:bldP spid="398" grpId="0" animBg="1"/>
      <p:bldP spid="398" grpId="1" animBg="1"/>
      <p:bldP spid="399" grpId="0" animBg="1"/>
      <p:bldP spid="399" grpId="1" animBg="1"/>
      <p:bldP spid="400" grpId="0" animBg="1"/>
      <p:bldP spid="400" grpId="1" animBg="1"/>
      <p:bldP spid="401" grpId="0" animBg="1"/>
      <p:bldP spid="401" grpId="1" animBg="1"/>
      <p:bldP spid="402" grpId="0" animBg="1"/>
      <p:bldP spid="402" grpId="1" animBg="1"/>
      <p:bldP spid="403" grpId="0" animBg="1"/>
      <p:bldP spid="403" grpId="1" animBg="1"/>
      <p:bldP spid="404" grpId="0" animBg="1"/>
      <p:bldP spid="404" grpId="1" animBg="1"/>
      <p:bldP spid="405" grpId="0" animBg="1"/>
      <p:bldP spid="405" grpId="1" animBg="1"/>
      <p:bldP spid="406" grpId="0" animBg="1"/>
      <p:bldP spid="406" grpId="1" animBg="1"/>
      <p:bldP spid="407" grpId="0" animBg="1"/>
      <p:bldP spid="407" grpId="1" animBg="1"/>
      <p:bldP spid="408" grpId="0" animBg="1"/>
      <p:bldP spid="408" grpId="1" animBg="1"/>
      <p:bldP spid="409" grpId="0" animBg="1"/>
      <p:bldP spid="409" grpId="1" animBg="1"/>
      <p:bldP spid="410" grpId="0" animBg="1"/>
      <p:bldP spid="410" grpId="1" animBg="1"/>
      <p:bldP spid="411" grpId="0" animBg="1"/>
      <p:bldP spid="411" grpId="1" animBg="1"/>
      <p:bldP spid="412" grpId="0" animBg="1"/>
      <p:bldP spid="412" grpId="1" animBg="1"/>
      <p:bldP spid="413" grpId="0" animBg="1"/>
      <p:bldP spid="413" grpId="1" animBg="1"/>
      <p:bldP spid="414" grpId="0" animBg="1"/>
      <p:bldP spid="414" grpId="1" animBg="1"/>
      <p:bldP spid="415" grpId="0" animBg="1"/>
      <p:bldP spid="415" grpId="1" animBg="1"/>
      <p:bldP spid="416" grpId="0" animBg="1"/>
      <p:bldP spid="416" grpId="1" animBg="1"/>
      <p:bldP spid="417" grpId="0" animBg="1"/>
      <p:bldP spid="417" grpId="1" animBg="1"/>
      <p:bldP spid="418" grpId="0" animBg="1"/>
      <p:bldP spid="418" grpId="1" animBg="1"/>
      <p:bldP spid="419" grpId="0" animBg="1"/>
      <p:bldP spid="419" grpId="1" animBg="1"/>
      <p:bldP spid="420" grpId="0" animBg="1"/>
      <p:bldP spid="4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16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58564" y="5704865"/>
            <a:ext cx="12509128" cy="1759201"/>
            <a:chOff x="-158564" y="5569891"/>
            <a:chExt cx="12509128" cy="1759201"/>
          </a:xfrm>
        </p:grpSpPr>
        <p:sp>
          <p:nvSpPr>
            <p:cNvPr id="72" name="椭圆 71"/>
            <p:cNvSpPr/>
            <p:nvPr/>
          </p:nvSpPr>
          <p:spPr>
            <a:xfrm rot="10836226" flipV="1">
              <a:off x="7381884" y="6576510"/>
              <a:ext cx="117471" cy="1174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10836226">
              <a:off x="4409192" y="6435697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rot="10836226">
              <a:off x="1959820" y="7108419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rot="10836226">
              <a:off x="6646310" y="6410391"/>
              <a:ext cx="302845" cy="3028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rot="10836226" flipH="1">
              <a:off x="11533060" y="5946841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10836226" flipH="1">
              <a:off x="943759" y="703640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rot="10836226" flipH="1">
              <a:off x="11986439" y="6443239"/>
              <a:ext cx="282455" cy="282454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rot="21388349">
              <a:off x="9437791" y="5905849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rot="21388349" flipV="1">
              <a:off x="8425018" y="556989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rot="21388349" flipV="1">
              <a:off x="4714080" y="661250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21388349">
              <a:off x="1850451" y="6652467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21388349">
              <a:off x="3343889" y="691999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rot="21388349">
              <a:off x="9057055" y="617506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rot="21388349">
              <a:off x="1695615" y="628941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rot="21388349">
              <a:off x="10513888" y="6439732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rot="21388349">
              <a:off x="3384150" y="658332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21388349" flipH="1">
              <a:off x="-83171" y="679731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rot="21388349">
              <a:off x="3875088" y="6324461"/>
              <a:ext cx="407201" cy="407201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rot="21388349">
              <a:off x="5673361" y="631531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rot="21388349">
              <a:off x="7483143" y="6099259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rot="21388349">
              <a:off x="11862735" y="5920559"/>
              <a:ext cx="487829" cy="4878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rot="21388349" flipH="1">
              <a:off x="4284847" y="7042975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rot="21388349">
              <a:off x="8178110" y="6281555"/>
              <a:ext cx="235656" cy="235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rot="21388349">
              <a:off x="7760398" y="6326109"/>
              <a:ext cx="241457" cy="24145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rot="21388349">
              <a:off x="10784378" y="6117485"/>
              <a:ext cx="349708" cy="3497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rot="21388349" flipH="1">
              <a:off x="552326" y="710275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rot="21388349" flipH="1">
              <a:off x="-158564" y="6316731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10836226">
              <a:off x="1445288" y="6546111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rot="21388349">
              <a:off x="7004017" y="6177563"/>
              <a:ext cx="294237" cy="294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 rot="21388349">
              <a:off x="5941797" y="664545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rot="21388349">
              <a:off x="9768863" y="5959588"/>
              <a:ext cx="488392" cy="4883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rot="21388349">
              <a:off x="10019071" y="6691315"/>
              <a:ext cx="276348" cy="276348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21388349">
              <a:off x="1150502" y="6722536"/>
              <a:ext cx="488392" cy="488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rot="21388349">
              <a:off x="4594916" y="6842638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rot="10836226" flipH="1">
              <a:off x="9421452" y="6280702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21388349">
              <a:off x="317873" y="6335488"/>
              <a:ext cx="663199" cy="663197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 rot="21388349" flipH="1">
              <a:off x="3839195" y="6926584"/>
              <a:ext cx="402508" cy="4025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 rot="21388349">
              <a:off x="2907436" y="6490453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rot="21388349">
              <a:off x="8500170" y="5858840"/>
              <a:ext cx="362972" cy="36297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 rot="21388349">
              <a:off x="6211300" y="6521838"/>
              <a:ext cx="273727" cy="27372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rot="21388349">
              <a:off x="9671409" y="6430733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 rot="21388349" flipV="1">
              <a:off x="11972777" y="6891695"/>
              <a:ext cx="184205" cy="18420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2254616" y="6482802"/>
              <a:ext cx="659878" cy="659878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5075275" y="6528061"/>
              <a:ext cx="659878" cy="659878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7664047" y="5659031"/>
              <a:ext cx="659878" cy="659878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1126278" y="6429872"/>
              <a:ext cx="659878" cy="659878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-158564" y="-1047982"/>
            <a:ext cx="12509128" cy="1759201"/>
            <a:chOff x="-158564" y="5569891"/>
            <a:chExt cx="12509128" cy="1759201"/>
          </a:xfrm>
        </p:grpSpPr>
        <p:sp>
          <p:nvSpPr>
            <p:cNvPr id="120" name="椭圆 119"/>
            <p:cNvSpPr/>
            <p:nvPr/>
          </p:nvSpPr>
          <p:spPr>
            <a:xfrm rot="10836226" flipV="1">
              <a:off x="7381884" y="6576510"/>
              <a:ext cx="117471" cy="1174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 rot="10836226">
              <a:off x="4409192" y="6435697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rot="10836226">
              <a:off x="1959820" y="7108419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 rot="10836226">
              <a:off x="6646310" y="6410391"/>
              <a:ext cx="302845" cy="3028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 rot="10836226" flipH="1">
              <a:off x="11533060" y="5946841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 rot="10836226" flipH="1">
              <a:off x="943759" y="703640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 rot="10836226" flipH="1">
              <a:off x="11986439" y="6443239"/>
              <a:ext cx="282455" cy="282454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rot="21388349">
              <a:off x="9437791" y="5905849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 rot="21388349" flipV="1">
              <a:off x="8425018" y="556989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rot="21388349" flipV="1">
              <a:off x="4714080" y="661250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rot="21388349">
              <a:off x="1850451" y="6652467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 rot="21388349">
              <a:off x="3343889" y="691999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rot="21388349">
              <a:off x="9057055" y="617506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rot="21388349">
              <a:off x="1695615" y="628941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rot="21388349">
              <a:off x="10513888" y="6439732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rot="21388349">
              <a:off x="3384150" y="658332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rot="21388349" flipH="1">
              <a:off x="-83171" y="679731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rot="21388349">
              <a:off x="3875088" y="6324461"/>
              <a:ext cx="407201" cy="407201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 rot="21388349">
              <a:off x="5673361" y="631531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 rot="21388349">
              <a:off x="7483143" y="6099259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rot="21388349">
              <a:off x="11862735" y="5920559"/>
              <a:ext cx="487829" cy="4878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rot="21388349" flipH="1">
              <a:off x="4284847" y="7042975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rot="21388349">
              <a:off x="8178110" y="6281555"/>
              <a:ext cx="235656" cy="235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rot="21388349">
              <a:off x="7760398" y="6326109"/>
              <a:ext cx="241457" cy="24145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rot="21388349">
              <a:off x="10784378" y="6117485"/>
              <a:ext cx="349708" cy="3497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 rot="21388349" flipH="1">
              <a:off x="552326" y="710275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 rot="21388349" flipH="1">
              <a:off x="-158564" y="6316731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rot="10836226">
              <a:off x="1445288" y="6546111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rot="21388349">
              <a:off x="7004017" y="6177563"/>
              <a:ext cx="294237" cy="294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rot="21388349">
              <a:off x="5941797" y="664545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rot="21388349">
              <a:off x="9768863" y="5959588"/>
              <a:ext cx="488392" cy="4883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21388349">
              <a:off x="10019071" y="6691315"/>
              <a:ext cx="276348" cy="276348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 rot="21388349">
              <a:off x="1150502" y="6722536"/>
              <a:ext cx="488392" cy="488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 rot="21388349">
              <a:off x="4594916" y="6842638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 rot="10836226" flipH="1">
              <a:off x="9421452" y="6280702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 rot="21388349">
              <a:off x="317873" y="6335488"/>
              <a:ext cx="663199" cy="663197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rot="21388349" flipH="1">
              <a:off x="3839195" y="6926584"/>
              <a:ext cx="402508" cy="4025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rot="21388349">
              <a:off x="2907436" y="6490453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 rot="21388349">
              <a:off x="8500170" y="5858840"/>
              <a:ext cx="362972" cy="36297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rot="21388349">
              <a:off x="6211300" y="6521838"/>
              <a:ext cx="273727" cy="27372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 rot="21388349">
              <a:off x="9671409" y="6430733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 rot="21388349" flipV="1">
              <a:off x="11972777" y="6891695"/>
              <a:ext cx="184205" cy="18420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2254616" y="6482802"/>
              <a:ext cx="659878" cy="659878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5075275" y="6528061"/>
              <a:ext cx="659878" cy="659878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7664047" y="5659031"/>
              <a:ext cx="659878" cy="659878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11126278" y="6429872"/>
              <a:ext cx="659878" cy="659878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8" name="矩形 20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75000"/>
                  <a:alpha val="6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 rot="21388349">
            <a:off x="491517" y="3226474"/>
            <a:ext cx="720000" cy="720000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51517" y="1015799"/>
            <a:ext cx="10848967" cy="4774136"/>
            <a:chOff x="851517" y="1015799"/>
            <a:chExt cx="10848967" cy="4774136"/>
          </a:xfrm>
        </p:grpSpPr>
        <p:cxnSp>
          <p:nvCxnSpPr>
            <p:cNvPr id="253" name="直接连接符 252"/>
            <p:cNvCxnSpPr/>
            <p:nvPr/>
          </p:nvCxnSpPr>
          <p:spPr>
            <a:xfrm>
              <a:off x="4347840" y="3633808"/>
              <a:ext cx="0" cy="1936402"/>
            </a:xfrm>
            <a:prstGeom prst="line">
              <a:avLst/>
            </a:prstGeom>
            <a:ln>
              <a:solidFill>
                <a:srgbClr val="AB007B"/>
              </a:solidFill>
              <a:prstDash val="dash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椭圆 254"/>
            <p:cNvSpPr/>
            <p:nvPr/>
          </p:nvSpPr>
          <p:spPr>
            <a:xfrm>
              <a:off x="1896958" y="3406474"/>
              <a:ext cx="360000" cy="360000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6" name="椭圆 255"/>
            <p:cNvSpPr/>
            <p:nvPr/>
          </p:nvSpPr>
          <p:spPr>
            <a:xfrm>
              <a:off x="2942399" y="3406474"/>
              <a:ext cx="360000" cy="360000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>
              <a:off x="3987840" y="3226474"/>
              <a:ext cx="720000" cy="720000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>
              <a:off x="5393281" y="3406474"/>
              <a:ext cx="360000" cy="360000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 rot="21388349">
              <a:off x="9935045" y="3406474"/>
              <a:ext cx="360000" cy="360000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6438722" y="3406474"/>
              <a:ext cx="360000" cy="360000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7484163" y="3226474"/>
              <a:ext cx="720000" cy="720000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8889604" y="3406474"/>
              <a:ext cx="360000" cy="360000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10980484" y="3226474"/>
              <a:ext cx="720000" cy="720000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64" name="直接连接符 263"/>
            <p:cNvCxnSpPr/>
            <p:nvPr/>
          </p:nvCxnSpPr>
          <p:spPr>
            <a:xfrm flipV="1">
              <a:off x="851517" y="1319376"/>
              <a:ext cx="0" cy="1936402"/>
            </a:xfrm>
            <a:prstGeom prst="line">
              <a:avLst/>
            </a:prstGeom>
            <a:ln>
              <a:solidFill>
                <a:srgbClr val="551782"/>
              </a:solidFill>
              <a:prstDash val="dash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5" name="组合 264"/>
            <p:cNvGrpSpPr/>
            <p:nvPr/>
          </p:nvGrpSpPr>
          <p:grpSpPr>
            <a:xfrm>
              <a:off x="1003583" y="1015799"/>
              <a:ext cx="2613580" cy="1898232"/>
              <a:chOff x="2805901" y="1195077"/>
              <a:chExt cx="2613580" cy="1898232"/>
            </a:xfrm>
          </p:grpSpPr>
          <p:sp>
            <p:nvSpPr>
              <p:cNvPr id="347" name="文本框 62"/>
              <p:cNvSpPr txBox="1"/>
              <p:nvPr/>
            </p:nvSpPr>
            <p:spPr>
              <a:xfrm>
                <a:off x="2805901" y="1195077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5517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生如夏花</a:t>
                </a:r>
              </a:p>
            </p:txBody>
          </p:sp>
          <p:sp>
            <p:nvSpPr>
              <p:cNvPr id="348" name="矩形 347"/>
              <p:cNvSpPr/>
              <p:nvPr/>
            </p:nvSpPr>
            <p:spPr>
              <a:xfrm>
                <a:off x="2805901" y="1746402"/>
                <a:ext cx="2613580" cy="13469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我是这耀眼的瞬间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是划过天边的刹那火焰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我要你来看我不顾一切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我将熄灭永不能再回来</a:t>
                </a:r>
              </a:p>
            </p:txBody>
          </p:sp>
        </p:grpSp>
        <p:cxnSp>
          <p:nvCxnSpPr>
            <p:cNvPr id="266" name="直接连接符 265"/>
            <p:cNvCxnSpPr/>
            <p:nvPr/>
          </p:nvCxnSpPr>
          <p:spPr>
            <a:xfrm flipV="1">
              <a:off x="7844163" y="1319376"/>
              <a:ext cx="0" cy="1936402"/>
            </a:xfrm>
            <a:prstGeom prst="line">
              <a:avLst/>
            </a:prstGeom>
            <a:ln>
              <a:solidFill>
                <a:srgbClr val="F65858"/>
              </a:solidFill>
              <a:prstDash val="dash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7" name="组合 266"/>
            <p:cNvGrpSpPr/>
            <p:nvPr/>
          </p:nvGrpSpPr>
          <p:grpSpPr>
            <a:xfrm>
              <a:off x="8009055" y="1015799"/>
              <a:ext cx="2613580" cy="1898232"/>
              <a:chOff x="2805901" y="1195077"/>
              <a:chExt cx="2613580" cy="1898232"/>
            </a:xfrm>
          </p:grpSpPr>
          <p:sp>
            <p:nvSpPr>
              <p:cNvPr id="345" name="文本框 62"/>
              <p:cNvSpPr txBox="1"/>
              <p:nvPr/>
            </p:nvSpPr>
            <p:spPr>
              <a:xfrm>
                <a:off x="2805901" y="1195077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F658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如火耀眼</a:t>
                </a:r>
                <a:endParaRPr lang="zh-CN" altLang="en-US" sz="2800" b="1" dirty="0">
                  <a:solidFill>
                    <a:srgbClr val="F658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6" name="矩形 345"/>
              <p:cNvSpPr/>
              <p:nvPr/>
            </p:nvSpPr>
            <p:spPr>
              <a:xfrm>
                <a:off x="2805901" y="1746402"/>
                <a:ext cx="2613580" cy="13469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我是这耀眼的瞬间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是划过天边的刹那火焰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我要你来看我不顾一切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我将熄灭永不能再回来</a:t>
                </a:r>
              </a:p>
            </p:txBody>
          </p:sp>
        </p:grpSp>
        <p:cxnSp>
          <p:nvCxnSpPr>
            <p:cNvPr id="268" name="直接连接符 267"/>
            <p:cNvCxnSpPr/>
            <p:nvPr/>
          </p:nvCxnSpPr>
          <p:spPr>
            <a:xfrm>
              <a:off x="11340484" y="3633808"/>
              <a:ext cx="0" cy="1936402"/>
            </a:xfrm>
            <a:prstGeom prst="line">
              <a:avLst/>
            </a:prstGeom>
            <a:ln>
              <a:solidFill>
                <a:srgbClr val="4597F6"/>
              </a:solidFill>
              <a:prstDash val="dash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9" name="组合 268"/>
            <p:cNvGrpSpPr/>
            <p:nvPr/>
          </p:nvGrpSpPr>
          <p:grpSpPr>
            <a:xfrm>
              <a:off x="8754079" y="3982430"/>
              <a:ext cx="2423735" cy="1807505"/>
              <a:chOff x="8902562" y="3994471"/>
              <a:chExt cx="2423735" cy="1807505"/>
            </a:xfrm>
          </p:grpSpPr>
          <p:sp>
            <p:nvSpPr>
              <p:cNvPr id="343" name="文本框 71"/>
              <p:cNvSpPr txBox="1"/>
              <p:nvPr/>
            </p:nvSpPr>
            <p:spPr>
              <a:xfrm>
                <a:off x="9662003" y="5278756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4597F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匆匆永远</a:t>
                </a:r>
                <a:endParaRPr lang="zh-CN" altLang="en-US" sz="2800" b="1" dirty="0">
                  <a:solidFill>
                    <a:srgbClr val="4597F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4" name="矩形 343"/>
              <p:cNvSpPr/>
              <p:nvPr/>
            </p:nvSpPr>
            <p:spPr>
              <a:xfrm>
                <a:off x="8902562" y="3994471"/>
                <a:ext cx="2423735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我是这耀眼的瞬间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是划过天边的刹那火焰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我要你来看我不顾一切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我将熄灭永不能再回来</a:t>
                </a:r>
              </a:p>
            </p:txBody>
          </p:sp>
        </p:grpSp>
        <p:grpSp>
          <p:nvGrpSpPr>
            <p:cNvPr id="270" name="组合 269"/>
            <p:cNvGrpSpPr/>
            <p:nvPr/>
          </p:nvGrpSpPr>
          <p:grpSpPr>
            <a:xfrm>
              <a:off x="1700138" y="3982430"/>
              <a:ext cx="2445926" cy="1807505"/>
              <a:chOff x="8902562" y="3994471"/>
              <a:chExt cx="2445926" cy="1807505"/>
            </a:xfrm>
          </p:grpSpPr>
          <p:sp>
            <p:nvSpPr>
              <p:cNvPr id="341" name="文本框 71"/>
              <p:cNvSpPr txBox="1"/>
              <p:nvPr/>
            </p:nvSpPr>
            <p:spPr>
              <a:xfrm>
                <a:off x="9727531" y="5278756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800" b="1" dirty="0" smtClean="0">
                    <a:solidFill>
                      <a:srgbClr val="AB007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绚烂芬芳</a:t>
                </a:r>
                <a:endParaRPr lang="zh-CN" altLang="en-US" sz="2800" b="1" dirty="0">
                  <a:solidFill>
                    <a:srgbClr val="AB00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2" name="矩形 341"/>
              <p:cNvSpPr/>
              <p:nvPr/>
            </p:nvSpPr>
            <p:spPr>
              <a:xfrm>
                <a:off x="8902562" y="3994471"/>
                <a:ext cx="2423735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我是这耀眼的瞬间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是划过天边的刹那火焰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我要你来看我不顾一切</a:t>
                </a:r>
                <a:endParaRPr lang="en-US" altLang="zh-CN" sz="1400" spc="3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我将熄灭永不能再回来</a:t>
                </a:r>
              </a:p>
            </p:txBody>
          </p:sp>
        </p:grpSp>
        <p:sp>
          <p:nvSpPr>
            <p:cNvPr id="271" name="椭圆 270"/>
            <p:cNvSpPr/>
            <p:nvPr/>
          </p:nvSpPr>
          <p:spPr>
            <a:xfrm rot="10836226">
              <a:off x="3392107" y="3714307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2" name="椭圆 271"/>
            <p:cNvSpPr/>
            <p:nvPr/>
          </p:nvSpPr>
          <p:spPr>
            <a:xfrm rot="10836226" flipH="1">
              <a:off x="2660458" y="364114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3" name="椭圆 272"/>
            <p:cNvSpPr/>
            <p:nvPr/>
          </p:nvSpPr>
          <p:spPr>
            <a:xfrm rot="21388349">
              <a:off x="3537267" y="3477113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4" name="椭圆 283"/>
            <p:cNvSpPr/>
            <p:nvPr/>
          </p:nvSpPr>
          <p:spPr>
            <a:xfrm rot="21388349" flipH="1">
              <a:off x="1605202" y="370915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5" name="椭圆 284"/>
            <p:cNvSpPr/>
            <p:nvPr/>
          </p:nvSpPr>
          <p:spPr>
            <a:xfrm rot="21388349" flipH="1">
              <a:off x="2269025" y="370749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 rot="21388349" flipH="1">
              <a:off x="1384279" y="3286585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6" name="椭圆 305"/>
            <p:cNvSpPr/>
            <p:nvPr/>
          </p:nvSpPr>
          <p:spPr>
            <a:xfrm rot="10836226">
              <a:off x="2988131" y="3515965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6" name="椭圆 325"/>
            <p:cNvSpPr/>
            <p:nvPr/>
          </p:nvSpPr>
          <p:spPr>
            <a:xfrm rot="10836226">
              <a:off x="6352474" y="3505809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7" name="椭圆 326"/>
            <p:cNvSpPr/>
            <p:nvPr/>
          </p:nvSpPr>
          <p:spPr>
            <a:xfrm rot="21388349" flipV="1">
              <a:off x="5997040" y="3350080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8" name="椭圆 327"/>
            <p:cNvSpPr/>
            <p:nvPr/>
          </p:nvSpPr>
          <p:spPr>
            <a:xfrm rot="21388349">
              <a:off x="6917511" y="360292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9" name="椭圆 328"/>
            <p:cNvSpPr/>
            <p:nvPr/>
          </p:nvSpPr>
          <p:spPr>
            <a:xfrm rot="21388349" flipH="1">
              <a:off x="5081487" y="3343079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0" name="椭圆 329"/>
            <p:cNvSpPr/>
            <p:nvPr/>
          </p:nvSpPr>
          <p:spPr>
            <a:xfrm rot="21388349">
              <a:off x="5875286" y="3680583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1" name="椭圆 330"/>
            <p:cNvSpPr/>
            <p:nvPr/>
          </p:nvSpPr>
          <p:spPr>
            <a:xfrm rot="21388349">
              <a:off x="4850718" y="3560565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2" name="椭圆 331"/>
            <p:cNvSpPr/>
            <p:nvPr/>
          </p:nvSpPr>
          <p:spPr>
            <a:xfrm rot="21388349">
              <a:off x="7194092" y="3356716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3" name="椭圆 332"/>
            <p:cNvSpPr/>
            <p:nvPr/>
          </p:nvSpPr>
          <p:spPr>
            <a:xfrm rot="10836226" flipH="1">
              <a:off x="10766662" y="3479192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4" name="椭圆 333"/>
            <p:cNvSpPr/>
            <p:nvPr/>
          </p:nvSpPr>
          <p:spPr>
            <a:xfrm rot="21388349">
              <a:off x="8347031" y="3720266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5" name="椭圆 334"/>
            <p:cNvSpPr/>
            <p:nvPr/>
          </p:nvSpPr>
          <p:spPr>
            <a:xfrm rot="21388349" flipV="1">
              <a:off x="10334611" y="3283922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6" name="椭圆 335"/>
            <p:cNvSpPr/>
            <p:nvPr/>
          </p:nvSpPr>
          <p:spPr>
            <a:xfrm rot="21388349">
              <a:off x="8558576" y="3425704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7" name="椭圆 336"/>
            <p:cNvSpPr/>
            <p:nvPr/>
          </p:nvSpPr>
          <p:spPr>
            <a:xfrm rot="21388349" flipH="1">
              <a:off x="10585025" y="3609601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8" name="椭圆 337"/>
            <p:cNvSpPr/>
            <p:nvPr/>
          </p:nvSpPr>
          <p:spPr>
            <a:xfrm rot="21388349" flipH="1">
              <a:off x="9530792" y="3670459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9" name="椭圆 338"/>
            <p:cNvSpPr/>
            <p:nvPr/>
          </p:nvSpPr>
          <p:spPr>
            <a:xfrm rot="21388349">
              <a:off x="9692043" y="3361250"/>
              <a:ext cx="187113" cy="187113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0" name="椭圆 339"/>
            <p:cNvSpPr/>
            <p:nvPr/>
          </p:nvSpPr>
          <p:spPr>
            <a:xfrm rot="21388349">
              <a:off x="9326680" y="3510804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3" name="椭圆 352"/>
          <p:cNvSpPr/>
          <p:nvPr/>
        </p:nvSpPr>
        <p:spPr>
          <a:xfrm rot="21388349">
            <a:off x="491517" y="3226474"/>
            <a:ext cx="720000" cy="720000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椭圆 353"/>
          <p:cNvSpPr/>
          <p:nvPr/>
        </p:nvSpPr>
        <p:spPr>
          <a:xfrm rot="21388349">
            <a:off x="491517" y="3226474"/>
            <a:ext cx="720000" cy="720000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5" name="椭圆 354"/>
          <p:cNvSpPr/>
          <p:nvPr/>
        </p:nvSpPr>
        <p:spPr>
          <a:xfrm rot="21388349">
            <a:off x="491517" y="3226474"/>
            <a:ext cx="720000" cy="720000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6" name="椭圆 355"/>
          <p:cNvSpPr/>
          <p:nvPr/>
        </p:nvSpPr>
        <p:spPr>
          <a:xfrm rot="21388349">
            <a:off x="491517" y="3226474"/>
            <a:ext cx="720000" cy="720000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 rot="21388349">
            <a:off x="491517" y="3226474"/>
            <a:ext cx="720000" cy="720000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8" name="椭圆 357"/>
          <p:cNvSpPr/>
          <p:nvPr/>
        </p:nvSpPr>
        <p:spPr>
          <a:xfrm rot="21388349">
            <a:off x="491517" y="3226474"/>
            <a:ext cx="720000" cy="720000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椭圆 358"/>
          <p:cNvSpPr/>
          <p:nvPr/>
        </p:nvSpPr>
        <p:spPr>
          <a:xfrm rot="21388349">
            <a:off x="491517" y="3226474"/>
            <a:ext cx="720000" cy="720000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3" name="椭圆 362"/>
          <p:cNvSpPr/>
          <p:nvPr/>
        </p:nvSpPr>
        <p:spPr>
          <a:xfrm>
            <a:off x="3657132" y="990132"/>
            <a:ext cx="4877736" cy="4877736"/>
          </a:xfrm>
          <a:prstGeom prst="ellipse">
            <a:avLst/>
          </a:prstGeom>
          <a:solidFill>
            <a:srgbClr val="551782"/>
          </a:solidFill>
          <a:ln w="57150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2" name="椭圆 361"/>
          <p:cNvSpPr/>
          <p:nvPr/>
        </p:nvSpPr>
        <p:spPr>
          <a:xfrm>
            <a:off x="4401748" y="1734748"/>
            <a:ext cx="3388504" cy="3388504"/>
          </a:xfrm>
          <a:prstGeom prst="ellipse">
            <a:avLst/>
          </a:prstGeom>
          <a:solidFill>
            <a:srgbClr val="551782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0" name="椭圆 359"/>
          <p:cNvSpPr/>
          <p:nvPr/>
        </p:nvSpPr>
        <p:spPr>
          <a:xfrm>
            <a:off x="5146914" y="2479914"/>
            <a:ext cx="1898172" cy="1898172"/>
          </a:xfrm>
          <a:prstGeom prst="ellipse">
            <a:avLst/>
          </a:prstGeom>
          <a:solidFill>
            <a:srgbClr val="551782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26" name="组合 425"/>
          <p:cNvGrpSpPr/>
          <p:nvPr/>
        </p:nvGrpSpPr>
        <p:grpSpPr>
          <a:xfrm flipH="1" flipV="1">
            <a:off x="-158564" y="2835245"/>
            <a:ext cx="12509128" cy="1759201"/>
            <a:chOff x="-158564" y="5569891"/>
            <a:chExt cx="12509128" cy="1759201"/>
          </a:xfrm>
        </p:grpSpPr>
        <p:sp>
          <p:nvSpPr>
            <p:cNvPr id="427" name="椭圆 426"/>
            <p:cNvSpPr/>
            <p:nvPr/>
          </p:nvSpPr>
          <p:spPr>
            <a:xfrm rot="10836226" flipV="1">
              <a:off x="7381884" y="6576510"/>
              <a:ext cx="117471" cy="1174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8" name="椭圆 427"/>
            <p:cNvSpPr/>
            <p:nvPr/>
          </p:nvSpPr>
          <p:spPr>
            <a:xfrm rot="10836226">
              <a:off x="4409192" y="6435697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9" name="椭圆 428"/>
            <p:cNvSpPr/>
            <p:nvPr/>
          </p:nvSpPr>
          <p:spPr>
            <a:xfrm rot="10836226">
              <a:off x="1959820" y="7108419"/>
              <a:ext cx="84968" cy="84968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0" name="椭圆 429"/>
            <p:cNvSpPr/>
            <p:nvPr/>
          </p:nvSpPr>
          <p:spPr>
            <a:xfrm rot="10836226">
              <a:off x="6646310" y="6410391"/>
              <a:ext cx="302845" cy="3028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1" name="椭圆 430"/>
            <p:cNvSpPr/>
            <p:nvPr/>
          </p:nvSpPr>
          <p:spPr>
            <a:xfrm rot="10836226" flipH="1">
              <a:off x="11533060" y="5946841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2" name="椭圆 431"/>
            <p:cNvSpPr/>
            <p:nvPr/>
          </p:nvSpPr>
          <p:spPr>
            <a:xfrm rot="10836226" flipH="1">
              <a:off x="943759" y="7036404"/>
              <a:ext cx="92874" cy="92874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3" name="椭圆 432"/>
            <p:cNvSpPr/>
            <p:nvPr/>
          </p:nvSpPr>
          <p:spPr>
            <a:xfrm rot="10836226" flipH="1">
              <a:off x="11986439" y="6443239"/>
              <a:ext cx="282455" cy="282454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4" name="椭圆 433"/>
            <p:cNvSpPr/>
            <p:nvPr/>
          </p:nvSpPr>
          <p:spPr>
            <a:xfrm rot="21388349">
              <a:off x="9437791" y="5905849"/>
              <a:ext cx="181758" cy="181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5" name="椭圆 434"/>
            <p:cNvSpPr/>
            <p:nvPr/>
          </p:nvSpPr>
          <p:spPr>
            <a:xfrm rot="21388349" flipV="1">
              <a:off x="8425018" y="556989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6" name="椭圆 435"/>
            <p:cNvSpPr/>
            <p:nvPr/>
          </p:nvSpPr>
          <p:spPr>
            <a:xfrm rot="21388349" flipV="1">
              <a:off x="4714080" y="6612501"/>
              <a:ext cx="257255" cy="257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7" name="椭圆 436"/>
            <p:cNvSpPr/>
            <p:nvPr/>
          </p:nvSpPr>
          <p:spPr>
            <a:xfrm rot="21388349">
              <a:off x="1850451" y="6652467"/>
              <a:ext cx="316249" cy="3162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8" name="椭圆 437"/>
            <p:cNvSpPr/>
            <p:nvPr/>
          </p:nvSpPr>
          <p:spPr>
            <a:xfrm rot="21388349">
              <a:off x="3343889" y="691999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9" name="椭圆 438"/>
            <p:cNvSpPr/>
            <p:nvPr/>
          </p:nvSpPr>
          <p:spPr>
            <a:xfrm rot="21388349">
              <a:off x="9057055" y="6175061"/>
              <a:ext cx="181404" cy="181404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0" name="椭圆 439"/>
            <p:cNvSpPr/>
            <p:nvPr/>
          </p:nvSpPr>
          <p:spPr>
            <a:xfrm rot="21388349">
              <a:off x="1695615" y="628941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" name="椭圆 440"/>
            <p:cNvSpPr/>
            <p:nvPr/>
          </p:nvSpPr>
          <p:spPr>
            <a:xfrm rot="21388349">
              <a:off x="10513888" y="6439732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2" name="椭圆 441"/>
            <p:cNvSpPr/>
            <p:nvPr/>
          </p:nvSpPr>
          <p:spPr>
            <a:xfrm rot="21388349">
              <a:off x="3384150" y="658332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3" name="椭圆 442"/>
            <p:cNvSpPr/>
            <p:nvPr/>
          </p:nvSpPr>
          <p:spPr>
            <a:xfrm rot="21388349" flipH="1">
              <a:off x="-83171" y="6797317"/>
              <a:ext cx="246506" cy="2465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4" name="椭圆 443"/>
            <p:cNvSpPr/>
            <p:nvPr/>
          </p:nvSpPr>
          <p:spPr>
            <a:xfrm rot="21388349">
              <a:off x="3875088" y="6324461"/>
              <a:ext cx="407201" cy="407201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5" name="椭圆 444"/>
            <p:cNvSpPr/>
            <p:nvPr/>
          </p:nvSpPr>
          <p:spPr>
            <a:xfrm rot="21388349">
              <a:off x="5673361" y="6315315"/>
              <a:ext cx="230996" cy="230996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6" name="椭圆 445"/>
            <p:cNvSpPr/>
            <p:nvPr/>
          </p:nvSpPr>
          <p:spPr>
            <a:xfrm rot="21388349">
              <a:off x="7483143" y="6099259"/>
              <a:ext cx="165402" cy="165402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7" name="椭圆 446"/>
            <p:cNvSpPr/>
            <p:nvPr/>
          </p:nvSpPr>
          <p:spPr>
            <a:xfrm rot="21388349">
              <a:off x="11862735" y="5920559"/>
              <a:ext cx="487829" cy="487828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8" name="椭圆 447"/>
            <p:cNvSpPr/>
            <p:nvPr/>
          </p:nvSpPr>
          <p:spPr>
            <a:xfrm rot="21388349" flipH="1">
              <a:off x="4284847" y="7042975"/>
              <a:ext cx="206867" cy="20828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9" name="椭圆 448"/>
            <p:cNvSpPr/>
            <p:nvPr/>
          </p:nvSpPr>
          <p:spPr>
            <a:xfrm rot="21388349">
              <a:off x="8178110" y="6281555"/>
              <a:ext cx="235656" cy="235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0" name="椭圆 449"/>
            <p:cNvSpPr/>
            <p:nvPr/>
          </p:nvSpPr>
          <p:spPr>
            <a:xfrm rot="21388349">
              <a:off x="7760398" y="6326109"/>
              <a:ext cx="241457" cy="24145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1" name="椭圆 450"/>
            <p:cNvSpPr/>
            <p:nvPr/>
          </p:nvSpPr>
          <p:spPr>
            <a:xfrm rot="21388349">
              <a:off x="10784378" y="6117485"/>
              <a:ext cx="349708" cy="3497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" name="椭圆 451"/>
            <p:cNvSpPr/>
            <p:nvPr/>
          </p:nvSpPr>
          <p:spPr>
            <a:xfrm rot="21388349" flipH="1">
              <a:off x="552326" y="7102758"/>
              <a:ext cx="210805" cy="210805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" name="椭圆 452"/>
            <p:cNvSpPr/>
            <p:nvPr/>
          </p:nvSpPr>
          <p:spPr>
            <a:xfrm rot="21388349" flipH="1">
              <a:off x="-158564" y="6316731"/>
              <a:ext cx="278535" cy="278535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4" name="椭圆 453"/>
            <p:cNvSpPr/>
            <p:nvPr/>
          </p:nvSpPr>
          <p:spPr>
            <a:xfrm rot="10836226">
              <a:off x="1445288" y="6546111"/>
              <a:ext cx="82833" cy="82836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" name="椭圆 454"/>
            <p:cNvSpPr/>
            <p:nvPr/>
          </p:nvSpPr>
          <p:spPr>
            <a:xfrm rot="21388349">
              <a:off x="7004017" y="6177563"/>
              <a:ext cx="294237" cy="294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6" name="椭圆 455"/>
            <p:cNvSpPr/>
            <p:nvPr/>
          </p:nvSpPr>
          <p:spPr>
            <a:xfrm rot="21388349">
              <a:off x="5941797" y="6645458"/>
              <a:ext cx="367740" cy="367740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7" name="椭圆 456"/>
            <p:cNvSpPr/>
            <p:nvPr/>
          </p:nvSpPr>
          <p:spPr>
            <a:xfrm rot="21388349">
              <a:off x="9768863" y="5959588"/>
              <a:ext cx="488392" cy="48839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8" name="椭圆 457"/>
            <p:cNvSpPr/>
            <p:nvPr/>
          </p:nvSpPr>
          <p:spPr>
            <a:xfrm rot="21388349">
              <a:off x="10019071" y="6691315"/>
              <a:ext cx="276348" cy="276348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" name="椭圆 458"/>
            <p:cNvSpPr/>
            <p:nvPr/>
          </p:nvSpPr>
          <p:spPr>
            <a:xfrm rot="21388349">
              <a:off x="1150502" y="6722536"/>
              <a:ext cx="488392" cy="48839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0" name="椭圆 459"/>
            <p:cNvSpPr/>
            <p:nvPr/>
          </p:nvSpPr>
          <p:spPr>
            <a:xfrm rot="21388349">
              <a:off x="4594916" y="6842638"/>
              <a:ext cx="189260" cy="190559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1" name="椭圆 460"/>
            <p:cNvSpPr/>
            <p:nvPr/>
          </p:nvSpPr>
          <p:spPr>
            <a:xfrm rot="10836226" flipH="1">
              <a:off x="9421452" y="6280702"/>
              <a:ext cx="92874" cy="92874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 rot="21388349">
              <a:off x="317873" y="6335488"/>
              <a:ext cx="663199" cy="663197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3" name="椭圆 462"/>
            <p:cNvSpPr/>
            <p:nvPr/>
          </p:nvSpPr>
          <p:spPr>
            <a:xfrm rot="21388349" flipH="1">
              <a:off x="3839195" y="6926584"/>
              <a:ext cx="402508" cy="402508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4" name="椭圆 463"/>
            <p:cNvSpPr/>
            <p:nvPr/>
          </p:nvSpPr>
          <p:spPr>
            <a:xfrm rot="21388349">
              <a:off x="2907436" y="6490453"/>
              <a:ext cx="256578" cy="256577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" name="椭圆 464"/>
            <p:cNvSpPr/>
            <p:nvPr/>
          </p:nvSpPr>
          <p:spPr>
            <a:xfrm rot="21388349">
              <a:off x="8500170" y="5858840"/>
              <a:ext cx="362972" cy="362972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6" name="椭圆 465"/>
            <p:cNvSpPr/>
            <p:nvPr/>
          </p:nvSpPr>
          <p:spPr>
            <a:xfrm rot="21388349">
              <a:off x="6211300" y="6521838"/>
              <a:ext cx="273727" cy="273727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7" name="椭圆 466"/>
            <p:cNvSpPr/>
            <p:nvPr/>
          </p:nvSpPr>
          <p:spPr>
            <a:xfrm rot="21388349">
              <a:off x="9671409" y="6430733"/>
              <a:ext cx="181758" cy="181758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" name="椭圆 467"/>
            <p:cNvSpPr/>
            <p:nvPr/>
          </p:nvSpPr>
          <p:spPr>
            <a:xfrm rot="21388349" flipV="1">
              <a:off x="11972777" y="6891695"/>
              <a:ext cx="184205" cy="18420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9" name="椭圆 468"/>
            <p:cNvSpPr/>
            <p:nvPr/>
          </p:nvSpPr>
          <p:spPr>
            <a:xfrm>
              <a:off x="2254616" y="6482802"/>
              <a:ext cx="659878" cy="659878"/>
            </a:xfrm>
            <a:prstGeom prst="ellipse">
              <a:avLst/>
            </a:prstGeom>
            <a:solidFill>
              <a:srgbClr val="C83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0" name="椭圆 469"/>
            <p:cNvSpPr/>
            <p:nvPr/>
          </p:nvSpPr>
          <p:spPr>
            <a:xfrm>
              <a:off x="5075275" y="6528061"/>
              <a:ext cx="659878" cy="659878"/>
            </a:xfrm>
            <a:prstGeom prst="ellipse">
              <a:avLst/>
            </a:prstGeom>
            <a:solidFill>
              <a:srgbClr val="F6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>
              <a:off x="7664047" y="5659031"/>
              <a:ext cx="659878" cy="659878"/>
            </a:xfrm>
            <a:prstGeom prst="ellipse">
              <a:avLst/>
            </a:prstGeom>
            <a:solidFill>
              <a:srgbClr val="A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>
              <a:off x="11126278" y="6429872"/>
              <a:ext cx="659878" cy="659878"/>
            </a:xfrm>
            <a:prstGeom prst="ellipse">
              <a:avLst/>
            </a:prstGeom>
            <a:solidFill>
              <a:srgbClr val="459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4" name="组合 363"/>
          <p:cNvGrpSpPr/>
          <p:nvPr/>
        </p:nvGrpSpPr>
        <p:grpSpPr>
          <a:xfrm>
            <a:off x="3209569" y="951540"/>
            <a:ext cx="5772862" cy="5243770"/>
            <a:chOff x="7692108" y="2220840"/>
            <a:chExt cx="1263634" cy="1147819"/>
          </a:xfrm>
        </p:grpSpPr>
        <p:grpSp>
          <p:nvGrpSpPr>
            <p:cNvPr id="365" name="组合 364"/>
            <p:cNvGrpSpPr/>
            <p:nvPr/>
          </p:nvGrpSpPr>
          <p:grpSpPr>
            <a:xfrm>
              <a:off x="7692108" y="2269133"/>
              <a:ext cx="1263634" cy="1099526"/>
              <a:chOff x="7338980" y="2760177"/>
              <a:chExt cx="2711279" cy="2359168"/>
            </a:xfrm>
          </p:grpSpPr>
          <p:sp>
            <p:nvSpPr>
              <p:cNvPr id="369" name="椭圆 368"/>
              <p:cNvSpPr/>
              <p:nvPr/>
            </p:nvSpPr>
            <p:spPr>
              <a:xfrm rot="10836226" flipH="1">
                <a:off x="7486801" y="4657770"/>
                <a:ext cx="92874" cy="92874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0" name="椭圆 369"/>
              <p:cNvSpPr/>
              <p:nvPr/>
            </p:nvSpPr>
            <p:spPr>
              <a:xfrm rot="21388349">
                <a:off x="9447047" y="3946442"/>
                <a:ext cx="367740" cy="367740"/>
              </a:xfrm>
              <a:prstGeom prst="ellipse">
                <a:avLst/>
              </a:prstGeom>
              <a:solidFill>
                <a:srgbClr val="9AB4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1" name="椭圆 370"/>
              <p:cNvSpPr/>
              <p:nvPr/>
            </p:nvSpPr>
            <p:spPr>
              <a:xfrm rot="21388349" flipH="1">
                <a:off x="7726959" y="4564297"/>
                <a:ext cx="246506" cy="24650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2" name="椭圆 371"/>
              <p:cNvSpPr/>
              <p:nvPr/>
            </p:nvSpPr>
            <p:spPr>
              <a:xfrm rot="21388349">
                <a:off x="9643058" y="3439729"/>
                <a:ext cx="407201" cy="407201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3" name="椭圆 372"/>
              <p:cNvSpPr/>
              <p:nvPr/>
            </p:nvSpPr>
            <p:spPr>
              <a:xfrm rot="21388349" flipH="1">
                <a:off x="9332648" y="2760177"/>
                <a:ext cx="206867" cy="208285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4" name="椭圆 373"/>
              <p:cNvSpPr/>
              <p:nvPr/>
            </p:nvSpPr>
            <p:spPr>
              <a:xfrm rot="21388349" flipH="1">
                <a:off x="7338980" y="3466322"/>
                <a:ext cx="210805" cy="210805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1" name="椭圆 420"/>
              <p:cNvSpPr/>
              <p:nvPr/>
            </p:nvSpPr>
            <p:spPr>
              <a:xfrm rot="21388349" flipH="1">
                <a:off x="7520785" y="3058663"/>
                <a:ext cx="278535" cy="278535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2" name="椭圆 421"/>
              <p:cNvSpPr/>
              <p:nvPr/>
            </p:nvSpPr>
            <p:spPr>
              <a:xfrm rot="10836226">
                <a:off x="7375523" y="3805516"/>
                <a:ext cx="82833" cy="82836"/>
              </a:xfrm>
              <a:prstGeom prst="ellipse">
                <a:avLst/>
              </a:prstGeom>
              <a:solidFill>
                <a:srgbClr val="613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3" name="椭圆 422"/>
              <p:cNvSpPr/>
              <p:nvPr/>
            </p:nvSpPr>
            <p:spPr>
              <a:xfrm rot="21388349" flipH="1">
                <a:off x="9641452" y="4043238"/>
                <a:ext cx="402508" cy="402508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4" name="椭圆 423"/>
              <p:cNvSpPr/>
              <p:nvPr/>
            </p:nvSpPr>
            <p:spPr>
              <a:xfrm rot="21388349">
                <a:off x="8465538" y="4862768"/>
                <a:ext cx="256578" cy="256577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5" name="椭圆 424"/>
              <p:cNvSpPr/>
              <p:nvPr/>
            </p:nvSpPr>
            <p:spPr>
              <a:xfrm rot="21388349">
                <a:off x="7347257" y="3952443"/>
                <a:ext cx="488392" cy="488391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7" name="椭圆 366"/>
            <p:cNvSpPr/>
            <p:nvPr/>
          </p:nvSpPr>
          <p:spPr>
            <a:xfrm>
              <a:off x="7783925" y="2220840"/>
              <a:ext cx="1080000" cy="1080000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也不知在黑暗中究竟沉睡了多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久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/>
              </a:r>
              <a:b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也不知要有多难才能睁开双眼</a:t>
              </a:r>
              <a:b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朴树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生如夏花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591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7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C 0.05912 -0.20903 0.16615 -0.17986 0.19584 0.00347 C 0.22552 0.1868 0.42552 0.11875 0.42669 -0.02686 " pathEditMode="relative" rAng="0" ptsTypes="fsf">
                                      <p:cBhvr>
                                        <p:cTn id="9" dur="2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28" y="-111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7" presetClass="path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3.33333E-6 C 0.05912 -0.20903 0.16615 -0.17986 0.19584 0.00347 C 0.22552 0.1868 0.42552 0.11875 0.42669 -0.02686 " pathEditMode="relative" rAng="0" ptsTypes="fsf">
                                      <p:cBhvr>
                                        <p:cTn id="16" dur="2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28" y="-111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7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6424E-6 1.48148E-6 C 0.07717 0.22639 0.12064 0.19143 0.19586 0.00347 C 0.27108 -0.18449 0.36439 -0.21921 0.42673 -0.02685 " pathEditMode="relative" rAng="0" ptsTypes="fsf">
                                      <p:cBhvr>
                                        <p:cTn id="23" dur="2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30" y="34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7" presetClass="path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66424E-6 1.48148E-6 C 0.07717 0.22639 0.12064 0.19143 0.19586 0.00347 C 0.27108 -0.18449 0.36439 -0.21921 0.42673 -0.02685 " pathEditMode="relative" rAng="0" ptsTypes="fsf">
                                      <p:cBhvr>
                                        <p:cTn id="30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30" y="34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7" presetClass="path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3.33333E-6 C 0.05912 -0.20903 0.16615 -0.17986 0.19584 0.00347 C 0.22552 0.1868 0.42552 0.11875 0.42669 -0.02686 " pathEditMode="relative" rAng="0" ptsTypes="fsf">
                                      <p:cBhvr>
                                        <p:cTn id="37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28" y="-111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path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66424E-6 1.48148E-6 C 0.07717 0.22639 0.12064 0.19143 0.19586 0.00347 C 0.27108 -0.18449 0.36439 -0.21921 0.42673 -0.02685 " pathEditMode="relative" rAng="0" ptsTypes="fsf">
                                      <p:cBhvr>
                                        <p:cTn id="44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30" y="34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7" presetClass="path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3.33333E-6 C 0.05912 -0.20903 0.16615 -0.17986 0.19584 0.00347 C 0.22552 0.1868 0.42552 0.11875 0.42669 -0.02686 " pathEditMode="relative" rAng="0" ptsTypes="fsf">
                                      <p:cBhvr>
                                        <p:cTn id="51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28" y="-111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7" presetClass="path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66424E-6 1.48148E-6 C 0.07717 0.22639 0.12064 0.19143 0.19586 0.00347 C 0.27108 -0.18449 0.36439 -0.21921 0.42673 -0.02685 " pathEditMode="relative" rAng="0" ptsTypes="fsf">
                                      <p:cBhvr>
                                        <p:cTn id="58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30" y="34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xit" presetSubtype="3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73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83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93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6" presetClass="entr" presetSubtype="37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xit" presetSubtype="1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xit" presetSubtype="4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" grpId="0" animBg="1"/>
      <p:bldP spid="254" grpId="1" animBg="1"/>
      <p:bldP spid="353" grpId="0" animBg="1"/>
      <p:bldP spid="353" grpId="1" animBg="1"/>
      <p:bldP spid="354" grpId="0" animBg="1"/>
      <p:bldP spid="354" grpId="1" animBg="1"/>
      <p:bldP spid="355" grpId="0" animBg="1"/>
      <p:bldP spid="355" grpId="1" animBg="1"/>
      <p:bldP spid="356" grpId="0" animBg="1"/>
      <p:bldP spid="356" grpId="1" animBg="1"/>
      <p:bldP spid="357" grpId="0" animBg="1"/>
      <p:bldP spid="357" grpId="1" animBg="1"/>
      <p:bldP spid="358" grpId="0" animBg="1"/>
      <p:bldP spid="358" grpId="1" animBg="1"/>
      <p:bldP spid="359" grpId="0" animBg="1"/>
      <p:bldP spid="359" grpId="1" animBg="1"/>
      <p:bldP spid="363" grpId="0" animBg="1"/>
      <p:bldP spid="363" grpId="1" animBg="1"/>
      <p:bldP spid="363" grpId="2" animBg="1"/>
      <p:bldP spid="363" grpId="3" animBg="1"/>
      <p:bldP spid="362" grpId="0" animBg="1"/>
      <p:bldP spid="362" grpId="1" animBg="1"/>
      <p:bldP spid="362" grpId="2" animBg="1"/>
      <p:bldP spid="362" grpId="3" animBg="1"/>
      <p:bldP spid="360" grpId="0" animBg="1"/>
      <p:bldP spid="360" grpId="1" animBg="1"/>
      <p:bldP spid="360" grpId="2" animBg="1"/>
      <p:bldP spid="360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16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58564" y="951540"/>
            <a:ext cx="12509128" cy="5243770"/>
            <a:chOff x="-158564" y="951540"/>
            <a:chExt cx="12509128" cy="5243770"/>
          </a:xfrm>
        </p:grpSpPr>
        <p:sp>
          <p:nvSpPr>
            <p:cNvPr id="363" name="椭圆 362"/>
            <p:cNvSpPr/>
            <p:nvPr/>
          </p:nvSpPr>
          <p:spPr>
            <a:xfrm>
              <a:off x="3657132" y="990132"/>
              <a:ext cx="4877736" cy="4877736"/>
            </a:xfrm>
            <a:prstGeom prst="ellipse">
              <a:avLst/>
            </a:prstGeom>
            <a:solidFill>
              <a:srgbClr val="551782"/>
            </a:solidFill>
            <a:ln w="571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2" name="椭圆 361"/>
            <p:cNvSpPr/>
            <p:nvPr/>
          </p:nvSpPr>
          <p:spPr>
            <a:xfrm>
              <a:off x="4401748" y="1734748"/>
              <a:ext cx="3388504" cy="3388504"/>
            </a:xfrm>
            <a:prstGeom prst="ellipse">
              <a:avLst/>
            </a:prstGeom>
            <a:solidFill>
              <a:srgbClr val="551782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0" name="椭圆 359"/>
            <p:cNvSpPr/>
            <p:nvPr/>
          </p:nvSpPr>
          <p:spPr>
            <a:xfrm>
              <a:off x="5146914" y="2479914"/>
              <a:ext cx="1898172" cy="1898172"/>
            </a:xfrm>
            <a:prstGeom prst="ellipse">
              <a:avLst/>
            </a:prstGeom>
            <a:solidFill>
              <a:srgbClr val="551782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26" name="组合 425"/>
            <p:cNvGrpSpPr/>
            <p:nvPr/>
          </p:nvGrpSpPr>
          <p:grpSpPr>
            <a:xfrm flipH="1" flipV="1">
              <a:off x="-158564" y="2835245"/>
              <a:ext cx="12509128" cy="1759201"/>
              <a:chOff x="-158564" y="5569891"/>
              <a:chExt cx="12509128" cy="1759201"/>
            </a:xfrm>
          </p:grpSpPr>
          <p:sp>
            <p:nvSpPr>
              <p:cNvPr id="427" name="椭圆 426"/>
              <p:cNvSpPr/>
              <p:nvPr/>
            </p:nvSpPr>
            <p:spPr>
              <a:xfrm rot="10836226" flipV="1">
                <a:off x="7381884" y="6576510"/>
                <a:ext cx="117471" cy="1174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8" name="椭圆 427"/>
              <p:cNvSpPr/>
              <p:nvPr/>
            </p:nvSpPr>
            <p:spPr>
              <a:xfrm rot="10836226">
                <a:off x="4409192" y="6435697"/>
                <a:ext cx="82833" cy="82836"/>
              </a:xfrm>
              <a:prstGeom prst="ellipse">
                <a:avLst/>
              </a:prstGeom>
              <a:solidFill>
                <a:srgbClr val="613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9" name="椭圆 428"/>
              <p:cNvSpPr/>
              <p:nvPr/>
            </p:nvSpPr>
            <p:spPr>
              <a:xfrm rot="10836226">
                <a:off x="1959820" y="7108419"/>
                <a:ext cx="84968" cy="84968"/>
              </a:xfrm>
              <a:prstGeom prst="ellipse">
                <a:avLst/>
              </a:prstGeom>
              <a:solidFill>
                <a:srgbClr val="613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0" name="椭圆 429"/>
              <p:cNvSpPr/>
              <p:nvPr/>
            </p:nvSpPr>
            <p:spPr>
              <a:xfrm rot="10836226">
                <a:off x="6646310" y="6410391"/>
                <a:ext cx="302845" cy="30284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1" name="椭圆 430"/>
              <p:cNvSpPr/>
              <p:nvPr/>
            </p:nvSpPr>
            <p:spPr>
              <a:xfrm rot="10836226" flipH="1">
                <a:off x="11533060" y="5946841"/>
                <a:ext cx="92874" cy="92874"/>
              </a:xfrm>
              <a:prstGeom prst="ellipse">
                <a:avLst/>
              </a:prstGeom>
              <a:solidFill>
                <a:srgbClr val="613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2" name="椭圆 431"/>
              <p:cNvSpPr/>
              <p:nvPr/>
            </p:nvSpPr>
            <p:spPr>
              <a:xfrm rot="10836226" flipH="1">
                <a:off x="943759" y="7036404"/>
                <a:ext cx="92874" cy="92874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3" name="椭圆 432"/>
              <p:cNvSpPr/>
              <p:nvPr/>
            </p:nvSpPr>
            <p:spPr>
              <a:xfrm rot="10836226" flipH="1">
                <a:off x="11986439" y="6443239"/>
                <a:ext cx="282455" cy="282454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4" name="椭圆 433"/>
              <p:cNvSpPr/>
              <p:nvPr/>
            </p:nvSpPr>
            <p:spPr>
              <a:xfrm rot="21388349">
                <a:off x="9437791" y="5905849"/>
                <a:ext cx="181758" cy="18175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5" name="椭圆 434"/>
              <p:cNvSpPr/>
              <p:nvPr/>
            </p:nvSpPr>
            <p:spPr>
              <a:xfrm rot="21388349" flipV="1">
                <a:off x="8425018" y="5569891"/>
                <a:ext cx="257255" cy="25725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6" name="椭圆 435"/>
              <p:cNvSpPr/>
              <p:nvPr/>
            </p:nvSpPr>
            <p:spPr>
              <a:xfrm rot="21388349" flipV="1">
                <a:off x="4714080" y="6612501"/>
                <a:ext cx="257255" cy="25725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7" name="椭圆 436"/>
              <p:cNvSpPr/>
              <p:nvPr/>
            </p:nvSpPr>
            <p:spPr>
              <a:xfrm rot="21388349">
                <a:off x="1850451" y="6652467"/>
                <a:ext cx="316249" cy="3162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8" name="椭圆 437"/>
              <p:cNvSpPr/>
              <p:nvPr/>
            </p:nvSpPr>
            <p:spPr>
              <a:xfrm rot="21388349">
                <a:off x="3343889" y="6919991"/>
                <a:ext cx="181404" cy="181404"/>
              </a:xfrm>
              <a:prstGeom prst="ellipse">
                <a:avLst/>
              </a:prstGeom>
              <a:solidFill>
                <a:srgbClr val="9AB4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9" name="椭圆 438"/>
              <p:cNvSpPr/>
              <p:nvPr/>
            </p:nvSpPr>
            <p:spPr>
              <a:xfrm rot="21388349">
                <a:off x="9057055" y="6175061"/>
                <a:ext cx="181404" cy="181404"/>
              </a:xfrm>
              <a:prstGeom prst="ellipse">
                <a:avLst/>
              </a:prstGeom>
              <a:solidFill>
                <a:srgbClr val="9AB4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0" name="椭圆 439"/>
              <p:cNvSpPr/>
              <p:nvPr/>
            </p:nvSpPr>
            <p:spPr>
              <a:xfrm rot="21388349">
                <a:off x="1695615" y="6289418"/>
                <a:ext cx="367740" cy="367740"/>
              </a:xfrm>
              <a:prstGeom prst="ellipse">
                <a:avLst/>
              </a:prstGeom>
              <a:solidFill>
                <a:srgbClr val="9AB4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1" name="椭圆 440"/>
              <p:cNvSpPr/>
              <p:nvPr/>
            </p:nvSpPr>
            <p:spPr>
              <a:xfrm rot="21388349">
                <a:off x="10513888" y="6439732"/>
                <a:ext cx="367740" cy="367740"/>
              </a:xfrm>
              <a:prstGeom prst="ellipse">
                <a:avLst/>
              </a:prstGeom>
              <a:solidFill>
                <a:srgbClr val="9AB4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2" name="椭圆 441"/>
              <p:cNvSpPr/>
              <p:nvPr/>
            </p:nvSpPr>
            <p:spPr>
              <a:xfrm rot="21388349">
                <a:off x="3384150" y="6583328"/>
                <a:ext cx="367740" cy="367740"/>
              </a:xfrm>
              <a:prstGeom prst="ellipse">
                <a:avLst/>
              </a:prstGeom>
              <a:solidFill>
                <a:srgbClr val="9AB4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3" name="椭圆 442"/>
              <p:cNvSpPr/>
              <p:nvPr/>
            </p:nvSpPr>
            <p:spPr>
              <a:xfrm rot="21388349" flipH="1">
                <a:off x="-83171" y="6797317"/>
                <a:ext cx="246506" cy="24650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4" name="椭圆 443"/>
              <p:cNvSpPr/>
              <p:nvPr/>
            </p:nvSpPr>
            <p:spPr>
              <a:xfrm rot="21388349">
                <a:off x="3875088" y="6324461"/>
                <a:ext cx="407201" cy="407201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5" name="椭圆 444"/>
              <p:cNvSpPr/>
              <p:nvPr/>
            </p:nvSpPr>
            <p:spPr>
              <a:xfrm rot="21388349">
                <a:off x="5673361" y="6315315"/>
                <a:ext cx="230996" cy="230996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6" name="椭圆 445"/>
              <p:cNvSpPr/>
              <p:nvPr/>
            </p:nvSpPr>
            <p:spPr>
              <a:xfrm rot="21388349">
                <a:off x="7483143" y="6099259"/>
                <a:ext cx="165402" cy="165402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7" name="椭圆 446"/>
              <p:cNvSpPr/>
              <p:nvPr/>
            </p:nvSpPr>
            <p:spPr>
              <a:xfrm rot="21388349">
                <a:off x="11862735" y="5920559"/>
                <a:ext cx="487829" cy="487828"/>
              </a:xfrm>
              <a:prstGeom prst="ellipse">
                <a:avLst/>
              </a:prstGeom>
              <a:solidFill>
                <a:srgbClr val="9AB4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8" name="椭圆 447"/>
              <p:cNvSpPr/>
              <p:nvPr/>
            </p:nvSpPr>
            <p:spPr>
              <a:xfrm rot="21388349" flipH="1">
                <a:off x="4284847" y="7042975"/>
                <a:ext cx="206867" cy="208285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9" name="椭圆 448"/>
              <p:cNvSpPr/>
              <p:nvPr/>
            </p:nvSpPr>
            <p:spPr>
              <a:xfrm rot="21388349">
                <a:off x="8178110" y="6281555"/>
                <a:ext cx="235656" cy="23565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0" name="椭圆 449"/>
              <p:cNvSpPr/>
              <p:nvPr/>
            </p:nvSpPr>
            <p:spPr>
              <a:xfrm rot="21388349">
                <a:off x="7760398" y="6326109"/>
                <a:ext cx="241457" cy="241457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1" name="椭圆 450"/>
              <p:cNvSpPr/>
              <p:nvPr/>
            </p:nvSpPr>
            <p:spPr>
              <a:xfrm rot="21388349">
                <a:off x="10784378" y="6117485"/>
                <a:ext cx="349708" cy="349708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2" name="椭圆 451"/>
              <p:cNvSpPr/>
              <p:nvPr/>
            </p:nvSpPr>
            <p:spPr>
              <a:xfrm rot="21388349" flipH="1">
                <a:off x="552326" y="7102758"/>
                <a:ext cx="210805" cy="210805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3" name="椭圆 452"/>
              <p:cNvSpPr/>
              <p:nvPr/>
            </p:nvSpPr>
            <p:spPr>
              <a:xfrm rot="21388349" flipH="1">
                <a:off x="-158564" y="6316731"/>
                <a:ext cx="278535" cy="278535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4" name="椭圆 453"/>
              <p:cNvSpPr/>
              <p:nvPr/>
            </p:nvSpPr>
            <p:spPr>
              <a:xfrm rot="10836226">
                <a:off x="1445288" y="6546111"/>
                <a:ext cx="82833" cy="82836"/>
              </a:xfrm>
              <a:prstGeom prst="ellipse">
                <a:avLst/>
              </a:prstGeom>
              <a:solidFill>
                <a:srgbClr val="613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5" name="椭圆 454"/>
              <p:cNvSpPr/>
              <p:nvPr/>
            </p:nvSpPr>
            <p:spPr>
              <a:xfrm rot="21388349">
                <a:off x="7004017" y="6177563"/>
                <a:ext cx="294237" cy="29423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6" name="椭圆 455"/>
              <p:cNvSpPr/>
              <p:nvPr/>
            </p:nvSpPr>
            <p:spPr>
              <a:xfrm rot="21388349">
                <a:off x="5941797" y="6645458"/>
                <a:ext cx="367740" cy="367740"/>
              </a:xfrm>
              <a:prstGeom prst="ellipse">
                <a:avLst/>
              </a:prstGeom>
              <a:solidFill>
                <a:srgbClr val="9AB4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7" name="椭圆 456"/>
              <p:cNvSpPr/>
              <p:nvPr/>
            </p:nvSpPr>
            <p:spPr>
              <a:xfrm rot="21388349">
                <a:off x="9768863" y="5959588"/>
                <a:ext cx="488392" cy="48839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8" name="椭圆 457"/>
              <p:cNvSpPr/>
              <p:nvPr/>
            </p:nvSpPr>
            <p:spPr>
              <a:xfrm rot="21388349">
                <a:off x="10019071" y="6691315"/>
                <a:ext cx="276348" cy="276348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9" name="椭圆 458"/>
              <p:cNvSpPr/>
              <p:nvPr/>
            </p:nvSpPr>
            <p:spPr>
              <a:xfrm rot="21388349">
                <a:off x="1150502" y="6722536"/>
                <a:ext cx="488392" cy="488391"/>
              </a:xfrm>
              <a:prstGeom prst="ellipse">
                <a:avLst/>
              </a:prstGeom>
              <a:solidFill>
                <a:srgbClr val="5D5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0" name="椭圆 459"/>
              <p:cNvSpPr/>
              <p:nvPr/>
            </p:nvSpPr>
            <p:spPr>
              <a:xfrm rot="21388349">
                <a:off x="4594916" y="6842638"/>
                <a:ext cx="189260" cy="190559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1" name="椭圆 460"/>
              <p:cNvSpPr/>
              <p:nvPr/>
            </p:nvSpPr>
            <p:spPr>
              <a:xfrm rot="10836226" flipH="1">
                <a:off x="9421452" y="6280702"/>
                <a:ext cx="92874" cy="92874"/>
              </a:xfrm>
              <a:prstGeom prst="ellipse">
                <a:avLst/>
              </a:prstGeom>
              <a:solidFill>
                <a:srgbClr val="613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椭圆 461"/>
              <p:cNvSpPr/>
              <p:nvPr/>
            </p:nvSpPr>
            <p:spPr>
              <a:xfrm rot="21388349">
                <a:off x="317873" y="6335488"/>
                <a:ext cx="663199" cy="663197"/>
              </a:xfrm>
              <a:prstGeom prst="ellipse">
                <a:avLst/>
              </a:prstGeom>
              <a:solidFill>
                <a:srgbClr val="5517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3" name="椭圆 462"/>
              <p:cNvSpPr/>
              <p:nvPr/>
            </p:nvSpPr>
            <p:spPr>
              <a:xfrm rot="21388349" flipH="1">
                <a:off x="3839195" y="6926584"/>
                <a:ext cx="402508" cy="402508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4" name="椭圆 463"/>
              <p:cNvSpPr/>
              <p:nvPr/>
            </p:nvSpPr>
            <p:spPr>
              <a:xfrm rot="21388349">
                <a:off x="2907436" y="6490453"/>
                <a:ext cx="256578" cy="256577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5" name="椭圆 464"/>
              <p:cNvSpPr/>
              <p:nvPr/>
            </p:nvSpPr>
            <p:spPr>
              <a:xfrm rot="21388349">
                <a:off x="8500170" y="5858840"/>
                <a:ext cx="362972" cy="362972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6" name="椭圆 465"/>
              <p:cNvSpPr/>
              <p:nvPr/>
            </p:nvSpPr>
            <p:spPr>
              <a:xfrm rot="21388349">
                <a:off x="6211300" y="6521838"/>
                <a:ext cx="273727" cy="273727"/>
              </a:xfrm>
              <a:prstGeom prst="ellipse">
                <a:avLst/>
              </a:prstGeom>
              <a:solidFill>
                <a:srgbClr val="9A3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7" name="椭圆 466"/>
              <p:cNvSpPr/>
              <p:nvPr/>
            </p:nvSpPr>
            <p:spPr>
              <a:xfrm rot="21388349">
                <a:off x="9671409" y="6430733"/>
                <a:ext cx="181758" cy="181758"/>
              </a:xfrm>
              <a:prstGeom prst="ellipse">
                <a:avLst/>
              </a:prstGeom>
              <a:solidFill>
                <a:srgbClr val="B900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8" name="椭圆 467"/>
              <p:cNvSpPr/>
              <p:nvPr/>
            </p:nvSpPr>
            <p:spPr>
              <a:xfrm rot="21388349" flipV="1">
                <a:off x="11972777" y="6891695"/>
                <a:ext cx="184205" cy="184205"/>
              </a:xfrm>
              <a:prstGeom prst="ellipse">
                <a:avLst/>
              </a:prstGeom>
              <a:solidFill>
                <a:srgbClr val="613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9" name="椭圆 468"/>
              <p:cNvSpPr/>
              <p:nvPr/>
            </p:nvSpPr>
            <p:spPr>
              <a:xfrm>
                <a:off x="2254616" y="6482802"/>
                <a:ext cx="659878" cy="659878"/>
              </a:xfrm>
              <a:prstGeom prst="ellipse">
                <a:avLst/>
              </a:prstGeom>
              <a:solidFill>
                <a:srgbClr val="C83D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0" name="椭圆 469"/>
              <p:cNvSpPr/>
              <p:nvPr/>
            </p:nvSpPr>
            <p:spPr>
              <a:xfrm>
                <a:off x="5075275" y="6528061"/>
                <a:ext cx="659878" cy="659878"/>
              </a:xfrm>
              <a:prstGeom prst="ellipse">
                <a:avLst/>
              </a:prstGeom>
              <a:solidFill>
                <a:srgbClr val="F6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椭圆 470"/>
              <p:cNvSpPr/>
              <p:nvPr/>
            </p:nvSpPr>
            <p:spPr>
              <a:xfrm>
                <a:off x="7664047" y="5659031"/>
                <a:ext cx="659878" cy="659878"/>
              </a:xfrm>
              <a:prstGeom prst="ellipse">
                <a:avLst/>
              </a:prstGeom>
              <a:solidFill>
                <a:srgbClr val="AB00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椭圆 471"/>
              <p:cNvSpPr/>
              <p:nvPr/>
            </p:nvSpPr>
            <p:spPr>
              <a:xfrm>
                <a:off x="11126278" y="6429872"/>
                <a:ext cx="659878" cy="659878"/>
              </a:xfrm>
              <a:prstGeom prst="ellipse">
                <a:avLst/>
              </a:prstGeom>
              <a:solidFill>
                <a:srgbClr val="4597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9" name="椭圆 368"/>
            <p:cNvSpPr/>
            <p:nvPr/>
          </p:nvSpPr>
          <p:spPr>
            <a:xfrm rot="10836226" flipH="1">
              <a:off x="3524310" y="5212524"/>
              <a:ext cx="197748" cy="197747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0" name="椭圆 369"/>
            <p:cNvSpPr/>
            <p:nvPr/>
          </p:nvSpPr>
          <p:spPr>
            <a:xfrm rot="21388349">
              <a:off x="7698071" y="3697963"/>
              <a:ext cx="782993" cy="782993"/>
            </a:xfrm>
            <a:prstGeom prst="ellipse">
              <a:avLst/>
            </a:prstGeom>
            <a:solidFill>
              <a:srgbClr val="9AB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1" name="椭圆 370"/>
            <p:cNvSpPr/>
            <p:nvPr/>
          </p:nvSpPr>
          <p:spPr>
            <a:xfrm rot="21388349" flipH="1">
              <a:off x="4035655" y="5013501"/>
              <a:ext cx="524861" cy="5248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2" name="椭圆 371"/>
            <p:cNvSpPr/>
            <p:nvPr/>
          </p:nvSpPr>
          <p:spPr>
            <a:xfrm rot="21388349">
              <a:off x="8115418" y="2619068"/>
              <a:ext cx="867013" cy="867013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3" name="椭圆 372"/>
            <p:cNvSpPr/>
            <p:nvPr/>
          </p:nvSpPr>
          <p:spPr>
            <a:xfrm rot="21388349" flipH="1">
              <a:off x="7454492" y="1172165"/>
              <a:ext cx="440462" cy="443481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4" name="椭圆 373"/>
            <p:cNvSpPr/>
            <p:nvPr/>
          </p:nvSpPr>
          <p:spPr>
            <a:xfrm rot="21388349" flipH="1">
              <a:off x="3209569" y="2675690"/>
              <a:ext cx="448847" cy="448846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1" name="椭圆 420"/>
            <p:cNvSpPr/>
            <p:nvPr/>
          </p:nvSpPr>
          <p:spPr>
            <a:xfrm rot="21388349" flipH="1">
              <a:off x="3596669" y="1807702"/>
              <a:ext cx="593057" cy="593057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2" name="椭圆 421"/>
            <p:cNvSpPr/>
            <p:nvPr/>
          </p:nvSpPr>
          <p:spPr>
            <a:xfrm rot="10836226">
              <a:off x="3287376" y="3397903"/>
              <a:ext cx="176368" cy="176375"/>
            </a:xfrm>
            <a:prstGeom prst="ellipse">
              <a:avLst/>
            </a:prstGeom>
            <a:solidFill>
              <a:srgbClr val="613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3" name="椭圆 422"/>
            <p:cNvSpPr/>
            <p:nvPr/>
          </p:nvSpPr>
          <p:spPr>
            <a:xfrm rot="21388349" flipH="1">
              <a:off x="8111998" y="3904061"/>
              <a:ext cx="857021" cy="857021"/>
            </a:xfrm>
            <a:prstGeom prst="ellipse">
              <a:avLst/>
            </a:prstGeom>
            <a:solidFill>
              <a:srgbClr val="9A3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4" name="椭圆 423"/>
            <p:cNvSpPr/>
            <p:nvPr/>
          </p:nvSpPr>
          <p:spPr>
            <a:xfrm rot="21388349">
              <a:off x="5608239" y="5649006"/>
              <a:ext cx="546307" cy="546304"/>
            </a:xfrm>
            <a:prstGeom prst="ellipse">
              <a:avLst/>
            </a:prstGeom>
            <a:solidFill>
              <a:srgbClr val="B9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5" name="椭圆 424"/>
            <p:cNvSpPr/>
            <p:nvPr/>
          </p:nvSpPr>
          <p:spPr>
            <a:xfrm rot="21388349">
              <a:off x="3227192" y="3710740"/>
              <a:ext cx="1039885" cy="1039883"/>
            </a:xfrm>
            <a:prstGeom prst="ellipse">
              <a:avLst/>
            </a:prstGeom>
            <a:solidFill>
              <a:srgbClr val="5D5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7" name="椭圆 366"/>
            <p:cNvSpPr/>
            <p:nvPr/>
          </p:nvSpPr>
          <p:spPr>
            <a:xfrm>
              <a:off x="3629031" y="951540"/>
              <a:ext cx="4933937" cy="4933941"/>
            </a:xfrm>
            <a:prstGeom prst="ellipse">
              <a:avLst/>
            </a:prstGeom>
            <a:solidFill>
              <a:srgbClr val="551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也不知在黑暗中究竟沉睡了多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久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/>
              </a:r>
              <a:b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也不知要有多难才能睁开双眼</a:t>
              </a:r>
              <a:b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朴树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生如夏花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1" name="椭圆 220"/>
          <p:cNvSpPr/>
          <p:nvPr/>
        </p:nvSpPr>
        <p:spPr>
          <a:xfrm rot="10836226" flipV="1">
            <a:off x="7072924" y="1566150"/>
            <a:ext cx="117471" cy="11747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 rot="10836226">
            <a:off x="4533682" y="4534127"/>
            <a:ext cx="82833" cy="8283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 rot="10836226">
            <a:off x="2958830" y="2074271"/>
            <a:ext cx="84968" cy="84968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 rot="10836226">
            <a:off x="7046674" y="1130115"/>
            <a:ext cx="302845" cy="302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 rot="10836226" flipV="1">
            <a:off x="7173939" y="5230966"/>
            <a:ext cx="175330" cy="175330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6" name="椭圆 225"/>
          <p:cNvSpPr/>
          <p:nvPr/>
        </p:nvSpPr>
        <p:spPr>
          <a:xfrm rot="10836226" flipH="1">
            <a:off x="3271597" y="1854488"/>
            <a:ext cx="92874" cy="92874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7" name="椭圆 226"/>
          <p:cNvSpPr/>
          <p:nvPr/>
        </p:nvSpPr>
        <p:spPr>
          <a:xfrm rot="10836226" flipH="1">
            <a:off x="7567325" y="4678605"/>
            <a:ext cx="282455" cy="282454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8" name="椭圆 227"/>
          <p:cNvSpPr/>
          <p:nvPr/>
        </p:nvSpPr>
        <p:spPr>
          <a:xfrm rot="21388349">
            <a:off x="8697704" y="3080006"/>
            <a:ext cx="181758" cy="1817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9" name="椭圆 228"/>
          <p:cNvSpPr/>
          <p:nvPr/>
        </p:nvSpPr>
        <p:spPr>
          <a:xfrm rot="21388349" flipV="1">
            <a:off x="9027290" y="2802940"/>
            <a:ext cx="257255" cy="257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0" name="椭圆 229"/>
          <p:cNvSpPr/>
          <p:nvPr/>
        </p:nvSpPr>
        <p:spPr>
          <a:xfrm rot="21388349" flipV="1">
            <a:off x="7620975" y="945431"/>
            <a:ext cx="257255" cy="257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1" name="椭圆 230"/>
          <p:cNvSpPr/>
          <p:nvPr/>
        </p:nvSpPr>
        <p:spPr>
          <a:xfrm rot="21388349">
            <a:off x="4137649" y="4340152"/>
            <a:ext cx="316249" cy="31624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/>
          <p:cNvSpPr/>
          <p:nvPr/>
        </p:nvSpPr>
        <p:spPr>
          <a:xfrm rot="21388349">
            <a:off x="4026326" y="3902647"/>
            <a:ext cx="181404" cy="181404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3" name="椭圆 232"/>
          <p:cNvSpPr/>
          <p:nvPr/>
        </p:nvSpPr>
        <p:spPr>
          <a:xfrm rot="21388349">
            <a:off x="8060850" y="722985"/>
            <a:ext cx="181404" cy="181404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 rot="21388349">
            <a:off x="3563264" y="3909539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 rot="21388349">
            <a:off x="9136108" y="2305129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 rot="21388349">
            <a:off x="5154638" y="5222452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 rot="21388349" flipH="1">
            <a:off x="2886498" y="2427054"/>
            <a:ext cx="246506" cy="2465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 rot="21388349">
            <a:off x="3056384" y="1378493"/>
            <a:ext cx="407201" cy="407201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 rot="21388349">
            <a:off x="5889331" y="1580041"/>
            <a:ext cx="230996" cy="230996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0" name="椭圆 239"/>
          <p:cNvSpPr/>
          <p:nvPr/>
        </p:nvSpPr>
        <p:spPr>
          <a:xfrm rot="21388349">
            <a:off x="4728031" y="5066910"/>
            <a:ext cx="165402" cy="165402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1" name="椭圆 240"/>
          <p:cNvSpPr/>
          <p:nvPr/>
        </p:nvSpPr>
        <p:spPr>
          <a:xfrm rot="21388349">
            <a:off x="8780138" y="3198876"/>
            <a:ext cx="487829" cy="487828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2" name="椭圆 241"/>
          <p:cNvSpPr/>
          <p:nvPr/>
        </p:nvSpPr>
        <p:spPr>
          <a:xfrm rot="21388349" flipH="1">
            <a:off x="3470880" y="1054892"/>
            <a:ext cx="206867" cy="208285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3" name="椭圆 242"/>
          <p:cNvSpPr/>
          <p:nvPr/>
        </p:nvSpPr>
        <p:spPr>
          <a:xfrm rot="21388349">
            <a:off x="7908869" y="4668808"/>
            <a:ext cx="235656" cy="2356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4" name="椭圆 243"/>
          <p:cNvSpPr/>
          <p:nvPr/>
        </p:nvSpPr>
        <p:spPr>
          <a:xfrm rot="21388349">
            <a:off x="8653397" y="1084698"/>
            <a:ext cx="241457" cy="241457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 rot="21388349">
            <a:off x="7738511" y="4185794"/>
            <a:ext cx="349708" cy="349708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6" name="椭圆 245"/>
          <p:cNvSpPr/>
          <p:nvPr/>
        </p:nvSpPr>
        <p:spPr>
          <a:xfrm rot="21388349" flipH="1">
            <a:off x="3181049" y="2110253"/>
            <a:ext cx="210805" cy="210805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7" name="椭圆 246"/>
          <p:cNvSpPr/>
          <p:nvPr/>
        </p:nvSpPr>
        <p:spPr>
          <a:xfrm rot="21388349" flipH="1">
            <a:off x="3120717" y="2799578"/>
            <a:ext cx="278535" cy="278535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8" name="椭圆 247"/>
          <p:cNvSpPr/>
          <p:nvPr/>
        </p:nvSpPr>
        <p:spPr>
          <a:xfrm rot="10836226">
            <a:off x="2864865" y="3035006"/>
            <a:ext cx="82833" cy="82836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9" name="椭圆 248"/>
          <p:cNvSpPr/>
          <p:nvPr/>
        </p:nvSpPr>
        <p:spPr>
          <a:xfrm rot="21388349">
            <a:off x="7594558" y="1270143"/>
            <a:ext cx="294237" cy="2942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椭圆 249"/>
          <p:cNvSpPr/>
          <p:nvPr/>
        </p:nvSpPr>
        <p:spPr>
          <a:xfrm rot="21388349">
            <a:off x="5287768" y="1518414"/>
            <a:ext cx="367740" cy="367740"/>
          </a:xfrm>
          <a:prstGeom prst="ellipse">
            <a:avLst/>
          </a:prstGeom>
          <a:solidFill>
            <a:srgbClr val="9AB4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1" name="椭圆 250"/>
          <p:cNvSpPr/>
          <p:nvPr/>
        </p:nvSpPr>
        <p:spPr>
          <a:xfrm rot="21388349">
            <a:off x="5919054" y="1915489"/>
            <a:ext cx="488392" cy="48839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2" name="椭圆 251"/>
          <p:cNvSpPr/>
          <p:nvPr/>
        </p:nvSpPr>
        <p:spPr>
          <a:xfrm rot="21388349">
            <a:off x="7053325" y="4850568"/>
            <a:ext cx="276348" cy="276348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4" name="椭圆 273"/>
          <p:cNvSpPr/>
          <p:nvPr/>
        </p:nvSpPr>
        <p:spPr>
          <a:xfrm rot="21388349">
            <a:off x="4640718" y="1037342"/>
            <a:ext cx="488392" cy="488391"/>
          </a:xfrm>
          <a:prstGeom prst="ellipse">
            <a:avLst/>
          </a:prstGeom>
          <a:solidFill>
            <a:srgbClr val="5D53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5" name="椭圆 274"/>
          <p:cNvSpPr/>
          <p:nvPr/>
        </p:nvSpPr>
        <p:spPr>
          <a:xfrm rot="21388349">
            <a:off x="6558361" y="1742018"/>
            <a:ext cx="189260" cy="190559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6" name="椭圆 275"/>
          <p:cNvSpPr/>
          <p:nvPr/>
        </p:nvSpPr>
        <p:spPr>
          <a:xfrm rot="10836226" flipH="1">
            <a:off x="8229798" y="4504790"/>
            <a:ext cx="92874" cy="92874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 rot="21388349">
            <a:off x="8824317" y="1525530"/>
            <a:ext cx="663199" cy="663197"/>
          </a:xfrm>
          <a:prstGeom prst="ellipse">
            <a:avLst/>
          </a:prstGeom>
          <a:solidFill>
            <a:srgbClr val="5517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8" name="椭圆 277"/>
          <p:cNvSpPr/>
          <p:nvPr/>
        </p:nvSpPr>
        <p:spPr>
          <a:xfrm rot="21388349" flipH="1">
            <a:off x="4817955" y="4618578"/>
            <a:ext cx="402508" cy="402508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9" name="椭圆 278"/>
          <p:cNvSpPr/>
          <p:nvPr/>
        </p:nvSpPr>
        <p:spPr>
          <a:xfrm rot="21388349">
            <a:off x="6712615" y="5319047"/>
            <a:ext cx="256578" cy="256577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0" name="椭圆 279"/>
          <p:cNvSpPr/>
          <p:nvPr/>
        </p:nvSpPr>
        <p:spPr>
          <a:xfrm rot="21388349">
            <a:off x="8272403" y="820923"/>
            <a:ext cx="362972" cy="362972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1" name="椭圆 280"/>
          <p:cNvSpPr/>
          <p:nvPr/>
        </p:nvSpPr>
        <p:spPr>
          <a:xfrm rot="21388349">
            <a:off x="6415815" y="1349617"/>
            <a:ext cx="273727" cy="273727"/>
          </a:xfrm>
          <a:prstGeom prst="ellipse">
            <a:avLst/>
          </a:prstGeom>
          <a:solidFill>
            <a:srgbClr val="9A31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2" name="椭圆 281"/>
          <p:cNvSpPr/>
          <p:nvPr/>
        </p:nvSpPr>
        <p:spPr>
          <a:xfrm rot="21388349">
            <a:off x="8948957" y="1278114"/>
            <a:ext cx="181758" cy="181758"/>
          </a:xfrm>
          <a:prstGeom prst="ellipse">
            <a:avLst/>
          </a:prstGeom>
          <a:solidFill>
            <a:srgbClr val="B900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3" name="椭圆 282"/>
          <p:cNvSpPr/>
          <p:nvPr/>
        </p:nvSpPr>
        <p:spPr>
          <a:xfrm rot="21388349" flipV="1">
            <a:off x="6661202" y="5632562"/>
            <a:ext cx="184205" cy="184205"/>
          </a:xfrm>
          <a:prstGeom prst="ellipse">
            <a:avLst/>
          </a:prstGeom>
          <a:solidFill>
            <a:srgbClr val="6138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7" name="椭圆 286"/>
          <p:cNvSpPr/>
          <p:nvPr/>
        </p:nvSpPr>
        <p:spPr>
          <a:xfrm>
            <a:off x="3134730" y="3142585"/>
            <a:ext cx="659878" cy="659878"/>
          </a:xfrm>
          <a:prstGeom prst="ellipse">
            <a:avLst/>
          </a:prstGeom>
          <a:solidFill>
            <a:srgbClr val="C83D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8" name="椭圆 287"/>
          <p:cNvSpPr/>
          <p:nvPr/>
        </p:nvSpPr>
        <p:spPr>
          <a:xfrm>
            <a:off x="3762855" y="880418"/>
            <a:ext cx="659878" cy="659878"/>
          </a:xfrm>
          <a:prstGeom prst="ellipse">
            <a:avLst/>
          </a:prstGeom>
          <a:solidFill>
            <a:srgbClr val="F6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5833311" y="5319951"/>
            <a:ext cx="659878" cy="659878"/>
          </a:xfrm>
          <a:prstGeom prst="ellipse">
            <a:avLst/>
          </a:prstGeom>
          <a:solidFill>
            <a:srgbClr val="AB00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8174472" y="3642725"/>
            <a:ext cx="659878" cy="659878"/>
          </a:xfrm>
          <a:prstGeom prst="ellipse">
            <a:avLst/>
          </a:prstGeom>
          <a:solidFill>
            <a:srgbClr val="4597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613304" y="-1905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988862" y="-1028700"/>
            <a:ext cx="1924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5" name="Freeform 16"/>
          <p:cNvSpPr>
            <a:spLocks/>
          </p:cNvSpPr>
          <p:nvPr/>
        </p:nvSpPr>
        <p:spPr bwMode="auto">
          <a:xfrm>
            <a:off x="3881485" y="1806396"/>
            <a:ext cx="4410939" cy="3299935"/>
          </a:xfrm>
          <a:custGeom>
            <a:avLst/>
            <a:gdLst>
              <a:gd name="connsiteX0" fmla="*/ 5569293 w 9134105"/>
              <a:gd name="connsiteY0" fmla="*/ 3932379 h 6833454"/>
              <a:gd name="connsiteX1" fmla="*/ 5389508 w 9134105"/>
              <a:gd name="connsiteY1" fmla="*/ 4011278 h 6833454"/>
              <a:gd name="connsiteX2" fmla="*/ 5917625 w 9134105"/>
              <a:gd name="connsiteY2" fmla="*/ 4011278 h 6833454"/>
              <a:gd name="connsiteX3" fmla="*/ 6082427 w 9134105"/>
              <a:gd name="connsiteY3" fmla="*/ 4037578 h 6833454"/>
              <a:gd name="connsiteX4" fmla="*/ 6112391 w 9134105"/>
              <a:gd name="connsiteY4" fmla="*/ 4041335 h 6833454"/>
              <a:gd name="connsiteX5" fmla="*/ 6348358 w 9134105"/>
              <a:gd name="connsiteY5" fmla="*/ 3947407 h 6833454"/>
              <a:gd name="connsiteX6" fmla="*/ 6344613 w 9134105"/>
              <a:gd name="connsiteY6" fmla="*/ 3936136 h 6833454"/>
              <a:gd name="connsiteX7" fmla="*/ 6284685 w 9134105"/>
              <a:gd name="connsiteY7" fmla="*/ 3936136 h 6833454"/>
              <a:gd name="connsiteX8" fmla="*/ 5569293 w 9134105"/>
              <a:gd name="connsiteY8" fmla="*/ 3932379 h 6833454"/>
              <a:gd name="connsiteX9" fmla="*/ 5528298 w 9134105"/>
              <a:gd name="connsiteY9" fmla="*/ 3327541 h 6833454"/>
              <a:gd name="connsiteX10" fmla="*/ 5472058 w 9134105"/>
              <a:gd name="connsiteY10" fmla="*/ 3331283 h 6833454"/>
              <a:gd name="connsiteX11" fmla="*/ 5472058 w 9134105"/>
              <a:gd name="connsiteY11" fmla="*/ 3432316 h 6833454"/>
              <a:gd name="connsiteX12" fmla="*/ 6735572 w 9134105"/>
              <a:gd name="connsiteY12" fmla="*/ 3432316 h 6833454"/>
              <a:gd name="connsiteX13" fmla="*/ 6683082 w 9134105"/>
              <a:gd name="connsiteY13" fmla="*/ 3342509 h 6833454"/>
              <a:gd name="connsiteX14" fmla="*/ 6585600 w 9134105"/>
              <a:gd name="connsiteY14" fmla="*/ 3331283 h 6833454"/>
              <a:gd name="connsiteX15" fmla="*/ 5528298 w 9134105"/>
              <a:gd name="connsiteY15" fmla="*/ 3327541 h 6833454"/>
              <a:gd name="connsiteX16" fmla="*/ 5475233 w 9134105"/>
              <a:gd name="connsiteY16" fmla="*/ 3046554 h 6833454"/>
              <a:gd name="connsiteX17" fmla="*/ 5475233 w 9134105"/>
              <a:gd name="connsiteY17" fmla="*/ 3151329 h 6833454"/>
              <a:gd name="connsiteX18" fmla="*/ 6734998 w 9134105"/>
              <a:gd name="connsiteY18" fmla="*/ 3151329 h 6833454"/>
              <a:gd name="connsiteX19" fmla="*/ 6682508 w 9134105"/>
              <a:gd name="connsiteY19" fmla="*/ 3061522 h 6833454"/>
              <a:gd name="connsiteX20" fmla="*/ 6558781 w 9134105"/>
              <a:gd name="connsiteY20" fmla="*/ 3050296 h 6833454"/>
              <a:gd name="connsiteX21" fmla="*/ 5531473 w 9134105"/>
              <a:gd name="connsiteY21" fmla="*/ 3046554 h 6833454"/>
              <a:gd name="connsiteX22" fmla="*/ 5475233 w 9134105"/>
              <a:gd name="connsiteY22" fmla="*/ 3046554 h 6833454"/>
              <a:gd name="connsiteX23" fmla="*/ 5528298 w 9134105"/>
              <a:gd name="connsiteY23" fmla="*/ 2765566 h 6833454"/>
              <a:gd name="connsiteX24" fmla="*/ 5472058 w 9134105"/>
              <a:gd name="connsiteY24" fmla="*/ 2769329 h 6833454"/>
              <a:gd name="connsiteX25" fmla="*/ 5472058 w 9134105"/>
              <a:gd name="connsiteY25" fmla="*/ 2867166 h 6833454"/>
              <a:gd name="connsiteX26" fmla="*/ 6735572 w 9134105"/>
              <a:gd name="connsiteY26" fmla="*/ 2867166 h 6833454"/>
              <a:gd name="connsiteX27" fmla="*/ 6679333 w 9134105"/>
              <a:gd name="connsiteY27" fmla="*/ 2776855 h 6833454"/>
              <a:gd name="connsiteX28" fmla="*/ 6578102 w 9134105"/>
              <a:gd name="connsiteY28" fmla="*/ 2765566 h 6833454"/>
              <a:gd name="connsiteX29" fmla="*/ 5528298 w 9134105"/>
              <a:gd name="connsiteY29" fmla="*/ 2765566 h 6833454"/>
              <a:gd name="connsiteX30" fmla="*/ 3084279 w 9134105"/>
              <a:gd name="connsiteY30" fmla="*/ 2525138 h 6833454"/>
              <a:gd name="connsiteX31" fmla="*/ 3084280 w 9134105"/>
              <a:gd name="connsiteY31" fmla="*/ 2585163 h 6833454"/>
              <a:gd name="connsiteX32" fmla="*/ 3080513 w 9134105"/>
              <a:gd name="connsiteY32" fmla="*/ 3054108 h 6833454"/>
              <a:gd name="connsiteX33" fmla="*/ 3185972 w 9134105"/>
              <a:gd name="connsiteY33" fmla="*/ 3279201 h 6833454"/>
              <a:gd name="connsiteX34" fmla="*/ 3261301 w 9134105"/>
              <a:gd name="connsiteY34" fmla="*/ 3031598 h 6833454"/>
              <a:gd name="connsiteX35" fmla="*/ 3261300 w 9134105"/>
              <a:gd name="connsiteY35" fmla="*/ 2588915 h 6833454"/>
              <a:gd name="connsiteX36" fmla="*/ 3261301 w 9134105"/>
              <a:gd name="connsiteY36" fmla="*/ 2525138 h 6833454"/>
              <a:gd name="connsiteX37" fmla="*/ 3084279 w 9134105"/>
              <a:gd name="connsiteY37" fmla="*/ 2525138 h 6833454"/>
              <a:gd name="connsiteX38" fmla="*/ 8016233 w 9134105"/>
              <a:gd name="connsiteY38" fmla="*/ 1023363 h 6833454"/>
              <a:gd name="connsiteX39" fmla="*/ 8387745 w 9134105"/>
              <a:gd name="connsiteY39" fmla="*/ 1023363 h 6833454"/>
              <a:gd name="connsiteX40" fmla="*/ 8387745 w 9134105"/>
              <a:gd name="connsiteY40" fmla="*/ 1424343 h 6833454"/>
              <a:gd name="connsiteX41" fmla="*/ 9055717 w 9134105"/>
              <a:gd name="connsiteY41" fmla="*/ 1165767 h 6833454"/>
              <a:gd name="connsiteX42" fmla="*/ 9055717 w 9134105"/>
              <a:gd name="connsiteY42" fmla="*/ 1514282 h 6833454"/>
              <a:gd name="connsiteX43" fmla="*/ 9014437 w 9134105"/>
              <a:gd name="connsiteY43" fmla="*/ 1548010 h 6833454"/>
              <a:gd name="connsiteX44" fmla="*/ 8436530 w 9134105"/>
              <a:gd name="connsiteY44" fmla="*/ 1765363 h 6833454"/>
              <a:gd name="connsiteX45" fmla="*/ 8387745 w 9134105"/>
              <a:gd name="connsiteY45" fmla="*/ 1836565 h 6833454"/>
              <a:gd name="connsiteX46" fmla="*/ 8387745 w 9134105"/>
              <a:gd name="connsiteY46" fmla="*/ 2098889 h 6833454"/>
              <a:gd name="connsiteX47" fmla="*/ 8477809 w 9134105"/>
              <a:gd name="connsiteY47" fmla="*/ 2185080 h 6833454"/>
              <a:gd name="connsiteX48" fmla="*/ 9070727 w 9134105"/>
              <a:gd name="connsiteY48" fmla="*/ 2185080 h 6833454"/>
              <a:gd name="connsiteX49" fmla="*/ 9130770 w 9134105"/>
              <a:gd name="connsiteY49" fmla="*/ 2185080 h 6833454"/>
              <a:gd name="connsiteX50" fmla="*/ 9130770 w 9134105"/>
              <a:gd name="connsiteY50" fmla="*/ 2364959 h 6833454"/>
              <a:gd name="connsiteX51" fmla="*/ 8984416 w 9134105"/>
              <a:gd name="connsiteY51" fmla="*/ 2484879 h 6833454"/>
              <a:gd name="connsiteX52" fmla="*/ 8237639 w 9134105"/>
              <a:gd name="connsiteY52" fmla="*/ 2481131 h 6833454"/>
              <a:gd name="connsiteX53" fmla="*/ 8019986 w 9134105"/>
              <a:gd name="connsiteY53" fmla="*/ 2271272 h 6833454"/>
              <a:gd name="connsiteX54" fmla="*/ 8016233 w 9134105"/>
              <a:gd name="connsiteY54" fmla="*/ 2091394 h 6833454"/>
              <a:gd name="connsiteX55" fmla="*/ 8016233 w 9134105"/>
              <a:gd name="connsiteY55" fmla="*/ 1892777 h 6833454"/>
              <a:gd name="connsiteX56" fmla="*/ 7704763 w 9134105"/>
              <a:gd name="connsiteY56" fmla="*/ 2005202 h 6833454"/>
              <a:gd name="connsiteX57" fmla="*/ 7704763 w 9134105"/>
              <a:gd name="connsiteY57" fmla="*/ 1772858 h 6833454"/>
              <a:gd name="connsiteX58" fmla="*/ 7839858 w 9134105"/>
              <a:gd name="connsiteY58" fmla="*/ 1585484 h 6833454"/>
              <a:gd name="connsiteX59" fmla="*/ 7971201 w 9134105"/>
              <a:gd name="connsiteY59" fmla="*/ 1536767 h 6833454"/>
              <a:gd name="connsiteX60" fmla="*/ 8016233 w 9134105"/>
              <a:gd name="connsiteY60" fmla="*/ 1476808 h 6833454"/>
              <a:gd name="connsiteX61" fmla="*/ 8016233 w 9134105"/>
              <a:gd name="connsiteY61" fmla="*/ 1023363 h 6833454"/>
              <a:gd name="connsiteX62" fmla="*/ 7266321 w 9134105"/>
              <a:gd name="connsiteY62" fmla="*/ 288350 h 6833454"/>
              <a:gd name="connsiteX63" fmla="*/ 7637624 w 9134105"/>
              <a:gd name="connsiteY63" fmla="*/ 288350 h 6833454"/>
              <a:gd name="connsiteX64" fmla="*/ 7637624 w 9134105"/>
              <a:gd name="connsiteY64" fmla="*/ 457126 h 6833454"/>
              <a:gd name="connsiteX65" fmla="*/ 8458991 w 9134105"/>
              <a:gd name="connsiteY65" fmla="*/ 457126 h 6833454"/>
              <a:gd name="connsiteX66" fmla="*/ 8458991 w 9134105"/>
              <a:gd name="connsiteY66" fmla="*/ 288350 h 6833454"/>
              <a:gd name="connsiteX67" fmla="*/ 8830294 w 9134105"/>
              <a:gd name="connsiteY67" fmla="*/ 288350 h 6833454"/>
              <a:gd name="connsiteX68" fmla="*/ 8830294 w 9134105"/>
              <a:gd name="connsiteY68" fmla="*/ 460877 h 6833454"/>
              <a:gd name="connsiteX69" fmla="*/ 9130337 w 9134105"/>
              <a:gd name="connsiteY69" fmla="*/ 460877 h 6833454"/>
              <a:gd name="connsiteX70" fmla="*/ 9130337 w 9134105"/>
              <a:gd name="connsiteY70" fmla="*/ 757173 h 6833454"/>
              <a:gd name="connsiteX71" fmla="*/ 8834045 w 9134105"/>
              <a:gd name="connsiteY71" fmla="*/ 757173 h 6833454"/>
              <a:gd name="connsiteX72" fmla="*/ 8834045 w 9134105"/>
              <a:gd name="connsiteY72" fmla="*/ 929700 h 6833454"/>
              <a:gd name="connsiteX73" fmla="*/ 8466492 w 9134105"/>
              <a:gd name="connsiteY73" fmla="*/ 929700 h 6833454"/>
              <a:gd name="connsiteX74" fmla="*/ 8233959 w 9134105"/>
              <a:gd name="connsiteY74" fmla="*/ 760924 h 6833454"/>
              <a:gd name="connsiteX75" fmla="*/ 7686381 w 9134105"/>
              <a:gd name="connsiteY75" fmla="*/ 760924 h 6833454"/>
              <a:gd name="connsiteX76" fmla="*/ 7637624 w 9134105"/>
              <a:gd name="connsiteY76" fmla="*/ 805931 h 6833454"/>
              <a:gd name="connsiteX77" fmla="*/ 7637624 w 9134105"/>
              <a:gd name="connsiteY77" fmla="*/ 929700 h 6833454"/>
              <a:gd name="connsiteX78" fmla="*/ 7273822 w 9134105"/>
              <a:gd name="connsiteY78" fmla="*/ 929700 h 6833454"/>
              <a:gd name="connsiteX79" fmla="*/ 7075043 w 9134105"/>
              <a:gd name="connsiteY79" fmla="*/ 760924 h 6833454"/>
              <a:gd name="connsiteX80" fmla="*/ 6947525 w 9134105"/>
              <a:gd name="connsiteY80" fmla="*/ 760924 h 6833454"/>
              <a:gd name="connsiteX81" fmla="*/ 6947525 w 9134105"/>
              <a:gd name="connsiteY81" fmla="*/ 460877 h 6833454"/>
              <a:gd name="connsiteX82" fmla="*/ 7266321 w 9134105"/>
              <a:gd name="connsiteY82" fmla="*/ 460877 h 6833454"/>
              <a:gd name="connsiteX83" fmla="*/ 7266321 w 9134105"/>
              <a:gd name="connsiteY83" fmla="*/ 288350 h 6833454"/>
              <a:gd name="connsiteX84" fmla="*/ 1053525 w 9134105"/>
              <a:gd name="connsiteY84" fmla="*/ 0 h 6833454"/>
              <a:gd name="connsiteX85" fmla="*/ 1447384 w 9134105"/>
              <a:gd name="connsiteY85" fmla="*/ 1 h 6833454"/>
              <a:gd name="connsiteX86" fmla="*/ 1447384 w 9134105"/>
              <a:gd name="connsiteY86" fmla="*/ 311276 h 6833454"/>
              <a:gd name="connsiteX87" fmla="*/ 1518654 w 9134105"/>
              <a:gd name="connsiteY87" fmla="*/ 311276 h 6833454"/>
              <a:gd name="connsiteX88" fmla="*/ 2223850 w 9134105"/>
              <a:gd name="connsiteY88" fmla="*/ 307526 h 6833454"/>
              <a:gd name="connsiteX89" fmla="*/ 2283867 w 9134105"/>
              <a:gd name="connsiteY89" fmla="*/ 363780 h 6833454"/>
              <a:gd name="connsiteX90" fmla="*/ 2280116 w 9134105"/>
              <a:gd name="connsiteY90" fmla="*/ 607549 h 6833454"/>
              <a:gd name="connsiteX91" fmla="*/ 1454887 w 9134105"/>
              <a:gd name="connsiteY91" fmla="*/ 607550 h 6833454"/>
              <a:gd name="connsiteX92" fmla="*/ 1454886 w 9134105"/>
              <a:gd name="connsiteY92" fmla="*/ 1068837 h 6833454"/>
              <a:gd name="connsiteX93" fmla="*/ 2235103 w 9134105"/>
              <a:gd name="connsiteY93" fmla="*/ 1068837 h 6833454"/>
              <a:gd name="connsiteX94" fmla="*/ 2235103 w 9134105"/>
              <a:gd name="connsiteY94" fmla="*/ 1368860 h 6833454"/>
              <a:gd name="connsiteX95" fmla="*/ 1454886 w 9134105"/>
              <a:gd name="connsiteY95" fmla="*/ 1368861 h 6833454"/>
              <a:gd name="connsiteX96" fmla="*/ 1454886 w 9134105"/>
              <a:gd name="connsiteY96" fmla="*/ 1893903 h 6833454"/>
              <a:gd name="connsiteX97" fmla="*/ 2173220 w 9134105"/>
              <a:gd name="connsiteY97" fmla="*/ 1893903 h 6833454"/>
              <a:gd name="connsiteX98" fmla="*/ 2706211 w 9134105"/>
              <a:gd name="connsiteY98" fmla="*/ 2216885 h 6833454"/>
              <a:gd name="connsiteX99" fmla="*/ 2706212 w 9134105"/>
              <a:gd name="connsiteY99" fmla="*/ 1977451 h 6833454"/>
              <a:gd name="connsiteX100" fmla="*/ 3081109 w 9134105"/>
              <a:gd name="connsiteY100" fmla="*/ 1977451 h 6833454"/>
              <a:gd name="connsiteX101" fmla="*/ 3081110 w 9134105"/>
              <a:gd name="connsiteY101" fmla="*/ 2221134 h 6833454"/>
              <a:gd name="connsiteX102" fmla="*/ 3257313 w 9134105"/>
              <a:gd name="connsiteY102" fmla="*/ 2221134 h 6833454"/>
              <a:gd name="connsiteX103" fmla="*/ 3257313 w 9134105"/>
              <a:gd name="connsiteY103" fmla="*/ 1977451 h 6833454"/>
              <a:gd name="connsiteX104" fmla="*/ 3632211 w 9134105"/>
              <a:gd name="connsiteY104" fmla="*/ 1977451 h 6833454"/>
              <a:gd name="connsiteX105" fmla="*/ 3632211 w 9134105"/>
              <a:gd name="connsiteY105" fmla="*/ 2221134 h 6833454"/>
              <a:gd name="connsiteX106" fmla="*/ 3710939 w 9134105"/>
              <a:gd name="connsiteY106" fmla="*/ 2228632 h 6833454"/>
              <a:gd name="connsiteX107" fmla="*/ 3710939 w 9134105"/>
              <a:gd name="connsiteY107" fmla="*/ 2517302 h 6833454"/>
              <a:gd name="connsiteX108" fmla="*/ 3632211 w 9134105"/>
              <a:gd name="connsiteY108" fmla="*/ 2524799 h 6833454"/>
              <a:gd name="connsiteX109" fmla="*/ 3632211 w 9134105"/>
              <a:gd name="connsiteY109" fmla="*/ 2588533 h 6833454"/>
              <a:gd name="connsiteX110" fmla="*/ 3632211 w 9134105"/>
              <a:gd name="connsiteY110" fmla="*/ 3207112 h 6833454"/>
              <a:gd name="connsiteX111" fmla="*/ 3602218 w 9134105"/>
              <a:gd name="connsiteY111" fmla="*/ 3308334 h 6833454"/>
              <a:gd name="connsiteX112" fmla="*/ 3452259 w 9134105"/>
              <a:gd name="connsiteY112" fmla="*/ 3544519 h 6833454"/>
              <a:gd name="connsiteX113" fmla="*/ 3452259 w 9134105"/>
              <a:gd name="connsiteY113" fmla="*/ 3619498 h 6833454"/>
              <a:gd name="connsiteX114" fmla="*/ 3566459 w 9134105"/>
              <a:gd name="connsiteY114" fmla="*/ 3786406 h 6833454"/>
              <a:gd name="connsiteX115" fmla="*/ 3853034 w 9134105"/>
              <a:gd name="connsiteY115" fmla="*/ 3786406 h 6833454"/>
              <a:gd name="connsiteX116" fmla="*/ 3853034 w 9134105"/>
              <a:gd name="connsiteY116" fmla="*/ 2209669 h 6833454"/>
              <a:gd name="connsiteX117" fmla="*/ 3856786 w 9134105"/>
              <a:gd name="connsiteY117" fmla="*/ 2115904 h 6833454"/>
              <a:gd name="connsiteX118" fmla="*/ 4078137 w 9134105"/>
              <a:gd name="connsiteY118" fmla="*/ 1920877 h 6833454"/>
              <a:gd name="connsiteX119" fmla="*/ 4584617 w 9134105"/>
              <a:gd name="connsiteY119" fmla="*/ 1920877 h 6833454"/>
              <a:gd name="connsiteX120" fmla="*/ 4813471 w 9134105"/>
              <a:gd name="connsiteY120" fmla="*/ 2145909 h 6833454"/>
              <a:gd name="connsiteX121" fmla="*/ 4813471 w 9134105"/>
              <a:gd name="connsiteY121" fmla="*/ 2213419 h 6833454"/>
              <a:gd name="connsiteX122" fmla="*/ 4813471 w 9134105"/>
              <a:gd name="connsiteY122" fmla="*/ 3681631 h 6833454"/>
              <a:gd name="connsiteX123" fmla="*/ 4435059 w 9134105"/>
              <a:gd name="connsiteY123" fmla="*/ 3681631 h 6833454"/>
              <a:gd name="connsiteX124" fmla="*/ 4435060 w 9134105"/>
              <a:gd name="connsiteY124" fmla="*/ 2364011 h 6833454"/>
              <a:gd name="connsiteX125" fmla="*/ 4427533 w 9134105"/>
              <a:gd name="connsiteY125" fmla="*/ 2288999 h 6833454"/>
              <a:gd name="connsiteX126" fmla="*/ 4363563 w 9134105"/>
              <a:gd name="connsiteY126" fmla="*/ 2225240 h 6833454"/>
              <a:gd name="connsiteX127" fmla="*/ 4302415 w 9134105"/>
              <a:gd name="connsiteY127" fmla="*/ 2219144 h 6833454"/>
              <a:gd name="connsiteX128" fmla="*/ 4235622 w 9134105"/>
              <a:gd name="connsiteY128" fmla="*/ 2221489 h 6833454"/>
              <a:gd name="connsiteX129" fmla="*/ 4235622 w 9134105"/>
              <a:gd name="connsiteY129" fmla="*/ 3786406 h 6833454"/>
              <a:gd name="connsiteX130" fmla="*/ 5037220 w 9134105"/>
              <a:gd name="connsiteY130" fmla="*/ 3788788 h 6833454"/>
              <a:gd name="connsiteX131" fmla="*/ 5269706 w 9134105"/>
              <a:gd name="connsiteY131" fmla="*/ 3635787 h 6833454"/>
              <a:gd name="connsiteX132" fmla="*/ 5104716 w 9134105"/>
              <a:gd name="connsiteY132" fmla="*/ 3635787 h 6833454"/>
              <a:gd name="connsiteX133" fmla="*/ 5097216 w 9134105"/>
              <a:gd name="connsiteY133" fmla="*/ 3594525 h 6833454"/>
              <a:gd name="connsiteX134" fmla="*/ 5100966 w 9134105"/>
              <a:gd name="connsiteY134" fmla="*/ 2866822 h 6833454"/>
              <a:gd name="connsiteX135" fmla="*/ 5145963 w 9134105"/>
              <a:gd name="connsiteY135" fmla="*/ 2690523 h 6833454"/>
              <a:gd name="connsiteX136" fmla="*/ 5400949 w 9134105"/>
              <a:gd name="connsiteY136" fmla="*/ 2570490 h 6833454"/>
              <a:gd name="connsiteX137" fmla="*/ 5787176 w 9134105"/>
              <a:gd name="connsiteY137" fmla="*/ 2570490 h 6833454"/>
              <a:gd name="connsiteX138" fmla="*/ 5899670 w 9134105"/>
              <a:gd name="connsiteY138" fmla="*/ 2480465 h 6833454"/>
              <a:gd name="connsiteX139" fmla="*/ 5025970 w 9134105"/>
              <a:gd name="connsiteY139" fmla="*/ 2480465 h 6833454"/>
              <a:gd name="connsiteX140" fmla="*/ 5025970 w 9134105"/>
              <a:gd name="connsiteY140" fmla="*/ 2259153 h 6833454"/>
              <a:gd name="connsiteX141" fmla="*/ 7173598 w 9134105"/>
              <a:gd name="connsiteY141" fmla="*/ 2259153 h 6833454"/>
              <a:gd name="connsiteX142" fmla="*/ 7173598 w 9134105"/>
              <a:gd name="connsiteY142" fmla="*/ 1731113 h 6833454"/>
              <a:gd name="connsiteX143" fmla="*/ 6986198 w 9134105"/>
              <a:gd name="connsiteY143" fmla="*/ 1828614 h 6833454"/>
              <a:gd name="connsiteX144" fmla="*/ 6986198 w 9134105"/>
              <a:gd name="connsiteY144" fmla="*/ 1483608 h 6833454"/>
              <a:gd name="connsiteX145" fmla="*/ 7042418 w 9134105"/>
              <a:gd name="connsiteY145" fmla="*/ 1333606 h 6833454"/>
              <a:gd name="connsiteX146" fmla="*/ 7226070 w 9134105"/>
              <a:gd name="connsiteY146" fmla="*/ 1059851 h 6833454"/>
              <a:gd name="connsiteX147" fmla="*/ 7293534 w 9134105"/>
              <a:gd name="connsiteY147" fmla="*/ 1022350 h 6833454"/>
              <a:gd name="connsiteX148" fmla="*/ 7615862 w 9134105"/>
              <a:gd name="connsiteY148" fmla="*/ 1022350 h 6833454"/>
              <a:gd name="connsiteX149" fmla="*/ 7312274 w 9134105"/>
              <a:gd name="connsiteY149" fmla="*/ 1581110 h 6833454"/>
              <a:gd name="connsiteX150" fmla="*/ 7529658 w 9134105"/>
              <a:gd name="connsiteY150" fmla="*/ 1588610 h 6833454"/>
              <a:gd name="connsiteX151" fmla="*/ 7537154 w 9134105"/>
              <a:gd name="connsiteY151" fmla="*/ 1607360 h 6833454"/>
              <a:gd name="connsiteX152" fmla="*/ 7537154 w 9134105"/>
              <a:gd name="connsiteY152" fmla="*/ 2331123 h 6833454"/>
              <a:gd name="connsiteX153" fmla="*/ 7402226 w 9134105"/>
              <a:gd name="connsiteY153" fmla="*/ 2481126 h 6833454"/>
              <a:gd name="connsiteX154" fmla="*/ 7140849 w 9134105"/>
              <a:gd name="connsiteY154" fmla="*/ 2476714 h 6833454"/>
              <a:gd name="connsiteX155" fmla="*/ 6417140 w 9134105"/>
              <a:gd name="connsiteY155" fmla="*/ 2476714 h 6833454"/>
              <a:gd name="connsiteX156" fmla="*/ 6297147 w 9134105"/>
              <a:gd name="connsiteY156" fmla="*/ 2566739 h 6833454"/>
              <a:gd name="connsiteX157" fmla="*/ 6353394 w 9134105"/>
              <a:gd name="connsiteY157" fmla="*/ 2566739 h 6833454"/>
              <a:gd name="connsiteX158" fmla="*/ 6833366 w 9134105"/>
              <a:gd name="connsiteY158" fmla="*/ 2574241 h 6833454"/>
              <a:gd name="connsiteX159" fmla="*/ 7110850 w 9134105"/>
              <a:gd name="connsiteY159" fmla="*/ 2844316 h 6833454"/>
              <a:gd name="connsiteX160" fmla="*/ 7110850 w 9134105"/>
              <a:gd name="connsiteY160" fmla="*/ 3632036 h 6833454"/>
              <a:gd name="connsiteX161" fmla="*/ 7047104 w 9134105"/>
              <a:gd name="connsiteY161" fmla="*/ 3632036 h 6833454"/>
              <a:gd name="connsiteX162" fmla="*/ 5700931 w 9134105"/>
              <a:gd name="connsiteY162" fmla="*/ 3632036 h 6833454"/>
              <a:gd name="connsiteX163" fmla="*/ 5603437 w 9134105"/>
              <a:gd name="connsiteY163" fmla="*/ 3722061 h 6833454"/>
              <a:gd name="connsiteX164" fmla="*/ 5667183 w 9134105"/>
              <a:gd name="connsiteY164" fmla="*/ 3722061 h 6833454"/>
              <a:gd name="connsiteX165" fmla="*/ 6897113 w 9134105"/>
              <a:gd name="connsiteY165" fmla="*/ 3722061 h 6833454"/>
              <a:gd name="connsiteX166" fmla="*/ 6949610 w 9134105"/>
              <a:gd name="connsiteY166" fmla="*/ 3722061 h 6833454"/>
              <a:gd name="connsiteX167" fmla="*/ 7092101 w 9134105"/>
              <a:gd name="connsiteY167" fmla="*/ 3943373 h 6833454"/>
              <a:gd name="connsiteX168" fmla="*/ 7047104 w 9134105"/>
              <a:gd name="connsiteY168" fmla="*/ 3977132 h 6833454"/>
              <a:gd name="connsiteX169" fmla="*/ 6593380 w 9134105"/>
              <a:gd name="connsiteY169" fmla="*/ 4172186 h 6833454"/>
              <a:gd name="connsiteX170" fmla="*/ 6537133 w 9134105"/>
              <a:gd name="connsiteY170" fmla="*/ 4198444 h 6833454"/>
              <a:gd name="connsiteX171" fmla="*/ 7182096 w 9134105"/>
              <a:gd name="connsiteY171" fmla="*/ 4446013 h 6833454"/>
              <a:gd name="connsiteX172" fmla="*/ 7182096 w 9134105"/>
              <a:gd name="connsiteY172" fmla="*/ 4453515 h 6833454"/>
              <a:gd name="connsiteX173" fmla="*/ 6930861 w 9134105"/>
              <a:gd name="connsiteY173" fmla="*/ 4453515 h 6833454"/>
              <a:gd name="connsiteX174" fmla="*/ 6612129 w 9134105"/>
              <a:gd name="connsiteY174" fmla="*/ 4453515 h 6833454"/>
              <a:gd name="connsiteX175" fmla="*/ 6214652 w 9134105"/>
              <a:gd name="connsiteY175" fmla="*/ 4389747 h 6833454"/>
              <a:gd name="connsiteX176" fmla="*/ 6113408 w 9134105"/>
              <a:gd name="connsiteY176" fmla="*/ 4389747 h 6833454"/>
              <a:gd name="connsiteX177" fmla="*/ 5483444 w 9134105"/>
              <a:gd name="connsiteY177" fmla="*/ 4453515 h 6833454"/>
              <a:gd name="connsiteX178" fmla="*/ 5100966 w 9134105"/>
              <a:gd name="connsiteY178" fmla="*/ 4453515 h 6833454"/>
              <a:gd name="connsiteX179" fmla="*/ 5100966 w 9134105"/>
              <a:gd name="connsiteY179" fmla="*/ 4453099 h 6833454"/>
              <a:gd name="connsiteX180" fmla="*/ 4178646 w 9134105"/>
              <a:gd name="connsiteY180" fmla="*/ 4984981 h 6833454"/>
              <a:gd name="connsiteX181" fmla="*/ 4176135 w 9134105"/>
              <a:gd name="connsiteY181" fmla="*/ 6057010 h 6833454"/>
              <a:gd name="connsiteX182" fmla="*/ 5104123 w 9134105"/>
              <a:gd name="connsiteY182" fmla="*/ 6645014 h 6833454"/>
              <a:gd name="connsiteX183" fmla="*/ 5738969 w 9134105"/>
              <a:gd name="connsiteY183" fmla="*/ 6281470 h 6833454"/>
              <a:gd name="connsiteX184" fmla="*/ 5742333 w 9134105"/>
              <a:gd name="connsiteY184" fmla="*/ 5543886 h 6833454"/>
              <a:gd name="connsiteX185" fmla="*/ 5104121 w 9134105"/>
              <a:gd name="connsiteY185" fmla="*/ 5151949 h 6833454"/>
              <a:gd name="connsiteX186" fmla="*/ 4694472 w 9134105"/>
              <a:gd name="connsiteY186" fmla="*/ 5386392 h 6833454"/>
              <a:gd name="connsiteX187" fmla="*/ 4692139 w 9134105"/>
              <a:gd name="connsiteY187" fmla="*/ 5862552 h 6833454"/>
              <a:gd name="connsiteX188" fmla="*/ 5104122 w 9134105"/>
              <a:gd name="connsiteY188" fmla="*/ 6147978 h 6833454"/>
              <a:gd name="connsiteX189" fmla="*/ 5449204 w 9134105"/>
              <a:gd name="connsiteY189" fmla="*/ 5953757 h 6833454"/>
              <a:gd name="connsiteX190" fmla="*/ 5452795 w 9134105"/>
              <a:gd name="connsiteY190" fmla="*/ 5553975 h 6833454"/>
              <a:gd name="connsiteX191" fmla="*/ 5107160 w 9134105"/>
              <a:gd name="connsiteY191" fmla="*/ 5319659 h 6833454"/>
              <a:gd name="connsiteX192" fmla="*/ 4864879 w 9134105"/>
              <a:gd name="connsiteY192" fmla="*/ 5456984 h 6833454"/>
              <a:gd name="connsiteX193" fmla="*/ 4862336 w 9134105"/>
              <a:gd name="connsiteY193" fmla="*/ 5740162 h 6833454"/>
              <a:gd name="connsiteX194" fmla="*/ 5107160 w 9134105"/>
              <a:gd name="connsiteY194" fmla="*/ 5907175 h 6833454"/>
              <a:gd name="connsiteX195" fmla="*/ 5275752 w 9134105"/>
              <a:gd name="connsiteY195" fmla="*/ 5811616 h 6833454"/>
              <a:gd name="connsiteX196" fmla="*/ 5277522 w 9134105"/>
              <a:gd name="connsiteY196" fmla="*/ 5614564 h 6833454"/>
              <a:gd name="connsiteX197" fmla="*/ 5245827 w 9134105"/>
              <a:gd name="connsiteY197" fmla="*/ 5573045 h 6833454"/>
              <a:gd name="connsiteX198" fmla="*/ 5252416 w 9134105"/>
              <a:gd name="connsiteY198" fmla="*/ 5605682 h 6833454"/>
              <a:gd name="connsiteX199" fmla="*/ 5109541 w 9134105"/>
              <a:gd name="connsiteY199" fmla="*/ 5748557 h 6833454"/>
              <a:gd name="connsiteX200" fmla="*/ 4966666 w 9134105"/>
              <a:gd name="connsiteY200" fmla="*/ 5605682 h 6833454"/>
              <a:gd name="connsiteX201" fmla="*/ 5107159 w 9134105"/>
              <a:gd name="connsiteY201" fmla="*/ 5463288 h 6833454"/>
              <a:gd name="connsiteX202" fmla="*/ 5327471 w 9134105"/>
              <a:gd name="connsiteY202" fmla="*/ 5586123 h 6833454"/>
              <a:gd name="connsiteX203" fmla="*/ 5325182 w 9134105"/>
              <a:gd name="connsiteY203" fmla="*/ 5840949 h 6833454"/>
              <a:gd name="connsiteX204" fmla="*/ 5107160 w 9134105"/>
              <a:gd name="connsiteY204" fmla="*/ 5964526 h 6833454"/>
              <a:gd name="connsiteX205" fmla="*/ 5107160 w 9134105"/>
              <a:gd name="connsiteY205" fmla="*/ 5965091 h 6833454"/>
              <a:gd name="connsiteX206" fmla="*/ 5104885 w 9134105"/>
              <a:gd name="connsiteY206" fmla="*/ 5964788 h 6833454"/>
              <a:gd name="connsiteX207" fmla="*/ 5102605 w 9134105"/>
              <a:gd name="connsiteY207" fmla="*/ 5965050 h 6833454"/>
              <a:gd name="connsiteX208" fmla="*/ 5102615 w 9134105"/>
              <a:gd name="connsiteY208" fmla="*/ 5964485 h 6833454"/>
              <a:gd name="connsiteX209" fmla="*/ 4790555 w 9134105"/>
              <a:gd name="connsiteY209" fmla="*/ 5781033 h 6833454"/>
              <a:gd name="connsiteX210" fmla="*/ 4793844 w 9134105"/>
              <a:gd name="connsiteY210" fmla="*/ 5414829 h 6833454"/>
              <a:gd name="connsiteX211" fmla="*/ 5107160 w 9134105"/>
              <a:gd name="connsiteY211" fmla="*/ 5237241 h 6833454"/>
              <a:gd name="connsiteX212" fmla="*/ 5107160 w 9134105"/>
              <a:gd name="connsiteY212" fmla="*/ 5236429 h 6833454"/>
              <a:gd name="connsiteX213" fmla="*/ 5111622 w 9134105"/>
              <a:gd name="connsiteY213" fmla="*/ 5236727 h 6833454"/>
              <a:gd name="connsiteX214" fmla="*/ 5113704 w 9134105"/>
              <a:gd name="connsiteY214" fmla="*/ 5236487 h 6833454"/>
              <a:gd name="connsiteX215" fmla="*/ 5113697 w 9134105"/>
              <a:gd name="connsiteY215" fmla="*/ 5236866 h 6833454"/>
              <a:gd name="connsiteX216" fmla="*/ 5554132 w 9134105"/>
              <a:gd name="connsiteY216" fmla="*/ 5496276 h 6833454"/>
              <a:gd name="connsiteX217" fmla="*/ 5549489 w 9134105"/>
              <a:gd name="connsiteY217" fmla="*/ 6013270 h 6833454"/>
              <a:gd name="connsiteX218" fmla="*/ 5104122 w 9134105"/>
              <a:gd name="connsiteY218" fmla="*/ 6264744 h 6833454"/>
              <a:gd name="connsiteX219" fmla="*/ 5104122 w 9134105"/>
              <a:gd name="connsiteY219" fmla="*/ 6266875 h 6833454"/>
              <a:gd name="connsiteX220" fmla="*/ 4548485 w 9134105"/>
              <a:gd name="connsiteY220" fmla="*/ 5944867 h 6833454"/>
              <a:gd name="connsiteX221" fmla="*/ 4551631 w 9134105"/>
              <a:gd name="connsiteY221" fmla="*/ 5302674 h 6833454"/>
              <a:gd name="connsiteX222" fmla="*/ 5104122 w 9134105"/>
              <a:gd name="connsiteY222" fmla="*/ 4986482 h 6833454"/>
              <a:gd name="connsiteX223" fmla="*/ 5104122 w 9134105"/>
              <a:gd name="connsiteY223" fmla="*/ 4986096 h 6833454"/>
              <a:gd name="connsiteX224" fmla="*/ 5107253 w 9134105"/>
              <a:gd name="connsiteY224" fmla="*/ 4986305 h 6833454"/>
              <a:gd name="connsiteX225" fmla="*/ 5110397 w 9134105"/>
              <a:gd name="connsiteY225" fmla="*/ 4986126 h 6833454"/>
              <a:gd name="connsiteX226" fmla="*/ 5110393 w 9134105"/>
              <a:gd name="connsiteY226" fmla="*/ 4986514 h 6833454"/>
              <a:gd name="connsiteX227" fmla="*/ 5905452 w 9134105"/>
              <a:gd name="connsiteY227" fmla="*/ 5450370 h 6833454"/>
              <a:gd name="connsiteX228" fmla="*/ 5901228 w 9134105"/>
              <a:gd name="connsiteY228" fmla="*/ 6376471 h 6833454"/>
              <a:gd name="connsiteX229" fmla="*/ 5104122 w 9134105"/>
              <a:gd name="connsiteY229" fmla="*/ 6832932 h 6833454"/>
              <a:gd name="connsiteX230" fmla="*/ 5104122 w 9134105"/>
              <a:gd name="connsiteY230" fmla="*/ 6833454 h 6833454"/>
              <a:gd name="connsiteX231" fmla="*/ 5099910 w 9134105"/>
              <a:gd name="connsiteY231" fmla="*/ 6833174 h 6833454"/>
              <a:gd name="connsiteX232" fmla="*/ 5095696 w 9134105"/>
              <a:gd name="connsiteY232" fmla="*/ 6833416 h 6833454"/>
              <a:gd name="connsiteX233" fmla="*/ 5095701 w 9134105"/>
              <a:gd name="connsiteY233" fmla="*/ 6832894 h 6833454"/>
              <a:gd name="connsiteX234" fmla="*/ 3968358 w 9134105"/>
              <a:gd name="connsiteY234" fmla="*/ 6176537 h 6833454"/>
              <a:gd name="connsiteX235" fmla="*/ 3971432 w 9134105"/>
              <a:gd name="connsiteY235" fmla="*/ 4864481 h 6833454"/>
              <a:gd name="connsiteX236" fmla="*/ 5100966 w 9134105"/>
              <a:gd name="connsiteY236" fmla="*/ 4213468 h 6833454"/>
              <a:gd name="connsiteX237" fmla="*/ 5100966 w 9134105"/>
              <a:gd name="connsiteY237" fmla="*/ 4213448 h 6833454"/>
              <a:gd name="connsiteX238" fmla="*/ 5101581 w 9134105"/>
              <a:gd name="connsiteY238" fmla="*/ 4213430 h 6833454"/>
              <a:gd name="connsiteX239" fmla="*/ 5110262 w 9134105"/>
              <a:gd name="connsiteY239" fmla="*/ 4212893 h 6833454"/>
              <a:gd name="connsiteX240" fmla="*/ 5110261 w 9134105"/>
              <a:gd name="connsiteY240" fmla="*/ 4213168 h 6833454"/>
              <a:gd name="connsiteX241" fmla="*/ 5723430 w 9134105"/>
              <a:gd name="connsiteY241" fmla="*/ 4194693 h 6833454"/>
              <a:gd name="connsiteX242" fmla="*/ 5723430 w 9134105"/>
              <a:gd name="connsiteY242" fmla="*/ 4172186 h 6833454"/>
              <a:gd name="connsiteX243" fmla="*/ 5648434 w 9134105"/>
              <a:gd name="connsiteY243" fmla="*/ 4138427 h 6833454"/>
              <a:gd name="connsiteX244" fmla="*/ 5550940 w 9134105"/>
              <a:gd name="connsiteY244" fmla="*/ 4097166 h 6833454"/>
              <a:gd name="connsiteX245" fmla="*/ 5217209 w 9134105"/>
              <a:gd name="connsiteY245" fmla="*/ 4055904 h 6833454"/>
              <a:gd name="connsiteX246" fmla="*/ 5040882 w 9134105"/>
              <a:gd name="connsiteY246" fmla="*/ 4101255 h 6833454"/>
              <a:gd name="connsiteX247" fmla="*/ 4500056 w 9134105"/>
              <a:gd name="connsiteY247" fmla="*/ 4101255 h 6833454"/>
              <a:gd name="connsiteX248" fmla="*/ 4073470 w 9134105"/>
              <a:gd name="connsiteY248" fmla="*/ 4101255 h 6833454"/>
              <a:gd name="connsiteX249" fmla="*/ 3382456 w 9134105"/>
              <a:gd name="connsiteY249" fmla="*/ 4101255 h 6833454"/>
              <a:gd name="connsiteX250" fmla="*/ 3382456 w 9134105"/>
              <a:gd name="connsiteY250" fmla="*/ 4099403 h 6833454"/>
              <a:gd name="connsiteX251" fmla="*/ 3377280 w 9134105"/>
              <a:gd name="connsiteY251" fmla="*/ 4099366 h 6833454"/>
              <a:gd name="connsiteX252" fmla="*/ 3324794 w 9134105"/>
              <a:gd name="connsiteY252" fmla="*/ 4069375 h 6833454"/>
              <a:gd name="connsiteX253" fmla="*/ 3171086 w 9134105"/>
              <a:gd name="connsiteY253" fmla="*/ 3859432 h 6833454"/>
              <a:gd name="connsiteX254" fmla="*/ 2642480 w 9134105"/>
              <a:gd name="connsiteY254" fmla="*/ 4095617 h 6833454"/>
              <a:gd name="connsiteX255" fmla="*/ 2642480 w 9134105"/>
              <a:gd name="connsiteY255" fmla="*/ 3773206 h 6833454"/>
              <a:gd name="connsiteX256" fmla="*/ 2683719 w 9134105"/>
              <a:gd name="connsiteY256" fmla="*/ 3735715 h 6833454"/>
              <a:gd name="connsiteX257" fmla="*/ 2968641 w 9134105"/>
              <a:gd name="connsiteY257" fmla="*/ 3593256 h 6833454"/>
              <a:gd name="connsiteX258" fmla="*/ 2747451 w 9134105"/>
              <a:gd name="connsiteY258" fmla="*/ 3312082 h 6833454"/>
              <a:gd name="connsiteX259" fmla="*/ 2706212 w 9134105"/>
              <a:gd name="connsiteY259" fmla="*/ 3199614 h 6833454"/>
              <a:gd name="connsiteX260" fmla="*/ 2706212 w 9134105"/>
              <a:gd name="connsiteY260" fmla="*/ 2592282 h 6833454"/>
              <a:gd name="connsiteX261" fmla="*/ 2706212 w 9134105"/>
              <a:gd name="connsiteY261" fmla="*/ 2524800 h 6833454"/>
              <a:gd name="connsiteX262" fmla="*/ 2069899 w 9134105"/>
              <a:gd name="connsiteY262" fmla="*/ 2196232 h 6833454"/>
              <a:gd name="connsiteX263" fmla="*/ 153274 w 9134105"/>
              <a:gd name="connsiteY263" fmla="*/ 2193927 h 6833454"/>
              <a:gd name="connsiteX264" fmla="*/ 108261 w 9134105"/>
              <a:gd name="connsiteY264" fmla="*/ 2190177 h 6833454"/>
              <a:gd name="connsiteX265" fmla="*/ 108262 w 9134105"/>
              <a:gd name="connsiteY265" fmla="*/ 1897653 h 6833454"/>
              <a:gd name="connsiteX266" fmla="*/ 1057276 w 9134105"/>
              <a:gd name="connsiteY266" fmla="*/ 1897653 h 6833454"/>
              <a:gd name="connsiteX267" fmla="*/ 1034769 w 9134105"/>
              <a:gd name="connsiteY267" fmla="*/ 1507622 h 6833454"/>
              <a:gd name="connsiteX268" fmla="*/ 835964 w 9134105"/>
              <a:gd name="connsiteY268" fmla="*/ 1372611 h 6833454"/>
              <a:gd name="connsiteX269" fmla="*/ 262055 w 9134105"/>
              <a:gd name="connsiteY269" fmla="*/ 1368861 h 6833454"/>
              <a:gd name="connsiteX270" fmla="*/ 194536 w 9134105"/>
              <a:gd name="connsiteY270" fmla="*/ 1368861 h 6833454"/>
              <a:gd name="connsiteX271" fmla="*/ 194536 w 9134105"/>
              <a:gd name="connsiteY271" fmla="*/ 1072586 h 6833454"/>
              <a:gd name="connsiteX272" fmla="*/ 258303 w 9134105"/>
              <a:gd name="connsiteY272" fmla="*/ 1072587 h 6833454"/>
              <a:gd name="connsiteX273" fmla="*/ 997258 w 9134105"/>
              <a:gd name="connsiteY273" fmla="*/ 1072587 h 6833454"/>
              <a:gd name="connsiteX274" fmla="*/ 1057275 w 9134105"/>
              <a:gd name="connsiteY274" fmla="*/ 1016332 h 6833454"/>
              <a:gd name="connsiteX275" fmla="*/ 1053525 w 9134105"/>
              <a:gd name="connsiteY275" fmla="*/ 817567 h 6833454"/>
              <a:gd name="connsiteX276" fmla="*/ 884727 w 9134105"/>
              <a:gd name="connsiteY276" fmla="*/ 618800 h 6833454"/>
              <a:gd name="connsiteX277" fmla="*/ 524628 w 9134105"/>
              <a:gd name="connsiteY277" fmla="*/ 607549 h 6833454"/>
              <a:gd name="connsiteX278" fmla="*/ 479616 w 9134105"/>
              <a:gd name="connsiteY278" fmla="*/ 645052 h 6833454"/>
              <a:gd name="connsiteX279" fmla="*/ 104511 w 9134105"/>
              <a:gd name="connsiteY279" fmla="*/ 982579 h 6833454"/>
              <a:gd name="connsiteX280" fmla="*/ 104511 w 9134105"/>
              <a:gd name="connsiteY280" fmla="*/ 716309 h 6833454"/>
              <a:gd name="connsiteX281" fmla="*/ 198286 w 9134105"/>
              <a:gd name="connsiteY281" fmla="*/ 375031 h 6833454"/>
              <a:gd name="connsiteX282" fmla="*/ 355831 w 9134105"/>
              <a:gd name="connsiteY282" fmla="*/ 41254 h 6833454"/>
              <a:gd name="connsiteX283" fmla="*/ 712180 w 9134105"/>
              <a:gd name="connsiteY283" fmla="*/ 41254 h 6833454"/>
              <a:gd name="connsiteX284" fmla="*/ 629657 w 9134105"/>
              <a:gd name="connsiteY284" fmla="*/ 303776 h 6833454"/>
              <a:gd name="connsiteX285" fmla="*/ 1053524 w 9134105"/>
              <a:gd name="connsiteY285" fmla="*/ 303775 h 6833454"/>
              <a:gd name="connsiteX286" fmla="*/ 1053525 w 9134105"/>
              <a:gd name="connsiteY286" fmla="*/ 0 h 6833454"/>
              <a:gd name="connsiteX0" fmla="*/ 5569293 w 9134105"/>
              <a:gd name="connsiteY0" fmla="*/ 3932379 h 6833454"/>
              <a:gd name="connsiteX1" fmla="*/ 5389508 w 9134105"/>
              <a:gd name="connsiteY1" fmla="*/ 4011278 h 6833454"/>
              <a:gd name="connsiteX2" fmla="*/ 5917625 w 9134105"/>
              <a:gd name="connsiteY2" fmla="*/ 4011278 h 6833454"/>
              <a:gd name="connsiteX3" fmla="*/ 6082427 w 9134105"/>
              <a:gd name="connsiteY3" fmla="*/ 4037578 h 6833454"/>
              <a:gd name="connsiteX4" fmla="*/ 6112391 w 9134105"/>
              <a:gd name="connsiteY4" fmla="*/ 4041335 h 6833454"/>
              <a:gd name="connsiteX5" fmla="*/ 6348358 w 9134105"/>
              <a:gd name="connsiteY5" fmla="*/ 3947407 h 6833454"/>
              <a:gd name="connsiteX6" fmla="*/ 6344613 w 9134105"/>
              <a:gd name="connsiteY6" fmla="*/ 3936136 h 6833454"/>
              <a:gd name="connsiteX7" fmla="*/ 6284685 w 9134105"/>
              <a:gd name="connsiteY7" fmla="*/ 3936136 h 6833454"/>
              <a:gd name="connsiteX8" fmla="*/ 5569293 w 9134105"/>
              <a:gd name="connsiteY8" fmla="*/ 3932379 h 6833454"/>
              <a:gd name="connsiteX9" fmla="*/ 5528298 w 9134105"/>
              <a:gd name="connsiteY9" fmla="*/ 3327541 h 6833454"/>
              <a:gd name="connsiteX10" fmla="*/ 5472058 w 9134105"/>
              <a:gd name="connsiteY10" fmla="*/ 3331283 h 6833454"/>
              <a:gd name="connsiteX11" fmla="*/ 5472058 w 9134105"/>
              <a:gd name="connsiteY11" fmla="*/ 3432316 h 6833454"/>
              <a:gd name="connsiteX12" fmla="*/ 6735572 w 9134105"/>
              <a:gd name="connsiteY12" fmla="*/ 3432316 h 6833454"/>
              <a:gd name="connsiteX13" fmla="*/ 6683082 w 9134105"/>
              <a:gd name="connsiteY13" fmla="*/ 3342509 h 6833454"/>
              <a:gd name="connsiteX14" fmla="*/ 6585600 w 9134105"/>
              <a:gd name="connsiteY14" fmla="*/ 3331283 h 6833454"/>
              <a:gd name="connsiteX15" fmla="*/ 5528298 w 9134105"/>
              <a:gd name="connsiteY15" fmla="*/ 3327541 h 6833454"/>
              <a:gd name="connsiteX16" fmla="*/ 5475233 w 9134105"/>
              <a:gd name="connsiteY16" fmla="*/ 3046554 h 6833454"/>
              <a:gd name="connsiteX17" fmla="*/ 5475233 w 9134105"/>
              <a:gd name="connsiteY17" fmla="*/ 3151329 h 6833454"/>
              <a:gd name="connsiteX18" fmla="*/ 6734998 w 9134105"/>
              <a:gd name="connsiteY18" fmla="*/ 3151329 h 6833454"/>
              <a:gd name="connsiteX19" fmla="*/ 6682508 w 9134105"/>
              <a:gd name="connsiteY19" fmla="*/ 3061522 h 6833454"/>
              <a:gd name="connsiteX20" fmla="*/ 6558781 w 9134105"/>
              <a:gd name="connsiteY20" fmla="*/ 3050296 h 6833454"/>
              <a:gd name="connsiteX21" fmla="*/ 5531473 w 9134105"/>
              <a:gd name="connsiteY21" fmla="*/ 3046554 h 6833454"/>
              <a:gd name="connsiteX22" fmla="*/ 5475233 w 9134105"/>
              <a:gd name="connsiteY22" fmla="*/ 3046554 h 6833454"/>
              <a:gd name="connsiteX23" fmla="*/ 5528298 w 9134105"/>
              <a:gd name="connsiteY23" fmla="*/ 2765566 h 6833454"/>
              <a:gd name="connsiteX24" fmla="*/ 5472058 w 9134105"/>
              <a:gd name="connsiteY24" fmla="*/ 2769329 h 6833454"/>
              <a:gd name="connsiteX25" fmla="*/ 5472058 w 9134105"/>
              <a:gd name="connsiteY25" fmla="*/ 2867166 h 6833454"/>
              <a:gd name="connsiteX26" fmla="*/ 6735572 w 9134105"/>
              <a:gd name="connsiteY26" fmla="*/ 2867166 h 6833454"/>
              <a:gd name="connsiteX27" fmla="*/ 6679333 w 9134105"/>
              <a:gd name="connsiteY27" fmla="*/ 2776855 h 6833454"/>
              <a:gd name="connsiteX28" fmla="*/ 6578102 w 9134105"/>
              <a:gd name="connsiteY28" fmla="*/ 2765566 h 6833454"/>
              <a:gd name="connsiteX29" fmla="*/ 5528298 w 9134105"/>
              <a:gd name="connsiteY29" fmla="*/ 2765566 h 6833454"/>
              <a:gd name="connsiteX30" fmla="*/ 3084279 w 9134105"/>
              <a:gd name="connsiteY30" fmla="*/ 2525138 h 6833454"/>
              <a:gd name="connsiteX31" fmla="*/ 3084280 w 9134105"/>
              <a:gd name="connsiteY31" fmla="*/ 2585163 h 6833454"/>
              <a:gd name="connsiteX32" fmla="*/ 3080513 w 9134105"/>
              <a:gd name="connsiteY32" fmla="*/ 3054108 h 6833454"/>
              <a:gd name="connsiteX33" fmla="*/ 3185972 w 9134105"/>
              <a:gd name="connsiteY33" fmla="*/ 3279201 h 6833454"/>
              <a:gd name="connsiteX34" fmla="*/ 3261301 w 9134105"/>
              <a:gd name="connsiteY34" fmla="*/ 3031598 h 6833454"/>
              <a:gd name="connsiteX35" fmla="*/ 3261300 w 9134105"/>
              <a:gd name="connsiteY35" fmla="*/ 2588915 h 6833454"/>
              <a:gd name="connsiteX36" fmla="*/ 3261301 w 9134105"/>
              <a:gd name="connsiteY36" fmla="*/ 2525138 h 6833454"/>
              <a:gd name="connsiteX37" fmla="*/ 3084279 w 9134105"/>
              <a:gd name="connsiteY37" fmla="*/ 2525138 h 6833454"/>
              <a:gd name="connsiteX38" fmla="*/ 8016233 w 9134105"/>
              <a:gd name="connsiteY38" fmla="*/ 1023363 h 6833454"/>
              <a:gd name="connsiteX39" fmla="*/ 8387745 w 9134105"/>
              <a:gd name="connsiteY39" fmla="*/ 1023363 h 6833454"/>
              <a:gd name="connsiteX40" fmla="*/ 8387745 w 9134105"/>
              <a:gd name="connsiteY40" fmla="*/ 1424343 h 6833454"/>
              <a:gd name="connsiteX41" fmla="*/ 9055717 w 9134105"/>
              <a:gd name="connsiteY41" fmla="*/ 1165767 h 6833454"/>
              <a:gd name="connsiteX42" fmla="*/ 9055717 w 9134105"/>
              <a:gd name="connsiteY42" fmla="*/ 1514282 h 6833454"/>
              <a:gd name="connsiteX43" fmla="*/ 9014437 w 9134105"/>
              <a:gd name="connsiteY43" fmla="*/ 1548010 h 6833454"/>
              <a:gd name="connsiteX44" fmla="*/ 8436530 w 9134105"/>
              <a:gd name="connsiteY44" fmla="*/ 1765363 h 6833454"/>
              <a:gd name="connsiteX45" fmla="*/ 8387745 w 9134105"/>
              <a:gd name="connsiteY45" fmla="*/ 1836565 h 6833454"/>
              <a:gd name="connsiteX46" fmla="*/ 8387745 w 9134105"/>
              <a:gd name="connsiteY46" fmla="*/ 2098889 h 6833454"/>
              <a:gd name="connsiteX47" fmla="*/ 8477809 w 9134105"/>
              <a:gd name="connsiteY47" fmla="*/ 2185080 h 6833454"/>
              <a:gd name="connsiteX48" fmla="*/ 9070727 w 9134105"/>
              <a:gd name="connsiteY48" fmla="*/ 2185080 h 6833454"/>
              <a:gd name="connsiteX49" fmla="*/ 9130770 w 9134105"/>
              <a:gd name="connsiteY49" fmla="*/ 2185080 h 6833454"/>
              <a:gd name="connsiteX50" fmla="*/ 9130770 w 9134105"/>
              <a:gd name="connsiteY50" fmla="*/ 2364959 h 6833454"/>
              <a:gd name="connsiteX51" fmla="*/ 8984416 w 9134105"/>
              <a:gd name="connsiteY51" fmla="*/ 2484879 h 6833454"/>
              <a:gd name="connsiteX52" fmla="*/ 8237639 w 9134105"/>
              <a:gd name="connsiteY52" fmla="*/ 2481131 h 6833454"/>
              <a:gd name="connsiteX53" fmla="*/ 8019986 w 9134105"/>
              <a:gd name="connsiteY53" fmla="*/ 2271272 h 6833454"/>
              <a:gd name="connsiteX54" fmla="*/ 8016233 w 9134105"/>
              <a:gd name="connsiteY54" fmla="*/ 2091394 h 6833454"/>
              <a:gd name="connsiteX55" fmla="*/ 8016233 w 9134105"/>
              <a:gd name="connsiteY55" fmla="*/ 1892777 h 6833454"/>
              <a:gd name="connsiteX56" fmla="*/ 7704763 w 9134105"/>
              <a:gd name="connsiteY56" fmla="*/ 2005202 h 6833454"/>
              <a:gd name="connsiteX57" fmla="*/ 7704763 w 9134105"/>
              <a:gd name="connsiteY57" fmla="*/ 1772858 h 6833454"/>
              <a:gd name="connsiteX58" fmla="*/ 7839858 w 9134105"/>
              <a:gd name="connsiteY58" fmla="*/ 1585484 h 6833454"/>
              <a:gd name="connsiteX59" fmla="*/ 7971201 w 9134105"/>
              <a:gd name="connsiteY59" fmla="*/ 1536767 h 6833454"/>
              <a:gd name="connsiteX60" fmla="*/ 8016233 w 9134105"/>
              <a:gd name="connsiteY60" fmla="*/ 1476808 h 6833454"/>
              <a:gd name="connsiteX61" fmla="*/ 8016233 w 9134105"/>
              <a:gd name="connsiteY61" fmla="*/ 1023363 h 6833454"/>
              <a:gd name="connsiteX62" fmla="*/ 7266321 w 9134105"/>
              <a:gd name="connsiteY62" fmla="*/ 288350 h 6833454"/>
              <a:gd name="connsiteX63" fmla="*/ 7637624 w 9134105"/>
              <a:gd name="connsiteY63" fmla="*/ 288350 h 6833454"/>
              <a:gd name="connsiteX64" fmla="*/ 7637624 w 9134105"/>
              <a:gd name="connsiteY64" fmla="*/ 457126 h 6833454"/>
              <a:gd name="connsiteX65" fmla="*/ 8458991 w 9134105"/>
              <a:gd name="connsiteY65" fmla="*/ 457126 h 6833454"/>
              <a:gd name="connsiteX66" fmla="*/ 8458991 w 9134105"/>
              <a:gd name="connsiteY66" fmla="*/ 288350 h 6833454"/>
              <a:gd name="connsiteX67" fmla="*/ 8830294 w 9134105"/>
              <a:gd name="connsiteY67" fmla="*/ 288350 h 6833454"/>
              <a:gd name="connsiteX68" fmla="*/ 8830294 w 9134105"/>
              <a:gd name="connsiteY68" fmla="*/ 460877 h 6833454"/>
              <a:gd name="connsiteX69" fmla="*/ 9130337 w 9134105"/>
              <a:gd name="connsiteY69" fmla="*/ 460877 h 6833454"/>
              <a:gd name="connsiteX70" fmla="*/ 9130337 w 9134105"/>
              <a:gd name="connsiteY70" fmla="*/ 757173 h 6833454"/>
              <a:gd name="connsiteX71" fmla="*/ 8834045 w 9134105"/>
              <a:gd name="connsiteY71" fmla="*/ 757173 h 6833454"/>
              <a:gd name="connsiteX72" fmla="*/ 8834045 w 9134105"/>
              <a:gd name="connsiteY72" fmla="*/ 929700 h 6833454"/>
              <a:gd name="connsiteX73" fmla="*/ 8466492 w 9134105"/>
              <a:gd name="connsiteY73" fmla="*/ 929700 h 6833454"/>
              <a:gd name="connsiteX74" fmla="*/ 8233959 w 9134105"/>
              <a:gd name="connsiteY74" fmla="*/ 760924 h 6833454"/>
              <a:gd name="connsiteX75" fmla="*/ 7686381 w 9134105"/>
              <a:gd name="connsiteY75" fmla="*/ 760924 h 6833454"/>
              <a:gd name="connsiteX76" fmla="*/ 7637624 w 9134105"/>
              <a:gd name="connsiteY76" fmla="*/ 805931 h 6833454"/>
              <a:gd name="connsiteX77" fmla="*/ 7637624 w 9134105"/>
              <a:gd name="connsiteY77" fmla="*/ 929700 h 6833454"/>
              <a:gd name="connsiteX78" fmla="*/ 7273822 w 9134105"/>
              <a:gd name="connsiteY78" fmla="*/ 929700 h 6833454"/>
              <a:gd name="connsiteX79" fmla="*/ 7075043 w 9134105"/>
              <a:gd name="connsiteY79" fmla="*/ 760924 h 6833454"/>
              <a:gd name="connsiteX80" fmla="*/ 6947525 w 9134105"/>
              <a:gd name="connsiteY80" fmla="*/ 760924 h 6833454"/>
              <a:gd name="connsiteX81" fmla="*/ 6947525 w 9134105"/>
              <a:gd name="connsiteY81" fmla="*/ 460877 h 6833454"/>
              <a:gd name="connsiteX82" fmla="*/ 7266321 w 9134105"/>
              <a:gd name="connsiteY82" fmla="*/ 460877 h 6833454"/>
              <a:gd name="connsiteX83" fmla="*/ 7266321 w 9134105"/>
              <a:gd name="connsiteY83" fmla="*/ 288350 h 6833454"/>
              <a:gd name="connsiteX84" fmla="*/ 1053525 w 9134105"/>
              <a:gd name="connsiteY84" fmla="*/ 0 h 6833454"/>
              <a:gd name="connsiteX85" fmla="*/ 1447384 w 9134105"/>
              <a:gd name="connsiteY85" fmla="*/ 1 h 6833454"/>
              <a:gd name="connsiteX86" fmla="*/ 1447384 w 9134105"/>
              <a:gd name="connsiteY86" fmla="*/ 311276 h 6833454"/>
              <a:gd name="connsiteX87" fmla="*/ 1518654 w 9134105"/>
              <a:gd name="connsiteY87" fmla="*/ 311276 h 6833454"/>
              <a:gd name="connsiteX88" fmla="*/ 2223850 w 9134105"/>
              <a:gd name="connsiteY88" fmla="*/ 307526 h 6833454"/>
              <a:gd name="connsiteX89" fmla="*/ 2283867 w 9134105"/>
              <a:gd name="connsiteY89" fmla="*/ 363780 h 6833454"/>
              <a:gd name="connsiteX90" fmla="*/ 2280116 w 9134105"/>
              <a:gd name="connsiteY90" fmla="*/ 607549 h 6833454"/>
              <a:gd name="connsiteX91" fmla="*/ 1454887 w 9134105"/>
              <a:gd name="connsiteY91" fmla="*/ 607550 h 6833454"/>
              <a:gd name="connsiteX92" fmla="*/ 1454886 w 9134105"/>
              <a:gd name="connsiteY92" fmla="*/ 1068837 h 6833454"/>
              <a:gd name="connsiteX93" fmla="*/ 2235103 w 9134105"/>
              <a:gd name="connsiteY93" fmla="*/ 1068837 h 6833454"/>
              <a:gd name="connsiteX94" fmla="*/ 2235103 w 9134105"/>
              <a:gd name="connsiteY94" fmla="*/ 1368860 h 6833454"/>
              <a:gd name="connsiteX95" fmla="*/ 1454886 w 9134105"/>
              <a:gd name="connsiteY95" fmla="*/ 1368861 h 6833454"/>
              <a:gd name="connsiteX96" fmla="*/ 1454886 w 9134105"/>
              <a:gd name="connsiteY96" fmla="*/ 1893903 h 6833454"/>
              <a:gd name="connsiteX97" fmla="*/ 2173220 w 9134105"/>
              <a:gd name="connsiteY97" fmla="*/ 1893903 h 6833454"/>
              <a:gd name="connsiteX98" fmla="*/ 2706211 w 9134105"/>
              <a:gd name="connsiteY98" fmla="*/ 2216885 h 6833454"/>
              <a:gd name="connsiteX99" fmla="*/ 2706212 w 9134105"/>
              <a:gd name="connsiteY99" fmla="*/ 1977451 h 6833454"/>
              <a:gd name="connsiteX100" fmla="*/ 3081109 w 9134105"/>
              <a:gd name="connsiteY100" fmla="*/ 1977451 h 6833454"/>
              <a:gd name="connsiteX101" fmla="*/ 3081110 w 9134105"/>
              <a:gd name="connsiteY101" fmla="*/ 2221134 h 6833454"/>
              <a:gd name="connsiteX102" fmla="*/ 3257313 w 9134105"/>
              <a:gd name="connsiteY102" fmla="*/ 2221134 h 6833454"/>
              <a:gd name="connsiteX103" fmla="*/ 3257313 w 9134105"/>
              <a:gd name="connsiteY103" fmla="*/ 1977451 h 6833454"/>
              <a:gd name="connsiteX104" fmla="*/ 3632211 w 9134105"/>
              <a:gd name="connsiteY104" fmla="*/ 1977451 h 6833454"/>
              <a:gd name="connsiteX105" fmla="*/ 3632211 w 9134105"/>
              <a:gd name="connsiteY105" fmla="*/ 2221134 h 6833454"/>
              <a:gd name="connsiteX106" fmla="*/ 3710939 w 9134105"/>
              <a:gd name="connsiteY106" fmla="*/ 2228632 h 6833454"/>
              <a:gd name="connsiteX107" fmla="*/ 3710939 w 9134105"/>
              <a:gd name="connsiteY107" fmla="*/ 2517302 h 6833454"/>
              <a:gd name="connsiteX108" fmla="*/ 3632211 w 9134105"/>
              <a:gd name="connsiteY108" fmla="*/ 2524799 h 6833454"/>
              <a:gd name="connsiteX109" fmla="*/ 3632211 w 9134105"/>
              <a:gd name="connsiteY109" fmla="*/ 2588533 h 6833454"/>
              <a:gd name="connsiteX110" fmla="*/ 3632211 w 9134105"/>
              <a:gd name="connsiteY110" fmla="*/ 3207112 h 6833454"/>
              <a:gd name="connsiteX111" fmla="*/ 3602218 w 9134105"/>
              <a:gd name="connsiteY111" fmla="*/ 3308334 h 6833454"/>
              <a:gd name="connsiteX112" fmla="*/ 3452259 w 9134105"/>
              <a:gd name="connsiteY112" fmla="*/ 3544519 h 6833454"/>
              <a:gd name="connsiteX113" fmla="*/ 3452259 w 9134105"/>
              <a:gd name="connsiteY113" fmla="*/ 3619498 h 6833454"/>
              <a:gd name="connsiteX114" fmla="*/ 3566459 w 9134105"/>
              <a:gd name="connsiteY114" fmla="*/ 3786406 h 6833454"/>
              <a:gd name="connsiteX115" fmla="*/ 3853034 w 9134105"/>
              <a:gd name="connsiteY115" fmla="*/ 3786406 h 6833454"/>
              <a:gd name="connsiteX116" fmla="*/ 3853034 w 9134105"/>
              <a:gd name="connsiteY116" fmla="*/ 2209669 h 6833454"/>
              <a:gd name="connsiteX117" fmla="*/ 3856786 w 9134105"/>
              <a:gd name="connsiteY117" fmla="*/ 2115904 h 6833454"/>
              <a:gd name="connsiteX118" fmla="*/ 4078137 w 9134105"/>
              <a:gd name="connsiteY118" fmla="*/ 1920877 h 6833454"/>
              <a:gd name="connsiteX119" fmla="*/ 4584617 w 9134105"/>
              <a:gd name="connsiteY119" fmla="*/ 1920877 h 6833454"/>
              <a:gd name="connsiteX120" fmla="*/ 4813471 w 9134105"/>
              <a:gd name="connsiteY120" fmla="*/ 2145909 h 6833454"/>
              <a:gd name="connsiteX121" fmla="*/ 4813471 w 9134105"/>
              <a:gd name="connsiteY121" fmla="*/ 2213419 h 6833454"/>
              <a:gd name="connsiteX122" fmla="*/ 4813471 w 9134105"/>
              <a:gd name="connsiteY122" fmla="*/ 3681631 h 6833454"/>
              <a:gd name="connsiteX123" fmla="*/ 4435059 w 9134105"/>
              <a:gd name="connsiteY123" fmla="*/ 3681631 h 6833454"/>
              <a:gd name="connsiteX124" fmla="*/ 4435060 w 9134105"/>
              <a:gd name="connsiteY124" fmla="*/ 2364011 h 6833454"/>
              <a:gd name="connsiteX125" fmla="*/ 4427533 w 9134105"/>
              <a:gd name="connsiteY125" fmla="*/ 2288999 h 6833454"/>
              <a:gd name="connsiteX126" fmla="*/ 4363563 w 9134105"/>
              <a:gd name="connsiteY126" fmla="*/ 2225240 h 6833454"/>
              <a:gd name="connsiteX127" fmla="*/ 4302415 w 9134105"/>
              <a:gd name="connsiteY127" fmla="*/ 2219144 h 6833454"/>
              <a:gd name="connsiteX128" fmla="*/ 4235622 w 9134105"/>
              <a:gd name="connsiteY128" fmla="*/ 2221489 h 6833454"/>
              <a:gd name="connsiteX129" fmla="*/ 4235622 w 9134105"/>
              <a:gd name="connsiteY129" fmla="*/ 3786406 h 6833454"/>
              <a:gd name="connsiteX130" fmla="*/ 5037220 w 9134105"/>
              <a:gd name="connsiteY130" fmla="*/ 3788788 h 6833454"/>
              <a:gd name="connsiteX131" fmla="*/ 5269706 w 9134105"/>
              <a:gd name="connsiteY131" fmla="*/ 3635787 h 6833454"/>
              <a:gd name="connsiteX132" fmla="*/ 5104716 w 9134105"/>
              <a:gd name="connsiteY132" fmla="*/ 3635787 h 6833454"/>
              <a:gd name="connsiteX133" fmla="*/ 5097216 w 9134105"/>
              <a:gd name="connsiteY133" fmla="*/ 3594525 h 6833454"/>
              <a:gd name="connsiteX134" fmla="*/ 5100966 w 9134105"/>
              <a:gd name="connsiteY134" fmla="*/ 2866822 h 6833454"/>
              <a:gd name="connsiteX135" fmla="*/ 5145963 w 9134105"/>
              <a:gd name="connsiteY135" fmla="*/ 2690523 h 6833454"/>
              <a:gd name="connsiteX136" fmla="*/ 5400949 w 9134105"/>
              <a:gd name="connsiteY136" fmla="*/ 2570490 h 6833454"/>
              <a:gd name="connsiteX137" fmla="*/ 5787176 w 9134105"/>
              <a:gd name="connsiteY137" fmla="*/ 2570490 h 6833454"/>
              <a:gd name="connsiteX138" fmla="*/ 5899670 w 9134105"/>
              <a:gd name="connsiteY138" fmla="*/ 2480465 h 6833454"/>
              <a:gd name="connsiteX139" fmla="*/ 5025970 w 9134105"/>
              <a:gd name="connsiteY139" fmla="*/ 2480465 h 6833454"/>
              <a:gd name="connsiteX140" fmla="*/ 5025970 w 9134105"/>
              <a:gd name="connsiteY140" fmla="*/ 2259153 h 6833454"/>
              <a:gd name="connsiteX141" fmla="*/ 7173598 w 9134105"/>
              <a:gd name="connsiteY141" fmla="*/ 2259153 h 6833454"/>
              <a:gd name="connsiteX142" fmla="*/ 7173598 w 9134105"/>
              <a:gd name="connsiteY142" fmla="*/ 1731113 h 6833454"/>
              <a:gd name="connsiteX143" fmla="*/ 6986198 w 9134105"/>
              <a:gd name="connsiteY143" fmla="*/ 1828614 h 6833454"/>
              <a:gd name="connsiteX144" fmla="*/ 6986198 w 9134105"/>
              <a:gd name="connsiteY144" fmla="*/ 1483608 h 6833454"/>
              <a:gd name="connsiteX145" fmla="*/ 7042418 w 9134105"/>
              <a:gd name="connsiteY145" fmla="*/ 1333606 h 6833454"/>
              <a:gd name="connsiteX146" fmla="*/ 7226070 w 9134105"/>
              <a:gd name="connsiteY146" fmla="*/ 1059851 h 6833454"/>
              <a:gd name="connsiteX147" fmla="*/ 7293534 w 9134105"/>
              <a:gd name="connsiteY147" fmla="*/ 1022350 h 6833454"/>
              <a:gd name="connsiteX148" fmla="*/ 7615862 w 9134105"/>
              <a:gd name="connsiteY148" fmla="*/ 1022350 h 6833454"/>
              <a:gd name="connsiteX149" fmla="*/ 7312274 w 9134105"/>
              <a:gd name="connsiteY149" fmla="*/ 1581110 h 6833454"/>
              <a:gd name="connsiteX150" fmla="*/ 7529658 w 9134105"/>
              <a:gd name="connsiteY150" fmla="*/ 1588610 h 6833454"/>
              <a:gd name="connsiteX151" fmla="*/ 7537154 w 9134105"/>
              <a:gd name="connsiteY151" fmla="*/ 1607360 h 6833454"/>
              <a:gd name="connsiteX152" fmla="*/ 7537154 w 9134105"/>
              <a:gd name="connsiteY152" fmla="*/ 2331123 h 6833454"/>
              <a:gd name="connsiteX153" fmla="*/ 7402226 w 9134105"/>
              <a:gd name="connsiteY153" fmla="*/ 2481126 h 6833454"/>
              <a:gd name="connsiteX154" fmla="*/ 7140849 w 9134105"/>
              <a:gd name="connsiteY154" fmla="*/ 2476714 h 6833454"/>
              <a:gd name="connsiteX155" fmla="*/ 6417140 w 9134105"/>
              <a:gd name="connsiteY155" fmla="*/ 2476714 h 6833454"/>
              <a:gd name="connsiteX156" fmla="*/ 6297147 w 9134105"/>
              <a:gd name="connsiteY156" fmla="*/ 2566739 h 6833454"/>
              <a:gd name="connsiteX157" fmla="*/ 6353394 w 9134105"/>
              <a:gd name="connsiteY157" fmla="*/ 2566739 h 6833454"/>
              <a:gd name="connsiteX158" fmla="*/ 6833366 w 9134105"/>
              <a:gd name="connsiteY158" fmla="*/ 2574241 h 6833454"/>
              <a:gd name="connsiteX159" fmla="*/ 7110850 w 9134105"/>
              <a:gd name="connsiteY159" fmla="*/ 2844316 h 6833454"/>
              <a:gd name="connsiteX160" fmla="*/ 7110850 w 9134105"/>
              <a:gd name="connsiteY160" fmla="*/ 3632036 h 6833454"/>
              <a:gd name="connsiteX161" fmla="*/ 7047104 w 9134105"/>
              <a:gd name="connsiteY161" fmla="*/ 3632036 h 6833454"/>
              <a:gd name="connsiteX162" fmla="*/ 5700931 w 9134105"/>
              <a:gd name="connsiteY162" fmla="*/ 3632036 h 6833454"/>
              <a:gd name="connsiteX163" fmla="*/ 5603437 w 9134105"/>
              <a:gd name="connsiteY163" fmla="*/ 3722061 h 6833454"/>
              <a:gd name="connsiteX164" fmla="*/ 5667183 w 9134105"/>
              <a:gd name="connsiteY164" fmla="*/ 3722061 h 6833454"/>
              <a:gd name="connsiteX165" fmla="*/ 6897113 w 9134105"/>
              <a:gd name="connsiteY165" fmla="*/ 3722061 h 6833454"/>
              <a:gd name="connsiteX166" fmla="*/ 6949610 w 9134105"/>
              <a:gd name="connsiteY166" fmla="*/ 3722061 h 6833454"/>
              <a:gd name="connsiteX167" fmla="*/ 7092101 w 9134105"/>
              <a:gd name="connsiteY167" fmla="*/ 3943373 h 6833454"/>
              <a:gd name="connsiteX168" fmla="*/ 7047104 w 9134105"/>
              <a:gd name="connsiteY168" fmla="*/ 3977132 h 6833454"/>
              <a:gd name="connsiteX169" fmla="*/ 6593380 w 9134105"/>
              <a:gd name="connsiteY169" fmla="*/ 4172186 h 6833454"/>
              <a:gd name="connsiteX170" fmla="*/ 6537133 w 9134105"/>
              <a:gd name="connsiteY170" fmla="*/ 4198444 h 6833454"/>
              <a:gd name="connsiteX171" fmla="*/ 7182096 w 9134105"/>
              <a:gd name="connsiteY171" fmla="*/ 4446013 h 6833454"/>
              <a:gd name="connsiteX172" fmla="*/ 7182096 w 9134105"/>
              <a:gd name="connsiteY172" fmla="*/ 4453515 h 6833454"/>
              <a:gd name="connsiteX173" fmla="*/ 6930861 w 9134105"/>
              <a:gd name="connsiteY173" fmla="*/ 4453515 h 6833454"/>
              <a:gd name="connsiteX174" fmla="*/ 6612129 w 9134105"/>
              <a:gd name="connsiteY174" fmla="*/ 4453515 h 6833454"/>
              <a:gd name="connsiteX175" fmla="*/ 6214652 w 9134105"/>
              <a:gd name="connsiteY175" fmla="*/ 4389747 h 6833454"/>
              <a:gd name="connsiteX176" fmla="*/ 6113408 w 9134105"/>
              <a:gd name="connsiteY176" fmla="*/ 4389747 h 6833454"/>
              <a:gd name="connsiteX177" fmla="*/ 5483444 w 9134105"/>
              <a:gd name="connsiteY177" fmla="*/ 4453515 h 6833454"/>
              <a:gd name="connsiteX178" fmla="*/ 5100966 w 9134105"/>
              <a:gd name="connsiteY178" fmla="*/ 4453515 h 6833454"/>
              <a:gd name="connsiteX179" fmla="*/ 5100966 w 9134105"/>
              <a:gd name="connsiteY179" fmla="*/ 4453099 h 6833454"/>
              <a:gd name="connsiteX180" fmla="*/ 4178646 w 9134105"/>
              <a:gd name="connsiteY180" fmla="*/ 4984981 h 6833454"/>
              <a:gd name="connsiteX181" fmla="*/ 4176135 w 9134105"/>
              <a:gd name="connsiteY181" fmla="*/ 6057010 h 6833454"/>
              <a:gd name="connsiteX182" fmla="*/ 5104123 w 9134105"/>
              <a:gd name="connsiteY182" fmla="*/ 6645014 h 6833454"/>
              <a:gd name="connsiteX183" fmla="*/ 5738969 w 9134105"/>
              <a:gd name="connsiteY183" fmla="*/ 6281470 h 6833454"/>
              <a:gd name="connsiteX184" fmla="*/ 5742333 w 9134105"/>
              <a:gd name="connsiteY184" fmla="*/ 5543886 h 6833454"/>
              <a:gd name="connsiteX185" fmla="*/ 5104121 w 9134105"/>
              <a:gd name="connsiteY185" fmla="*/ 5151949 h 6833454"/>
              <a:gd name="connsiteX186" fmla="*/ 4694472 w 9134105"/>
              <a:gd name="connsiteY186" fmla="*/ 5386392 h 6833454"/>
              <a:gd name="connsiteX187" fmla="*/ 4692139 w 9134105"/>
              <a:gd name="connsiteY187" fmla="*/ 5862552 h 6833454"/>
              <a:gd name="connsiteX188" fmla="*/ 5104122 w 9134105"/>
              <a:gd name="connsiteY188" fmla="*/ 6147978 h 6833454"/>
              <a:gd name="connsiteX189" fmla="*/ 5449204 w 9134105"/>
              <a:gd name="connsiteY189" fmla="*/ 5953757 h 6833454"/>
              <a:gd name="connsiteX190" fmla="*/ 5452795 w 9134105"/>
              <a:gd name="connsiteY190" fmla="*/ 5553975 h 6833454"/>
              <a:gd name="connsiteX191" fmla="*/ 5107160 w 9134105"/>
              <a:gd name="connsiteY191" fmla="*/ 5319659 h 6833454"/>
              <a:gd name="connsiteX192" fmla="*/ 4864879 w 9134105"/>
              <a:gd name="connsiteY192" fmla="*/ 5456984 h 6833454"/>
              <a:gd name="connsiteX193" fmla="*/ 4862336 w 9134105"/>
              <a:gd name="connsiteY193" fmla="*/ 5740162 h 6833454"/>
              <a:gd name="connsiteX194" fmla="*/ 5107160 w 9134105"/>
              <a:gd name="connsiteY194" fmla="*/ 5907175 h 6833454"/>
              <a:gd name="connsiteX195" fmla="*/ 5275752 w 9134105"/>
              <a:gd name="connsiteY195" fmla="*/ 5811616 h 6833454"/>
              <a:gd name="connsiteX196" fmla="*/ 5277522 w 9134105"/>
              <a:gd name="connsiteY196" fmla="*/ 5614564 h 6833454"/>
              <a:gd name="connsiteX197" fmla="*/ 5245827 w 9134105"/>
              <a:gd name="connsiteY197" fmla="*/ 5573045 h 6833454"/>
              <a:gd name="connsiteX198" fmla="*/ 5252416 w 9134105"/>
              <a:gd name="connsiteY198" fmla="*/ 5605682 h 6833454"/>
              <a:gd name="connsiteX199" fmla="*/ 5109541 w 9134105"/>
              <a:gd name="connsiteY199" fmla="*/ 5748557 h 6833454"/>
              <a:gd name="connsiteX200" fmla="*/ 4966666 w 9134105"/>
              <a:gd name="connsiteY200" fmla="*/ 5605682 h 6833454"/>
              <a:gd name="connsiteX201" fmla="*/ 5107159 w 9134105"/>
              <a:gd name="connsiteY201" fmla="*/ 5463288 h 6833454"/>
              <a:gd name="connsiteX202" fmla="*/ 5327471 w 9134105"/>
              <a:gd name="connsiteY202" fmla="*/ 5586123 h 6833454"/>
              <a:gd name="connsiteX203" fmla="*/ 5325182 w 9134105"/>
              <a:gd name="connsiteY203" fmla="*/ 5840949 h 6833454"/>
              <a:gd name="connsiteX204" fmla="*/ 5107160 w 9134105"/>
              <a:gd name="connsiteY204" fmla="*/ 5964526 h 6833454"/>
              <a:gd name="connsiteX205" fmla="*/ 5107160 w 9134105"/>
              <a:gd name="connsiteY205" fmla="*/ 5965091 h 6833454"/>
              <a:gd name="connsiteX206" fmla="*/ 5104885 w 9134105"/>
              <a:gd name="connsiteY206" fmla="*/ 5964788 h 6833454"/>
              <a:gd name="connsiteX207" fmla="*/ 5102605 w 9134105"/>
              <a:gd name="connsiteY207" fmla="*/ 5965050 h 6833454"/>
              <a:gd name="connsiteX208" fmla="*/ 5102615 w 9134105"/>
              <a:gd name="connsiteY208" fmla="*/ 5964485 h 6833454"/>
              <a:gd name="connsiteX209" fmla="*/ 4790555 w 9134105"/>
              <a:gd name="connsiteY209" fmla="*/ 5781033 h 6833454"/>
              <a:gd name="connsiteX210" fmla="*/ 4793844 w 9134105"/>
              <a:gd name="connsiteY210" fmla="*/ 5414829 h 6833454"/>
              <a:gd name="connsiteX211" fmla="*/ 5107160 w 9134105"/>
              <a:gd name="connsiteY211" fmla="*/ 5237241 h 6833454"/>
              <a:gd name="connsiteX212" fmla="*/ 5107160 w 9134105"/>
              <a:gd name="connsiteY212" fmla="*/ 5236429 h 6833454"/>
              <a:gd name="connsiteX213" fmla="*/ 5111622 w 9134105"/>
              <a:gd name="connsiteY213" fmla="*/ 5236727 h 6833454"/>
              <a:gd name="connsiteX214" fmla="*/ 5113704 w 9134105"/>
              <a:gd name="connsiteY214" fmla="*/ 5236487 h 6833454"/>
              <a:gd name="connsiteX215" fmla="*/ 5113697 w 9134105"/>
              <a:gd name="connsiteY215" fmla="*/ 5236866 h 6833454"/>
              <a:gd name="connsiteX216" fmla="*/ 5554132 w 9134105"/>
              <a:gd name="connsiteY216" fmla="*/ 5496276 h 6833454"/>
              <a:gd name="connsiteX217" fmla="*/ 5549489 w 9134105"/>
              <a:gd name="connsiteY217" fmla="*/ 6013270 h 6833454"/>
              <a:gd name="connsiteX218" fmla="*/ 5104122 w 9134105"/>
              <a:gd name="connsiteY218" fmla="*/ 6264744 h 6833454"/>
              <a:gd name="connsiteX219" fmla="*/ 5104122 w 9134105"/>
              <a:gd name="connsiteY219" fmla="*/ 6266875 h 6833454"/>
              <a:gd name="connsiteX220" fmla="*/ 4548485 w 9134105"/>
              <a:gd name="connsiteY220" fmla="*/ 5944867 h 6833454"/>
              <a:gd name="connsiteX221" fmla="*/ 4551631 w 9134105"/>
              <a:gd name="connsiteY221" fmla="*/ 5302674 h 6833454"/>
              <a:gd name="connsiteX222" fmla="*/ 5104122 w 9134105"/>
              <a:gd name="connsiteY222" fmla="*/ 4986482 h 6833454"/>
              <a:gd name="connsiteX223" fmla="*/ 5104122 w 9134105"/>
              <a:gd name="connsiteY223" fmla="*/ 4986096 h 6833454"/>
              <a:gd name="connsiteX224" fmla="*/ 5107253 w 9134105"/>
              <a:gd name="connsiteY224" fmla="*/ 4986305 h 6833454"/>
              <a:gd name="connsiteX225" fmla="*/ 5110397 w 9134105"/>
              <a:gd name="connsiteY225" fmla="*/ 4986126 h 6833454"/>
              <a:gd name="connsiteX226" fmla="*/ 5110393 w 9134105"/>
              <a:gd name="connsiteY226" fmla="*/ 4986514 h 6833454"/>
              <a:gd name="connsiteX227" fmla="*/ 5905452 w 9134105"/>
              <a:gd name="connsiteY227" fmla="*/ 5450370 h 6833454"/>
              <a:gd name="connsiteX228" fmla="*/ 5901228 w 9134105"/>
              <a:gd name="connsiteY228" fmla="*/ 6376471 h 6833454"/>
              <a:gd name="connsiteX229" fmla="*/ 5104122 w 9134105"/>
              <a:gd name="connsiteY229" fmla="*/ 6832932 h 6833454"/>
              <a:gd name="connsiteX230" fmla="*/ 5104122 w 9134105"/>
              <a:gd name="connsiteY230" fmla="*/ 6833454 h 6833454"/>
              <a:gd name="connsiteX231" fmla="*/ 5099910 w 9134105"/>
              <a:gd name="connsiteY231" fmla="*/ 6833174 h 6833454"/>
              <a:gd name="connsiteX232" fmla="*/ 5095696 w 9134105"/>
              <a:gd name="connsiteY232" fmla="*/ 6833416 h 6833454"/>
              <a:gd name="connsiteX233" fmla="*/ 5095701 w 9134105"/>
              <a:gd name="connsiteY233" fmla="*/ 6832894 h 6833454"/>
              <a:gd name="connsiteX234" fmla="*/ 3968358 w 9134105"/>
              <a:gd name="connsiteY234" fmla="*/ 6176537 h 6833454"/>
              <a:gd name="connsiteX235" fmla="*/ 3971432 w 9134105"/>
              <a:gd name="connsiteY235" fmla="*/ 4864481 h 6833454"/>
              <a:gd name="connsiteX236" fmla="*/ 5100966 w 9134105"/>
              <a:gd name="connsiteY236" fmla="*/ 4213468 h 6833454"/>
              <a:gd name="connsiteX237" fmla="*/ 5100966 w 9134105"/>
              <a:gd name="connsiteY237" fmla="*/ 4213448 h 6833454"/>
              <a:gd name="connsiteX238" fmla="*/ 5101581 w 9134105"/>
              <a:gd name="connsiteY238" fmla="*/ 4213430 h 6833454"/>
              <a:gd name="connsiteX239" fmla="*/ 5110262 w 9134105"/>
              <a:gd name="connsiteY239" fmla="*/ 4212893 h 6833454"/>
              <a:gd name="connsiteX240" fmla="*/ 5110261 w 9134105"/>
              <a:gd name="connsiteY240" fmla="*/ 4213168 h 6833454"/>
              <a:gd name="connsiteX241" fmla="*/ 5723430 w 9134105"/>
              <a:gd name="connsiteY241" fmla="*/ 4194693 h 6833454"/>
              <a:gd name="connsiteX242" fmla="*/ 5723430 w 9134105"/>
              <a:gd name="connsiteY242" fmla="*/ 4172186 h 6833454"/>
              <a:gd name="connsiteX243" fmla="*/ 5648434 w 9134105"/>
              <a:gd name="connsiteY243" fmla="*/ 4138427 h 6833454"/>
              <a:gd name="connsiteX244" fmla="*/ 5550940 w 9134105"/>
              <a:gd name="connsiteY244" fmla="*/ 4097166 h 6833454"/>
              <a:gd name="connsiteX245" fmla="*/ 5217209 w 9134105"/>
              <a:gd name="connsiteY245" fmla="*/ 4055904 h 6833454"/>
              <a:gd name="connsiteX246" fmla="*/ 5040882 w 9134105"/>
              <a:gd name="connsiteY246" fmla="*/ 4101255 h 6833454"/>
              <a:gd name="connsiteX247" fmla="*/ 4500056 w 9134105"/>
              <a:gd name="connsiteY247" fmla="*/ 4101255 h 6833454"/>
              <a:gd name="connsiteX248" fmla="*/ 4073470 w 9134105"/>
              <a:gd name="connsiteY248" fmla="*/ 4101255 h 6833454"/>
              <a:gd name="connsiteX249" fmla="*/ 3382456 w 9134105"/>
              <a:gd name="connsiteY249" fmla="*/ 4101255 h 6833454"/>
              <a:gd name="connsiteX250" fmla="*/ 3382456 w 9134105"/>
              <a:gd name="connsiteY250" fmla="*/ 4099403 h 6833454"/>
              <a:gd name="connsiteX251" fmla="*/ 3377280 w 9134105"/>
              <a:gd name="connsiteY251" fmla="*/ 4099366 h 6833454"/>
              <a:gd name="connsiteX252" fmla="*/ 3324794 w 9134105"/>
              <a:gd name="connsiteY252" fmla="*/ 4069375 h 6833454"/>
              <a:gd name="connsiteX253" fmla="*/ 3171086 w 9134105"/>
              <a:gd name="connsiteY253" fmla="*/ 3859432 h 6833454"/>
              <a:gd name="connsiteX254" fmla="*/ 2642480 w 9134105"/>
              <a:gd name="connsiteY254" fmla="*/ 4095617 h 6833454"/>
              <a:gd name="connsiteX255" fmla="*/ 2642480 w 9134105"/>
              <a:gd name="connsiteY255" fmla="*/ 3773206 h 6833454"/>
              <a:gd name="connsiteX256" fmla="*/ 2683719 w 9134105"/>
              <a:gd name="connsiteY256" fmla="*/ 3735715 h 6833454"/>
              <a:gd name="connsiteX257" fmla="*/ 2968641 w 9134105"/>
              <a:gd name="connsiteY257" fmla="*/ 3593256 h 6833454"/>
              <a:gd name="connsiteX258" fmla="*/ 2747451 w 9134105"/>
              <a:gd name="connsiteY258" fmla="*/ 3312082 h 6833454"/>
              <a:gd name="connsiteX259" fmla="*/ 2706212 w 9134105"/>
              <a:gd name="connsiteY259" fmla="*/ 3199614 h 6833454"/>
              <a:gd name="connsiteX260" fmla="*/ 2706212 w 9134105"/>
              <a:gd name="connsiteY260" fmla="*/ 2592282 h 6833454"/>
              <a:gd name="connsiteX261" fmla="*/ 2706212 w 9134105"/>
              <a:gd name="connsiteY261" fmla="*/ 2524800 h 6833454"/>
              <a:gd name="connsiteX262" fmla="*/ 2069899 w 9134105"/>
              <a:gd name="connsiteY262" fmla="*/ 2196232 h 6833454"/>
              <a:gd name="connsiteX263" fmla="*/ 153274 w 9134105"/>
              <a:gd name="connsiteY263" fmla="*/ 2193927 h 6833454"/>
              <a:gd name="connsiteX264" fmla="*/ 108261 w 9134105"/>
              <a:gd name="connsiteY264" fmla="*/ 2190177 h 6833454"/>
              <a:gd name="connsiteX265" fmla="*/ 108262 w 9134105"/>
              <a:gd name="connsiteY265" fmla="*/ 1897653 h 6833454"/>
              <a:gd name="connsiteX266" fmla="*/ 1057276 w 9134105"/>
              <a:gd name="connsiteY266" fmla="*/ 1897653 h 6833454"/>
              <a:gd name="connsiteX267" fmla="*/ 1034769 w 9134105"/>
              <a:gd name="connsiteY267" fmla="*/ 1507622 h 6833454"/>
              <a:gd name="connsiteX268" fmla="*/ 835964 w 9134105"/>
              <a:gd name="connsiteY268" fmla="*/ 1372611 h 6833454"/>
              <a:gd name="connsiteX269" fmla="*/ 262055 w 9134105"/>
              <a:gd name="connsiteY269" fmla="*/ 1368861 h 6833454"/>
              <a:gd name="connsiteX270" fmla="*/ 194536 w 9134105"/>
              <a:gd name="connsiteY270" fmla="*/ 1368861 h 6833454"/>
              <a:gd name="connsiteX271" fmla="*/ 194536 w 9134105"/>
              <a:gd name="connsiteY271" fmla="*/ 1072586 h 6833454"/>
              <a:gd name="connsiteX272" fmla="*/ 258303 w 9134105"/>
              <a:gd name="connsiteY272" fmla="*/ 1072587 h 6833454"/>
              <a:gd name="connsiteX273" fmla="*/ 997258 w 9134105"/>
              <a:gd name="connsiteY273" fmla="*/ 1072587 h 6833454"/>
              <a:gd name="connsiteX274" fmla="*/ 1057275 w 9134105"/>
              <a:gd name="connsiteY274" fmla="*/ 1016332 h 6833454"/>
              <a:gd name="connsiteX275" fmla="*/ 1053525 w 9134105"/>
              <a:gd name="connsiteY275" fmla="*/ 817567 h 6833454"/>
              <a:gd name="connsiteX276" fmla="*/ 884727 w 9134105"/>
              <a:gd name="connsiteY276" fmla="*/ 618800 h 6833454"/>
              <a:gd name="connsiteX277" fmla="*/ 524628 w 9134105"/>
              <a:gd name="connsiteY277" fmla="*/ 607549 h 6833454"/>
              <a:gd name="connsiteX278" fmla="*/ 479616 w 9134105"/>
              <a:gd name="connsiteY278" fmla="*/ 645052 h 6833454"/>
              <a:gd name="connsiteX279" fmla="*/ 104511 w 9134105"/>
              <a:gd name="connsiteY279" fmla="*/ 982579 h 6833454"/>
              <a:gd name="connsiteX280" fmla="*/ 104511 w 9134105"/>
              <a:gd name="connsiteY280" fmla="*/ 716309 h 6833454"/>
              <a:gd name="connsiteX281" fmla="*/ 198286 w 9134105"/>
              <a:gd name="connsiteY281" fmla="*/ 375031 h 6833454"/>
              <a:gd name="connsiteX282" fmla="*/ 355831 w 9134105"/>
              <a:gd name="connsiteY282" fmla="*/ 41254 h 6833454"/>
              <a:gd name="connsiteX283" fmla="*/ 712180 w 9134105"/>
              <a:gd name="connsiteY283" fmla="*/ 41254 h 6833454"/>
              <a:gd name="connsiteX284" fmla="*/ 629657 w 9134105"/>
              <a:gd name="connsiteY284" fmla="*/ 303776 h 6833454"/>
              <a:gd name="connsiteX285" fmla="*/ 1053524 w 9134105"/>
              <a:gd name="connsiteY285" fmla="*/ 303775 h 6833454"/>
              <a:gd name="connsiteX286" fmla="*/ 1053525 w 9134105"/>
              <a:gd name="connsiteY286" fmla="*/ 0 h 6833454"/>
              <a:gd name="connsiteX0" fmla="*/ 5569293 w 9134105"/>
              <a:gd name="connsiteY0" fmla="*/ 3932379 h 6833454"/>
              <a:gd name="connsiteX1" fmla="*/ 5389508 w 9134105"/>
              <a:gd name="connsiteY1" fmla="*/ 4011278 h 6833454"/>
              <a:gd name="connsiteX2" fmla="*/ 5917625 w 9134105"/>
              <a:gd name="connsiteY2" fmla="*/ 4011278 h 6833454"/>
              <a:gd name="connsiteX3" fmla="*/ 6082427 w 9134105"/>
              <a:gd name="connsiteY3" fmla="*/ 4037578 h 6833454"/>
              <a:gd name="connsiteX4" fmla="*/ 6112391 w 9134105"/>
              <a:gd name="connsiteY4" fmla="*/ 4041335 h 6833454"/>
              <a:gd name="connsiteX5" fmla="*/ 6348358 w 9134105"/>
              <a:gd name="connsiteY5" fmla="*/ 3947407 h 6833454"/>
              <a:gd name="connsiteX6" fmla="*/ 6344613 w 9134105"/>
              <a:gd name="connsiteY6" fmla="*/ 3936136 h 6833454"/>
              <a:gd name="connsiteX7" fmla="*/ 6284685 w 9134105"/>
              <a:gd name="connsiteY7" fmla="*/ 3936136 h 6833454"/>
              <a:gd name="connsiteX8" fmla="*/ 5569293 w 9134105"/>
              <a:gd name="connsiteY8" fmla="*/ 3932379 h 6833454"/>
              <a:gd name="connsiteX9" fmla="*/ 5528298 w 9134105"/>
              <a:gd name="connsiteY9" fmla="*/ 3327541 h 6833454"/>
              <a:gd name="connsiteX10" fmla="*/ 5472058 w 9134105"/>
              <a:gd name="connsiteY10" fmla="*/ 3331283 h 6833454"/>
              <a:gd name="connsiteX11" fmla="*/ 5472058 w 9134105"/>
              <a:gd name="connsiteY11" fmla="*/ 3432316 h 6833454"/>
              <a:gd name="connsiteX12" fmla="*/ 6735572 w 9134105"/>
              <a:gd name="connsiteY12" fmla="*/ 3432316 h 6833454"/>
              <a:gd name="connsiteX13" fmla="*/ 6683082 w 9134105"/>
              <a:gd name="connsiteY13" fmla="*/ 3342509 h 6833454"/>
              <a:gd name="connsiteX14" fmla="*/ 6585600 w 9134105"/>
              <a:gd name="connsiteY14" fmla="*/ 3331283 h 6833454"/>
              <a:gd name="connsiteX15" fmla="*/ 5528298 w 9134105"/>
              <a:gd name="connsiteY15" fmla="*/ 3327541 h 6833454"/>
              <a:gd name="connsiteX16" fmla="*/ 5475233 w 9134105"/>
              <a:gd name="connsiteY16" fmla="*/ 3046554 h 6833454"/>
              <a:gd name="connsiteX17" fmla="*/ 5475233 w 9134105"/>
              <a:gd name="connsiteY17" fmla="*/ 3151329 h 6833454"/>
              <a:gd name="connsiteX18" fmla="*/ 6734998 w 9134105"/>
              <a:gd name="connsiteY18" fmla="*/ 3151329 h 6833454"/>
              <a:gd name="connsiteX19" fmla="*/ 6682508 w 9134105"/>
              <a:gd name="connsiteY19" fmla="*/ 3061522 h 6833454"/>
              <a:gd name="connsiteX20" fmla="*/ 6558781 w 9134105"/>
              <a:gd name="connsiteY20" fmla="*/ 3050296 h 6833454"/>
              <a:gd name="connsiteX21" fmla="*/ 5531473 w 9134105"/>
              <a:gd name="connsiteY21" fmla="*/ 3046554 h 6833454"/>
              <a:gd name="connsiteX22" fmla="*/ 5475233 w 9134105"/>
              <a:gd name="connsiteY22" fmla="*/ 3046554 h 6833454"/>
              <a:gd name="connsiteX23" fmla="*/ 5528298 w 9134105"/>
              <a:gd name="connsiteY23" fmla="*/ 2765566 h 6833454"/>
              <a:gd name="connsiteX24" fmla="*/ 5472058 w 9134105"/>
              <a:gd name="connsiteY24" fmla="*/ 2769329 h 6833454"/>
              <a:gd name="connsiteX25" fmla="*/ 5472058 w 9134105"/>
              <a:gd name="connsiteY25" fmla="*/ 2867166 h 6833454"/>
              <a:gd name="connsiteX26" fmla="*/ 6735572 w 9134105"/>
              <a:gd name="connsiteY26" fmla="*/ 2867166 h 6833454"/>
              <a:gd name="connsiteX27" fmla="*/ 6679333 w 9134105"/>
              <a:gd name="connsiteY27" fmla="*/ 2776855 h 6833454"/>
              <a:gd name="connsiteX28" fmla="*/ 6578102 w 9134105"/>
              <a:gd name="connsiteY28" fmla="*/ 2765566 h 6833454"/>
              <a:gd name="connsiteX29" fmla="*/ 5528298 w 9134105"/>
              <a:gd name="connsiteY29" fmla="*/ 2765566 h 6833454"/>
              <a:gd name="connsiteX30" fmla="*/ 3084279 w 9134105"/>
              <a:gd name="connsiteY30" fmla="*/ 2525138 h 6833454"/>
              <a:gd name="connsiteX31" fmla="*/ 3084280 w 9134105"/>
              <a:gd name="connsiteY31" fmla="*/ 2585163 h 6833454"/>
              <a:gd name="connsiteX32" fmla="*/ 3080513 w 9134105"/>
              <a:gd name="connsiteY32" fmla="*/ 3054108 h 6833454"/>
              <a:gd name="connsiteX33" fmla="*/ 3185972 w 9134105"/>
              <a:gd name="connsiteY33" fmla="*/ 3279201 h 6833454"/>
              <a:gd name="connsiteX34" fmla="*/ 3261301 w 9134105"/>
              <a:gd name="connsiteY34" fmla="*/ 3031598 h 6833454"/>
              <a:gd name="connsiteX35" fmla="*/ 3261300 w 9134105"/>
              <a:gd name="connsiteY35" fmla="*/ 2588915 h 6833454"/>
              <a:gd name="connsiteX36" fmla="*/ 3261301 w 9134105"/>
              <a:gd name="connsiteY36" fmla="*/ 2525138 h 6833454"/>
              <a:gd name="connsiteX37" fmla="*/ 3084279 w 9134105"/>
              <a:gd name="connsiteY37" fmla="*/ 2525138 h 6833454"/>
              <a:gd name="connsiteX38" fmla="*/ 8016233 w 9134105"/>
              <a:gd name="connsiteY38" fmla="*/ 1023363 h 6833454"/>
              <a:gd name="connsiteX39" fmla="*/ 8387745 w 9134105"/>
              <a:gd name="connsiteY39" fmla="*/ 1023363 h 6833454"/>
              <a:gd name="connsiteX40" fmla="*/ 8387745 w 9134105"/>
              <a:gd name="connsiteY40" fmla="*/ 1424343 h 6833454"/>
              <a:gd name="connsiteX41" fmla="*/ 9055717 w 9134105"/>
              <a:gd name="connsiteY41" fmla="*/ 1165767 h 6833454"/>
              <a:gd name="connsiteX42" fmla="*/ 9055717 w 9134105"/>
              <a:gd name="connsiteY42" fmla="*/ 1514282 h 6833454"/>
              <a:gd name="connsiteX43" fmla="*/ 9014437 w 9134105"/>
              <a:gd name="connsiteY43" fmla="*/ 1548010 h 6833454"/>
              <a:gd name="connsiteX44" fmla="*/ 8436530 w 9134105"/>
              <a:gd name="connsiteY44" fmla="*/ 1765363 h 6833454"/>
              <a:gd name="connsiteX45" fmla="*/ 8387745 w 9134105"/>
              <a:gd name="connsiteY45" fmla="*/ 1836565 h 6833454"/>
              <a:gd name="connsiteX46" fmla="*/ 8387745 w 9134105"/>
              <a:gd name="connsiteY46" fmla="*/ 2098889 h 6833454"/>
              <a:gd name="connsiteX47" fmla="*/ 8477809 w 9134105"/>
              <a:gd name="connsiteY47" fmla="*/ 2185080 h 6833454"/>
              <a:gd name="connsiteX48" fmla="*/ 9070727 w 9134105"/>
              <a:gd name="connsiteY48" fmla="*/ 2185080 h 6833454"/>
              <a:gd name="connsiteX49" fmla="*/ 9130770 w 9134105"/>
              <a:gd name="connsiteY49" fmla="*/ 2185080 h 6833454"/>
              <a:gd name="connsiteX50" fmla="*/ 9130770 w 9134105"/>
              <a:gd name="connsiteY50" fmla="*/ 2364959 h 6833454"/>
              <a:gd name="connsiteX51" fmla="*/ 8984416 w 9134105"/>
              <a:gd name="connsiteY51" fmla="*/ 2484879 h 6833454"/>
              <a:gd name="connsiteX52" fmla="*/ 8237639 w 9134105"/>
              <a:gd name="connsiteY52" fmla="*/ 2481131 h 6833454"/>
              <a:gd name="connsiteX53" fmla="*/ 8019986 w 9134105"/>
              <a:gd name="connsiteY53" fmla="*/ 2271272 h 6833454"/>
              <a:gd name="connsiteX54" fmla="*/ 8016233 w 9134105"/>
              <a:gd name="connsiteY54" fmla="*/ 2091394 h 6833454"/>
              <a:gd name="connsiteX55" fmla="*/ 8016233 w 9134105"/>
              <a:gd name="connsiteY55" fmla="*/ 1892777 h 6833454"/>
              <a:gd name="connsiteX56" fmla="*/ 7704763 w 9134105"/>
              <a:gd name="connsiteY56" fmla="*/ 2005202 h 6833454"/>
              <a:gd name="connsiteX57" fmla="*/ 7704763 w 9134105"/>
              <a:gd name="connsiteY57" fmla="*/ 1772858 h 6833454"/>
              <a:gd name="connsiteX58" fmla="*/ 7839858 w 9134105"/>
              <a:gd name="connsiteY58" fmla="*/ 1585484 h 6833454"/>
              <a:gd name="connsiteX59" fmla="*/ 7971201 w 9134105"/>
              <a:gd name="connsiteY59" fmla="*/ 1536767 h 6833454"/>
              <a:gd name="connsiteX60" fmla="*/ 8016233 w 9134105"/>
              <a:gd name="connsiteY60" fmla="*/ 1476808 h 6833454"/>
              <a:gd name="connsiteX61" fmla="*/ 8016233 w 9134105"/>
              <a:gd name="connsiteY61" fmla="*/ 1023363 h 6833454"/>
              <a:gd name="connsiteX62" fmla="*/ 7266321 w 9134105"/>
              <a:gd name="connsiteY62" fmla="*/ 288350 h 6833454"/>
              <a:gd name="connsiteX63" fmla="*/ 7637624 w 9134105"/>
              <a:gd name="connsiteY63" fmla="*/ 288350 h 6833454"/>
              <a:gd name="connsiteX64" fmla="*/ 7637624 w 9134105"/>
              <a:gd name="connsiteY64" fmla="*/ 457126 h 6833454"/>
              <a:gd name="connsiteX65" fmla="*/ 8458991 w 9134105"/>
              <a:gd name="connsiteY65" fmla="*/ 457126 h 6833454"/>
              <a:gd name="connsiteX66" fmla="*/ 8458991 w 9134105"/>
              <a:gd name="connsiteY66" fmla="*/ 288350 h 6833454"/>
              <a:gd name="connsiteX67" fmla="*/ 8830294 w 9134105"/>
              <a:gd name="connsiteY67" fmla="*/ 288350 h 6833454"/>
              <a:gd name="connsiteX68" fmla="*/ 8830294 w 9134105"/>
              <a:gd name="connsiteY68" fmla="*/ 460877 h 6833454"/>
              <a:gd name="connsiteX69" fmla="*/ 9130337 w 9134105"/>
              <a:gd name="connsiteY69" fmla="*/ 460877 h 6833454"/>
              <a:gd name="connsiteX70" fmla="*/ 9130337 w 9134105"/>
              <a:gd name="connsiteY70" fmla="*/ 757173 h 6833454"/>
              <a:gd name="connsiteX71" fmla="*/ 8834045 w 9134105"/>
              <a:gd name="connsiteY71" fmla="*/ 757173 h 6833454"/>
              <a:gd name="connsiteX72" fmla="*/ 8834045 w 9134105"/>
              <a:gd name="connsiteY72" fmla="*/ 929700 h 6833454"/>
              <a:gd name="connsiteX73" fmla="*/ 8466492 w 9134105"/>
              <a:gd name="connsiteY73" fmla="*/ 929700 h 6833454"/>
              <a:gd name="connsiteX74" fmla="*/ 8233959 w 9134105"/>
              <a:gd name="connsiteY74" fmla="*/ 760924 h 6833454"/>
              <a:gd name="connsiteX75" fmla="*/ 7686381 w 9134105"/>
              <a:gd name="connsiteY75" fmla="*/ 760924 h 6833454"/>
              <a:gd name="connsiteX76" fmla="*/ 7637624 w 9134105"/>
              <a:gd name="connsiteY76" fmla="*/ 805931 h 6833454"/>
              <a:gd name="connsiteX77" fmla="*/ 7637624 w 9134105"/>
              <a:gd name="connsiteY77" fmla="*/ 929700 h 6833454"/>
              <a:gd name="connsiteX78" fmla="*/ 7273822 w 9134105"/>
              <a:gd name="connsiteY78" fmla="*/ 929700 h 6833454"/>
              <a:gd name="connsiteX79" fmla="*/ 7075043 w 9134105"/>
              <a:gd name="connsiteY79" fmla="*/ 760924 h 6833454"/>
              <a:gd name="connsiteX80" fmla="*/ 6947525 w 9134105"/>
              <a:gd name="connsiteY80" fmla="*/ 760924 h 6833454"/>
              <a:gd name="connsiteX81" fmla="*/ 6947525 w 9134105"/>
              <a:gd name="connsiteY81" fmla="*/ 460877 h 6833454"/>
              <a:gd name="connsiteX82" fmla="*/ 7266321 w 9134105"/>
              <a:gd name="connsiteY82" fmla="*/ 460877 h 6833454"/>
              <a:gd name="connsiteX83" fmla="*/ 7266321 w 9134105"/>
              <a:gd name="connsiteY83" fmla="*/ 288350 h 6833454"/>
              <a:gd name="connsiteX84" fmla="*/ 1053525 w 9134105"/>
              <a:gd name="connsiteY84" fmla="*/ 0 h 6833454"/>
              <a:gd name="connsiteX85" fmla="*/ 1447384 w 9134105"/>
              <a:gd name="connsiteY85" fmla="*/ 1 h 6833454"/>
              <a:gd name="connsiteX86" fmla="*/ 1447384 w 9134105"/>
              <a:gd name="connsiteY86" fmla="*/ 311276 h 6833454"/>
              <a:gd name="connsiteX87" fmla="*/ 1518654 w 9134105"/>
              <a:gd name="connsiteY87" fmla="*/ 311276 h 6833454"/>
              <a:gd name="connsiteX88" fmla="*/ 2223850 w 9134105"/>
              <a:gd name="connsiteY88" fmla="*/ 307526 h 6833454"/>
              <a:gd name="connsiteX89" fmla="*/ 2283867 w 9134105"/>
              <a:gd name="connsiteY89" fmla="*/ 363780 h 6833454"/>
              <a:gd name="connsiteX90" fmla="*/ 2280116 w 9134105"/>
              <a:gd name="connsiteY90" fmla="*/ 607549 h 6833454"/>
              <a:gd name="connsiteX91" fmla="*/ 1454887 w 9134105"/>
              <a:gd name="connsiteY91" fmla="*/ 607550 h 6833454"/>
              <a:gd name="connsiteX92" fmla="*/ 1454886 w 9134105"/>
              <a:gd name="connsiteY92" fmla="*/ 1068837 h 6833454"/>
              <a:gd name="connsiteX93" fmla="*/ 2235103 w 9134105"/>
              <a:gd name="connsiteY93" fmla="*/ 1068837 h 6833454"/>
              <a:gd name="connsiteX94" fmla="*/ 2235103 w 9134105"/>
              <a:gd name="connsiteY94" fmla="*/ 1368860 h 6833454"/>
              <a:gd name="connsiteX95" fmla="*/ 1454886 w 9134105"/>
              <a:gd name="connsiteY95" fmla="*/ 1368861 h 6833454"/>
              <a:gd name="connsiteX96" fmla="*/ 1454886 w 9134105"/>
              <a:gd name="connsiteY96" fmla="*/ 1893903 h 6833454"/>
              <a:gd name="connsiteX97" fmla="*/ 2173220 w 9134105"/>
              <a:gd name="connsiteY97" fmla="*/ 1893903 h 6833454"/>
              <a:gd name="connsiteX98" fmla="*/ 2706211 w 9134105"/>
              <a:gd name="connsiteY98" fmla="*/ 2216885 h 6833454"/>
              <a:gd name="connsiteX99" fmla="*/ 2706212 w 9134105"/>
              <a:gd name="connsiteY99" fmla="*/ 1977451 h 6833454"/>
              <a:gd name="connsiteX100" fmla="*/ 3081109 w 9134105"/>
              <a:gd name="connsiteY100" fmla="*/ 1977451 h 6833454"/>
              <a:gd name="connsiteX101" fmla="*/ 3081110 w 9134105"/>
              <a:gd name="connsiteY101" fmla="*/ 2221134 h 6833454"/>
              <a:gd name="connsiteX102" fmla="*/ 3257313 w 9134105"/>
              <a:gd name="connsiteY102" fmla="*/ 2221134 h 6833454"/>
              <a:gd name="connsiteX103" fmla="*/ 3257313 w 9134105"/>
              <a:gd name="connsiteY103" fmla="*/ 1977451 h 6833454"/>
              <a:gd name="connsiteX104" fmla="*/ 3632211 w 9134105"/>
              <a:gd name="connsiteY104" fmla="*/ 1977451 h 6833454"/>
              <a:gd name="connsiteX105" fmla="*/ 3632211 w 9134105"/>
              <a:gd name="connsiteY105" fmla="*/ 2221134 h 6833454"/>
              <a:gd name="connsiteX106" fmla="*/ 3710939 w 9134105"/>
              <a:gd name="connsiteY106" fmla="*/ 2228632 h 6833454"/>
              <a:gd name="connsiteX107" fmla="*/ 3710939 w 9134105"/>
              <a:gd name="connsiteY107" fmla="*/ 2517302 h 6833454"/>
              <a:gd name="connsiteX108" fmla="*/ 3632211 w 9134105"/>
              <a:gd name="connsiteY108" fmla="*/ 2524799 h 6833454"/>
              <a:gd name="connsiteX109" fmla="*/ 3632211 w 9134105"/>
              <a:gd name="connsiteY109" fmla="*/ 2588533 h 6833454"/>
              <a:gd name="connsiteX110" fmla="*/ 3632211 w 9134105"/>
              <a:gd name="connsiteY110" fmla="*/ 3207112 h 6833454"/>
              <a:gd name="connsiteX111" fmla="*/ 3602218 w 9134105"/>
              <a:gd name="connsiteY111" fmla="*/ 3308334 h 6833454"/>
              <a:gd name="connsiteX112" fmla="*/ 3452259 w 9134105"/>
              <a:gd name="connsiteY112" fmla="*/ 3544519 h 6833454"/>
              <a:gd name="connsiteX113" fmla="*/ 3452259 w 9134105"/>
              <a:gd name="connsiteY113" fmla="*/ 3619498 h 6833454"/>
              <a:gd name="connsiteX114" fmla="*/ 3566459 w 9134105"/>
              <a:gd name="connsiteY114" fmla="*/ 3786406 h 6833454"/>
              <a:gd name="connsiteX115" fmla="*/ 3853034 w 9134105"/>
              <a:gd name="connsiteY115" fmla="*/ 3786406 h 6833454"/>
              <a:gd name="connsiteX116" fmla="*/ 3853034 w 9134105"/>
              <a:gd name="connsiteY116" fmla="*/ 2209669 h 6833454"/>
              <a:gd name="connsiteX117" fmla="*/ 3856786 w 9134105"/>
              <a:gd name="connsiteY117" fmla="*/ 2115904 h 6833454"/>
              <a:gd name="connsiteX118" fmla="*/ 4078137 w 9134105"/>
              <a:gd name="connsiteY118" fmla="*/ 1920877 h 6833454"/>
              <a:gd name="connsiteX119" fmla="*/ 4584617 w 9134105"/>
              <a:gd name="connsiteY119" fmla="*/ 1920877 h 6833454"/>
              <a:gd name="connsiteX120" fmla="*/ 4813471 w 9134105"/>
              <a:gd name="connsiteY120" fmla="*/ 2145909 h 6833454"/>
              <a:gd name="connsiteX121" fmla="*/ 4813471 w 9134105"/>
              <a:gd name="connsiteY121" fmla="*/ 2213419 h 6833454"/>
              <a:gd name="connsiteX122" fmla="*/ 4813471 w 9134105"/>
              <a:gd name="connsiteY122" fmla="*/ 3681631 h 6833454"/>
              <a:gd name="connsiteX123" fmla="*/ 4435059 w 9134105"/>
              <a:gd name="connsiteY123" fmla="*/ 3681631 h 6833454"/>
              <a:gd name="connsiteX124" fmla="*/ 4435060 w 9134105"/>
              <a:gd name="connsiteY124" fmla="*/ 2364011 h 6833454"/>
              <a:gd name="connsiteX125" fmla="*/ 4427533 w 9134105"/>
              <a:gd name="connsiteY125" fmla="*/ 2288999 h 6833454"/>
              <a:gd name="connsiteX126" fmla="*/ 4363563 w 9134105"/>
              <a:gd name="connsiteY126" fmla="*/ 2225240 h 6833454"/>
              <a:gd name="connsiteX127" fmla="*/ 4302415 w 9134105"/>
              <a:gd name="connsiteY127" fmla="*/ 2219144 h 6833454"/>
              <a:gd name="connsiteX128" fmla="*/ 4235622 w 9134105"/>
              <a:gd name="connsiteY128" fmla="*/ 2221489 h 6833454"/>
              <a:gd name="connsiteX129" fmla="*/ 4235622 w 9134105"/>
              <a:gd name="connsiteY129" fmla="*/ 3786406 h 6833454"/>
              <a:gd name="connsiteX130" fmla="*/ 5037220 w 9134105"/>
              <a:gd name="connsiteY130" fmla="*/ 3788788 h 6833454"/>
              <a:gd name="connsiteX131" fmla="*/ 5269706 w 9134105"/>
              <a:gd name="connsiteY131" fmla="*/ 3635787 h 6833454"/>
              <a:gd name="connsiteX132" fmla="*/ 5104716 w 9134105"/>
              <a:gd name="connsiteY132" fmla="*/ 3635787 h 6833454"/>
              <a:gd name="connsiteX133" fmla="*/ 5097216 w 9134105"/>
              <a:gd name="connsiteY133" fmla="*/ 3594525 h 6833454"/>
              <a:gd name="connsiteX134" fmla="*/ 5100966 w 9134105"/>
              <a:gd name="connsiteY134" fmla="*/ 2866822 h 6833454"/>
              <a:gd name="connsiteX135" fmla="*/ 5145963 w 9134105"/>
              <a:gd name="connsiteY135" fmla="*/ 2690523 h 6833454"/>
              <a:gd name="connsiteX136" fmla="*/ 5400949 w 9134105"/>
              <a:gd name="connsiteY136" fmla="*/ 2570490 h 6833454"/>
              <a:gd name="connsiteX137" fmla="*/ 5787176 w 9134105"/>
              <a:gd name="connsiteY137" fmla="*/ 2570490 h 6833454"/>
              <a:gd name="connsiteX138" fmla="*/ 5899670 w 9134105"/>
              <a:gd name="connsiteY138" fmla="*/ 2480465 h 6833454"/>
              <a:gd name="connsiteX139" fmla="*/ 5025970 w 9134105"/>
              <a:gd name="connsiteY139" fmla="*/ 2480465 h 6833454"/>
              <a:gd name="connsiteX140" fmla="*/ 5025970 w 9134105"/>
              <a:gd name="connsiteY140" fmla="*/ 2259153 h 6833454"/>
              <a:gd name="connsiteX141" fmla="*/ 7173598 w 9134105"/>
              <a:gd name="connsiteY141" fmla="*/ 2259153 h 6833454"/>
              <a:gd name="connsiteX142" fmla="*/ 7173598 w 9134105"/>
              <a:gd name="connsiteY142" fmla="*/ 1731113 h 6833454"/>
              <a:gd name="connsiteX143" fmla="*/ 6986198 w 9134105"/>
              <a:gd name="connsiteY143" fmla="*/ 1828614 h 6833454"/>
              <a:gd name="connsiteX144" fmla="*/ 6986198 w 9134105"/>
              <a:gd name="connsiteY144" fmla="*/ 1483608 h 6833454"/>
              <a:gd name="connsiteX145" fmla="*/ 7042418 w 9134105"/>
              <a:gd name="connsiteY145" fmla="*/ 1333606 h 6833454"/>
              <a:gd name="connsiteX146" fmla="*/ 7226070 w 9134105"/>
              <a:gd name="connsiteY146" fmla="*/ 1059851 h 6833454"/>
              <a:gd name="connsiteX147" fmla="*/ 7293534 w 9134105"/>
              <a:gd name="connsiteY147" fmla="*/ 1022350 h 6833454"/>
              <a:gd name="connsiteX148" fmla="*/ 7615862 w 9134105"/>
              <a:gd name="connsiteY148" fmla="*/ 1022350 h 6833454"/>
              <a:gd name="connsiteX149" fmla="*/ 7312274 w 9134105"/>
              <a:gd name="connsiteY149" fmla="*/ 1581110 h 6833454"/>
              <a:gd name="connsiteX150" fmla="*/ 7529658 w 9134105"/>
              <a:gd name="connsiteY150" fmla="*/ 1588610 h 6833454"/>
              <a:gd name="connsiteX151" fmla="*/ 7537154 w 9134105"/>
              <a:gd name="connsiteY151" fmla="*/ 1607360 h 6833454"/>
              <a:gd name="connsiteX152" fmla="*/ 7537154 w 9134105"/>
              <a:gd name="connsiteY152" fmla="*/ 2331123 h 6833454"/>
              <a:gd name="connsiteX153" fmla="*/ 7402226 w 9134105"/>
              <a:gd name="connsiteY153" fmla="*/ 2481126 h 6833454"/>
              <a:gd name="connsiteX154" fmla="*/ 7140849 w 9134105"/>
              <a:gd name="connsiteY154" fmla="*/ 2476714 h 6833454"/>
              <a:gd name="connsiteX155" fmla="*/ 6417140 w 9134105"/>
              <a:gd name="connsiteY155" fmla="*/ 2476714 h 6833454"/>
              <a:gd name="connsiteX156" fmla="*/ 6297147 w 9134105"/>
              <a:gd name="connsiteY156" fmla="*/ 2566739 h 6833454"/>
              <a:gd name="connsiteX157" fmla="*/ 6353394 w 9134105"/>
              <a:gd name="connsiteY157" fmla="*/ 2566739 h 6833454"/>
              <a:gd name="connsiteX158" fmla="*/ 6833366 w 9134105"/>
              <a:gd name="connsiteY158" fmla="*/ 2574241 h 6833454"/>
              <a:gd name="connsiteX159" fmla="*/ 7110850 w 9134105"/>
              <a:gd name="connsiteY159" fmla="*/ 2844316 h 6833454"/>
              <a:gd name="connsiteX160" fmla="*/ 7110850 w 9134105"/>
              <a:gd name="connsiteY160" fmla="*/ 3632036 h 6833454"/>
              <a:gd name="connsiteX161" fmla="*/ 7047104 w 9134105"/>
              <a:gd name="connsiteY161" fmla="*/ 3632036 h 6833454"/>
              <a:gd name="connsiteX162" fmla="*/ 5700931 w 9134105"/>
              <a:gd name="connsiteY162" fmla="*/ 3632036 h 6833454"/>
              <a:gd name="connsiteX163" fmla="*/ 5603437 w 9134105"/>
              <a:gd name="connsiteY163" fmla="*/ 3722061 h 6833454"/>
              <a:gd name="connsiteX164" fmla="*/ 5667183 w 9134105"/>
              <a:gd name="connsiteY164" fmla="*/ 3722061 h 6833454"/>
              <a:gd name="connsiteX165" fmla="*/ 6897113 w 9134105"/>
              <a:gd name="connsiteY165" fmla="*/ 3722061 h 6833454"/>
              <a:gd name="connsiteX166" fmla="*/ 6949610 w 9134105"/>
              <a:gd name="connsiteY166" fmla="*/ 3722061 h 6833454"/>
              <a:gd name="connsiteX167" fmla="*/ 7092101 w 9134105"/>
              <a:gd name="connsiteY167" fmla="*/ 3943373 h 6833454"/>
              <a:gd name="connsiteX168" fmla="*/ 7047104 w 9134105"/>
              <a:gd name="connsiteY168" fmla="*/ 3977132 h 6833454"/>
              <a:gd name="connsiteX169" fmla="*/ 6593380 w 9134105"/>
              <a:gd name="connsiteY169" fmla="*/ 4172186 h 6833454"/>
              <a:gd name="connsiteX170" fmla="*/ 6537133 w 9134105"/>
              <a:gd name="connsiteY170" fmla="*/ 4198444 h 6833454"/>
              <a:gd name="connsiteX171" fmla="*/ 7182096 w 9134105"/>
              <a:gd name="connsiteY171" fmla="*/ 4446013 h 6833454"/>
              <a:gd name="connsiteX172" fmla="*/ 7182096 w 9134105"/>
              <a:gd name="connsiteY172" fmla="*/ 4453515 h 6833454"/>
              <a:gd name="connsiteX173" fmla="*/ 6930861 w 9134105"/>
              <a:gd name="connsiteY173" fmla="*/ 4453515 h 6833454"/>
              <a:gd name="connsiteX174" fmla="*/ 6612129 w 9134105"/>
              <a:gd name="connsiteY174" fmla="*/ 4453515 h 6833454"/>
              <a:gd name="connsiteX175" fmla="*/ 6214652 w 9134105"/>
              <a:gd name="connsiteY175" fmla="*/ 4389747 h 6833454"/>
              <a:gd name="connsiteX176" fmla="*/ 6113408 w 9134105"/>
              <a:gd name="connsiteY176" fmla="*/ 4389747 h 6833454"/>
              <a:gd name="connsiteX177" fmla="*/ 5483444 w 9134105"/>
              <a:gd name="connsiteY177" fmla="*/ 4453515 h 6833454"/>
              <a:gd name="connsiteX178" fmla="*/ 5100966 w 9134105"/>
              <a:gd name="connsiteY178" fmla="*/ 4453515 h 6833454"/>
              <a:gd name="connsiteX179" fmla="*/ 5100966 w 9134105"/>
              <a:gd name="connsiteY179" fmla="*/ 4453099 h 6833454"/>
              <a:gd name="connsiteX180" fmla="*/ 4178646 w 9134105"/>
              <a:gd name="connsiteY180" fmla="*/ 4984981 h 6833454"/>
              <a:gd name="connsiteX181" fmla="*/ 4176135 w 9134105"/>
              <a:gd name="connsiteY181" fmla="*/ 6057010 h 6833454"/>
              <a:gd name="connsiteX182" fmla="*/ 5104123 w 9134105"/>
              <a:gd name="connsiteY182" fmla="*/ 6645014 h 6833454"/>
              <a:gd name="connsiteX183" fmla="*/ 5738969 w 9134105"/>
              <a:gd name="connsiteY183" fmla="*/ 6281470 h 6833454"/>
              <a:gd name="connsiteX184" fmla="*/ 5742333 w 9134105"/>
              <a:gd name="connsiteY184" fmla="*/ 5543886 h 6833454"/>
              <a:gd name="connsiteX185" fmla="*/ 5104121 w 9134105"/>
              <a:gd name="connsiteY185" fmla="*/ 5151949 h 6833454"/>
              <a:gd name="connsiteX186" fmla="*/ 4694472 w 9134105"/>
              <a:gd name="connsiteY186" fmla="*/ 5386392 h 6833454"/>
              <a:gd name="connsiteX187" fmla="*/ 4692139 w 9134105"/>
              <a:gd name="connsiteY187" fmla="*/ 5862552 h 6833454"/>
              <a:gd name="connsiteX188" fmla="*/ 5104122 w 9134105"/>
              <a:gd name="connsiteY188" fmla="*/ 6147978 h 6833454"/>
              <a:gd name="connsiteX189" fmla="*/ 5449204 w 9134105"/>
              <a:gd name="connsiteY189" fmla="*/ 5953757 h 6833454"/>
              <a:gd name="connsiteX190" fmla="*/ 5452795 w 9134105"/>
              <a:gd name="connsiteY190" fmla="*/ 5553975 h 6833454"/>
              <a:gd name="connsiteX191" fmla="*/ 5107160 w 9134105"/>
              <a:gd name="connsiteY191" fmla="*/ 5319659 h 6833454"/>
              <a:gd name="connsiteX192" fmla="*/ 4864879 w 9134105"/>
              <a:gd name="connsiteY192" fmla="*/ 5456984 h 6833454"/>
              <a:gd name="connsiteX193" fmla="*/ 4862336 w 9134105"/>
              <a:gd name="connsiteY193" fmla="*/ 5740162 h 6833454"/>
              <a:gd name="connsiteX194" fmla="*/ 5107160 w 9134105"/>
              <a:gd name="connsiteY194" fmla="*/ 5907175 h 6833454"/>
              <a:gd name="connsiteX195" fmla="*/ 5275752 w 9134105"/>
              <a:gd name="connsiteY195" fmla="*/ 5811616 h 6833454"/>
              <a:gd name="connsiteX196" fmla="*/ 5277522 w 9134105"/>
              <a:gd name="connsiteY196" fmla="*/ 5614564 h 6833454"/>
              <a:gd name="connsiteX197" fmla="*/ 5245827 w 9134105"/>
              <a:gd name="connsiteY197" fmla="*/ 5573045 h 6833454"/>
              <a:gd name="connsiteX198" fmla="*/ 5252416 w 9134105"/>
              <a:gd name="connsiteY198" fmla="*/ 5605682 h 6833454"/>
              <a:gd name="connsiteX199" fmla="*/ 5109541 w 9134105"/>
              <a:gd name="connsiteY199" fmla="*/ 5748557 h 6833454"/>
              <a:gd name="connsiteX200" fmla="*/ 4966666 w 9134105"/>
              <a:gd name="connsiteY200" fmla="*/ 5605682 h 6833454"/>
              <a:gd name="connsiteX201" fmla="*/ 5107159 w 9134105"/>
              <a:gd name="connsiteY201" fmla="*/ 5463288 h 6833454"/>
              <a:gd name="connsiteX202" fmla="*/ 5327471 w 9134105"/>
              <a:gd name="connsiteY202" fmla="*/ 5586123 h 6833454"/>
              <a:gd name="connsiteX203" fmla="*/ 5325182 w 9134105"/>
              <a:gd name="connsiteY203" fmla="*/ 5840949 h 6833454"/>
              <a:gd name="connsiteX204" fmla="*/ 5107160 w 9134105"/>
              <a:gd name="connsiteY204" fmla="*/ 5964526 h 6833454"/>
              <a:gd name="connsiteX205" fmla="*/ 5107160 w 9134105"/>
              <a:gd name="connsiteY205" fmla="*/ 5965091 h 6833454"/>
              <a:gd name="connsiteX206" fmla="*/ 5104885 w 9134105"/>
              <a:gd name="connsiteY206" fmla="*/ 5964788 h 6833454"/>
              <a:gd name="connsiteX207" fmla="*/ 5102605 w 9134105"/>
              <a:gd name="connsiteY207" fmla="*/ 5965050 h 6833454"/>
              <a:gd name="connsiteX208" fmla="*/ 5102615 w 9134105"/>
              <a:gd name="connsiteY208" fmla="*/ 5964485 h 6833454"/>
              <a:gd name="connsiteX209" fmla="*/ 4790555 w 9134105"/>
              <a:gd name="connsiteY209" fmla="*/ 5781033 h 6833454"/>
              <a:gd name="connsiteX210" fmla="*/ 4793844 w 9134105"/>
              <a:gd name="connsiteY210" fmla="*/ 5414829 h 6833454"/>
              <a:gd name="connsiteX211" fmla="*/ 5107160 w 9134105"/>
              <a:gd name="connsiteY211" fmla="*/ 5237241 h 6833454"/>
              <a:gd name="connsiteX212" fmla="*/ 5107160 w 9134105"/>
              <a:gd name="connsiteY212" fmla="*/ 5236429 h 6833454"/>
              <a:gd name="connsiteX213" fmla="*/ 5111622 w 9134105"/>
              <a:gd name="connsiteY213" fmla="*/ 5236727 h 6833454"/>
              <a:gd name="connsiteX214" fmla="*/ 5113704 w 9134105"/>
              <a:gd name="connsiteY214" fmla="*/ 5236487 h 6833454"/>
              <a:gd name="connsiteX215" fmla="*/ 5113697 w 9134105"/>
              <a:gd name="connsiteY215" fmla="*/ 5236866 h 6833454"/>
              <a:gd name="connsiteX216" fmla="*/ 5554132 w 9134105"/>
              <a:gd name="connsiteY216" fmla="*/ 5496276 h 6833454"/>
              <a:gd name="connsiteX217" fmla="*/ 5549489 w 9134105"/>
              <a:gd name="connsiteY217" fmla="*/ 6013270 h 6833454"/>
              <a:gd name="connsiteX218" fmla="*/ 5104122 w 9134105"/>
              <a:gd name="connsiteY218" fmla="*/ 6264744 h 6833454"/>
              <a:gd name="connsiteX219" fmla="*/ 5104122 w 9134105"/>
              <a:gd name="connsiteY219" fmla="*/ 6266875 h 6833454"/>
              <a:gd name="connsiteX220" fmla="*/ 4548485 w 9134105"/>
              <a:gd name="connsiteY220" fmla="*/ 5944867 h 6833454"/>
              <a:gd name="connsiteX221" fmla="*/ 4551631 w 9134105"/>
              <a:gd name="connsiteY221" fmla="*/ 5302674 h 6833454"/>
              <a:gd name="connsiteX222" fmla="*/ 5104122 w 9134105"/>
              <a:gd name="connsiteY222" fmla="*/ 4986482 h 6833454"/>
              <a:gd name="connsiteX223" fmla="*/ 5104122 w 9134105"/>
              <a:gd name="connsiteY223" fmla="*/ 4986096 h 6833454"/>
              <a:gd name="connsiteX224" fmla="*/ 5107253 w 9134105"/>
              <a:gd name="connsiteY224" fmla="*/ 4986305 h 6833454"/>
              <a:gd name="connsiteX225" fmla="*/ 5110397 w 9134105"/>
              <a:gd name="connsiteY225" fmla="*/ 4986126 h 6833454"/>
              <a:gd name="connsiteX226" fmla="*/ 5110393 w 9134105"/>
              <a:gd name="connsiteY226" fmla="*/ 4986514 h 6833454"/>
              <a:gd name="connsiteX227" fmla="*/ 5905452 w 9134105"/>
              <a:gd name="connsiteY227" fmla="*/ 5450370 h 6833454"/>
              <a:gd name="connsiteX228" fmla="*/ 5901228 w 9134105"/>
              <a:gd name="connsiteY228" fmla="*/ 6376471 h 6833454"/>
              <a:gd name="connsiteX229" fmla="*/ 5104122 w 9134105"/>
              <a:gd name="connsiteY229" fmla="*/ 6832932 h 6833454"/>
              <a:gd name="connsiteX230" fmla="*/ 5104122 w 9134105"/>
              <a:gd name="connsiteY230" fmla="*/ 6833454 h 6833454"/>
              <a:gd name="connsiteX231" fmla="*/ 5099910 w 9134105"/>
              <a:gd name="connsiteY231" fmla="*/ 6833174 h 6833454"/>
              <a:gd name="connsiteX232" fmla="*/ 5095696 w 9134105"/>
              <a:gd name="connsiteY232" fmla="*/ 6833416 h 6833454"/>
              <a:gd name="connsiteX233" fmla="*/ 5095701 w 9134105"/>
              <a:gd name="connsiteY233" fmla="*/ 6832894 h 6833454"/>
              <a:gd name="connsiteX234" fmla="*/ 3968358 w 9134105"/>
              <a:gd name="connsiteY234" fmla="*/ 6176537 h 6833454"/>
              <a:gd name="connsiteX235" fmla="*/ 3971432 w 9134105"/>
              <a:gd name="connsiteY235" fmla="*/ 4864481 h 6833454"/>
              <a:gd name="connsiteX236" fmla="*/ 5100966 w 9134105"/>
              <a:gd name="connsiteY236" fmla="*/ 4213468 h 6833454"/>
              <a:gd name="connsiteX237" fmla="*/ 5100966 w 9134105"/>
              <a:gd name="connsiteY237" fmla="*/ 4213448 h 6833454"/>
              <a:gd name="connsiteX238" fmla="*/ 5101581 w 9134105"/>
              <a:gd name="connsiteY238" fmla="*/ 4213430 h 6833454"/>
              <a:gd name="connsiteX239" fmla="*/ 5110262 w 9134105"/>
              <a:gd name="connsiteY239" fmla="*/ 4212893 h 6833454"/>
              <a:gd name="connsiteX240" fmla="*/ 5110261 w 9134105"/>
              <a:gd name="connsiteY240" fmla="*/ 4213168 h 6833454"/>
              <a:gd name="connsiteX241" fmla="*/ 5723430 w 9134105"/>
              <a:gd name="connsiteY241" fmla="*/ 4194693 h 6833454"/>
              <a:gd name="connsiteX242" fmla="*/ 5723430 w 9134105"/>
              <a:gd name="connsiteY242" fmla="*/ 4172186 h 6833454"/>
              <a:gd name="connsiteX243" fmla="*/ 5648434 w 9134105"/>
              <a:gd name="connsiteY243" fmla="*/ 4138427 h 6833454"/>
              <a:gd name="connsiteX244" fmla="*/ 5550940 w 9134105"/>
              <a:gd name="connsiteY244" fmla="*/ 4097166 h 6833454"/>
              <a:gd name="connsiteX245" fmla="*/ 5217209 w 9134105"/>
              <a:gd name="connsiteY245" fmla="*/ 4055904 h 6833454"/>
              <a:gd name="connsiteX246" fmla="*/ 5040882 w 9134105"/>
              <a:gd name="connsiteY246" fmla="*/ 4101255 h 6833454"/>
              <a:gd name="connsiteX247" fmla="*/ 4500056 w 9134105"/>
              <a:gd name="connsiteY247" fmla="*/ 4101255 h 6833454"/>
              <a:gd name="connsiteX248" fmla="*/ 4073470 w 9134105"/>
              <a:gd name="connsiteY248" fmla="*/ 4101255 h 6833454"/>
              <a:gd name="connsiteX249" fmla="*/ 3382456 w 9134105"/>
              <a:gd name="connsiteY249" fmla="*/ 4101255 h 6833454"/>
              <a:gd name="connsiteX250" fmla="*/ 3382456 w 9134105"/>
              <a:gd name="connsiteY250" fmla="*/ 4099403 h 6833454"/>
              <a:gd name="connsiteX251" fmla="*/ 3377280 w 9134105"/>
              <a:gd name="connsiteY251" fmla="*/ 4099366 h 6833454"/>
              <a:gd name="connsiteX252" fmla="*/ 3324794 w 9134105"/>
              <a:gd name="connsiteY252" fmla="*/ 4069375 h 6833454"/>
              <a:gd name="connsiteX253" fmla="*/ 3171086 w 9134105"/>
              <a:gd name="connsiteY253" fmla="*/ 3859432 h 6833454"/>
              <a:gd name="connsiteX254" fmla="*/ 2642480 w 9134105"/>
              <a:gd name="connsiteY254" fmla="*/ 4095617 h 6833454"/>
              <a:gd name="connsiteX255" fmla="*/ 2642480 w 9134105"/>
              <a:gd name="connsiteY255" fmla="*/ 3773206 h 6833454"/>
              <a:gd name="connsiteX256" fmla="*/ 2683719 w 9134105"/>
              <a:gd name="connsiteY256" fmla="*/ 3735715 h 6833454"/>
              <a:gd name="connsiteX257" fmla="*/ 2968641 w 9134105"/>
              <a:gd name="connsiteY257" fmla="*/ 3593256 h 6833454"/>
              <a:gd name="connsiteX258" fmla="*/ 2747451 w 9134105"/>
              <a:gd name="connsiteY258" fmla="*/ 3312082 h 6833454"/>
              <a:gd name="connsiteX259" fmla="*/ 2706212 w 9134105"/>
              <a:gd name="connsiteY259" fmla="*/ 3199614 h 6833454"/>
              <a:gd name="connsiteX260" fmla="*/ 2706212 w 9134105"/>
              <a:gd name="connsiteY260" fmla="*/ 2592282 h 6833454"/>
              <a:gd name="connsiteX261" fmla="*/ 2706212 w 9134105"/>
              <a:gd name="connsiteY261" fmla="*/ 2524800 h 6833454"/>
              <a:gd name="connsiteX262" fmla="*/ 2069899 w 9134105"/>
              <a:gd name="connsiteY262" fmla="*/ 2196232 h 6833454"/>
              <a:gd name="connsiteX263" fmla="*/ 153274 w 9134105"/>
              <a:gd name="connsiteY263" fmla="*/ 2193927 h 6833454"/>
              <a:gd name="connsiteX264" fmla="*/ 108261 w 9134105"/>
              <a:gd name="connsiteY264" fmla="*/ 2190177 h 6833454"/>
              <a:gd name="connsiteX265" fmla="*/ 108262 w 9134105"/>
              <a:gd name="connsiteY265" fmla="*/ 1897653 h 6833454"/>
              <a:gd name="connsiteX266" fmla="*/ 1057276 w 9134105"/>
              <a:gd name="connsiteY266" fmla="*/ 1897653 h 6833454"/>
              <a:gd name="connsiteX267" fmla="*/ 1034769 w 9134105"/>
              <a:gd name="connsiteY267" fmla="*/ 1507622 h 6833454"/>
              <a:gd name="connsiteX268" fmla="*/ 835964 w 9134105"/>
              <a:gd name="connsiteY268" fmla="*/ 1372611 h 6833454"/>
              <a:gd name="connsiteX269" fmla="*/ 262055 w 9134105"/>
              <a:gd name="connsiteY269" fmla="*/ 1368861 h 6833454"/>
              <a:gd name="connsiteX270" fmla="*/ 194536 w 9134105"/>
              <a:gd name="connsiteY270" fmla="*/ 1368861 h 6833454"/>
              <a:gd name="connsiteX271" fmla="*/ 194536 w 9134105"/>
              <a:gd name="connsiteY271" fmla="*/ 1072586 h 6833454"/>
              <a:gd name="connsiteX272" fmla="*/ 258303 w 9134105"/>
              <a:gd name="connsiteY272" fmla="*/ 1072587 h 6833454"/>
              <a:gd name="connsiteX273" fmla="*/ 997258 w 9134105"/>
              <a:gd name="connsiteY273" fmla="*/ 1072587 h 6833454"/>
              <a:gd name="connsiteX274" fmla="*/ 1057275 w 9134105"/>
              <a:gd name="connsiteY274" fmla="*/ 1016332 h 6833454"/>
              <a:gd name="connsiteX275" fmla="*/ 1053525 w 9134105"/>
              <a:gd name="connsiteY275" fmla="*/ 817567 h 6833454"/>
              <a:gd name="connsiteX276" fmla="*/ 884727 w 9134105"/>
              <a:gd name="connsiteY276" fmla="*/ 618800 h 6833454"/>
              <a:gd name="connsiteX277" fmla="*/ 524628 w 9134105"/>
              <a:gd name="connsiteY277" fmla="*/ 607549 h 6833454"/>
              <a:gd name="connsiteX278" fmla="*/ 479616 w 9134105"/>
              <a:gd name="connsiteY278" fmla="*/ 645052 h 6833454"/>
              <a:gd name="connsiteX279" fmla="*/ 104511 w 9134105"/>
              <a:gd name="connsiteY279" fmla="*/ 982579 h 6833454"/>
              <a:gd name="connsiteX280" fmla="*/ 104511 w 9134105"/>
              <a:gd name="connsiteY280" fmla="*/ 716309 h 6833454"/>
              <a:gd name="connsiteX281" fmla="*/ 198286 w 9134105"/>
              <a:gd name="connsiteY281" fmla="*/ 375031 h 6833454"/>
              <a:gd name="connsiteX282" fmla="*/ 355831 w 9134105"/>
              <a:gd name="connsiteY282" fmla="*/ 41254 h 6833454"/>
              <a:gd name="connsiteX283" fmla="*/ 712180 w 9134105"/>
              <a:gd name="connsiteY283" fmla="*/ 41254 h 6833454"/>
              <a:gd name="connsiteX284" fmla="*/ 629657 w 9134105"/>
              <a:gd name="connsiteY284" fmla="*/ 303776 h 6833454"/>
              <a:gd name="connsiteX285" fmla="*/ 1053524 w 9134105"/>
              <a:gd name="connsiteY285" fmla="*/ 303775 h 6833454"/>
              <a:gd name="connsiteX286" fmla="*/ 1053525 w 9134105"/>
              <a:gd name="connsiteY286" fmla="*/ 0 h 6833454"/>
              <a:gd name="connsiteX0" fmla="*/ 5569293 w 9134105"/>
              <a:gd name="connsiteY0" fmla="*/ 3932379 h 6833454"/>
              <a:gd name="connsiteX1" fmla="*/ 5389508 w 9134105"/>
              <a:gd name="connsiteY1" fmla="*/ 4011278 h 6833454"/>
              <a:gd name="connsiteX2" fmla="*/ 5917625 w 9134105"/>
              <a:gd name="connsiteY2" fmla="*/ 4011278 h 6833454"/>
              <a:gd name="connsiteX3" fmla="*/ 6082427 w 9134105"/>
              <a:gd name="connsiteY3" fmla="*/ 4037578 h 6833454"/>
              <a:gd name="connsiteX4" fmla="*/ 6112391 w 9134105"/>
              <a:gd name="connsiteY4" fmla="*/ 4041335 h 6833454"/>
              <a:gd name="connsiteX5" fmla="*/ 6348358 w 9134105"/>
              <a:gd name="connsiteY5" fmla="*/ 3947407 h 6833454"/>
              <a:gd name="connsiteX6" fmla="*/ 6344613 w 9134105"/>
              <a:gd name="connsiteY6" fmla="*/ 3936136 h 6833454"/>
              <a:gd name="connsiteX7" fmla="*/ 6284685 w 9134105"/>
              <a:gd name="connsiteY7" fmla="*/ 3936136 h 6833454"/>
              <a:gd name="connsiteX8" fmla="*/ 5569293 w 9134105"/>
              <a:gd name="connsiteY8" fmla="*/ 3932379 h 6833454"/>
              <a:gd name="connsiteX9" fmla="*/ 5528298 w 9134105"/>
              <a:gd name="connsiteY9" fmla="*/ 3327541 h 6833454"/>
              <a:gd name="connsiteX10" fmla="*/ 5472058 w 9134105"/>
              <a:gd name="connsiteY10" fmla="*/ 3331283 h 6833454"/>
              <a:gd name="connsiteX11" fmla="*/ 5472058 w 9134105"/>
              <a:gd name="connsiteY11" fmla="*/ 3432316 h 6833454"/>
              <a:gd name="connsiteX12" fmla="*/ 6735572 w 9134105"/>
              <a:gd name="connsiteY12" fmla="*/ 3432316 h 6833454"/>
              <a:gd name="connsiteX13" fmla="*/ 6683082 w 9134105"/>
              <a:gd name="connsiteY13" fmla="*/ 3342509 h 6833454"/>
              <a:gd name="connsiteX14" fmla="*/ 6585600 w 9134105"/>
              <a:gd name="connsiteY14" fmla="*/ 3331283 h 6833454"/>
              <a:gd name="connsiteX15" fmla="*/ 5528298 w 9134105"/>
              <a:gd name="connsiteY15" fmla="*/ 3327541 h 6833454"/>
              <a:gd name="connsiteX16" fmla="*/ 5475233 w 9134105"/>
              <a:gd name="connsiteY16" fmla="*/ 3046554 h 6833454"/>
              <a:gd name="connsiteX17" fmla="*/ 5475233 w 9134105"/>
              <a:gd name="connsiteY17" fmla="*/ 3151329 h 6833454"/>
              <a:gd name="connsiteX18" fmla="*/ 6734998 w 9134105"/>
              <a:gd name="connsiteY18" fmla="*/ 3151329 h 6833454"/>
              <a:gd name="connsiteX19" fmla="*/ 6682508 w 9134105"/>
              <a:gd name="connsiteY19" fmla="*/ 3061522 h 6833454"/>
              <a:gd name="connsiteX20" fmla="*/ 6558781 w 9134105"/>
              <a:gd name="connsiteY20" fmla="*/ 3050296 h 6833454"/>
              <a:gd name="connsiteX21" fmla="*/ 5531473 w 9134105"/>
              <a:gd name="connsiteY21" fmla="*/ 3046554 h 6833454"/>
              <a:gd name="connsiteX22" fmla="*/ 5475233 w 9134105"/>
              <a:gd name="connsiteY22" fmla="*/ 3046554 h 6833454"/>
              <a:gd name="connsiteX23" fmla="*/ 5528298 w 9134105"/>
              <a:gd name="connsiteY23" fmla="*/ 2765566 h 6833454"/>
              <a:gd name="connsiteX24" fmla="*/ 5472058 w 9134105"/>
              <a:gd name="connsiteY24" fmla="*/ 2769329 h 6833454"/>
              <a:gd name="connsiteX25" fmla="*/ 5472058 w 9134105"/>
              <a:gd name="connsiteY25" fmla="*/ 2867166 h 6833454"/>
              <a:gd name="connsiteX26" fmla="*/ 6735572 w 9134105"/>
              <a:gd name="connsiteY26" fmla="*/ 2867166 h 6833454"/>
              <a:gd name="connsiteX27" fmla="*/ 6679333 w 9134105"/>
              <a:gd name="connsiteY27" fmla="*/ 2776855 h 6833454"/>
              <a:gd name="connsiteX28" fmla="*/ 6578102 w 9134105"/>
              <a:gd name="connsiteY28" fmla="*/ 2765566 h 6833454"/>
              <a:gd name="connsiteX29" fmla="*/ 5528298 w 9134105"/>
              <a:gd name="connsiteY29" fmla="*/ 2765566 h 6833454"/>
              <a:gd name="connsiteX30" fmla="*/ 3084279 w 9134105"/>
              <a:gd name="connsiteY30" fmla="*/ 2525138 h 6833454"/>
              <a:gd name="connsiteX31" fmla="*/ 3084280 w 9134105"/>
              <a:gd name="connsiteY31" fmla="*/ 2585163 h 6833454"/>
              <a:gd name="connsiteX32" fmla="*/ 3080513 w 9134105"/>
              <a:gd name="connsiteY32" fmla="*/ 3054108 h 6833454"/>
              <a:gd name="connsiteX33" fmla="*/ 3185972 w 9134105"/>
              <a:gd name="connsiteY33" fmla="*/ 3279201 h 6833454"/>
              <a:gd name="connsiteX34" fmla="*/ 3261301 w 9134105"/>
              <a:gd name="connsiteY34" fmla="*/ 3031598 h 6833454"/>
              <a:gd name="connsiteX35" fmla="*/ 3261300 w 9134105"/>
              <a:gd name="connsiteY35" fmla="*/ 2588915 h 6833454"/>
              <a:gd name="connsiteX36" fmla="*/ 3261301 w 9134105"/>
              <a:gd name="connsiteY36" fmla="*/ 2525138 h 6833454"/>
              <a:gd name="connsiteX37" fmla="*/ 3084279 w 9134105"/>
              <a:gd name="connsiteY37" fmla="*/ 2525138 h 6833454"/>
              <a:gd name="connsiteX38" fmla="*/ 8016233 w 9134105"/>
              <a:gd name="connsiteY38" fmla="*/ 1023363 h 6833454"/>
              <a:gd name="connsiteX39" fmla="*/ 8387745 w 9134105"/>
              <a:gd name="connsiteY39" fmla="*/ 1023363 h 6833454"/>
              <a:gd name="connsiteX40" fmla="*/ 8387745 w 9134105"/>
              <a:gd name="connsiteY40" fmla="*/ 1424343 h 6833454"/>
              <a:gd name="connsiteX41" fmla="*/ 9055717 w 9134105"/>
              <a:gd name="connsiteY41" fmla="*/ 1165767 h 6833454"/>
              <a:gd name="connsiteX42" fmla="*/ 9055717 w 9134105"/>
              <a:gd name="connsiteY42" fmla="*/ 1514282 h 6833454"/>
              <a:gd name="connsiteX43" fmla="*/ 9014437 w 9134105"/>
              <a:gd name="connsiteY43" fmla="*/ 1548010 h 6833454"/>
              <a:gd name="connsiteX44" fmla="*/ 8436530 w 9134105"/>
              <a:gd name="connsiteY44" fmla="*/ 1765363 h 6833454"/>
              <a:gd name="connsiteX45" fmla="*/ 8387745 w 9134105"/>
              <a:gd name="connsiteY45" fmla="*/ 1836565 h 6833454"/>
              <a:gd name="connsiteX46" fmla="*/ 8387745 w 9134105"/>
              <a:gd name="connsiteY46" fmla="*/ 2098889 h 6833454"/>
              <a:gd name="connsiteX47" fmla="*/ 8477809 w 9134105"/>
              <a:gd name="connsiteY47" fmla="*/ 2185080 h 6833454"/>
              <a:gd name="connsiteX48" fmla="*/ 9070727 w 9134105"/>
              <a:gd name="connsiteY48" fmla="*/ 2185080 h 6833454"/>
              <a:gd name="connsiteX49" fmla="*/ 9130770 w 9134105"/>
              <a:gd name="connsiteY49" fmla="*/ 2185080 h 6833454"/>
              <a:gd name="connsiteX50" fmla="*/ 9130770 w 9134105"/>
              <a:gd name="connsiteY50" fmla="*/ 2364959 h 6833454"/>
              <a:gd name="connsiteX51" fmla="*/ 8984416 w 9134105"/>
              <a:gd name="connsiteY51" fmla="*/ 2484879 h 6833454"/>
              <a:gd name="connsiteX52" fmla="*/ 8237639 w 9134105"/>
              <a:gd name="connsiteY52" fmla="*/ 2481131 h 6833454"/>
              <a:gd name="connsiteX53" fmla="*/ 8019986 w 9134105"/>
              <a:gd name="connsiteY53" fmla="*/ 2271272 h 6833454"/>
              <a:gd name="connsiteX54" fmla="*/ 8016233 w 9134105"/>
              <a:gd name="connsiteY54" fmla="*/ 2091394 h 6833454"/>
              <a:gd name="connsiteX55" fmla="*/ 8016233 w 9134105"/>
              <a:gd name="connsiteY55" fmla="*/ 1892777 h 6833454"/>
              <a:gd name="connsiteX56" fmla="*/ 7704763 w 9134105"/>
              <a:gd name="connsiteY56" fmla="*/ 2005202 h 6833454"/>
              <a:gd name="connsiteX57" fmla="*/ 7704763 w 9134105"/>
              <a:gd name="connsiteY57" fmla="*/ 1772858 h 6833454"/>
              <a:gd name="connsiteX58" fmla="*/ 7839858 w 9134105"/>
              <a:gd name="connsiteY58" fmla="*/ 1585484 h 6833454"/>
              <a:gd name="connsiteX59" fmla="*/ 7971201 w 9134105"/>
              <a:gd name="connsiteY59" fmla="*/ 1536767 h 6833454"/>
              <a:gd name="connsiteX60" fmla="*/ 8016233 w 9134105"/>
              <a:gd name="connsiteY60" fmla="*/ 1476808 h 6833454"/>
              <a:gd name="connsiteX61" fmla="*/ 8016233 w 9134105"/>
              <a:gd name="connsiteY61" fmla="*/ 1023363 h 6833454"/>
              <a:gd name="connsiteX62" fmla="*/ 7266321 w 9134105"/>
              <a:gd name="connsiteY62" fmla="*/ 288350 h 6833454"/>
              <a:gd name="connsiteX63" fmla="*/ 7637624 w 9134105"/>
              <a:gd name="connsiteY63" fmla="*/ 288350 h 6833454"/>
              <a:gd name="connsiteX64" fmla="*/ 7637624 w 9134105"/>
              <a:gd name="connsiteY64" fmla="*/ 457126 h 6833454"/>
              <a:gd name="connsiteX65" fmla="*/ 8458991 w 9134105"/>
              <a:gd name="connsiteY65" fmla="*/ 457126 h 6833454"/>
              <a:gd name="connsiteX66" fmla="*/ 8458991 w 9134105"/>
              <a:gd name="connsiteY66" fmla="*/ 288350 h 6833454"/>
              <a:gd name="connsiteX67" fmla="*/ 8830294 w 9134105"/>
              <a:gd name="connsiteY67" fmla="*/ 288350 h 6833454"/>
              <a:gd name="connsiteX68" fmla="*/ 8830294 w 9134105"/>
              <a:gd name="connsiteY68" fmla="*/ 460877 h 6833454"/>
              <a:gd name="connsiteX69" fmla="*/ 9130337 w 9134105"/>
              <a:gd name="connsiteY69" fmla="*/ 460877 h 6833454"/>
              <a:gd name="connsiteX70" fmla="*/ 9130337 w 9134105"/>
              <a:gd name="connsiteY70" fmla="*/ 757173 h 6833454"/>
              <a:gd name="connsiteX71" fmla="*/ 8834045 w 9134105"/>
              <a:gd name="connsiteY71" fmla="*/ 757173 h 6833454"/>
              <a:gd name="connsiteX72" fmla="*/ 8834045 w 9134105"/>
              <a:gd name="connsiteY72" fmla="*/ 929700 h 6833454"/>
              <a:gd name="connsiteX73" fmla="*/ 8466492 w 9134105"/>
              <a:gd name="connsiteY73" fmla="*/ 929700 h 6833454"/>
              <a:gd name="connsiteX74" fmla="*/ 8233959 w 9134105"/>
              <a:gd name="connsiteY74" fmla="*/ 760924 h 6833454"/>
              <a:gd name="connsiteX75" fmla="*/ 7686381 w 9134105"/>
              <a:gd name="connsiteY75" fmla="*/ 760924 h 6833454"/>
              <a:gd name="connsiteX76" fmla="*/ 7637624 w 9134105"/>
              <a:gd name="connsiteY76" fmla="*/ 805931 h 6833454"/>
              <a:gd name="connsiteX77" fmla="*/ 7637624 w 9134105"/>
              <a:gd name="connsiteY77" fmla="*/ 929700 h 6833454"/>
              <a:gd name="connsiteX78" fmla="*/ 7273822 w 9134105"/>
              <a:gd name="connsiteY78" fmla="*/ 929700 h 6833454"/>
              <a:gd name="connsiteX79" fmla="*/ 7075043 w 9134105"/>
              <a:gd name="connsiteY79" fmla="*/ 760924 h 6833454"/>
              <a:gd name="connsiteX80" fmla="*/ 6947525 w 9134105"/>
              <a:gd name="connsiteY80" fmla="*/ 760924 h 6833454"/>
              <a:gd name="connsiteX81" fmla="*/ 6947525 w 9134105"/>
              <a:gd name="connsiteY81" fmla="*/ 460877 h 6833454"/>
              <a:gd name="connsiteX82" fmla="*/ 7266321 w 9134105"/>
              <a:gd name="connsiteY82" fmla="*/ 460877 h 6833454"/>
              <a:gd name="connsiteX83" fmla="*/ 7266321 w 9134105"/>
              <a:gd name="connsiteY83" fmla="*/ 288350 h 6833454"/>
              <a:gd name="connsiteX84" fmla="*/ 1053525 w 9134105"/>
              <a:gd name="connsiteY84" fmla="*/ 0 h 6833454"/>
              <a:gd name="connsiteX85" fmla="*/ 1447384 w 9134105"/>
              <a:gd name="connsiteY85" fmla="*/ 1 h 6833454"/>
              <a:gd name="connsiteX86" fmla="*/ 1447384 w 9134105"/>
              <a:gd name="connsiteY86" fmla="*/ 311276 h 6833454"/>
              <a:gd name="connsiteX87" fmla="*/ 1518654 w 9134105"/>
              <a:gd name="connsiteY87" fmla="*/ 311276 h 6833454"/>
              <a:gd name="connsiteX88" fmla="*/ 2223850 w 9134105"/>
              <a:gd name="connsiteY88" fmla="*/ 307526 h 6833454"/>
              <a:gd name="connsiteX89" fmla="*/ 2283867 w 9134105"/>
              <a:gd name="connsiteY89" fmla="*/ 363780 h 6833454"/>
              <a:gd name="connsiteX90" fmla="*/ 2280116 w 9134105"/>
              <a:gd name="connsiteY90" fmla="*/ 607549 h 6833454"/>
              <a:gd name="connsiteX91" fmla="*/ 1454887 w 9134105"/>
              <a:gd name="connsiteY91" fmla="*/ 607550 h 6833454"/>
              <a:gd name="connsiteX92" fmla="*/ 1454886 w 9134105"/>
              <a:gd name="connsiteY92" fmla="*/ 1068837 h 6833454"/>
              <a:gd name="connsiteX93" fmla="*/ 2235103 w 9134105"/>
              <a:gd name="connsiteY93" fmla="*/ 1068837 h 6833454"/>
              <a:gd name="connsiteX94" fmla="*/ 2235103 w 9134105"/>
              <a:gd name="connsiteY94" fmla="*/ 1368860 h 6833454"/>
              <a:gd name="connsiteX95" fmla="*/ 1454886 w 9134105"/>
              <a:gd name="connsiteY95" fmla="*/ 1368861 h 6833454"/>
              <a:gd name="connsiteX96" fmla="*/ 1454886 w 9134105"/>
              <a:gd name="connsiteY96" fmla="*/ 1893903 h 6833454"/>
              <a:gd name="connsiteX97" fmla="*/ 2173220 w 9134105"/>
              <a:gd name="connsiteY97" fmla="*/ 1893903 h 6833454"/>
              <a:gd name="connsiteX98" fmla="*/ 2706211 w 9134105"/>
              <a:gd name="connsiteY98" fmla="*/ 2216885 h 6833454"/>
              <a:gd name="connsiteX99" fmla="*/ 2706212 w 9134105"/>
              <a:gd name="connsiteY99" fmla="*/ 1977451 h 6833454"/>
              <a:gd name="connsiteX100" fmla="*/ 3081109 w 9134105"/>
              <a:gd name="connsiteY100" fmla="*/ 1977451 h 6833454"/>
              <a:gd name="connsiteX101" fmla="*/ 3081110 w 9134105"/>
              <a:gd name="connsiteY101" fmla="*/ 2221134 h 6833454"/>
              <a:gd name="connsiteX102" fmla="*/ 3257313 w 9134105"/>
              <a:gd name="connsiteY102" fmla="*/ 2221134 h 6833454"/>
              <a:gd name="connsiteX103" fmla="*/ 3257313 w 9134105"/>
              <a:gd name="connsiteY103" fmla="*/ 1977451 h 6833454"/>
              <a:gd name="connsiteX104" fmla="*/ 3632211 w 9134105"/>
              <a:gd name="connsiteY104" fmla="*/ 1977451 h 6833454"/>
              <a:gd name="connsiteX105" fmla="*/ 3632211 w 9134105"/>
              <a:gd name="connsiteY105" fmla="*/ 2221134 h 6833454"/>
              <a:gd name="connsiteX106" fmla="*/ 3710939 w 9134105"/>
              <a:gd name="connsiteY106" fmla="*/ 2228632 h 6833454"/>
              <a:gd name="connsiteX107" fmla="*/ 3710939 w 9134105"/>
              <a:gd name="connsiteY107" fmla="*/ 2517302 h 6833454"/>
              <a:gd name="connsiteX108" fmla="*/ 3632211 w 9134105"/>
              <a:gd name="connsiteY108" fmla="*/ 2524799 h 6833454"/>
              <a:gd name="connsiteX109" fmla="*/ 3632211 w 9134105"/>
              <a:gd name="connsiteY109" fmla="*/ 2588533 h 6833454"/>
              <a:gd name="connsiteX110" fmla="*/ 3632211 w 9134105"/>
              <a:gd name="connsiteY110" fmla="*/ 3207112 h 6833454"/>
              <a:gd name="connsiteX111" fmla="*/ 3602218 w 9134105"/>
              <a:gd name="connsiteY111" fmla="*/ 3308334 h 6833454"/>
              <a:gd name="connsiteX112" fmla="*/ 3452259 w 9134105"/>
              <a:gd name="connsiteY112" fmla="*/ 3544519 h 6833454"/>
              <a:gd name="connsiteX113" fmla="*/ 3452259 w 9134105"/>
              <a:gd name="connsiteY113" fmla="*/ 3619498 h 6833454"/>
              <a:gd name="connsiteX114" fmla="*/ 3566459 w 9134105"/>
              <a:gd name="connsiteY114" fmla="*/ 3786406 h 6833454"/>
              <a:gd name="connsiteX115" fmla="*/ 3853034 w 9134105"/>
              <a:gd name="connsiteY115" fmla="*/ 3786406 h 6833454"/>
              <a:gd name="connsiteX116" fmla="*/ 3853034 w 9134105"/>
              <a:gd name="connsiteY116" fmla="*/ 2209669 h 6833454"/>
              <a:gd name="connsiteX117" fmla="*/ 3856786 w 9134105"/>
              <a:gd name="connsiteY117" fmla="*/ 2115904 h 6833454"/>
              <a:gd name="connsiteX118" fmla="*/ 4078137 w 9134105"/>
              <a:gd name="connsiteY118" fmla="*/ 1920877 h 6833454"/>
              <a:gd name="connsiteX119" fmla="*/ 4584617 w 9134105"/>
              <a:gd name="connsiteY119" fmla="*/ 1920877 h 6833454"/>
              <a:gd name="connsiteX120" fmla="*/ 4813471 w 9134105"/>
              <a:gd name="connsiteY120" fmla="*/ 2145909 h 6833454"/>
              <a:gd name="connsiteX121" fmla="*/ 4813471 w 9134105"/>
              <a:gd name="connsiteY121" fmla="*/ 2213419 h 6833454"/>
              <a:gd name="connsiteX122" fmla="*/ 4813471 w 9134105"/>
              <a:gd name="connsiteY122" fmla="*/ 3681631 h 6833454"/>
              <a:gd name="connsiteX123" fmla="*/ 4435059 w 9134105"/>
              <a:gd name="connsiteY123" fmla="*/ 3681631 h 6833454"/>
              <a:gd name="connsiteX124" fmla="*/ 4435060 w 9134105"/>
              <a:gd name="connsiteY124" fmla="*/ 2364011 h 6833454"/>
              <a:gd name="connsiteX125" fmla="*/ 4427533 w 9134105"/>
              <a:gd name="connsiteY125" fmla="*/ 2288999 h 6833454"/>
              <a:gd name="connsiteX126" fmla="*/ 4363563 w 9134105"/>
              <a:gd name="connsiteY126" fmla="*/ 2225240 h 6833454"/>
              <a:gd name="connsiteX127" fmla="*/ 4302415 w 9134105"/>
              <a:gd name="connsiteY127" fmla="*/ 2219144 h 6833454"/>
              <a:gd name="connsiteX128" fmla="*/ 4235622 w 9134105"/>
              <a:gd name="connsiteY128" fmla="*/ 2221489 h 6833454"/>
              <a:gd name="connsiteX129" fmla="*/ 4235622 w 9134105"/>
              <a:gd name="connsiteY129" fmla="*/ 3786406 h 6833454"/>
              <a:gd name="connsiteX130" fmla="*/ 5037220 w 9134105"/>
              <a:gd name="connsiteY130" fmla="*/ 3788788 h 6833454"/>
              <a:gd name="connsiteX131" fmla="*/ 5269706 w 9134105"/>
              <a:gd name="connsiteY131" fmla="*/ 3635787 h 6833454"/>
              <a:gd name="connsiteX132" fmla="*/ 5104716 w 9134105"/>
              <a:gd name="connsiteY132" fmla="*/ 3635787 h 6833454"/>
              <a:gd name="connsiteX133" fmla="*/ 5097216 w 9134105"/>
              <a:gd name="connsiteY133" fmla="*/ 3594525 h 6833454"/>
              <a:gd name="connsiteX134" fmla="*/ 5100966 w 9134105"/>
              <a:gd name="connsiteY134" fmla="*/ 2866822 h 6833454"/>
              <a:gd name="connsiteX135" fmla="*/ 5145963 w 9134105"/>
              <a:gd name="connsiteY135" fmla="*/ 2690523 h 6833454"/>
              <a:gd name="connsiteX136" fmla="*/ 5400949 w 9134105"/>
              <a:gd name="connsiteY136" fmla="*/ 2570490 h 6833454"/>
              <a:gd name="connsiteX137" fmla="*/ 5787176 w 9134105"/>
              <a:gd name="connsiteY137" fmla="*/ 2570490 h 6833454"/>
              <a:gd name="connsiteX138" fmla="*/ 5899670 w 9134105"/>
              <a:gd name="connsiteY138" fmla="*/ 2480465 h 6833454"/>
              <a:gd name="connsiteX139" fmla="*/ 5025970 w 9134105"/>
              <a:gd name="connsiteY139" fmla="*/ 2480465 h 6833454"/>
              <a:gd name="connsiteX140" fmla="*/ 5025970 w 9134105"/>
              <a:gd name="connsiteY140" fmla="*/ 2259153 h 6833454"/>
              <a:gd name="connsiteX141" fmla="*/ 7173598 w 9134105"/>
              <a:gd name="connsiteY141" fmla="*/ 2259153 h 6833454"/>
              <a:gd name="connsiteX142" fmla="*/ 7173598 w 9134105"/>
              <a:gd name="connsiteY142" fmla="*/ 1731113 h 6833454"/>
              <a:gd name="connsiteX143" fmla="*/ 6986198 w 9134105"/>
              <a:gd name="connsiteY143" fmla="*/ 1828614 h 6833454"/>
              <a:gd name="connsiteX144" fmla="*/ 6986198 w 9134105"/>
              <a:gd name="connsiteY144" fmla="*/ 1483608 h 6833454"/>
              <a:gd name="connsiteX145" fmla="*/ 7042418 w 9134105"/>
              <a:gd name="connsiteY145" fmla="*/ 1333606 h 6833454"/>
              <a:gd name="connsiteX146" fmla="*/ 7226070 w 9134105"/>
              <a:gd name="connsiteY146" fmla="*/ 1059851 h 6833454"/>
              <a:gd name="connsiteX147" fmla="*/ 7293534 w 9134105"/>
              <a:gd name="connsiteY147" fmla="*/ 1022350 h 6833454"/>
              <a:gd name="connsiteX148" fmla="*/ 7615862 w 9134105"/>
              <a:gd name="connsiteY148" fmla="*/ 1022350 h 6833454"/>
              <a:gd name="connsiteX149" fmla="*/ 7312274 w 9134105"/>
              <a:gd name="connsiteY149" fmla="*/ 1581110 h 6833454"/>
              <a:gd name="connsiteX150" fmla="*/ 7529658 w 9134105"/>
              <a:gd name="connsiteY150" fmla="*/ 1588610 h 6833454"/>
              <a:gd name="connsiteX151" fmla="*/ 7537154 w 9134105"/>
              <a:gd name="connsiteY151" fmla="*/ 1607360 h 6833454"/>
              <a:gd name="connsiteX152" fmla="*/ 7537154 w 9134105"/>
              <a:gd name="connsiteY152" fmla="*/ 2331123 h 6833454"/>
              <a:gd name="connsiteX153" fmla="*/ 7402226 w 9134105"/>
              <a:gd name="connsiteY153" fmla="*/ 2481126 h 6833454"/>
              <a:gd name="connsiteX154" fmla="*/ 7140849 w 9134105"/>
              <a:gd name="connsiteY154" fmla="*/ 2476714 h 6833454"/>
              <a:gd name="connsiteX155" fmla="*/ 6417140 w 9134105"/>
              <a:gd name="connsiteY155" fmla="*/ 2476714 h 6833454"/>
              <a:gd name="connsiteX156" fmla="*/ 6297147 w 9134105"/>
              <a:gd name="connsiteY156" fmla="*/ 2566739 h 6833454"/>
              <a:gd name="connsiteX157" fmla="*/ 6353394 w 9134105"/>
              <a:gd name="connsiteY157" fmla="*/ 2566739 h 6833454"/>
              <a:gd name="connsiteX158" fmla="*/ 6833366 w 9134105"/>
              <a:gd name="connsiteY158" fmla="*/ 2574241 h 6833454"/>
              <a:gd name="connsiteX159" fmla="*/ 7110850 w 9134105"/>
              <a:gd name="connsiteY159" fmla="*/ 2844316 h 6833454"/>
              <a:gd name="connsiteX160" fmla="*/ 7110850 w 9134105"/>
              <a:gd name="connsiteY160" fmla="*/ 3632036 h 6833454"/>
              <a:gd name="connsiteX161" fmla="*/ 7047104 w 9134105"/>
              <a:gd name="connsiteY161" fmla="*/ 3632036 h 6833454"/>
              <a:gd name="connsiteX162" fmla="*/ 5700931 w 9134105"/>
              <a:gd name="connsiteY162" fmla="*/ 3632036 h 6833454"/>
              <a:gd name="connsiteX163" fmla="*/ 5603437 w 9134105"/>
              <a:gd name="connsiteY163" fmla="*/ 3722061 h 6833454"/>
              <a:gd name="connsiteX164" fmla="*/ 5667183 w 9134105"/>
              <a:gd name="connsiteY164" fmla="*/ 3722061 h 6833454"/>
              <a:gd name="connsiteX165" fmla="*/ 6897113 w 9134105"/>
              <a:gd name="connsiteY165" fmla="*/ 3722061 h 6833454"/>
              <a:gd name="connsiteX166" fmla="*/ 6949610 w 9134105"/>
              <a:gd name="connsiteY166" fmla="*/ 3722061 h 6833454"/>
              <a:gd name="connsiteX167" fmla="*/ 7092101 w 9134105"/>
              <a:gd name="connsiteY167" fmla="*/ 3943373 h 6833454"/>
              <a:gd name="connsiteX168" fmla="*/ 7047104 w 9134105"/>
              <a:gd name="connsiteY168" fmla="*/ 3977132 h 6833454"/>
              <a:gd name="connsiteX169" fmla="*/ 6593380 w 9134105"/>
              <a:gd name="connsiteY169" fmla="*/ 4172186 h 6833454"/>
              <a:gd name="connsiteX170" fmla="*/ 6537133 w 9134105"/>
              <a:gd name="connsiteY170" fmla="*/ 4198444 h 6833454"/>
              <a:gd name="connsiteX171" fmla="*/ 7182096 w 9134105"/>
              <a:gd name="connsiteY171" fmla="*/ 4446013 h 6833454"/>
              <a:gd name="connsiteX172" fmla="*/ 7182096 w 9134105"/>
              <a:gd name="connsiteY172" fmla="*/ 4453515 h 6833454"/>
              <a:gd name="connsiteX173" fmla="*/ 6930861 w 9134105"/>
              <a:gd name="connsiteY173" fmla="*/ 4453515 h 6833454"/>
              <a:gd name="connsiteX174" fmla="*/ 6612129 w 9134105"/>
              <a:gd name="connsiteY174" fmla="*/ 4453515 h 6833454"/>
              <a:gd name="connsiteX175" fmla="*/ 6214652 w 9134105"/>
              <a:gd name="connsiteY175" fmla="*/ 4389747 h 6833454"/>
              <a:gd name="connsiteX176" fmla="*/ 6113408 w 9134105"/>
              <a:gd name="connsiteY176" fmla="*/ 4389747 h 6833454"/>
              <a:gd name="connsiteX177" fmla="*/ 5483444 w 9134105"/>
              <a:gd name="connsiteY177" fmla="*/ 4453515 h 6833454"/>
              <a:gd name="connsiteX178" fmla="*/ 5100966 w 9134105"/>
              <a:gd name="connsiteY178" fmla="*/ 4453515 h 6833454"/>
              <a:gd name="connsiteX179" fmla="*/ 5100966 w 9134105"/>
              <a:gd name="connsiteY179" fmla="*/ 4453099 h 6833454"/>
              <a:gd name="connsiteX180" fmla="*/ 4178646 w 9134105"/>
              <a:gd name="connsiteY180" fmla="*/ 4984981 h 6833454"/>
              <a:gd name="connsiteX181" fmla="*/ 4176135 w 9134105"/>
              <a:gd name="connsiteY181" fmla="*/ 6057010 h 6833454"/>
              <a:gd name="connsiteX182" fmla="*/ 5104123 w 9134105"/>
              <a:gd name="connsiteY182" fmla="*/ 6645014 h 6833454"/>
              <a:gd name="connsiteX183" fmla="*/ 5738969 w 9134105"/>
              <a:gd name="connsiteY183" fmla="*/ 6281470 h 6833454"/>
              <a:gd name="connsiteX184" fmla="*/ 5742333 w 9134105"/>
              <a:gd name="connsiteY184" fmla="*/ 5543886 h 6833454"/>
              <a:gd name="connsiteX185" fmla="*/ 5104121 w 9134105"/>
              <a:gd name="connsiteY185" fmla="*/ 5151949 h 6833454"/>
              <a:gd name="connsiteX186" fmla="*/ 4694472 w 9134105"/>
              <a:gd name="connsiteY186" fmla="*/ 5386392 h 6833454"/>
              <a:gd name="connsiteX187" fmla="*/ 4692139 w 9134105"/>
              <a:gd name="connsiteY187" fmla="*/ 5862552 h 6833454"/>
              <a:gd name="connsiteX188" fmla="*/ 5104122 w 9134105"/>
              <a:gd name="connsiteY188" fmla="*/ 6147978 h 6833454"/>
              <a:gd name="connsiteX189" fmla="*/ 5449204 w 9134105"/>
              <a:gd name="connsiteY189" fmla="*/ 5953757 h 6833454"/>
              <a:gd name="connsiteX190" fmla="*/ 5452795 w 9134105"/>
              <a:gd name="connsiteY190" fmla="*/ 5553975 h 6833454"/>
              <a:gd name="connsiteX191" fmla="*/ 5107160 w 9134105"/>
              <a:gd name="connsiteY191" fmla="*/ 5319659 h 6833454"/>
              <a:gd name="connsiteX192" fmla="*/ 4864879 w 9134105"/>
              <a:gd name="connsiteY192" fmla="*/ 5456984 h 6833454"/>
              <a:gd name="connsiteX193" fmla="*/ 4862336 w 9134105"/>
              <a:gd name="connsiteY193" fmla="*/ 5740162 h 6833454"/>
              <a:gd name="connsiteX194" fmla="*/ 5107160 w 9134105"/>
              <a:gd name="connsiteY194" fmla="*/ 5907175 h 6833454"/>
              <a:gd name="connsiteX195" fmla="*/ 5275752 w 9134105"/>
              <a:gd name="connsiteY195" fmla="*/ 5811616 h 6833454"/>
              <a:gd name="connsiteX196" fmla="*/ 5277522 w 9134105"/>
              <a:gd name="connsiteY196" fmla="*/ 5614564 h 6833454"/>
              <a:gd name="connsiteX197" fmla="*/ 5245827 w 9134105"/>
              <a:gd name="connsiteY197" fmla="*/ 5573045 h 6833454"/>
              <a:gd name="connsiteX198" fmla="*/ 5252416 w 9134105"/>
              <a:gd name="connsiteY198" fmla="*/ 5605682 h 6833454"/>
              <a:gd name="connsiteX199" fmla="*/ 5109541 w 9134105"/>
              <a:gd name="connsiteY199" fmla="*/ 5748557 h 6833454"/>
              <a:gd name="connsiteX200" fmla="*/ 4966666 w 9134105"/>
              <a:gd name="connsiteY200" fmla="*/ 5605682 h 6833454"/>
              <a:gd name="connsiteX201" fmla="*/ 5107159 w 9134105"/>
              <a:gd name="connsiteY201" fmla="*/ 5463288 h 6833454"/>
              <a:gd name="connsiteX202" fmla="*/ 5327471 w 9134105"/>
              <a:gd name="connsiteY202" fmla="*/ 5586123 h 6833454"/>
              <a:gd name="connsiteX203" fmla="*/ 5325182 w 9134105"/>
              <a:gd name="connsiteY203" fmla="*/ 5840949 h 6833454"/>
              <a:gd name="connsiteX204" fmla="*/ 5107160 w 9134105"/>
              <a:gd name="connsiteY204" fmla="*/ 5964526 h 6833454"/>
              <a:gd name="connsiteX205" fmla="*/ 5107160 w 9134105"/>
              <a:gd name="connsiteY205" fmla="*/ 5965091 h 6833454"/>
              <a:gd name="connsiteX206" fmla="*/ 5104885 w 9134105"/>
              <a:gd name="connsiteY206" fmla="*/ 5964788 h 6833454"/>
              <a:gd name="connsiteX207" fmla="*/ 5102605 w 9134105"/>
              <a:gd name="connsiteY207" fmla="*/ 5965050 h 6833454"/>
              <a:gd name="connsiteX208" fmla="*/ 5102615 w 9134105"/>
              <a:gd name="connsiteY208" fmla="*/ 5964485 h 6833454"/>
              <a:gd name="connsiteX209" fmla="*/ 4790555 w 9134105"/>
              <a:gd name="connsiteY209" fmla="*/ 5781033 h 6833454"/>
              <a:gd name="connsiteX210" fmla="*/ 4793844 w 9134105"/>
              <a:gd name="connsiteY210" fmla="*/ 5414829 h 6833454"/>
              <a:gd name="connsiteX211" fmla="*/ 5107160 w 9134105"/>
              <a:gd name="connsiteY211" fmla="*/ 5237241 h 6833454"/>
              <a:gd name="connsiteX212" fmla="*/ 5107160 w 9134105"/>
              <a:gd name="connsiteY212" fmla="*/ 5236429 h 6833454"/>
              <a:gd name="connsiteX213" fmla="*/ 5111622 w 9134105"/>
              <a:gd name="connsiteY213" fmla="*/ 5236727 h 6833454"/>
              <a:gd name="connsiteX214" fmla="*/ 5113704 w 9134105"/>
              <a:gd name="connsiteY214" fmla="*/ 5236487 h 6833454"/>
              <a:gd name="connsiteX215" fmla="*/ 5113697 w 9134105"/>
              <a:gd name="connsiteY215" fmla="*/ 5236866 h 6833454"/>
              <a:gd name="connsiteX216" fmla="*/ 5554132 w 9134105"/>
              <a:gd name="connsiteY216" fmla="*/ 5496276 h 6833454"/>
              <a:gd name="connsiteX217" fmla="*/ 5549489 w 9134105"/>
              <a:gd name="connsiteY217" fmla="*/ 6013270 h 6833454"/>
              <a:gd name="connsiteX218" fmla="*/ 5104122 w 9134105"/>
              <a:gd name="connsiteY218" fmla="*/ 6264744 h 6833454"/>
              <a:gd name="connsiteX219" fmla="*/ 5104122 w 9134105"/>
              <a:gd name="connsiteY219" fmla="*/ 6266875 h 6833454"/>
              <a:gd name="connsiteX220" fmla="*/ 4548485 w 9134105"/>
              <a:gd name="connsiteY220" fmla="*/ 5944867 h 6833454"/>
              <a:gd name="connsiteX221" fmla="*/ 4551631 w 9134105"/>
              <a:gd name="connsiteY221" fmla="*/ 5302674 h 6833454"/>
              <a:gd name="connsiteX222" fmla="*/ 5104122 w 9134105"/>
              <a:gd name="connsiteY222" fmla="*/ 4986482 h 6833454"/>
              <a:gd name="connsiteX223" fmla="*/ 5104122 w 9134105"/>
              <a:gd name="connsiteY223" fmla="*/ 4986096 h 6833454"/>
              <a:gd name="connsiteX224" fmla="*/ 5107253 w 9134105"/>
              <a:gd name="connsiteY224" fmla="*/ 4986305 h 6833454"/>
              <a:gd name="connsiteX225" fmla="*/ 5110397 w 9134105"/>
              <a:gd name="connsiteY225" fmla="*/ 4986126 h 6833454"/>
              <a:gd name="connsiteX226" fmla="*/ 5110393 w 9134105"/>
              <a:gd name="connsiteY226" fmla="*/ 4986514 h 6833454"/>
              <a:gd name="connsiteX227" fmla="*/ 5905452 w 9134105"/>
              <a:gd name="connsiteY227" fmla="*/ 5450370 h 6833454"/>
              <a:gd name="connsiteX228" fmla="*/ 5901228 w 9134105"/>
              <a:gd name="connsiteY228" fmla="*/ 6376471 h 6833454"/>
              <a:gd name="connsiteX229" fmla="*/ 5104122 w 9134105"/>
              <a:gd name="connsiteY229" fmla="*/ 6832932 h 6833454"/>
              <a:gd name="connsiteX230" fmla="*/ 5104122 w 9134105"/>
              <a:gd name="connsiteY230" fmla="*/ 6833454 h 6833454"/>
              <a:gd name="connsiteX231" fmla="*/ 5099910 w 9134105"/>
              <a:gd name="connsiteY231" fmla="*/ 6833174 h 6833454"/>
              <a:gd name="connsiteX232" fmla="*/ 5095696 w 9134105"/>
              <a:gd name="connsiteY232" fmla="*/ 6833416 h 6833454"/>
              <a:gd name="connsiteX233" fmla="*/ 5095701 w 9134105"/>
              <a:gd name="connsiteY233" fmla="*/ 6832894 h 6833454"/>
              <a:gd name="connsiteX234" fmla="*/ 3968358 w 9134105"/>
              <a:gd name="connsiteY234" fmla="*/ 6176537 h 6833454"/>
              <a:gd name="connsiteX235" fmla="*/ 3971432 w 9134105"/>
              <a:gd name="connsiteY235" fmla="*/ 4864481 h 6833454"/>
              <a:gd name="connsiteX236" fmla="*/ 5100966 w 9134105"/>
              <a:gd name="connsiteY236" fmla="*/ 4213468 h 6833454"/>
              <a:gd name="connsiteX237" fmla="*/ 5100966 w 9134105"/>
              <a:gd name="connsiteY237" fmla="*/ 4213448 h 6833454"/>
              <a:gd name="connsiteX238" fmla="*/ 5101581 w 9134105"/>
              <a:gd name="connsiteY238" fmla="*/ 4213430 h 6833454"/>
              <a:gd name="connsiteX239" fmla="*/ 5110262 w 9134105"/>
              <a:gd name="connsiteY239" fmla="*/ 4212893 h 6833454"/>
              <a:gd name="connsiteX240" fmla="*/ 5110261 w 9134105"/>
              <a:gd name="connsiteY240" fmla="*/ 4213168 h 6833454"/>
              <a:gd name="connsiteX241" fmla="*/ 5723430 w 9134105"/>
              <a:gd name="connsiteY241" fmla="*/ 4194693 h 6833454"/>
              <a:gd name="connsiteX242" fmla="*/ 5723430 w 9134105"/>
              <a:gd name="connsiteY242" fmla="*/ 4172186 h 6833454"/>
              <a:gd name="connsiteX243" fmla="*/ 5648434 w 9134105"/>
              <a:gd name="connsiteY243" fmla="*/ 4138427 h 6833454"/>
              <a:gd name="connsiteX244" fmla="*/ 5550940 w 9134105"/>
              <a:gd name="connsiteY244" fmla="*/ 4097166 h 6833454"/>
              <a:gd name="connsiteX245" fmla="*/ 5217209 w 9134105"/>
              <a:gd name="connsiteY245" fmla="*/ 4055904 h 6833454"/>
              <a:gd name="connsiteX246" fmla="*/ 5040882 w 9134105"/>
              <a:gd name="connsiteY246" fmla="*/ 4101255 h 6833454"/>
              <a:gd name="connsiteX247" fmla="*/ 4500056 w 9134105"/>
              <a:gd name="connsiteY247" fmla="*/ 4101255 h 6833454"/>
              <a:gd name="connsiteX248" fmla="*/ 4073470 w 9134105"/>
              <a:gd name="connsiteY248" fmla="*/ 4101255 h 6833454"/>
              <a:gd name="connsiteX249" fmla="*/ 3382456 w 9134105"/>
              <a:gd name="connsiteY249" fmla="*/ 4101255 h 6833454"/>
              <a:gd name="connsiteX250" fmla="*/ 3382456 w 9134105"/>
              <a:gd name="connsiteY250" fmla="*/ 4099403 h 6833454"/>
              <a:gd name="connsiteX251" fmla="*/ 3377280 w 9134105"/>
              <a:gd name="connsiteY251" fmla="*/ 4099366 h 6833454"/>
              <a:gd name="connsiteX252" fmla="*/ 3324794 w 9134105"/>
              <a:gd name="connsiteY252" fmla="*/ 4069375 h 6833454"/>
              <a:gd name="connsiteX253" fmla="*/ 3171086 w 9134105"/>
              <a:gd name="connsiteY253" fmla="*/ 3859432 h 6833454"/>
              <a:gd name="connsiteX254" fmla="*/ 2642480 w 9134105"/>
              <a:gd name="connsiteY254" fmla="*/ 4095617 h 6833454"/>
              <a:gd name="connsiteX255" fmla="*/ 2642480 w 9134105"/>
              <a:gd name="connsiteY255" fmla="*/ 3773206 h 6833454"/>
              <a:gd name="connsiteX256" fmla="*/ 2683719 w 9134105"/>
              <a:gd name="connsiteY256" fmla="*/ 3735715 h 6833454"/>
              <a:gd name="connsiteX257" fmla="*/ 2968641 w 9134105"/>
              <a:gd name="connsiteY257" fmla="*/ 3593256 h 6833454"/>
              <a:gd name="connsiteX258" fmla="*/ 2747451 w 9134105"/>
              <a:gd name="connsiteY258" fmla="*/ 3312082 h 6833454"/>
              <a:gd name="connsiteX259" fmla="*/ 2706212 w 9134105"/>
              <a:gd name="connsiteY259" fmla="*/ 3199614 h 6833454"/>
              <a:gd name="connsiteX260" fmla="*/ 2706212 w 9134105"/>
              <a:gd name="connsiteY260" fmla="*/ 2592282 h 6833454"/>
              <a:gd name="connsiteX261" fmla="*/ 2706212 w 9134105"/>
              <a:gd name="connsiteY261" fmla="*/ 2524800 h 6833454"/>
              <a:gd name="connsiteX262" fmla="*/ 2069899 w 9134105"/>
              <a:gd name="connsiteY262" fmla="*/ 2196232 h 6833454"/>
              <a:gd name="connsiteX263" fmla="*/ 153274 w 9134105"/>
              <a:gd name="connsiteY263" fmla="*/ 2193927 h 6833454"/>
              <a:gd name="connsiteX264" fmla="*/ 108261 w 9134105"/>
              <a:gd name="connsiteY264" fmla="*/ 2190177 h 6833454"/>
              <a:gd name="connsiteX265" fmla="*/ 108262 w 9134105"/>
              <a:gd name="connsiteY265" fmla="*/ 1897653 h 6833454"/>
              <a:gd name="connsiteX266" fmla="*/ 1057276 w 9134105"/>
              <a:gd name="connsiteY266" fmla="*/ 1897653 h 6833454"/>
              <a:gd name="connsiteX267" fmla="*/ 1034769 w 9134105"/>
              <a:gd name="connsiteY267" fmla="*/ 1507622 h 6833454"/>
              <a:gd name="connsiteX268" fmla="*/ 835964 w 9134105"/>
              <a:gd name="connsiteY268" fmla="*/ 1372611 h 6833454"/>
              <a:gd name="connsiteX269" fmla="*/ 262055 w 9134105"/>
              <a:gd name="connsiteY269" fmla="*/ 1368861 h 6833454"/>
              <a:gd name="connsiteX270" fmla="*/ 194536 w 9134105"/>
              <a:gd name="connsiteY270" fmla="*/ 1368861 h 6833454"/>
              <a:gd name="connsiteX271" fmla="*/ 194536 w 9134105"/>
              <a:gd name="connsiteY271" fmla="*/ 1072586 h 6833454"/>
              <a:gd name="connsiteX272" fmla="*/ 258303 w 9134105"/>
              <a:gd name="connsiteY272" fmla="*/ 1072587 h 6833454"/>
              <a:gd name="connsiteX273" fmla="*/ 997258 w 9134105"/>
              <a:gd name="connsiteY273" fmla="*/ 1072587 h 6833454"/>
              <a:gd name="connsiteX274" fmla="*/ 1057275 w 9134105"/>
              <a:gd name="connsiteY274" fmla="*/ 1016332 h 6833454"/>
              <a:gd name="connsiteX275" fmla="*/ 1053525 w 9134105"/>
              <a:gd name="connsiteY275" fmla="*/ 817567 h 6833454"/>
              <a:gd name="connsiteX276" fmla="*/ 884727 w 9134105"/>
              <a:gd name="connsiteY276" fmla="*/ 618800 h 6833454"/>
              <a:gd name="connsiteX277" fmla="*/ 524628 w 9134105"/>
              <a:gd name="connsiteY277" fmla="*/ 607549 h 6833454"/>
              <a:gd name="connsiteX278" fmla="*/ 479616 w 9134105"/>
              <a:gd name="connsiteY278" fmla="*/ 645052 h 6833454"/>
              <a:gd name="connsiteX279" fmla="*/ 104511 w 9134105"/>
              <a:gd name="connsiteY279" fmla="*/ 982579 h 6833454"/>
              <a:gd name="connsiteX280" fmla="*/ 104511 w 9134105"/>
              <a:gd name="connsiteY280" fmla="*/ 716309 h 6833454"/>
              <a:gd name="connsiteX281" fmla="*/ 198286 w 9134105"/>
              <a:gd name="connsiteY281" fmla="*/ 375031 h 6833454"/>
              <a:gd name="connsiteX282" fmla="*/ 355831 w 9134105"/>
              <a:gd name="connsiteY282" fmla="*/ 41254 h 6833454"/>
              <a:gd name="connsiteX283" fmla="*/ 712180 w 9134105"/>
              <a:gd name="connsiteY283" fmla="*/ 41254 h 6833454"/>
              <a:gd name="connsiteX284" fmla="*/ 629657 w 9134105"/>
              <a:gd name="connsiteY284" fmla="*/ 303776 h 6833454"/>
              <a:gd name="connsiteX285" fmla="*/ 1053524 w 9134105"/>
              <a:gd name="connsiteY285" fmla="*/ 303775 h 6833454"/>
              <a:gd name="connsiteX286" fmla="*/ 1053525 w 9134105"/>
              <a:gd name="connsiteY286" fmla="*/ 0 h 6833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</a:cxnLst>
            <a:rect l="l" t="t" r="r" b="b"/>
            <a:pathLst>
              <a:path w="9134105" h="6833454">
                <a:moveTo>
                  <a:pt x="5569293" y="3932379"/>
                </a:moveTo>
                <a:cubicBezTo>
                  <a:pt x="5494382" y="3932379"/>
                  <a:pt x="5441945" y="3962436"/>
                  <a:pt x="5389508" y="4011278"/>
                </a:cubicBezTo>
                <a:cubicBezTo>
                  <a:pt x="5565547" y="4011278"/>
                  <a:pt x="5741586" y="4007521"/>
                  <a:pt x="5917625" y="4011278"/>
                </a:cubicBezTo>
                <a:cubicBezTo>
                  <a:pt x="5973807" y="4011278"/>
                  <a:pt x="6026245" y="4030064"/>
                  <a:pt x="6082427" y="4037578"/>
                </a:cubicBezTo>
                <a:cubicBezTo>
                  <a:pt x="6093664" y="4041335"/>
                  <a:pt x="6104900" y="4045092"/>
                  <a:pt x="6112391" y="4041335"/>
                </a:cubicBezTo>
                <a:cubicBezTo>
                  <a:pt x="6191047" y="4011278"/>
                  <a:pt x="6269703" y="3977464"/>
                  <a:pt x="6348358" y="3947407"/>
                </a:cubicBezTo>
                <a:cubicBezTo>
                  <a:pt x="6348358" y="3943650"/>
                  <a:pt x="6344613" y="3939893"/>
                  <a:pt x="6344613" y="3936136"/>
                </a:cubicBezTo>
                <a:lnTo>
                  <a:pt x="6284685" y="3936136"/>
                </a:lnTo>
                <a:lnTo>
                  <a:pt x="5569293" y="3932379"/>
                </a:lnTo>
                <a:close/>
                <a:moveTo>
                  <a:pt x="5528298" y="3327541"/>
                </a:moveTo>
                <a:cubicBezTo>
                  <a:pt x="5509551" y="3327541"/>
                  <a:pt x="5494554" y="3331283"/>
                  <a:pt x="5472058" y="3331283"/>
                </a:cubicBezTo>
                <a:lnTo>
                  <a:pt x="5472058" y="3432316"/>
                </a:lnTo>
                <a:lnTo>
                  <a:pt x="6735572" y="3432316"/>
                </a:lnTo>
                <a:cubicBezTo>
                  <a:pt x="6746820" y="3383671"/>
                  <a:pt x="6728074" y="3353735"/>
                  <a:pt x="6683082" y="3342509"/>
                </a:cubicBezTo>
                <a:cubicBezTo>
                  <a:pt x="6649338" y="3335025"/>
                  <a:pt x="6619344" y="3331283"/>
                  <a:pt x="6585600" y="3331283"/>
                </a:cubicBezTo>
                <a:lnTo>
                  <a:pt x="5528298" y="3327541"/>
                </a:lnTo>
                <a:close/>
                <a:moveTo>
                  <a:pt x="5475233" y="3046554"/>
                </a:moveTo>
                <a:lnTo>
                  <a:pt x="5475233" y="3151329"/>
                </a:lnTo>
                <a:lnTo>
                  <a:pt x="6734998" y="3151329"/>
                </a:lnTo>
                <a:cubicBezTo>
                  <a:pt x="6749995" y="3102684"/>
                  <a:pt x="6727499" y="3072748"/>
                  <a:pt x="6682508" y="3061522"/>
                </a:cubicBezTo>
                <a:cubicBezTo>
                  <a:pt x="6641266" y="3054038"/>
                  <a:pt x="6600023" y="3050296"/>
                  <a:pt x="6558781" y="3050296"/>
                </a:cubicBezTo>
                <a:lnTo>
                  <a:pt x="5531473" y="3046554"/>
                </a:lnTo>
                <a:lnTo>
                  <a:pt x="5475233" y="3046554"/>
                </a:lnTo>
                <a:close/>
                <a:moveTo>
                  <a:pt x="5528298" y="2765566"/>
                </a:moveTo>
                <a:cubicBezTo>
                  <a:pt x="5509551" y="2765566"/>
                  <a:pt x="5490805" y="2769329"/>
                  <a:pt x="5472058" y="2769329"/>
                </a:cubicBezTo>
                <a:lnTo>
                  <a:pt x="5472058" y="2867166"/>
                </a:lnTo>
                <a:lnTo>
                  <a:pt x="6735572" y="2867166"/>
                </a:lnTo>
                <a:cubicBezTo>
                  <a:pt x="6746820" y="2814485"/>
                  <a:pt x="6720575" y="2788144"/>
                  <a:pt x="6679333" y="2776855"/>
                </a:cubicBezTo>
                <a:cubicBezTo>
                  <a:pt x="6645589" y="2769329"/>
                  <a:pt x="6611845" y="2765566"/>
                  <a:pt x="6578102" y="2765566"/>
                </a:cubicBezTo>
                <a:lnTo>
                  <a:pt x="5528298" y="2765566"/>
                </a:lnTo>
                <a:close/>
                <a:moveTo>
                  <a:pt x="3084279" y="2525138"/>
                </a:moveTo>
                <a:cubicBezTo>
                  <a:pt x="3084279" y="2545146"/>
                  <a:pt x="3084280" y="2565155"/>
                  <a:pt x="3084280" y="2585163"/>
                </a:cubicBezTo>
                <a:cubicBezTo>
                  <a:pt x="3084280" y="2738977"/>
                  <a:pt x="3091813" y="2896542"/>
                  <a:pt x="3080513" y="3054108"/>
                </a:cubicBezTo>
                <a:cubicBezTo>
                  <a:pt x="3076746" y="3151648"/>
                  <a:pt x="3137009" y="3207920"/>
                  <a:pt x="3185972" y="3279201"/>
                </a:cubicBezTo>
                <a:cubicBezTo>
                  <a:pt x="3234936" y="3196667"/>
                  <a:pt x="3268834" y="3121636"/>
                  <a:pt x="3261301" y="3031598"/>
                </a:cubicBezTo>
                <a:cubicBezTo>
                  <a:pt x="3257535" y="2885288"/>
                  <a:pt x="3261300" y="2735225"/>
                  <a:pt x="3261300" y="2588915"/>
                </a:cubicBezTo>
                <a:cubicBezTo>
                  <a:pt x="3261300" y="2567656"/>
                  <a:pt x="3261301" y="2546397"/>
                  <a:pt x="3261301" y="2525138"/>
                </a:cubicBezTo>
                <a:lnTo>
                  <a:pt x="3084279" y="2525138"/>
                </a:lnTo>
                <a:close/>
                <a:moveTo>
                  <a:pt x="8016233" y="1023363"/>
                </a:moveTo>
                <a:lnTo>
                  <a:pt x="8387745" y="1023363"/>
                </a:lnTo>
                <a:lnTo>
                  <a:pt x="8387745" y="1424343"/>
                </a:lnTo>
                <a:lnTo>
                  <a:pt x="9055717" y="1165767"/>
                </a:lnTo>
                <a:cubicBezTo>
                  <a:pt x="9055717" y="1289434"/>
                  <a:pt x="9059469" y="1401858"/>
                  <a:pt x="9055717" y="1514282"/>
                </a:cubicBezTo>
                <a:cubicBezTo>
                  <a:pt x="9055717" y="1525525"/>
                  <a:pt x="9029448" y="1540515"/>
                  <a:pt x="9014437" y="1548010"/>
                </a:cubicBezTo>
                <a:lnTo>
                  <a:pt x="8436530" y="1765363"/>
                </a:lnTo>
                <a:cubicBezTo>
                  <a:pt x="8399003" y="1780353"/>
                  <a:pt x="8383993" y="1795343"/>
                  <a:pt x="8387745" y="1836565"/>
                </a:cubicBezTo>
                <a:lnTo>
                  <a:pt x="8387745" y="2098889"/>
                </a:lnTo>
                <a:cubicBezTo>
                  <a:pt x="8387745" y="2173838"/>
                  <a:pt x="8399003" y="2185080"/>
                  <a:pt x="8477809" y="2185080"/>
                </a:cubicBezTo>
                <a:lnTo>
                  <a:pt x="9070727" y="2185080"/>
                </a:lnTo>
                <a:lnTo>
                  <a:pt x="9130770" y="2185080"/>
                </a:lnTo>
                <a:cubicBezTo>
                  <a:pt x="9130770" y="2248788"/>
                  <a:pt x="9138275" y="2308747"/>
                  <a:pt x="9130770" y="2364959"/>
                </a:cubicBezTo>
                <a:cubicBezTo>
                  <a:pt x="9123264" y="2436161"/>
                  <a:pt x="9063222" y="2481131"/>
                  <a:pt x="8984416" y="2484879"/>
                </a:cubicBezTo>
                <a:lnTo>
                  <a:pt x="8237639" y="2481131"/>
                </a:lnTo>
                <a:cubicBezTo>
                  <a:pt x="8110049" y="2481131"/>
                  <a:pt x="8034996" y="2398687"/>
                  <a:pt x="8019986" y="2271272"/>
                </a:cubicBezTo>
                <a:cubicBezTo>
                  <a:pt x="8016233" y="2211313"/>
                  <a:pt x="8016233" y="2151353"/>
                  <a:pt x="8016233" y="2091394"/>
                </a:cubicBezTo>
                <a:cubicBezTo>
                  <a:pt x="8012480" y="2031434"/>
                  <a:pt x="8016233" y="1967727"/>
                  <a:pt x="8016233" y="1892777"/>
                </a:cubicBezTo>
                <a:cubicBezTo>
                  <a:pt x="7907406" y="1930252"/>
                  <a:pt x="7813590" y="1967727"/>
                  <a:pt x="7704763" y="2005202"/>
                </a:cubicBezTo>
                <a:lnTo>
                  <a:pt x="7704763" y="1772858"/>
                </a:lnTo>
                <a:cubicBezTo>
                  <a:pt x="7708516" y="1637949"/>
                  <a:pt x="7708516" y="1637949"/>
                  <a:pt x="7839858" y="1585484"/>
                </a:cubicBezTo>
                <a:cubicBezTo>
                  <a:pt x="7884890" y="1570494"/>
                  <a:pt x="7926169" y="1551757"/>
                  <a:pt x="7971201" y="1536767"/>
                </a:cubicBezTo>
                <a:cubicBezTo>
                  <a:pt x="8004975" y="1529272"/>
                  <a:pt x="8016233" y="1510535"/>
                  <a:pt x="8016233" y="1476808"/>
                </a:cubicBezTo>
                <a:cubicBezTo>
                  <a:pt x="8012480" y="1326909"/>
                  <a:pt x="8016233" y="1177010"/>
                  <a:pt x="8016233" y="1023363"/>
                </a:cubicBezTo>
                <a:close/>
                <a:moveTo>
                  <a:pt x="7266321" y="288350"/>
                </a:moveTo>
                <a:lnTo>
                  <a:pt x="7637624" y="288350"/>
                </a:lnTo>
                <a:lnTo>
                  <a:pt x="7637624" y="457126"/>
                </a:lnTo>
                <a:lnTo>
                  <a:pt x="8458991" y="457126"/>
                </a:lnTo>
                <a:lnTo>
                  <a:pt x="8458991" y="288350"/>
                </a:lnTo>
                <a:lnTo>
                  <a:pt x="8830294" y="288350"/>
                </a:lnTo>
                <a:lnTo>
                  <a:pt x="8830294" y="460877"/>
                </a:lnTo>
                <a:lnTo>
                  <a:pt x="9130337" y="460877"/>
                </a:lnTo>
                <a:lnTo>
                  <a:pt x="9130337" y="757173"/>
                </a:lnTo>
                <a:lnTo>
                  <a:pt x="8834045" y="757173"/>
                </a:lnTo>
                <a:lnTo>
                  <a:pt x="8834045" y="929700"/>
                </a:lnTo>
                <a:lnTo>
                  <a:pt x="8466492" y="929700"/>
                </a:lnTo>
                <a:cubicBezTo>
                  <a:pt x="8425236" y="794679"/>
                  <a:pt x="8383980" y="764674"/>
                  <a:pt x="8233959" y="760924"/>
                </a:cubicBezTo>
                <a:cubicBezTo>
                  <a:pt x="8050183" y="757173"/>
                  <a:pt x="7866406" y="760924"/>
                  <a:pt x="7686381" y="760924"/>
                </a:cubicBezTo>
                <a:cubicBezTo>
                  <a:pt x="7648875" y="760924"/>
                  <a:pt x="7633873" y="772175"/>
                  <a:pt x="7637624" y="805931"/>
                </a:cubicBezTo>
                <a:cubicBezTo>
                  <a:pt x="7641374" y="847187"/>
                  <a:pt x="7637624" y="884693"/>
                  <a:pt x="7637624" y="929700"/>
                </a:cubicBezTo>
                <a:lnTo>
                  <a:pt x="7273822" y="929700"/>
                </a:lnTo>
                <a:cubicBezTo>
                  <a:pt x="7247568" y="802180"/>
                  <a:pt x="7202561" y="764674"/>
                  <a:pt x="7075043" y="760924"/>
                </a:cubicBezTo>
                <a:lnTo>
                  <a:pt x="6947525" y="760924"/>
                </a:lnTo>
                <a:lnTo>
                  <a:pt x="6947525" y="460877"/>
                </a:lnTo>
                <a:lnTo>
                  <a:pt x="7266321" y="460877"/>
                </a:lnTo>
                <a:lnTo>
                  <a:pt x="7266321" y="288350"/>
                </a:lnTo>
                <a:close/>
                <a:moveTo>
                  <a:pt x="1053525" y="0"/>
                </a:moveTo>
                <a:lnTo>
                  <a:pt x="1447384" y="1"/>
                </a:lnTo>
                <a:lnTo>
                  <a:pt x="1447384" y="311276"/>
                </a:lnTo>
                <a:lnTo>
                  <a:pt x="1518654" y="311276"/>
                </a:lnTo>
                <a:lnTo>
                  <a:pt x="2223850" y="307526"/>
                </a:lnTo>
                <a:cubicBezTo>
                  <a:pt x="2268862" y="307526"/>
                  <a:pt x="2283866" y="318776"/>
                  <a:pt x="2283867" y="363780"/>
                </a:cubicBezTo>
                <a:cubicBezTo>
                  <a:pt x="2280116" y="442537"/>
                  <a:pt x="2280116" y="521293"/>
                  <a:pt x="2280116" y="607549"/>
                </a:cubicBezTo>
                <a:lnTo>
                  <a:pt x="1454887" y="607550"/>
                </a:lnTo>
                <a:cubicBezTo>
                  <a:pt x="1454887" y="761312"/>
                  <a:pt x="1454886" y="915075"/>
                  <a:pt x="1454886" y="1068837"/>
                </a:cubicBezTo>
                <a:lnTo>
                  <a:pt x="2235103" y="1068837"/>
                </a:lnTo>
                <a:lnTo>
                  <a:pt x="2235103" y="1368860"/>
                </a:lnTo>
                <a:lnTo>
                  <a:pt x="1454886" y="1368861"/>
                </a:lnTo>
                <a:lnTo>
                  <a:pt x="1454886" y="1893903"/>
                </a:lnTo>
                <a:lnTo>
                  <a:pt x="2173220" y="1893903"/>
                </a:lnTo>
                <a:cubicBezTo>
                  <a:pt x="2380959" y="1893903"/>
                  <a:pt x="2466634" y="2209237"/>
                  <a:pt x="2706211" y="2216885"/>
                </a:cubicBezTo>
                <a:cubicBezTo>
                  <a:pt x="2706211" y="2137074"/>
                  <a:pt x="2706212" y="2057262"/>
                  <a:pt x="2706212" y="1977451"/>
                </a:cubicBezTo>
                <a:lnTo>
                  <a:pt x="3081109" y="1977451"/>
                </a:lnTo>
                <a:cubicBezTo>
                  <a:pt x="3081109" y="2058679"/>
                  <a:pt x="3081110" y="2139906"/>
                  <a:pt x="3081110" y="2221134"/>
                </a:cubicBezTo>
                <a:lnTo>
                  <a:pt x="3257313" y="2221134"/>
                </a:lnTo>
                <a:lnTo>
                  <a:pt x="3257313" y="1977451"/>
                </a:lnTo>
                <a:lnTo>
                  <a:pt x="3632211" y="1977451"/>
                </a:lnTo>
                <a:lnTo>
                  <a:pt x="3632211" y="2221134"/>
                </a:lnTo>
                <a:cubicBezTo>
                  <a:pt x="3658453" y="2221134"/>
                  <a:pt x="3684696" y="2224883"/>
                  <a:pt x="3710939" y="2228632"/>
                </a:cubicBezTo>
                <a:lnTo>
                  <a:pt x="3710939" y="2517302"/>
                </a:lnTo>
                <a:cubicBezTo>
                  <a:pt x="3688445" y="2517302"/>
                  <a:pt x="3665950" y="2521051"/>
                  <a:pt x="3632211" y="2524799"/>
                </a:cubicBezTo>
                <a:lnTo>
                  <a:pt x="3632211" y="2588533"/>
                </a:lnTo>
                <a:cubicBezTo>
                  <a:pt x="3632211" y="2794726"/>
                  <a:pt x="3635960" y="3000919"/>
                  <a:pt x="3632211" y="3207112"/>
                </a:cubicBezTo>
                <a:cubicBezTo>
                  <a:pt x="3632211" y="3240853"/>
                  <a:pt x="3620964" y="3278341"/>
                  <a:pt x="3602218" y="3308334"/>
                </a:cubicBezTo>
                <a:cubicBezTo>
                  <a:pt x="3553482" y="3387062"/>
                  <a:pt x="3504745" y="3465790"/>
                  <a:pt x="3452259" y="3544519"/>
                </a:cubicBezTo>
                <a:cubicBezTo>
                  <a:pt x="3433515" y="3570762"/>
                  <a:pt x="3433515" y="3589507"/>
                  <a:pt x="3452259" y="3619498"/>
                </a:cubicBezTo>
                <a:lnTo>
                  <a:pt x="3566459" y="3786406"/>
                </a:lnTo>
                <a:lnTo>
                  <a:pt x="3853034" y="3786406"/>
                </a:lnTo>
                <a:lnTo>
                  <a:pt x="3853034" y="2209669"/>
                </a:lnTo>
                <a:cubicBezTo>
                  <a:pt x="3853035" y="2179664"/>
                  <a:pt x="3853034" y="2145909"/>
                  <a:pt x="3856786" y="2115904"/>
                </a:cubicBezTo>
                <a:cubicBezTo>
                  <a:pt x="3875544" y="1992137"/>
                  <a:pt x="3954330" y="1924627"/>
                  <a:pt x="4078137" y="1920877"/>
                </a:cubicBezTo>
                <a:cubicBezTo>
                  <a:pt x="4246963" y="1917126"/>
                  <a:pt x="4415790" y="1917126"/>
                  <a:pt x="4584617" y="1920877"/>
                </a:cubicBezTo>
                <a:cubicBezTo>
                  <a:pt x="4719680" y="1924627"/>
                  <a:pt x="4805969" y="2014640"/>
                  <a:pt x="4813471" y="2145909"/>
                </a:cubicBezTo>
                <a:lnTo>
                  <a:pt x="4813471" y="2213419"/>
                </a:lnTo>
                <a:lnTo>
                  <a:pt x="4813471" y="3681631"/>
                </a:lnTo>
                <a:lnTo>
                  <a:pt x="4435059" y="3681631"/>
                </a:lnTo>
                <a:cubicBezTo>
                  <a:pt x="4435059" y="3242424"/>
                  <a:pt x="4435060" y="2803218"/>
                  <a:pt x="4435060" y="2364011"/>
                </a:cubicBezTo>
                <a:cubicBezTo>
                  <a:pt x="4435060" y="2337757"/>
                  <a:pt x="4438822" y="2307752"/>
                  <a:pt x="4427533" y="2288999"/>
                </a:cubicBezTo>
                <a:cubicBezTo>
                  <a:pt x="4412481" y="2262745"/>
                  <a:pt x="4389904" y="2232741"/>
                  <a:pt x="4363563" y="2225240"/>
                </a:cubicBezTo>
                <a:cubicBezTo>
                  <a:pt x="4344748" y="2219614"/>
                  <a:pt x="4324052" y="2218676"/>
                  <a:pt x="4302415" y="2219144"/>
                </a:cubicBezTo>
                <a:cubicBezTo>
                  <a:pt x="4280778" y="2219614"/>
                  <a:pt x="4258200" y="2221489"/>
                  <a:pt x="4235622" y="2221489"/>
                </a:cubicBezTo>
                <a:lnTo>
                  <a:pt x="4235622" y="3786406"/>
                </a:lnTo>
                <a:lnTo>
                  <a:pt x="5037220" y="3788788"/>
                </a:lnTo>
                <a:cubicBezTo>
                  <a:pt x="5129865" y="3783952"/>
                  <a:pt x="5192211" y="3686787"/>
                  <a:pt x="5269706" y="3635787"/>
                </a:cubicBezTo>
                <a:lnTo>
                  <a:pt x="5104716" y="3635787"/>
                </a:lnTo>
                <a:cubicBezTo>
                  <a:pt x="5100966" y="3617032"/>
                  <a:pt x="5097216" y="3605779"/>
                  <a:pt x="5097216" y="3594525"/>
                </a:cubicBezTo>
                <a:cubicBezTo>
                  <a:pt x="5097216" y="3350707"/>
                  <a:pt x="5093466" y="3106889"/>
                  <a:pt x="5100966" y="2866822"/>
                </a:cubicBezTo>
                <a:cubicBezTo>
                  <a:pt x="5100966" y="2806806"/>
                  <a:pt x="5119715" y="2743038"/>
                  <a:pt x="5145963" y="2690523"/>
                </a:cubicBezTo>
                <a:cubicBezTo>
                  <a:pt x="5198460" y="2592996"/>
                  <a:pt x="5295955" y="2570490"/>
                  <a:pt x="5400949" y="2570490"/>
                </a:cubicBezTo>
                <a:cubicBezTo>
                  <a:pt x="5528441" y="2566739"/>
                  <a:pt x="5659684" y="2570490"/>
                  <a:pt x="5787176" y="2570490"/>
                </a:cubicBezTo>
                <a:cubicBezTo>
                  <a:pt x="5869672" y="2566739"/>
                  <a:pt x="5869672" y="2566739"/>
                  <a:pt x="5899670" y="2480465"/>
                </a:cubicBezTo>
                <a:lnTo>
                  <a:pt x="5025970" y="2480465"/>
                </a:lnTo>
                <a:lnTo>
                  <a:pt x="5025970" y="2259153"/>
                </a:lnTo>
                <a:lnTo>
                  <a:pt x="7173598" y="2259153"/>
                </a:lnTo>
                <a:lnTo>
                  <a:pt x="7173598" y="1731113"/>
                </a:lnTo>
                <a:cubicBezTo>
                  <a:pt x="7106134" y="1764863"/>
                  <a:pt x="7053662" y="1794864"/>
                  <a:pt x="6986198" y="1828614"/>
                </a:cubicBezTo>
                <a:cubicBezTo>
                  <a:pt x="6986198" y="1708612"/>
                  <a:pt x="6989946" y="1596110"/>
                  <a:pt x="6986198" y="1483608"/>
                </a:cubicBezTo>
                <a:cubicBezTo>
                  <a:pt x="6982450" y="1423607"/>
                  <a:pt x="7001190" y="1382356"/>
                  <a:pt x="7042418" y="1333606"/>
                </a:cubicBezTo>
                <a:cubicBezTo>
                  <a:pt x="7113630" y="1251104"/>
                  <a:pt x="7169850" y="1153602"/>
                  <a:pt x="7226070" y="1059851"/>
                </a:cubicBezTo>
                <a:cubicBezTo>
                  <a:pt x="7244810" y="1033600"/>
                  <a:pt x="7259802" y="1018600"/>
                  <a:pt x="7293534" y="1022350"/>
                </a:cubicBezTo>
                <a:lnTo>
                  <a:pt x="7615862" y="1022350"/>
                </a:lnTo>
                <a:cubicBezTo>
                  <a:pt x="7548398" y="1228604"/>
                  <a:pt x="7454698" y="1412357"/>
                  <a:pt x="7312274" y="1581110"/>
                </a:cubicBezTo>
                <a:cubicBezTo>
                  <a:pt x="7390982" y="1584860"/>
                  <a:pt x="7462194" y="1584860"/>
                  <a:pt x="7529658" y="1588610"/>
                </a:cubicBezTo>
                <a:cubicBezTo>
                  <a:pt x="7533406" y="1599860"/>
                  <a:pt x="7533406" y="1603610"/>
                  <a:pt x="7537154" y="1607360"/>
                </a:cubicBezTo>
                <a:lnTo>
                  <a:pt x="7537154" y="2331123"/>
                </a:lnTo>
                <a:cubicBezTo>
                  <a:pt x="7533406" y="2417375"/>
                  <a:pt x="7488430" y="2469876"/>
                  <a:pt x="7402226" y="2481126"/>
                </a:cubicBezTo>
                <a:cubicBezTo>
                  <a:pt x="7336175" y="2505391"/>
                  <a:pt x="7305030" y="2477449"/>
                  <a:pt x="7140849" y="2476714"/>
                </a:cubicBezTo>
                <a:lnTo>
                  <a:pt x="6417140" y="2476714"/>
                </a:lnTo>
                <a:cubicBezTo>
                  <a:pt x="6330895" y="2476714"/>
                  <a:pt x="6330895" y="2476714"/>
                  <a:pt x="6297147" y="2566739"/>
                </a:cubicBezTo>
                <a:lnTo>
                  <a:pt x="6353394" y="2566739"/>
                </a:lnTo>
                <a:lnTo>
                  <a:pt x="6833366" y="2574241"/>
                </a:lnTo>
                <a:cubicBezTo>
                  <a:pt x="7009606" y="2585494"/>
                  <a:pt x="7103351" y="2668017"/>
                  <a:pt x="7110850" y="2844316"/>
                </a:cubicBezTo>
                <a:cubicBezTo>
                  <a:pt x="7122100" y="3103138"/>
                  <a:pt x="7110850" y="3365712"/>
                  <a:pt x="7110850" y="3632036"/>
                </a:cubicBezTo>
                <a:lnTo>
                  <a:pt x="7047104" y="3632036"/>
                </a:lnTo>
                <a:lnTo>
                  <a:pt x="5700931" y="3632036"/>
                </a:lnTo>
                <a:cubicBezTo>
                  <a:pt x="5625936" y="3632036"/>
                  <a:pt x="5625936" y="3632036"/>
                  <a:pt x="5603437" y="3722061"/>
                </a:cubicBezTo>
                <a:lnTo>
                  <a:pt x="5667183" y="3722061"/>
                </a:lnTo>
                <a:lnTo>
                  <a:pt x="6897113" y="3722061"/>
                </a:lnTo>
                <a:lnTo>
                  <a:pt x="6949610" y="3722061"/>
                </a:lnTo>
                <a:cubicBezTo>
                  <a:pt x="7114600" y="3722061"/>
                  <a:pt x="7122100" y="3838343"/>
                  <a:pt x="7092101" y="3943373"/>
                </a:cubicBezTo>
                <a:cubicBezTo>
                  <a:pt x="7088352" y="3958377"/>
                  <a:pt x="7065853" y="3969630"/>
                  <a:pt x="7047104" y="3977132"/>
                </a:cubicBezTo>
                <a:lnTo>
                  <a:pt x="6593380" y="4172186"/>
                </a:lnTo>
                <a:cubicBezTo>
                  <a:pt x="6578381" y="4179689"/>
                  <a:pt x="6563382" y="4187191"/>
                  <a:pt x="6537133" y="4198444"/>
                </a:cubicBezTo>
                <a:lnTo>
                  <a:pt x="7182096" y="4446013"/>
                </a:lnTo>
                <a:lnTo>
                  <a:pt x="7182096" y="4453515"/>
                </a:lnTo>
                <a:lnTo>
                  <a:pt x="6930861" y="4453515"/>
                </a:lnTo>
                <a:cubicBezTo>
                  <a:pt x="6825867" y="4453515"/>
                  <a:pt x="6720873" y="4449764"/>
                  <a:pt x="6612129" y="4453515"/>
                </a:cubicBezTo>
                <a:cubicBezTo>
                  <a:pt x="6473387" y="4461017"/>
                  <a:pt x="6342145" y="4442262"/>
                  <a:pt x="6214652" y="4389747"/>
                </a:cubicBezTo>
                <a:cubicBezTo>
                  <a:pt x="6184654" y="4378494"/>
                  <a:pt x="6147156" y="4382245"/>
                  <a:pt x="6113408" y="4389747"/>
                </a:cubicBezTo>
                <a:cubicBezTo>
                  <a:pt x="5907170" y="4438511"/>
                  <a:pt x="5693432" y="4449764"/>
                  <a:pt x="5483444" y="4453515"/>
                </a:cubicBezTo>
                <a:lnTo>
                  <a:pt x="5100966" y="4453515"/>
                </a:lnTo>
                <a:lnTo>
                  <a:pt x="5100966" y="4453099"/>
                </a:lnTo>
                <a:cubicBezTo>
                  <a:pt x="4721020" y="4453695"/>
                  <a:pt x="4369851" y="4656181"/>
                  <a:pt x="4178646" y="4984981"/>
                </a:cubicBezTo>
                <a:cubicBezTo>
                  <a:pt x="3986071" y="5316138"/>
                  <a:pt x="4021889" y="5780338"/>
                  <a:pt x="4176135" y="6057010"/>
                </a:cubicBezTo>
                <a:cubicBezTo>
                  <a:pt x="4330381" y="6333682"/>
                  <a:pt x="4688634" y="6640930"/>
                  <a:pt x="5104123" y="6645014"/>
                </a:cubicBezTo>
                <a:cubicBezTo>
                  <a:pt x="5390620" y="6647830"/>
                  <a:pt x="5606902" y="6507037"/>
                  <a:pt x="5738969" y="6281470"/>
                </a:cubicBezTo>
                <a:cubicBezTo>
                  <a:pt x="5872167" y="6053971"/>
                  <a:pt x="5848141" y="5732139"/>
                  <a:pt x="5742333" y="5543886"/>
                </a:cubicBezTo>
                <a:cubicBezTo>
                  <a:pt x="5636525" y="5355633"/>
                  <a:pt x="5389889" y="5155973"/>
                  <a:pt x="5104121" y="5151949"/>
                </a:cubicBezTo>
                <a:cubicBezTo>
                  <a:pt x="4935729" y="5149578"/>
                  <a:pt x="4779744" y="5240900"/>
                  <a:pt x="4694472" y="5386392"/>
                </a:cubicBezTo>
                <a:cubicBezTo>
                  <a:pt x="4608415" y="5533224"/>
                  <a:pt x="4623864" y="5735621"/>
                  <a:pt x="4692139" y="5862552"/>
                </a:cubicBezTo>
                <a:cubicBezTo>
                  <a:pt x="4760414" y="5989483"/>
                  <a:pt x="4875551" y="6142303"/>
                  <a:pt x="5104122" y="6147978"/>
                </a:cubicBezTo>
                <a:cubicBezTo>
                  <a:pt x="5245454" y="6151487"/>
                  <a:pt x="5376951" y="6075514"/>
                  <a:pt x="5449204" y="5953757"/>
                </a:cubicBezTo>
                <a:cubicBezTo>
                  <a:pt x="5522156" y="5830824"/>
                  <a:pt x="5509802" y="5659658"/>
                  <a:pt x="5452795" y="5553975"/>
                </a:cubicBezTo>
                <a:cubicBezTo>
                  <a:pt x="5395788" y="5448292"/>
                  <a:pt x="5283727" y="5328680"/>
                  <a:pt x="5107160" y="5319659"/>
                </a:cubicBezTo>
                <a:cubicBezTo>
                  <a:pt x="5007970" y="5314591"/>
                  <a:pt x="4915691" y="5371360"/>
                  <a:pt x="4864879" y="5456984"/>
                </a:cubicBezTo>
                <a:cubicBezTo>
                  <a:pt x="4813205" y="5544061"/>
                  <a:pt x="4821956" y="5665130"/>
                  <a:pt x="4862336" y="5740162"/>
                </a:cubicBezTo>
                <a:cubicBezTo>
                  <a:pt x="4902716" y="5815194"/>
                  <a:pt x="4988251" y="5900028"/>
                  <a:pt x="5107160" y="5907175"/>
                </a:cubicBezTo>
                <a:cubicBezTo>
                  <a:pt x="5176147" y="5911321"/>
                  <a:pt x="5240395" y="5871198"/>
                  <a:pt x="5275752" y="5811616"/>
                </a:cubicBezTo>
                <a:cubicBezTo>
                  <a:pt x="5311710" y="5751023"/>
                  <a:pt x="5312385" y="5675794"/>
                  <a:pt x="5277522" y="5614564"/>
                </a:cubicBezTo>
                <a:cubicBezTo>
                  <a:pt x="5268748" y="5599154"/>
                  <a:pt x="5258062" y="5585228"/>
                  <a:pt x="5245827" y="5573045"/>
                </a:cubicBezTo>
                <a:cubicBezTo>
                  <a:pt x="5251067" y="5583081"/>
                  <a:pt x="5252416" y="5594224"/>
                  <a:pt x="5252416" y="5605682"/>
                </a:cubicBezTo>
                <a:cubicBezTo>
                  <a:pt x="5252416" y="5684590"/>
                  <a:pt x="5188449" y="5748557"/>
                  <a:pt x="5109541" y="5748557"/>
                </a:cubicBezTo>
                <a:cubicBezTo>
                  <a:pt x="5030633" y="5748557"/>
                  <a:pt x="4966666" y="5684590"/>
                  <a:pt x="4966666" y="5605682"/>
                </a:cubicBezTo>
                <a:cubicBezTo>
                  <a:pt x="4966666" y="5527572"/>
                  <a:pt x="5015063" y="5462003"/>
                  <a:pt x="5107159" y="5463288"/>
                </a:cubicBezTo>
                <a:cubicBezTo>
                  <a:pt x="5224574" y="5464926"/>
                  <a:pt x="5285179" y="5513453"/>
                  <a:pt x="5327471" y="5586123"/>
                </a:cubicBezTo>
                <a:cubicBezTo>
                  <a:pt x="5374938" y="5667686"/>
                  <a:pt x="5371683" y="5762590"/>
                  <a:pt x="5325182" y="5840949"/>
                </a:cubicBezTo>
                <a:cubicBezTo>
                  <a:pt x="5279458" y="5918001"/>
                  <a:pt x="5196533" y="5965097"/>
                  <a:pt x="5107160" y="5964526"/>
                </a:cubicBezTo>
                <a:lnTo>
                  <a:pt x="5107160" y="5965091"/>
                </a:lnTo>
                <a:lnTo>
                  <a:pt x="5104885" y="5964788"/>
                </a:lnTo>
                <a:cubicBezTo>
                  <a:pt x="5104124" y="5965074"/>
                  <a:pt x="5103365" y="5965064"/>
                  <a:pt x="5102605" y="5965050"/>
                </a:cubicBezTo>
                <a:cubicBezTo>
                  <a:pt x="5102608" y="5964862"/>
                  <a:pt x="5102612" y="5964673"/>
                  <a:pt x="5102615" y="5964485"/>
                </a:cubicBezTo>
                <a:cubicBezTo>
                  <a:pt x="4973421" y="5963455"/>
                  <a:pt x="4854595" y="5893503"/>
                  <a:pt x="4790555" y="5781033"/>
                </a:cubicBezTo>
                <a:cubicBezTo>
                  <a:pt x="4725764" y="5667243"/>
                  <a:pt x="4727020" y="5527437"/>
                  <a:pt x="4793844" y="5414829"/>
                </a:cubicBezTo>
                <a:cubicBezTo>
                  <a:pt x="4859555" y="5304101"/>
                  <a:pt x="4978724" y="5236420"/>
                  <a:pt x="5107160" y="5237241"/>
                </a:cubicBezTo>
                <a:lnTo>
                  <a:pt x="5107160" y="5236429"/>
                </a:lnTo>
                <a:lnTo>
                  <a:pt x="5111622" y="5236727"/>
                </a:lnTo>
                <a:cubicBezTo>
                  <a:pt x="5112318" y="5236464"/>
                  <a:pt x="5113011" y="5236475"/>
                  <a:pt x="5113704" y="5236487"/>
                </a:cubicBezTo>
                <a:cubicBezTo>
                  <a:pt x="5113702" y="5236613"/>
                  <a:pt x="5113699" y="5236740"/>
                  <a:pt x="5113697" y="5236866"/>
                </a:cubicBezTo>
                <a:cubicBezTo>
                  <a:pt x="5296039" y="5238780"/>
                  <a:pt x="5463742" y="5337528"/>
                  <a:pt x="5554132" y="5496276"/>
                </a:cubicBezTo>
                <a:cubicBezTo>
                  <a:pt x="5645602" y="5656920"/>
                  <a:pt x="5643829" y="5854295"/>
                  <a:pt x="5549489" y="6013270"/>
                </a:cubicBezTo>
                <a:cubicBezTo>
                  <a:pt x="5456204" y="6170467"/>
                  <a:pt x="5286599" y="6266209"/>
                  <a:pt x="5104122" y="6264744"/>
                </a:cubicBezTo>
                <a:lnTo>
                  <a:pt x="5104122" y="6266875"/>
                </a:lnTo>
                <a:cubicBezTo>
                  <a:pt x="4874585" y="6266875"/>
                  <a:pt x="4662604" y="6144025"/>
                  <a:pt x="4548485" y="5944867"/>
                </a:cubicBezTo>
                <a:cubicBezTo>
                  <a:pt x="4434367" y="5745708"/>
                  <a:pt x="4435567" y="5500705"/>
                  <a:pt x="4551631" y="5302674"/>
                </a:cubicBezTo>
                <a:cubicBezTo>
                  <a:pt x="4666638" y="5106449"/>
                  <a:pt x="4876991" y="4986086"/>
                  <a:pt x="5104122" y="4986482"/>
                </a:cubicBezTo>
                <a:lnTo>
                  <a:pt x="5104122" y="4986096"/>
                </a:lnTo>
                <a:lnTo>
                  <a:pt x="5107253" y="4986305"/>
                </a:lnTo>
                <a:cubicBezTo>
                  <a:pt x="5108301" y="4986108"/>
                  <a:pt x="5109349" y="4986116"/>
                  <a:pt x="5110397" y="4986126"/>
                </a:cubicBezTo>
                <a:cubicBezTo>
                  <a:pt x="5110396" y="4986255"/>
                  <a:pt x="5110394" y="4986385"/>
                  <a:pt x="5110393" y="4986514"/>
                </a:cubicBezTo>
                <a:cubicBezTo>
                  <a:pt x="5438983" y="4988340"/>
                  <a:pt x="5741864" y="5165027"/>
                  <a:pt x="5905452" y="5450370"/>
                </a:cubicBezTo>
                <a:cubicBezTo>
                  <a:pt x="6070081" y="5737528"/>
                  <a:pt x="6068469" y="6090826"/>
                  <a:pt x="5901228" y="6376471"/>
                </a:cubicBezTo>
                <a:cubicBezTo>
                  <a:pt x="5735407" y="6659691"/>
                  <a:pt x="5431893" y="6833467"/>
                  <a:pt x="5104122" y="6832932"/>
                </a:cubicBezTo>
                <a:lnTo>
                  <a:pt x="5104122" y="6833454"/>
                </a:lnTo>
                <a:lnTo>
                  <a:pt x="5099910" y="6833174"/>
                </a:lnTo>
                <a:cubicBezTo>
                  <a:pt x="5098505" y="6833439"/>
                  <a:pt x="5097101" y="6833429"/>
                  <a:pt x="5095696" y="6833416"/>
                </a:cubicBezTo>
                <a:cubicBezTo>
                  <a:pt x="5095698" y="6833242"/>
                  <a:pt x="5095699" y="6833068"/>
                  <a:pt x="5095701" y="6832894"/>
                </a:cubicBezTo>
                <a:cubicBezTo>
                  <a:pt x="4630087" y="6830446"/>
                  <a:pt x="4200748" y="6580505"/>
                  <a:pt x="3968358" y="6176537"/>
                </a:cubicBezTo>
                <a:cubicBezTo>
                  <a:pt x="3734566" y="5770134"/>
                  <a:pt x="3735739" y="5269784"/>
                  <a:pt x="3971432" y="4864481"/>
                </a:cubicBezTo>
                <a:cubicBezTo>
                  <a:pt x="4205566" y="4461858"/>
                  <a:pt x="4635680" y="4213990"/>
                  <a:pt x="5100966" y="4213468"/>
                </a:cubicBezTo>
                <a:lnTo>
                  <a:pt x="5100966" y="4213448"/>
                </a:lnTo>
                <a:lnTo>
                  <a:pt x="5101581" y="4213430"/>
                </a:lnTo>
                <a:cubicBezTo>
                  <a:pt x="5104473" y="4212876"/>
                  <a:pt x="5107367" y="4212880"/>
                  <a:pt x="5110262" y="4212893"/>
                </a:cubicBezTo>
                <a:cubicBezTo>
                  <a:pt x="5110262" y="4212985"/>
                  <a:pt x="5110261" y="4213076"/>
                  <a:pt x="5110261" y="4213168"/>
                </a:cubicBezTo>
                <a:lnTo>
                  <a:pt x="5723430" y="4194693"/>
                </a:lnTo>
                <a:lnTo>
                  <a:pt x="5723430" y="4172186"/>
                </a:lnTo>
                <a:cubicBezTo>
                  <a:pt x="5700931" y="4160933"/>
                  <a:pt x="5674683" y="4149680"/>
                  <a:pt x="5648434" y="4138427"/>
                </a:cubicBezTo>
                <a:cubicBezTo>
                  <a:pt x="5618436" y="4123423"/>
                  <a:pt x="5584688" y="4112170"/>
                  <a:pt x="5550940" y="4097166"/>
                </a:cubicBezTo>
                <a:cubicBezTo>
                  <a:pt x="5445946" y="4037149"/>
                  <a:pt x="5344346" y="4005770"/>
                  <a:pt x="5217209" y="4055904"/>
                </a:cubicBezTo>
                <a:cubicBezTo>
                  <a:pt x="5145133" y="4084326"/>
                  <a:pt x="5122905" y="4102272"/>
                  <a:pt x="5040882" y="4101255"/>
                </a:cubicBezTo>
                <a:cubicBezTo>
                  <a:pt x="4848701" y="4098873"/>
                  <a:pt x="4680331" y="4101255"/>
                  <a:pt x="4500056" y="4101255"/>
                </a:cubicBezTo>
                <a:lnTo>
                  <a:pt x="4073470" y="4101255"/>
                </a:lnTo>
                <a:lnTo>
                  <a:pt x="3382456" y="4101255"/>
                </a:lnTo>
                <a:lnTo>
                  <a:pt x="3382456" y="4099403"/>
                </a:lnTo>
                <a:cubicBezTo>
                  <a:pt x="3380729" y="4099464"/>
                  <a:pt x="3379005" y="4099416"/>
                  <a:pt x="3377280" y="4099366"/>
                </a:cubicBezTo>
                <a:cubicBezTo>
                  <a:pt x="3358535" y="4099367"/>
                  <a:pt x="3339790" y="4084370"/>
                  <a:pt x="3324794" y="4069375"/>
                </a:cubicBezTo>
                <a:cubicBezTo>
                  <a:pt x="3272308" y="4001893"/>
                  <a:pt x="3223572" y="3930663"/>
                  <a:pt x="3171086" y="3859432"/>
                </a:cubicBezTo>
                <a:cubicBezTo>
                  <a:pt x="3009880" y="3975650"/>
                  <a:pt x="2837427" y="4054380"/>
                  <a:pt x="2642480" y="4095617"/>
                </a:cubicBezTo>
                <a:cubicBezTo>
                  <a:pt x="2642480" y="3986897"/>
                  <a:pt x="2638731" y="3878177"/>
                  <a:pt x="2642480" y="3773206"/>
                </a:cubicBezTo>
                <a:cubicBezTo>
                  <a:pt x="2642480" y="3761959"/>
                  <a:pt x="2668723" y="3743214"/>
                  <a:pt x="2683719" y="3735715"/>
                </a:cubicBezTo>
                <a:cubicBezTo>
                  <a:pt x="2777443" y="3690729"/>
                  <a:pt x="2871168" y="3645741"/>
                  <a:pt x="2968641" y="3593256"/>
                </a:cubicBezTo>
                <a:lnTo>
                  <a:pt x="2747451" y="3312082"/>
                </a:lnTo>
                <a:cubicBezTo>
                  <a:pt x="2717459" y="3278342"/>
                  <a:pt x="2706212" y="3244602"/>
                  <a:pt x="2706212" y="3199614"/>
                </a:cubicBezTo>
                <a:cubicBezTo>
                  <a:pt x="2709960" y="2997170"/>
                  <a:pt x="2706212" y="2794726"/>
                  <a:pt x="2706212" y="2592282"/>
                </a:cubicBezTo>
                <a:lnTo>
                  <a:pt x="2706212" y="2524800"/>
                </a:lnTo>
                <a:cubicBezTo>
                  <a:pt x="2400135" y="2511180"/>
                  <a:pt x="2351288" y="2194332"/>
                  <a:pt x="2069899" y="2196232"/>
                </a:cubicBezTo>
                <a:lnTo>
                  <a:pt x="153274" y="2193927"/>
                </a:lnTo>
                <a:cubicBezTo>
                  <a:pt x="-173666" y="2192917"/>
                  <a:pt x="127017" y="2190177"/>
                  <a:pt x="108261" y="2190177"/>
                </a:cubicBezTo>
                <a:cubicBezTo>
                  <a:pt x="108261" y="2092669"/>
                  <a:pt x="108262" y="1995161"/>
                  <a:pt x="108262" y="1897653"/>
                </a:cubicBezTo>
                <a:lnTo>
                  <a:pt x="1057276" y="1897653"/>
                </a:lnTo>
                <a:cubicBezTo>
                  <a:pt x="1049773" y="1762642"/>
                  <a:pt x="1072280" y="1635132"/>
                  <a:pt x="1034769" y="1507622"/>
                </a:cubicBezTo>
                <a:cubicBezTo>
                  <a:pt x="1008512" y="1413864"/>
                  <a:pt x="929740" y="1376362"/>
                  <a:pt x="835964" y="1372611"/>
                </a:cubicBezTo>
                <a:cubicBezTo>
                  <a:pt x="644661" y="1368861"/>
                  <a:pt x="453357" y="1372611"/>
                  <a:pt x="262055" y="1368861"/>
                </a:cubicBezTo>
                <a:lnTo>
                  <a:pt x="194536" y="1368861"/>
                </a:lnTo>
                <a:lnTo>
                  <a:pt x="194536" y="1072586"/>
                </a:lnTo>
                <a:lnTo>
                  <a:pt x="258303" y="1072587"/>
                </a:lnTo>
                <a:lnTo>
                  <a:pt x="997258" y="1072587"/>
                </a:lnTo>
                <a:cubicBezTo>
                  <a:pt x="1046023" y="1072587"/>
                  <a:pt x="1057276" y="1061336"/>
                  <a:pt x="1057275" y="1016332"/>
                </a:cubicBezTo>
                <a:cubicBezTo>
                  <a:pt x="1053524" y="948827"/>
                  <a:pt x="1057276" y="881322"/>
                  <a:pt x="1053525" y="817567"/>
                </a:cubicBezTo>
                <a:cubicBezTo>
                  <a:pt x="1053524" y="705057"/>
                  <a:pt x="993508" y="630051"/>
                  <a:pt x="884727" y="618800"/>
                </a:cubicBezTo>
                <a:cubicBezTo>
                  <a:pt x="764694" y="607549"/>
                  <a:pt x="644661" y="607550"/>
                  <a:pt x="524628" y="607549"/>
                </a:cubicBezTo>
                <a:cubicBezTo>
                  <a:pt x="509623" y="607550"/>
                  <a:pt x="490868" y="630051"/>
                  <a:pt x="479616" y="645052"/>
                </a:cubicBezTo>
                <a:cubicBezTo>
                  <a:pt x="382088" y="783814"/>
                  <a:pt x="258303" y="888822"/>
                  <a:pt x="104511" y="982579"/>
                </a:cubicBezTo>
                <a:cubicBezTo>
                  <a:pt x="104511" y="888822"/>
                  <a:pt x="108262" y="802565"/>
                  <a:pt x="104511" y="716309"/>
                </a:cubicBezTo>
                <a:cubicBezTo>
                  <a:pt x="97009" y="592548"/>
                  <a:pt x="115764" y="480039"/>
                  <a:pt x="198286" y="375031"/>
                </a:cubicBezTo>
                <a:cubicBezTo>
                  <a:pt x="269557" y="281273"/>
                  <a:pt x="299565" y="157513"/>
                  <a:pt x="355831" y="41254"/>
                </a:cubicBezTo>
                <a:lnTo>
                  <a:pt x="712180" y="41254"/>
                </a:lnTo>
                <a:cubicBezTo>
                  <a:pt x="685922" y="131261"/>
                  <a:pt x="659665" y="213768"/>
                  <a:pt x="629657" y="303776"/>
                </a:cubicBezTo>
                <a:lnTo>
                  <a:pt x="1053524" y="303775"/>
                </a:lnTo>
                <a:cubicBezTo>
                  <a:pt x="1053524" y="202517"/>
                  <a:pt x="1053525" y="101258"/>
                  <a:pt x="1053525" y="0"/>
                </a:cubicBezTo>
                <a:close/>
              </a:path>
            </a:pathLst>
          </a:custGeom>
          <a:gradFill flip="none" rotWithShape="1">
            <a:gsLst>
              <a:gs pos="0">
                <a:srgbClr val="AB007B"/>
              </a:gs>
              <a:gs pos="100000">
                <a:srgbClr val="4597F6"/>
              </a:gs>
              <a:gs pos="65000">
                <a:srgbClr val="F65858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5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ntr" presetSubtype="528" repeatCount="4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repeatCount="4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repeatCount="4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repeatCount="4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repeatCount="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repeatCount="4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repeatCount="4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repeatCount="4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repeatCount="4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repeatCount="4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repeatCount="4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repeatCount="4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repeatCount="4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repeatCount="4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repeatCount="4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528" repeatCount="4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repeatCount="4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528" repeatCount="4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528" repeatCount="400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3" presetClass="entr" presetSubtype="528" repeatCount="4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528" repeatCount="400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7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3" presetClass="entr" presetSubtype="528" repeatCount="4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528" repeatCount="4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7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7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7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3" presetClass="entr" presetSubtype="528" repeatCount="4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3" presetClass="entr" presetSubtype="528" repeatCount="4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7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7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7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7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528" repeatCount="4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7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7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7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3" presetClass="entr" presetSubtype="528" repeatCount="400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3" presetClass="entr" presetSubtype="528" repeatCount="4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7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7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7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7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3" presetClass="entr" presetSubtype="528" repeatCount="400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7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7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7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7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3" presetClass="entr" presetSubtype="528" repeatCount="4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3" presetClass="entr" presetSubtype="528" repeatCount="400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7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7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7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7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3" presetClass="entr" presetSubtype="528" repeatCount="4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7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3" presetClass="entr" presetSubtype="528" repeatCount="400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7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7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7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7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3" presetClass="entr" presetSubtype="528" repeatCount="4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7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7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7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7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3" presetClass="entr" presetSubtype="528" repeatCount="4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7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7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7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7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3" presetClass="entr" presetSubtype="528" repeatCount="4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7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7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7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7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3" presetClass="entr" presetSubtype="528" repeatCount="4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7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7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7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7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3" presetClass="entr" presetSubtype="528" repeatCount="4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3" presetClass="entr" presetSubtype="528" repeatCount="4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7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7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7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7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3" presetClass="entr" presetSubtype="528" repeatCount="4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7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7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7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7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3" presetClass="entr" presetSubtype="528" repeatCount="400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7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7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7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7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3" presetClass="entr" presetSubtype="528" repeatCount="4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7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7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7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7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3" presetClass="entr" presetSubtype="528" repeatCount="4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7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7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7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7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3" presetClass="entr" presetSubtype="528" repeatCount="4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7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7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7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7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3" presetClass="entr" presetSubtype="528" repeatCount="4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7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7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7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7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3" presetClass="entr" presetSubtype="528" repeatCount="4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7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7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7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7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7" grpId="0" animBg="1"/>
      <p:bldP spid="288" grpId="0" animBg="1"/>
      <p:bldP spid="289" grpId="0" animBg="1"/>
      <p:bldP spid="290" grpId="0" animBg="1"/>
      <p:bldP spid="1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生如夏花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565</Words>
  <Application>Microsoft Office PowerPoint</Application>
  <PresentationFormat>宽屏</PresentationFormat>
  <Paragraphs>112</Paragraphs>
  <Slides>10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Broadway BT</vt:lpstr>
      <vt:lpstr>汉仪菱心体简</vt:lpstr>
      <vt:lpstr>黑体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生如夏花</dc:title>
  <dc:creator>Microsoft</dc:creator>
  <cp:lastModifiedBy>Administrator</cp:lastModifiedBy>
  <cp:revision>136</cp:revision>
  <dcterms:created xsi:type="dcterms:W3CDTF">2015-04-21T10:32:16Z</dcterms:created>
  <dcterms:modified xsi:type="dcterms:W3CDTF">2016-05-30T09:54:14Z</dcterms:modified>
</cp:coreProperties>
</file>