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2" r:id="rId1"/>
  </p:sldMasterIdLst>
  <p:notesMasterIdLst>
    <p:notesMasterId r:id="rId15"/>
  </p:notesMasterIdLst>
  <p:sldIdLst>
    <p:sldId id="329" r:id="rId2"/>
    <p:sldId id="307" r:id="rId3"/>
    <p:sldId id="284" r:id="rId4"/>
    <p:sldId id="342" r:id="rId5"/>
    <p:sldId id="344" r:id="rId6"/>
    <p:sldId id="345" r:id="rId7"/>
    <p:sldId id="335" r:id="rId8"/>
    <p:sldId id="348" r:id="rId9"/>
    <p:sldId id="325" r:id="rId10"/>
    <p:sldId id="337" r:id="rId11"/>
    <p:sldId id="334" r:id="rId12"/>
    <p:sldId id="340" r:id="rId13"/>
    <p:sldId id="310" r:id="rId14"/>
  </p:sldIdLst>
  <p:sldSz cx="9144000" cy="5143500" type="screen16x9"/>
  <p:notesSz cx="6646863" cy="9777413"/>
  <p:embeddedFontLst>
    <p:embeddedFont>
      <p:font typeface="Gulim" pitchFamily="34" charset="-127"/>
      <p:regular r:id="rId16"/>
    </p:embeddedFont>
    <p:embeddedFont>
      <p:font typeface="Calibri" pitchFamily="34" charset="0"/>
      <p:regular r:id="rId17"/>
      <p:bold r:id="rId18"/>
      <p:italic r:id="rId19"/>
      <p:boldItalic r:id="rId20"/>
    </p:embeddedFont>
    <p:embeddedFont>
      <p:font typeface="微软雅黑" pitchFamily="34" charset="-122"/>
      <p:regular r:id="rId21"/>
      <p:bold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16" userDrawn="1">
          <p15:clr>
            <a:srgbClr val="A4A3A4"/>
          </p15:clr>
        </p15:guide>
        <p15:guide id="2" pos="1062" userDrawn="1">
          <p15:clr>
            <a:srgbClr val="A4A3A4"/>
          </p15:clr>
        </p15:guide>
        <p15:guide id="3" orient="horz" pos="1484" userDrawn="1">
          <p15:clr>
            <a:srgbClr val="A4A3A4"/>
          </p15:clr>
        </p15:guide>
        <p15:guide id="4" orient="horz" pos="2748" userDrawn="1">
          <p15:clr>
            <a:srgbClr val="A4A3A4"/>
          </p15:clr>
        </p15:guide>
        <p15:guide id="5" orient="horz" pos="851" userDrawn="1">
          <p15:clr>
            <a:srgbClr val="A4A3A4"/>
          </p15:clr>
        </p15:guide>
        <p15:guide id="6" pos="1686" userDrawn="1">
          <p15:clr>
            <a:srgbClr val="A4A3A4"/>
          </p15:clr>
        </p15:guide>
        <p15:guide id="7" pos="2821" userDrawn="1">
          <p15:clr>
            <a:srgbClr val="A4A3A4"/>
          </p15:clr>
        </p15:guide>
        <p15:guide id="8" pos="2906" userDrawn="1">
          <p15:clr>
            <a:srgbClr val="A4A3A4"/>
          </p15:clr>
        </p15:guide>
        <p15:guide id="9" pos="5472" userDrawn="1">
          <p15:clr>
            <a:srgbClr val="A4A3A4"/>
          </p15:clr>
        </p15:guide>
        <p15:guide id="10" pos="4217" userDrawn="1">
          <p15:clr>
            <a:srgbClr val="A4A3A4"/>
          </p15:clr>
        </p15:guide>
        <p15:guide id="11" pos="4848" userDrawn="1">
          <p15:clr>
            <a:srgbClr val="A4A3A4"/>
          </p15:clr>
        </p15:guide>
        <p15:guide id="12" pos="228" userDrawn="1">
          <p15:clr>
            <a:srgbClr val="A4A3A4"/>
          </p15:clr>
        </p15:guide>
        <p15:guide id="13" pos="2308" userDrawn="1">
          <p15:clr>
            <a:srgbClr val="A4A3A4"/>
          </p15:clr>
        </p15:guide>
        <p15:guide id="14" pos="35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366E38"/>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8757" autoAdjust="0"/>
  </p:normalViewPr>
  <p:slideViewPr>
    <p:cSldViewPr>
      <p:cViewPr varScale="1">
        <p:scale>
          <a:sx n="94" d="100"/>
          <a:sy n="94" d="100"/>
        </p:scale>
        <p:origin x="-774" y="-90"/>
      </p:cViewPr>
      <p:guideLst>
        <p:guide orient="horz" pos="2116"/>
        <p:guide orient="horz" pos="1484"/>
        <p:guide orient="horz" pos="2748"/>
        <p:guide orient="horz" pos="851"/>
        <p:guide pos="1062"/>
        <p:guide pos="1686"/>
        <p:guide pos="2821"/>
        <p:guide pos="2906"/>
        <p:guide pos="5472"/>
        <p:guide pos="4217"/>
        <p:guide pos="4848"/>
        <p:guide pos="228"/>
        <p:guide pos="2308"/>
        <p:guide pos="3586"/>
      </p:guideLst>
    </p:cSldViewPr>
  </p:slideViewPr>
  <p:notesTextViewPr>
    <p:cViewPr>
      <p:scale>
        <a:sx n="1" d="1"/>
        <a:sy n="1" d="1"/>
      </p:scale>
      <p:origin x="0" y="0"/>
    </p:cViewPr>
  </p:notesTextViewPr>
  <p:sorterViewPr>
    <p:cViewPr>
      <p:scale>
        <a:sx n="192" d="100"/>
        <a:sy n="192"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0307" cy="48887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65018" y="0"/>
            <a:ext cx="2880307" cy="488871"/>
          </a:xfrm>
          <a:prstGeom prst="rect">
            <a:avLst/>
          </a:prstGeom>
        </p:spPr>
        <p:txBody>
          <a:bodyPr vert="horz" lIns="91440" tIns="45720" rIns="91440" bIns="45720" rtlCol="0"/>
          <a:lstStyle>
            <a:lvl1pPr algn="r">
              <a:defRPr sz="1200"/>
            </a:lvl1pPr>
          </a:lstStyle>
          <a:p>
            <a:fld id="{24244EB1-4167-40EB-A536-EE930D3AF221}" type="datetimeFigureOut">
              <a:rPr lang="en-US" smtClean="0"/>
              <a:t>7/13/2015</a:t>
            </a:fld>
            <a:endParaRPr lang="en-US"/>
          </a:p>
        </p:txBody>
      </p:sp>
      <p:sp>
        <p:nvSpPr>
          <p:cNvPr id="4" name="Slide Image Placeholder 3"/>
          <p:cNvSpPr>
            <a:spLocks noGrp="1" noRot="1" noChangeAspect="1"/>
          </p:cNvSpPr>
          <p:nvPr>
            <p:ph type="sldImg" idx="2"/>
          </p:nvPr>
        </p:nvSpPr>
        <p:spPr>
          <a:xfrm>
            <a:off x="65088" y="733425"/>
            <a:ext cx="6516687" cy="36671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4687" y="4644271"/>
            <a:ext cx="5317490" cy="439983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286845"/>
            <a:ext cx="2880307" cy="48887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65018" y="9286845"/>
            <a:ext cx="2880307" cy="488871"/>
          </a:xfrm>
          <a:prstGeom prst="rect">
            <a:avLst/>
          </a:prstGeom>
        </p:spPr>
        <p:txBody>
          <a:bodyPr vert="horz" lIns="91440" tIns="45720" rIns="91440" bIns="45720" rtlCol="0" anchor="b"/>
          <a:lstStyle>
            <a:lvl1pPr algn="r">
              <a:defRPr sz="1200"/>
            </a:lvl1pPr>
          </a:lstStyle>
          <a:p>
            <a:fld id="{13BEFE9D-5AC9-4891-B69C-DB40606C6C00}" type="slidenum">
              <a:rPr lang="en-US" smtClean="0"/>
              <a:t>‹#›</a:t>
            </a:fld>
            <a:endParaRPr lang="en-US"/>
          </a:p>
        </p:txBody>
      </p:sp>
    </p:spTree>
    <p:extLst>
      <p:ext uri="{BB962C8B-B14F-4D97-AF65-F5344CB8AC3E}">
        <p14:creationId xmlns:p14="http://schemas.microsoft.com/office/powerpoint/2010/main" val="2558933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s 1">
    <p:spTree>
      <p:nvGrpSpPr>
        <p:cNvPr id="1" name=""/>
        <p:cNvGrpSpPr/>
        <p:nvPr/>
      </p:nvGrpSpPr>
      <p:grpSpPr>
        <a:xfrm>
          <a:off x="0" y="0"/>
          <a:ext cx="0" cy="0"/>
          <a:chOff x="0" y="0"/>
          <a:chExt cx="0" cy="0"/>
        </a:xfrm>
      </p:grpSpPr>
      <p:sp>
        <p:nvSpPr>
          <p:cNvPr id="11" name="Isosceles Triangle 10"/>
          <p:cNvSpPr/>
          <p:nvPr userDrawn="1"/>
        </p:nvSpPr>
        <p:spPr>
          <a:xfrm rot="5400000">
            <a:off x="-1142999" y="1809750"/>
            <a:ext cx="3124200" cy="838200"/>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4"/>
          <p:cNvSpPr>
            <a:spLocks noGrp="1"/>
          </p:cNvSpPr>
          <p:nvPr>
            <p:ph type="pic" sz="quarter" idx="10" hasCustomPrompt="1"/>
          </p:nvPr>
        </p:nvSpPr>
        <p:spPr>
          <a:xfrm>
            <a:off x="-762000" y="-37598"/>
            <a:ext cx="8153400" cy="5208608"/>
          </a:xfrm>
          <a:prstGeom prst="parallelogram">
            <a:avLst>
              <a:gd name="adj" fmla="val 54432"/>
            </a:avLst>
          </a:prstGeom>
          <a:solidFill>
            <a:schemeClr val="accent2"/>
          </a:solidFill>
        </p:spPr>
        <p:txBody>
          <a:bodyPr/>
          <a:lstStyle>
            <a:lvl1pPr marL="0" indent="0">
              <a:buNone/>
              <a:defRPr sz="1200" baseline="0"/>
            </a:lvl1pPr>
          </a:lstStyle>
          <a:p>
            <a:r>
              <a:rPr lang="en-US" dirty="0" smtClean="0"/>
              <a:t>Insert Image In Here</a:t>
            </a:r>
            <a:endParaRPr lang="en-US" dirty="0"/>
          </a:p>
        </p:txBody>
      </p:sp>
      <p:sp>
        <p:nvSpPr>
          <p:cNvPr id="24" name="Text Placeholder 6"/>
          <p:cNvSpPr>
            <a:spLocks noGrp="1"/>
          </p:cNvSpPr>
          <p:nvPr>
            <p:ph type="body" sz="quarter" idx="12" hasCustomPrompt="1"/>
          </p:nvPr>
        </p:nvSpPr>
        <p:spPr>
          <a:xfrm flipH="1">
            <a:off x="-457200" y="-19050"/>
            <a:ext cx="4169484" cy="2254535"/>
          </a:xfrm>
          <a:prstGeom prst="parallelogram">
            <a:avLst>
              <a:gd name="adj" fmla="val 56254"/>
            </a:avLst>
          </a:prstGeom>
          <a:gradFill>
            <a:gsLst>
              <a:gs pos="59000">
                <a:schemeClr val="accent2"/>
              </a:gs>
              <a:gs pos="100000">
                <a:schemeClr val="accent2">
                  <a:lumMod val="75000"/>
                </a:schemeClr>
              </a:gs>
            </a:gsLst>
            <a:path path="circle">
              <a:fillToRect l="100000" t="100000"/>
            </a:path>
          </a:gradFill>
        </p:spPr>
        <p:txBody>
          <a:bodyPr/>
          <a:lstStyle>
            <a:lvl1pPr marL="0" indent="0">
              <a:buNone/>
              <a:defRPr sz="100" baseline="0">
                <a:solidFill>
                  <a:schemeClr val="accent2"/>
                </a:solidFill>
              </a:defRPr>
            </a:lvl1pPr>
          </a:lstStyle>
          <a:p>
            <a:pPr lvl="0"/>
            <a:r>
              <a:rPr lang="en-US" dirty="0" smtClean="0"/>
              <a:t>.</a:t>
            </a:r>
            <a:endParaRPr lang="en-US" dirty="0"/>
          </a:p>
        </p:txBody>
      </p:sp>
      <p:sp>
        <p:nvSpPr>
          <p:cNvPr id="25" name="Text Placeholder 6"/>
          <p:cNvSpPr>
            <a:spLocks noGrp="1"/>
          </p:cNvSpPr>
          <p:nvPr>
            <p:ph type="body" sz="quarter" idx="13" hasCustomPrompt="1"/>
          </p:nvPr>
        </p:nvSpPr>
        <p:spPr>
          <a:xfrm flipH="1">
            <a:off x="-164827" y="1353656"/>
            <a:ext cx="992349" cy="881829"/>
          </a:xfrm>
          <a:prstGeom prst="triangle">
            <a:avLst/>
          </a:prstGeom>
          <a:gradFill>
            <a:gsLst>
              <a:gs pos="20000">
                <a:schemeClr val="accent3"/>
              </a:gs>
              <a:gs pos="100000">
                <a:schemeClr val="accent3">
                  <a:lumMod val="75000"/>
                </a:schemeClr>
              </a:gs>
            </a:gsLst>
            <a:path path="circle">
              <a:fillToRect l="100000" t="100000"/>
            </a:path>
          </a:gradFill>
        </p:spPr>
        <p:txBody>
          <a:bodyPr/>
          <a:lstStyle>
            <a:lvl1pPr marL="0" indent="0">
              <a:buNone/>
              <a:defRPr sz="100" baseline="0"/>
            </a:lvl1pPr>
          </a:lstStyle>
          <a:p>
            <a:pPr lvl="0"/>
            <a:r>
              <a:rPr lang="en-US" dirty="0" smtClean="0"/>
              <a:t>.</a:t>
            </a:r>
            <a:endParaRPr lang="en-US" dirty="0"/>
          </a:p>
        </p:txBody>
      </p:sp>
      <p:sp>
        <p:nvSpPr>
          <p:cNvPr id="28" name="Text Placeholder 6"/>
          <p:cNvSpPr>
            <a:spLocks noGrp="1"/>
          </p:cNvSpPr>
          <p:nvPr>
            <p:ph type="body" sz="quarter" idx="15" hasCustomPrompt="1"/>
          </p:nvPr>
        </p:nvSpPr>
        <p:spPr>
          <a:xfrm flipH="1">
            <a:off x="4558090" y="4346776"/>
            <a:ext cx="893539" cy="824234"/>
          </a:xfrm>
          <a:prstGeom prst="triangle">
            <a:avLst/>
          </a:prstGeom>
          <a:gradFill>
            <a:gsLst>
              <a:gs pos="20000">
                <a:schemeClr val="accent3"/>
              </a:gs>
              <a:gs pos="100000">
                <a:schemeClr val="accent3">
                  <a:lumMod val="75000"/>
                </a:schemeClr>
              </a:gs>
            </a:gsLst>
            <a:path path="circle">
              <a:fillToRect l="100000" t="100000"/>
            </a:path>
          </a:gradFill>
        </p:spPr>
        <p:txBody>
          <a:bodyPr/>
          <a:lstStyle>
            <a:lvl1pPr marL="0" indent="0">
              <a:buNone/>
              <a:defRPr sz="100" baseline="0"/>
            </a:lvl1pPr>
          </a:lstStyle>
          <a:p>
            <a:pPr lvl="0"/>
            <a:r>
              <a:rPr lang="en-US" dirty="0" smtClean="0"/>
              <a:t>.</a:t>
            </a:r>
            <a:endParaRPr lang="en-US" dirty="0"/>
          </a:p>
        </p:txBody>
      </p:sp>
      <p:sp>
        <p:nvSpPr>
          <p:cNvPr id="31" name="Text Placeholder 6"/>
          <p:cNvSpPr>
            <a:spLocks noGrp="1"/>
          </p:cNvSpPr>
          <p:nvPr>
            <p:ph type="body" sz="quarter" idx="16" hasCustomPrompt="1"/>
          </p:nvPr>
        </p:nvSpPr>
        <p:spPr>
          <a:xfrm flipH="1" flipV="1">
            <a:off x="2433346" y="-19050"/>
            <a:ext cx="838200" cy="744848"/>
          </a:xfrm>
          <a:prstGeom prst="triangle">
            <a:avLst/>
          </a:prstGeom>
          <a:gradFill>
            <a:gsLst>
              <a:gs pos="20000">
                <a:schemeClr val="accent4"/>
              </a:gs>
              <a:gs pos="100000">
                <a:schemeClr val="accent4">
                  <a:lumMod val="75000"/>
                </a:schemeClr>
              </a:gs>
            </a:gsLst>
            <a:path path="circle">
              <a:fillToRect l="100000" t="100000"/>
            </a:path>
          </a:gradFill>
        </p:spPr>
        <p:txBody>
          <a:bodyPr/>
          <a:lstStyle>
            <a:lvl1pPr marL="0" indent="0">
              <a:buNone/>
              <a:defRPr sz="100" baseline="0"/>
            </a:lvl1pPr>
          </a:lstStyle>
          <a:p>
            <a:pPr lvl="0"/>
            <a:r>
              <a:rPr lang="en-US" dirty="0" smtClean="0"/>
              <a:t>.</a:t>
            </a:r>
            <a:endParaRPr lang="en-US" dirty="0"/>
          </a:p>
        </p:txBody>
      </p:sp>
      <p:sp>
        <p:nvSpPr>
          <p:cNvPr id="14" name="Text Placeholder 13"/>
          <p:cNvSpPr>
            <a:spLocks noGrp="1"/>
          </p:cNvSpPr>
          <p:nvPr>
            <p:ph type="body" sz="quarter" idx="17" hasCustomPrompt="1"/>
          </p:nvPr>
        </p:nvSpPr>
        <p:spPr>
          <a:xfrm>
            <a:off x="5802086" y="3289519"/>
            <a:ext cx="3200400" cy="533400"/>
          </a:xfrm>
          <a:prstGeom prst="rect">
            <a:avLst/>
          </a:prstGeom>
        </p:spPr>
        <p:txBody>
          <a:bodyPr anchor="b"/>
          <a:lstStyle>
            <a:lvl1pPr marL="0" indent="0" algn="r">
              <a:lnSpc>
                <a:spcPct val="50000"/>
              </a:lnSpc>
              <a:buNone/>
              <a:defRPr b="1">
                <a:latin typeface="Arial" panose="020B0604020202020204" pitchFamily="34" charset="0"/>
              </a:defRPr>
            </a:lvl1pPr>
          </a:lstStyle>
          <a:p>
            <a:pPr lvl="0"/>
            <a:r>
              <a:rPr lang="en-US" dirty="0" smtClean="0"/>
              <a:t>Title</a:t>
            </a:r>
            <a:endParaRPr lang="en-US" dirty="0"/>
          </a:p>
        </p:txBody>
      </p:sp>
      <p:sp>
        <p:nvSpPr>
          <p:cNvPr id="35" name="Text Placeholder 10"/>
          <p:cNvSpPr>
            <a:spLocks noGrp="1"/>
          </p:cNvSpPr>
          <p:nvPr>
            <p:ph type="body" sz="quarter" idx="18" hasCustomPrompt="1"/>
          </p:nvPr>
        </p:nvSpPr>
        <p:spPr>
          <a:xfrm>
            <a:off x="5792147" y="3688721"/>
            <a:ext cx="3200400" cy="457200"/>
          </a:xfrm>
          <a:prstGeom prst="rect">
            <a:avLst/>
          </a:prstGeom>
        </p:spPr>
        <p:txBody>
          <a:bodyPr>
            <a:normAutofit/>
          </a:bodyPr>
          <a:lstStyle>
            <a:lvl1pPr marL="0" indent="0" algn="r">
              <a:lnSpc>
                <a:spcPct val="100000"/>
              </a:lnSpc>
              <a:spcBef>
                <a:spcPts val="600"/>
              </a:spcBef>
              <a:buNone/>
              <a:defRPr sz="1600" baseline="0">
                <a:solidFill>
                  <a:schemeClr val="tx1"/>
                </a:solidFill>
                <a:latin typeface="+mn-lt"/>
              </a:defRPr>
            </a:lvl1pPr>
          </a:lstStyle>
          <a:p>
            <a:pPr lvl="0"/>
            <a:r>
              <a:rPr lang="en-US" dirty="0" smtClean="0"/>
              <a:t>Edit text</a:t>
            </a:r>
            <a:endParaRPr lang="en-US" dirty="0"/>
          </a:p>
        </p:txBody>
      </p:sp>
      <p:sp>
        <p:nvSpPr>
          <p:cNvPr id="36" name="Text Placeholder 10"/>
          <p:cNvSpPr>
            <a:spLocks noGrp="1"/>
          </p:cNvSpPr>
          <p:nvPr>
            <p:ph type="body" sz="quarter" idx="19" hasCustomPrompt="1"/>
          </p:nvPr>
        </p:nvSpPr>
        <p:spPr>
          <a:xfrm>
            <a:off x="5802086" y="3917321"/>
            <a:ext cx="3200400" cy="679173"/>
          </a:xfrm>
          <a:prstGeom prst="rect">
            <a:avLst/>
          </a:prstGeom>
        </p:spPr>
        <p:txBody>
          <a:bodyPr>
            <a:normAutofit/>
          </a:bodyPr>
          <a:lstStyle>
            <a:lvl1pPr marL="0" indent="0" algn="r">
              <a:lnSpc>
                <a:spcPct val="100000"/>
              </a:lnSpc>
              <a:spcBef>
                <a:spcPts val="600"/>
              </a:spcBef>
              <a:buNone/>
              <a:defRPr sz="1000" baseline="0">
                <a:solidFill>
                  <a:schemeClr val="tx1"/>
                </a:solidFill>
                <a:latin typeface="+mn-lt"/>
              </a:defRPr>
            </a:lvl1pPr>
          </a:lstStyle>
          <a:p>
            <a:pPr lvl="0"/>
            <a:r>
              <a:rPr lang="en-US" dirty="0" smtClean="0"/>
              <a:t>Edit text</a:t>
            </a:r>
            <a:endParaRPr lang="en-US" dirty="0"/>
          </a:p>
        </p:txBody>
      </p:sp>
      <p:cxnSp>
        <p:nvCxnSpPr>
          <p:cNvPr id="41" name="Straight Connector 40"/>
          <p:cNvCxnSpPr/>
          <p:nvPr userDrawn="1"/>
        </p:nvCxnSpPr>
        <p:spPr>
          <a:xfrm>
            <a:off x="8288596" y="4574045"/>
            <a:ext cx="0" cy="42990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userDrawn="1"/>
        </p:nvSpPr>
        <p:spPr>
          <a:xfrm>
            <a:off x="5981379" y="4603803"/>
            <a:ext cx="2362199" cy="276999"/>
          </a:xfrm>
          <a:prstGeom prst="rect">
            <a:avLst/>
          </a:prstGeom>
          <a:noFill/>
        </p:spPr>
        <p:txBody>
          <a:bodyPr wrap="square" rtlCol="0">
            <a:spAutoFit/>
          </a:bodyPr>
          <a:lstStyle/>
          <a:p>
            <a:r>
              <a:rPr lang="en-US" altLang="zh-CN" sz="1200" dirty="0" smtClean="0"/>
              <a:t>Sky Foundation Technology Co.,Ltd  </a:t>
            </a:r>
            <a:endParaRPr lang="en-US" altLang="zh-CN" sz="1200" dirty="0"/>
          </a:p>
        </p:txBody>
      </p:sp>
      <p:sp>
        <p:nvSpPr>
          <p:cNvPr id="43" name="TextBox 42"/>
          <p:cNvSpPr txBox="1"/>
          <p:nvPr userDrawn="1"/>
        </p:nvSpPr>
        <p:spPr>
          <a:xfrm>
            <a:off x="6096000" y="4781550"/>
            <a:ext cx="2209800" cy="276999"/>
          </a:xfrm>
          <a:prstGeom prst="rect">
            <a:avLst/>
          </a:prstGeom>
          <a:noFill/>
        </p:spPr>
        <p:txBody>
          <a:bodyPr wrap="square" rtlCol="0">
            <a:spAutoFit/>
          </a:bodyPr>
          <a:lstStyle/>
          <a:p>
            <a:pPr algn="r"/>
            <a:r>
              <a:rPr lang="en-US" sz="1200" kern="1200" dirty="0" smtClean="0">
                <a:solidFill>
                  <a:schemeClr val="accent2">
                    <a:lumMod val="75000"/>
                  </a:schemeClr>
                </a:solidFill>
                <a:latin typeface="Arial" panose="020B0604020202020204" pitchFamily="34" charset="0"/>
                <a:ea typeface="+mn-ea"/>
                <a:cs typeface="+mn-cs"/>
              </a:rPr>
              <a:t>www.skyfoundation.com.cn</a:t>
            </a:r>
            <a:endParaRPr lang="en-US" sz="1100" dirty="0">
              <a:solidFill>
                <a:schemeClr val="accent2">
                  <a:lumMod val="75000"/>
                </a:schemeClr>
              </a:solidFill>
              <a:latin typeface="Arial" panose="020B0604020202020204" pitchFamily="34" charset="0"/>
            </a:endParaRPr>
          </a:p>
        </p:txBody>
      </p:sp>
      <p:sp>
        <p:nvSpPr>
          <p:cNvPr id="44" name="Text Placeholder 10"/>
          <p:cNvSpPr>
            <a:spLocks noGrp="1"/>
          </p:cNvSpPr>
          <p:nvPr>
            <p:ph type="body" sz="quarter" idx="20" hasCustomPrompt="1"/>
          </p:nvPr>
        </p:nvSpPr>
        <p:spPr>
          <a:xfrm>
            <a:off x="-381000" y="133350"/>
            <a:ext cx="4005943" cy="1948543"/>
          </a:xfrm>
          <a:custGeom>
            <a:avLst/>
            <a:gdLst>
              <a:gd name="connsiteX0" fmla="*/ 0 w 2895600"/>
              <a:gd name="connsiteY0" fmla="*/ 0 h 1905000"/>
              <a:gd name="connsiteX1" fmla="*/ 2895600 w 2895600"/>
              <a:gd name="connsiteY1" fmla="*/ 0 h 1905000"/>
              <a:gd name="connsiteX2" fmla="*/ 2895600 w 2895600"/>
              <a:gd name="connsiteY2" fmla="*/ 1905000 h 1905000"/>
              <a:gd name="connsiteX3" fmla="*/ 0 w 2895600"/>
              <a:gd name="connsiteY3" fmla="*/ 1905000 h 1905000"/>
              <a:gd name="connsiteX4" fmla="*/ 0 w 2895600"/>
              <a:gd name="connsiteY4" fmla="*/ 0 h 1905000"/>
              <a:gd name="connsiteX0" fmla="*/ 0 w 2895600"/>
              <a:gd name="connsiteY0" fmla="*/ 0 h 1926772"/>
              <a:gd name="connsiteX1" fmla="*/ 2895600 w 2895600"/>
              <a:gd name="connsiteY1" fmla="*/ 0 h 1926772"/>
              <a:gd name="connsiteX2" fmla="*/ 2895600 w 2895600"/>
              <a:gd name="connsiteY2" fmla="*/ 1905000 h 1926772"/>
              <a:gd name="connsiteX3" fmla="*/ 1121229 w 2895600"/>
              <a:gd name="connsiteY3" fmla="*/ 1926772 h 1926772"/>
              <a:gd name="connsiteX4" fmla="*/ 0 w 2895600"/>
              <a:gd name="connsiteY4" fmla="*/ 0 h 1926772"/>
              <a:gd name="connsiteX0" fmla="*/ 0 w 4005943"/>
              <a:gd name="connsiteY0" fmla="*/ 0 h 1948543"/>
              <a:gd name="connsiteX1" fmla="*/ 2895600 w 4005943"/>
              <a:gd name="connsiteY1" fmla="*/ 0 h 1948543"/>
              <a:gd name="connsiteX2" fmla="*/ 4005943 w 4005943"/>
              <a:gd name="connsiteY2" fmla="*/ 1948543 h 1948543"/>
              <a:gd name="connsiteX3" fmla="*/ 1121229 w 4005943"/>
              <a:gd name="connsiteY3" fmla="*/ 1926772 h 1948543"/>
              <a:gd name="connsiteX4" fmla="*/ 0 w 4005943"/>
              <a:gd name="connsiteY4" fmla="*/ 0 h 194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5943" h="1948543">
                <a:moveTo>
                  <a:pt x="0" y="0"/>
                </a:moveTo>
                <a:lnTo>
                  <a:pt x="2895600" y="0"/>
                </a:lnTo>
                <a:lnTo>
                  <a:pt x="4005943" y="1948543"/>
                </a:lnTo>
                <a:lnTo>
                  <a:pt x="1121229" y="1926772"/>
                </a:lnTo>
                <a:lnTo>
                  <a:pt x="0" y="0"/>
                </a:lnTo>
                <a:close/>
              </a:path>
            </a:pathLst>
          </a:custGeom>
        </p:spPr>
        <p:txBody>
          <a:bodyPr anchor="ctr">
            <a:normAutofit/>
          </a:bodyPr>
          <a:lstStyle>
            <a:lvl1pPr marL="0" indent="0" algn="ctr">
              <a:lnSpc>
                <a:spcPct val="100000"/>
              </a:lnSpc>
              <a:spcBef>
                <a:spcPts val="600"/>
              </a:spcBef>
              <a:buNone/>
              <a:defRPr sz="1200" baseline="0">
                <a:solidFill>
                  <a:schemeClr val="bg1">
                    <a:lumMod val="95000"/>
                  </a:schemeClr>
                </a:solidFill>
                <a:latin typeface="+mn-lt"/>
              </a:defRPr>
            </a:lvl1pPr>
          </a:lstStyle>
          <a:p>
            <a:pPr lvl="0"/>
            <a:r>
              <a:rPr lang="en-US" dirty="0" smtClean="0"/>
              <a:t>Edit text</a:t>
            </a:r>
            <a:endParaRPr lang="en-US" dirty="0"/>
          </a:p>
        </p:txBody>
      </p:sp>
    </p:spTree>
    <p:extLst>
      <p:ext uri="{BB962C8B-B14F-4D97-AF65-F5344CB8AC3E}">
        <p14:creationId xmlns:p14="http://schemas.microsoft.com/office/powerpoint/2010/main" val="4079514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4">
                                            <p:bg/>
                                          </p:spTgt>
                                        </p:tgtEl>
                                        <p:attrNameLst>
                                          <p:attrName>style.visibility</p:attrName>
                                        </p:attrNameLst>
                                      </p:cBhvr>
                                      <p:to>
                                        <p:strVal val="visible"/>
                                      </p:to>
                                    </p:set>
                                    <p:anim calcmode="lin" valueType="num">
                                      <p:cBhvr additive="base">
                                        <p:cTn id="17" dur="1100" fill="hold"/>
                                        <p:tgtEl>
                                          <p:spTgt spid="24">
                                            <p:bg/>
                                          </p:spTgt>
                                        </p:tgtEl>
                                        <p:attrNameLst>
                                          <p:attrName>ppt_x</p:attrName>
                                        </p:attrNameLst>
                                      </p:cBhvr>
                                      <p:tavLst>
                                        <p:tav tm="0">
                                          <p:val>
                                            <p:strVal val="0-#ppt_w/2"/>
                                          </p:val>
                                        </p:tav>
                                        <p:tav tm="100000">
                                          <p:val>
                                            <p:strVal val="#ppt_x"/>
                                          </p:val>
                                        </p:tav>
                                      </p:tavLst>
                                    </p:anim>
                                    <p:anim calcmode="lin" valueType="num">
                                      <p:cBhvr additive="base">
                                        <p:cTn id="18" dur="1100" fill="hold"/>
                                        <p:tgtEl>
                                          <p:spTgt spid="24">
                                            <p:bg/>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24">
                                            <p:txEl>
                                              <p:pRg st="0" end="0"/>
                                            </p:txEl>
                                          </p:spTgt>
                                        </p:tgtEl>
                                        <p:attrNameLst>
                                          <p:attrName>style.visibility</p:attrName>
                                        </p:attrNameLst>
                                      </p:cBhvr>
                                      <p:to>
                                        <p:strVal val="visible"/>
                                      </p:to>
                                    </p:set>
                                    <p:anim calcmode="lin" valueType="num">
                                      <p:cBhvr additive="base">
                                        <p:cTn id="21" dur="500" fill="hold"/>
                                        <p:tgtEl>
                                          <p:spTgt spid="24">
                                            <p:txEl>
                                              <p:pRg st="0" end="0"/>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4">
                                            <p:txEl>
                                              <p:pRg st="0" end="0"/>
                                            </p:txEl>
                                          </p:spTgt>
                                        </p:tgtEl>
                                        <p:attrNameLst>
                                          <p:attrName>ppt_y</p:attrName>
                                        </p:attrNameLst>
                                      </p:cBhvr>
                                      <p:tavLst>
                                        <p:tav tm="0">
                                          <p:val>
                                            <p:strVal val="#ppt_y"/>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5">
                                            <p:bg/>
                                          </p:spTgt>
                                        </p:tgtEl>
                                        <p:attrNameLst>
                                          <p:attrName>style.visibility</p:attrName>
                                        </p:attrNameLst>
                                      </p:cBhvr>
                                      <p:to>
                                        <p:strVal val="visible"/>
                                      </p:to>
                                    </p:set>
                                    <p:animEffect transition="in" filter="fade">
                                      <p:cBhvr>
                                        <p:cTn id="25" dur="1000"/>
                                        <p:tgtEl>
                                          <p:spTgt spid="25">
                                            <p:bg/>
                                          </p:spTgt>
                                        </p:tgtEl>
                                      </p:cBhvr>
                                    </p:animEffect>
                                    <p:anim calcmode="lin" valueType="num">
                                      <p:cBhvr>
                                        <p:cTn id="26" dur="1000" fill="hold"/>
                                        <p:tgtEl>
                                          <p:spTgt spid="25">
                                            <p:bg/>
                                          </p:spTgt>
                                        </p:tgtEl>
                                        <p:attrNameLst>
                                          <p:attrName>ppt_x</p:attrName>
                                        </p:attrNameLst>
                                      </p:cBhvr>
                                      <p:tavLst>
                                        <p:tav tm="0">
                                          <p:val>
                                            <p:strVal val="#ppt_x"/>
                                          </p:val>
                                        </p:tav>
                                        <p:tav tm="100000">
                                          <p:val>
                                            <p:strVal val="#ppt_x"/>
                                          </p:val>
                                        </p:tav>
                                      </p:tavLst>
                                    </p:anim>
                                    <p:anim calcmode="lin" valueType="num">
                                      <p:cBhvr>
                                        <p:cTn id="27" dur="1000" fill="hold"/>
                                        <p:tgtEl>
                                          <p:spTgt spid="25">
                                            <p:bg/>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5">
                                            <p:txEl>
                                              <p:pRg st="0" end="0"/>
                                            </p:txEl>
                                          </p:spTgt>
                                        </p:tgtEl>
                                        <p:attrNameLst>
                                          <p:attrName>style.visibility</p:attrName>
                                        </p:attrNameLst>
                                      </p:cBhvr>
                                      <p:to>
                                        <p:strVal val="visible"/>
                                      </p:to>
                                    </p:set>
                                    <p:animEffect transition="in" filter="fade">
                                      <p:cBhvr>
                                        <p:cTn id="30" dur="1000"/>
                                        <p:tgtEl>
                                          <p:spTgt spid="25">
                                            <p:txEl>
                                              <p:pRg st="0" end="0"/>
                                            </p:txEl>
                                          </p:spTgt>
                                        </p:tgtEl>
                                      </p:cBhvr>
                                    </p:animEffect>
                                    <p:anim calcmode="lin" valueType="num">
                                      <p:cBhvr>
                                        <p:cTn id="31"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25">
                                            <p:txEl>
                                              <p:pRg st="0" end="0"/>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8">
                                            <p:bg/>
                                          </p:spTgt>
                                        </p:tgtEl>
                                        <p:attrNameLst>
                                          <p:attrName>style.visibility</p:attrName>
                                        </p:attrNameLst>
                                      </p:cBhvr>
                                      <p:to>
                                        <p:strVal val="visible"/>
                                      </p:to>
                                    </p:set>
                                    <p:animEffect transition="in" filter="fade">
                                      <p:cBhvr>
                                        <p:cTn id="35" dur="1000"/>
                                        <p:tgtEl>
                                          <p:spTgt spid="28">
                                            <p:bg/>
                                          </p:spTgt>
                                        </p:tgtEl>
                                      </p:cBhvr>
                                    </p:animEffect>
                                    <p:anim calcmode="lin" valueType="num">
                                      <p:cBhvr>
                                        <p:cTn id="36" dur="1000" fill="hold"/>
                                        <p:tgtEl>
                                          <p:spTgt spid="28">
                                            <p:bg/>
                                          </p:spTgt>
                                        </p:tgtEl>
                                        <p:attrNameLst>
                                          <p:attrName>ppt_x</p:attrName>
                                        </p:attrNameLst>
                                      </p:cBhvr>
                                      <p:tavLst>
                                        <p:tav tm="0">
                                          <p:val>
                                            <p:strVal val="#ppt_x"/>
                                          </p:val>
                                        </p:tav>
                                        <p:tav tm="100000">
                                          <p:val>
                                            <p:strVal val="#ppt_x"/>
                                          </p:val>
                                        </p:tav>
                                      </p:tavLst>
                                    </p:anim>
                                    <p:anim calcmode="lin" valueType="num">
                                      <p:cBhvr>
                                        <p:cTn id="37" dur="1000" fill="hold"/>
                                        <p:tgtEl>
                                          <p:spTgt spid="28">
                                            <p:bg/>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8">
                                            <p:txEl>
                                              <p:pRg st="0" end="0"/>
                                            </p:txEl>
                                          </p:spTgt>
                                        </p:tgtEl>
                                        <p:attrNameLst>
                                          <p:attrName>style.visibility</p:attrName>
                                        </p:attrNameLst>
                                      </p:cBhvr>
                                      <p:to>
                                        <p:strVal val="visible"/>
                                      </p:to>
                                    </p:set>
                                    <p:animEffect transition="in" filter="fade">
                                      <p:cBhvr>
                                        <p:cTn id="40" dur="1000"/>
                                        <p:tgtEl>
                                          <p:spTgt spid="28">
                                            <p:txEl>
                                              <p:pRg st="0" end="0"/>
                                            </p:txEl>
                                          </p:spTgt>
                                        </p:tgtEl>
                                      </p:cBhvr>
                                    </p:animEffect>
                                    <p:anim calcmode="lin" valueType="num">
                                      <p:cBhvr>
                                        <p:cTn id="41" dur="10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42" dur="1000" fill="hold"/>
                                        <p:tgtEl>
                                          <p:spTgt spid="28">
                                            <p:txEl>
                                              <p:pRg st="0" end="0"/>
                                            </p:txEl>
                                          </p:spTgt>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31">
                                            <p:bg/>
                                          </p:spTgt>
                                        </p:tgtEl>
                                        <p:attrNameLst>
                                          <p:attrName>style.visibility</p:attrName>
                                        </p:attrNameLst>
                                      </p:cBhvr>
                                      <p:to>
                                        <p:strVal val="visible"/>
                                      </p:to>
                                    </p:set>
                                    <p:animEffect transition="in" filter="fade">
                                      <p:cBhvr>
                                        <p:cTn id="45" dur="1000"/>
                                        <p:tgtEl>
                                          <p:spTgt spid="31">
                                            <p:bg/>
                                          </p:spTgt>
                                        </p:tgtEl>
                                      </p:cBhvr>
                                    </p:animEffect>
                                    <p:anim calcmode="lin" valueType="num">
                                      <p:cBhvr>
                                        <p:cTn id="46" dur="1000" fill="hold"/>
                                        <p:tgtEl>
                                          <p:spTgt spid="31">
                                            <p:bg/>
                                          </p:spTgt>
                                        </p:tgtEl>
                                        <p:attrNameLst>
                                          <p:attrName>ppt_x</p:attrName>
                                        </p:attrNameLst>
                                      </p:cBhvr>
                                      <p:tavLst>
                                        <p:tav tm="0">
                                          <p:val>
                                            <p:strVal val="#ppt_x"/>
                                          </p:val>
                                        </p:tav>
                                        <p:tav tm="100000">
                                          <p:val>
                                            <p:strVal val="#ppt_x"/>
                                          </p:val>
                                        </p:tav>
                                      </p:tavLst>
                                    </p:anim>
                                    <p:anim calcmode="lin" valueType="num">
                                      <p:cBhvr>
                                        <p:cTn id="47" dur="1000" fill="hold"/>
                                        <p:tgtEl>
                                          <p:spTgt spid="31">
                                            <p:bg/>
                                          </p:spTgt>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1">
                                            <p:txEl>
                                              <p:pRg st="0" end="0"/>
                                            </p:txEl>
                                          </p:spTgt>
                                        </p:tgtEl>
                                        <p:attrNameLst>
                                          <p:attrName>style.visibility</p:attrName>
                                        </p:attrNameLst>
                                      </p:cBhvr>
                                      <p:to>
                                        <p:strVal val="visible"/>
                                      </p:to>
                                    </p:set>
                                    <p:animEffect transition="in" filter="fade">
                                      <p:cBhvr>
                                        <p:cTn id="50" dur="1000"/>
                                        <p:tgtEl>
                                          <p:spTgt spid="31">
                                            <p:txEl>
                                              <p:pRg st="0" end="0"/>
                                            </p:txEl>
                                          </p:spTgt>
                                        </p:tgtEl>
                                      </p:cBhvr>
                                    </p:animEffect>
                                    <p:anim calcmode="lin" valueType="num">
                                      <p:cBhvr>
                                        <p:cTn id="51" dur="10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31">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600"/>
                            </p:stCondLst>
                            <p:childTnLst>
                              <p:par>
                                <p:cTn id="54" presetID="22" presetClass="entr" presetSubtype="1" fill="hold" grpId="0" nodeType="afterEffect">
                                  <p:stCondLst>
                                    <p:cond delay="0"/>
                                  </p:stCondLst>
                                  <p:childTnLst>
                                    <p:set>
                                      <p:cBhvr>
                                        <p:cTn id="55" dur="1" fill="hold">
                                          <p:stCondLst>
                                            <p:cond delay="0"/>
                                          </p:stCondLst>
                                        </p:cTn>
                                        <p:tgtEl>
                                          <p:spTgt spid="14">
                                            <p:txEl>
                                              <p:pRg st="0" end="0"/>
                                            </p:txEl>
                                          </p:spTgt>
                                        </p:tgtEl>
                                        <p:attrNameLst>
                                          <p:attrName>style.visibility</p:attrName>
                                        </p:attrNameLst>
                                      </p:cBhvr>
                                      <p:to>
                                        <p:strVal val="visible"/>
                                      </p:to>
                                    </p:set>
                                    <p:animEffect transition="in" filter="wipe(up)">
                                      <p:cBhvr>
                                        <p:cTn id="56" dur="500"/>
                                        <p:tgtEl>
                                          <p:spTgt spid="14">
                                            <p:txEl>
                                              <p:pRg st="0" end="0"/>
                                            </p:txEl>
                                          </p:spTgt>
                                        </p:tgtEl>
                                      </p:cBhvr>
                                    </p:animEffect>
                                  </p:childTnLst>
                                </p:cTn>
                              </p:par>
                            </p:childTnLst>
                          </p:cTn>
                        </p:par>
                        <p:par>
                          <p:cTn id="57" fill="hold">
                            <p:stCondLst>
                              <p:cond delay="2100"/>
                            </p:stCondLst>
                            <p:childTnLst>
                              <p:par>
                                <p:cTn id="58" presetID="22" presetClass="entr" presetSubtype="2" fill="hold" grpId="0" nodeType="afterEffect">
                                  <p:stCondLst>
                                    <p:cond delay="0"/>
                                  </p:stCondLst>
                                  <p:childTnLst>
                                    <p:set>
                                      <p:cBhvr>
                                        <p:cTn id="59" dur="1" fill="hold">
                                          <p:stCondLst>
                                            <p:cond delay="0"/>
                                          </p:stCondLst>
                                        </p:cTn>
                                        <p:tgtEl>
                                          <p:spTgt spid="35">
                                            <p:txEl>
                                              <p:pRg st="0" end="0"/>
                                            </p:txEl>
                                          </p:spTgt>
                                        </p:tgtEl>
                                        <p:attrNameLst>
                                          <p:attrName>style.visibility</p:attrName>
                                        </p:attrNameLst>
                                      </p:cBhvr>
                                      <p:to>
                                        <p:strVal val="visible"/>
                                      </p:to>
                                    </p:set>
                                    <p:animEffect transition="in" filter="wipe(right)">
                                      <p:cBhvr>
                                        <p:cTn id="60" dur="500"/>
                                        <p:tgtEl>
                                          <p:spTgt spid="35">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childTnLst>
                          </p:cTn>
                        </p:par>
                        <p:par>
                          <p:cTn id="64" fill="hold">
                            <p:stCondLst>
                              <p:cond delay="2600"/>
                            </p:stCondLst>
                            <p:childTnLst>
                              <p:par>
                                <p:cTn id="65" presetID="10" presetClass="entr" presetSubtype="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500"/>
                                        <p:tgtEl>
                                          <p:spTgt spid="41"/>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wipe(right)">
                                      <p:cBhvr>
                                        <p:cTn id="70" dur="500"/>
                                        <p:tgtEl>
                                          <p:spTgt spid="43"/>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right)">
                                      <p:cBhvr>
                                        <p:cTn id="73" dur="500"/>
                                        <p:tgtEl>
                                          <p:spTgt spid="42"/>
                                        </p:tgtEl>
                                      </p:cBhvr>
                                    </p:animEffect>
                                  </p:childTnLst>
                                </p:cTn>
                              </p:par>
                            </p:childTnLst>
                          </p:cTn>
                        </p:par>
                        <p:par>
                          <p:cTn id="74" fill="hold">
                            <p:stCondLst>
                              <p:cond delay="3100"/>
                            </p:stCondLst>
                            <p:childTnLst>
                              <p:par>
                                <p:cTn id="75" presetID="22" presetClass="entr" presetSubtype="1" fill="hold" grpId="0" nodeType="afterEffect">
                                  <p:stCondLst>
                                    <p:cond delay="0"/>
                                  </p:stCondLst>
                                  <p:childTnLst>
                                    <p:set>
                                      <p:cBhvr>
                                        <p:cTn id="76" dur="1" fill="hold">
                                          <p:stCondLst>
                                            <p:cond delay="0"/>
                                          </p:stCondLst>
                                        </p:cTn>
                                        <p:tgtEl>
                                          <p:spTgt spid="44">
                                            <p:txEl>
                                              <p:pRg st="0" end="0"/>
                                            </p:txEl>
                                          </p:spTgt>
                                        </p:tgtEl>
                                        <p:attrNameLst>
                                          <p:attrName>style.visibility</p:attrName>
                                        </p:attrNameLst>
                                      </p:cBhvr>
                                      <p:to>
                                        <p:strVal val="visible"/>
                                      </p:to>
                                    </p:set>
                                    <p:animEffect transition="in" filter="wipe(up)">
                                      <p:cBhvr>
                                        <p:cTn id="7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5" grpId="0" animBg="1"/>
      <p:bldP spid="24" grpId="0" build="p" animBg="1">
        <p:tmplLst>
          <p:tmpl>
            <p:tnLst>
              <p:par>
                <p:cTn presetID="2" presetClass="entr" presetSubtype="8" fill="hold" nodeType="with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1100" fill="hold"/>
                        <p:tgtEl>
                          <p:spTgt spid="24"/>
                        </p:tgtEl>
                        <p:attrNameLst>
                          <p:attrName>ppt_x</p:attrName>
                        </p:attrNameLst>
                      </p:cBhvr>
                      <p:tavLst>
                        <p:tav tm="0">
                          <p:val>
                            <p:strVal val="0-#ppt_w/2"/>
                          </p:val>
                        </p:tav>
                        <p:tav tm="100000">
                          <p:val>
                            <p:strVal val="#ppt_x"/>
                          </p:val>
                        </p:tav>
                      </p:tavLst>
                    </p:anim>
                    <p:anim calcmode="lin" valueType="num">
                      <p:cBhvr additive="base">
                        <p:cTn dur="1100" fill="hold"/>
                        <p:tgtEl>
                          <p:spTgt spid="24"/>
                        </p:tgtEl>
                        <p:attrNameLst>
                          <p:attrName>ppt_y</p:attrName>
                        </p:attrNameLst>
                      </p:cBhvr>
                      <p:tavLst>
                        <p:tav tm="0">
                          <p:val>
                            <p:strVal val="#ppt_y"/>
                          </p:val>
                        </p:tav>
                        <p:tav tm="100000">
                          <p:val>
                            <p:strVal val="#ppt_y"/>
                          </p:val>
                        </p:tav>
                      </p:tavLst>
                    </p:anim>
                  </p:childTnLst>
                </p:cTn>
              </p:par>
            </p:tnLst>
          </p:tmpl>
          <p:tmpl lvl="1">
            <p:tnLst>
              <p:par>
                <p:cTn presetID="2" presetClass="entr" presetSubtype="8" fill="hold" nodeType="withEffect">
                  <p:stCondLst>
                    <p:cond delay="0"/>
                  </p:stCondLst>
                  <p:childTnLst>
                    <p:set>
                      <p:cBhvr>
                        <p:cTn dur="1" fill="hold">
                          <p:stCondLst>
                            <p:cond delay="0"/>
                          </p:stCondLst>
                        </p:cTn>
                        <p:tgtEl>
                          <p:spTgt spid="24"/>
                        </p:tgtEl>
                        <p:attrNameLst>
                          <p:attrName>style.visibility</p:attrName>
                        </p:attrNameLst>
                      </p:cBhvr>
                      <p:to>
                        <p:strVal val="visible"/>
                      </p:to>
                    </p:set>
                    <p:anim calcmode="lin" valueType="num">
                      <p:cBhvr additive="base">
                        <p:cTn dur="500" fill="hold"/>
                        <p:tgtEl>
                          <p:spTgt spid="24"/>
                        </p:tgtEl>
                        <p:attrNameLst>
                          <p:attrName>ppt_x</p:attrName>
                        </p:attrNameLst>
                      </p:cBhvr>
                      <p:tavLst>
                        <p:tav tm="0">
                          <p:val>
                            <p:strVal val="0-#ppt_w/2"/>
                          </p:val>
                        </p:tav>
                        <p:tav tm="100000">
                          <p:val>
                            <p:strVal val="#ppt_x"/>
                          </p:val>
                        </p:tav>
                      </p:tavLst>
                    </p:anim>
                    <p:anim calcmode="lin" valueType="num">
                      <p:cBhvr additive="base">
                        <p:cTn dur="500" fill="hold"/>
                        <p:tgtEl>
                          <p:spTgt spid="24"/>
                        </p:tgtEl>
                        <p:attrNameLst>
                          <p:attrName>ppt_y</p:attrName>
                        </p:attrNameLst>
                      </p:cBhvr>
                      <p:tavLst>
                        <p:tav tm="0">
                          <p:val>
                            <p:strVal val="#ppt_y"/>
                          </p:val>
                        </p:tav>
                        <p:tav tm="100000">
                          <p:val>
                            <p:strVal val="#ppt_y"/>
                          </p:val>
                        </p:tav>
                      </p:tavLst>
                    </p:anim>
                  </p:childTnLst>
                </p:cTn>
              </p:par>
            </p:tnLst>
          </p:tmpl>
        </p:tmplLst>
      </p:bldP>
      <p:bldP spid="25" grpId="0" build="p" animBg="1">
        <p:tmplLst>
          <p:tmpl>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anim calcmode="lin" valueType="num">
                      <p:cBhvr>
                        <p:cTn dur="1000" fill="hold"/>
                        <p:tgtEl>
                          <p:spTgt spid="25"/>
                        </p:tgtEl>
                        <p:attrNameLst>
                          <p:attrName>ppt_x</p:attrName>
                        </p:attrNameLst>
                      </p:cBhvr>
                      <p:tavLst>
                        <p:tav tm="0">
                          <p:val>
                            <p:strVal val="#ppt_x"/>
                          </p:val>
                        </p:tav>
                        <p:tav tm="100000">
                          <p:val>
                            <p:strVal val="#ppt_x"/>
                          </p:val>
                        </p:tav>
                      </p:tavLst>
                    </p:anim>
                    <p:anim calcmode="lin" valueType="num">
                      <p:cBhvr>
                        <p:cTn dur="1000" fill="hold"/>
                        <p:tgtEl>
                          <p:spTgt spid="25"/>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1000"/>
                        <p:tgtEl>
                          <p:spTgt spid="25"/>
                        </p:tgtEl>
                      </p:cBhvr>
                    </p:animEffect>
                    <p:anim calcmode="lin" valueType="num">
                      <p:cBhvr>
                        <p:cTn dur="1000" fill="hold"/>
                        <p:tgtEl>
                          <p:spTgt spid="25"/>
                        </p:tgtEl>
                        <p:attrNameLst>
                          <p:attrName>ppt_x</p:attrName>
                        </p:attrNameLst>
                      </p:cBhvr>
                      <p:tavLst>
                        <p:tav tm="0">
                          <p:val>
                            <p:strVal val="#ppt_x"/>
                          </p:val>
                        </p:tav>
                        <p:tav tm="100000">
                          <p:val>
                            <p:strVal val="#ppt_x"/>
                          </p:val>
                        </p:tav>
                      </p:tavLst>
                    </p:anim>
                    <p:anim calcmode="lin" valueType="num">
                      <p:cBhvr>
                        <p:cTn dur="1000" fill="hold"/>
                        <p:tgtEl>
                          <p:spTgt spid="25"/>
                        </p:tgtEl>
                        <p:attrNameLst>
                          <p:attrName>ppt_y</p:attrName>
                        </p:attrNameLst>
                      </p:cBhvr>
                      <p:tavLst>
                        <p:tav tm="0">
                          <p:val>
                            <p:strVal val="#ppt_y+.1"/>
                          </p:val>
                        </p:tav>
                        <p:tav tm="100000">
                          <p:val>
                            <p:strVal val="#ppt_y"/>
                          </p:val>
                        </p:tav>
                      </p:tavLst>
                    </p:anim>
                  </p:childTnLst>
                </p:cTn>
              </p:par>
            </p:tnLst>
          </p:tmpl>
        </p:tmplLst>
      </p:bldP>
      <p:bldP spid="28" grpId="0" build="p" animBg="1">
        <p:tmplLst>
          <p:tmpl>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anim calcmode="lin" valueType="num">
                      <p:cBhvr>
                        <p:cTn dur="1000" fill="hold"/>
                        <p:tgtEl>
                          <p:spTgt spid="28"/>
                        </p:tgtEl>
                        <p:attrNameLst>
                          <p:attrName>ppt_x</p:attrName>
                        </p:attrNameLst>
                      </p:cBhvr>
                      <p:tavLst>
                        <p:tav tm="0">
                          <p:val>
                            <p:strVal val="#ppt_x"/>
                          </p:val>
                        </p:tav>
                        <p:tav tm="100000">
                          <p:val>
                            <p:strVal val="#ppt_x"/>
                          </p:val>
                        </p:tav>
                      </p:tavLst>
                    </p:anim>
                    <p:anim calcmode="lin" valueType="num">
                      <p:cBhvr>
                        <p:cTn dur="1000" fill="hold"/>
                        <p:tgtEl>
                          <p:spTgt spid="28"/>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1000"/>
                        <p:tgtEl>
                          <p:spTgt spid="28"/>
                        </p:tgtEl>
                      </p:cBhvr>
                    </p:animEffect>
                    <p:anim calcmode="lin" valueType="num">
                      <p:cBhvr>
                        <p:cTn dur="1000" fill="hold"/>
                        <p:tgtEl>
                          <p:spTgt spid="28"/>
                        </p:tgtEl>
                        <p:attrNameLst>
                          <p:attrName>ppt_x</p:attrName>
                        </p:attrNameLst>
                      </p:cBhvr>
                      <p:tavLst>
                        <p:tav tm="0">
                          <p:val>
                            <p:strVal val="#ppt_x"/>
                          </p:val>
                        </p:tav>
                        <p:tav tm="100000">
                          <p:val>
                            <p:strVal val="#ppt_x"/>
                          </p:val>
                        </p:tav>
                      </p:tavLst>
                    </p:anim>
                    <p:anim calcmode="lin" valueType="num">
                      <p:cBhvr>
                        <p:cTn dur="1000" fill="hold"/>
                        <p:tgtEl>
                          <p:spTgt spid="28"/>
                        </p:tgtEl>
                        <p:attrNameLst>
                          <p:attrName>ppt_y</p:attrName>
                        </p:attrNameLst>
                      </p:cBhvr>
                      <p:tavLst>
                        <p:tav tm="0">
                          <p:val>
                            <p:strVal val="#ppt_y+.1"/>
                          </p:val>
                        </p:tav>
                        <p:tav tm="100000">
                          <p:val>
                            <p:strVal val="#ppt_y"/>
                          </p:val>
                        </p:tav>
                      </p:tavLst>
                    </p:anim>
                  </p:childTnLst>
                </p:cTn>
              </p:par>
            </p:tnLst>
          </p:tmpl>
        </p:tmplLst>
      </p:bldP>
      <p:bldP spid="31" grpId="0" build="p" animBg="1">
        <p:tmplLst>
          <p:tmpl>
            <p:tnLst>
              <p:par>
                <p:cTn presetID="47"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anim calcmode="lin" valueType="num">
                      <p:cBhvr>
                        <p:cTn dur="1000" fill="hold"/>
                        <p:tgtEl>
                          <p:spTgt spid="31"/>
                        </p:tgtEl>
                        <p:attrNameLst>
                          <p:attrName>ppt_x</p:attrName>
                        </p:attrNameLst>
                      </p:cBhvr>
                      <p:tavLst>
                        <p:tav tm="0">
                          <p:val>
                            <p:strVal val="#ppt_x"/>
                          </p:val>
                        </p:tav>
                        <p:tav tm="100000">
                          <p:val>
                            <p:strVal val="#ppt_x"/>
                          </p:val>
                        </p:tav>
                      </p:tavLst>
                    </p:anim>
                    <p:anim calcmode="lin" valueType="num">
                      <p:cBhvr>
                        <p:cTn dur="1000" fill="hold"/>
                        <p:tgtEl>
                          <p:spTgt spid="31"/>
                        </p:tgtEl>
                        <p:attrNameLst>
                          <p:attrName>ppt_y</p:attrName>
                        </p:attrNameLst>
                      </p:cBhvr>
                      <p:tavLst>
                        <p:tav tm="0">
                          <p:val>
                            <p:strVal val="#ppt_y-.1"/>
                          </p:val>
                        </p:tav>
                        <p:tav tm="100000">
                          <p:val>
                            <p:strVal val="#ppt_y"/>
                          </p:val>
                        </p:tav>
                      </p:tavLst>
                    </p:anim>
                  </p:childTnLst>
                </p:cTn>
              </p:par>
            </p:tnLst>
          </p:tmpl>
          <p:tmpl lvl="1">
            <p:tnLst>
              <p:par>
                <p:cTn presetID="47" presetClass="entr" presetSubtype="0" fill="hold" nodeType="withEffect">
                  <p:stCondLst>
                    <p:cond delay="0"/>
                  </p:stCondLst>
                  <p:childTnLst>
                    <p:set>
                      <p:cBhvr>
                        <p:cTn dur="1" fill="hold">
                          <p:stCondLst>
                            <p:cond delay="0"/>
                          </p:stCondLst>
                        </p:cTn>
                        <p:tgtEl>
                          <p:spTgt spid="31"/>
                        </p:tgtEl>
                        <p:attrNameLst>
                          <p:attrName>style.visibility</p:attrName>
                        </p:attrNameLst>
                      </p:cBhvr>
                      <p:to>
                        <p:strVal val="visible"/>
                      </p:to>
                    </p:set>
                    <p:animEffect transition="in" filter="fade">
                      <p:cBhvr>
                        <p:cTn dur="1000"/>
                        <p:tgtEl>
                          <p:spTgt spid="31"/>
                        </p:tgtEl>
                      </p:cBhvr>
                    </p:animEffect>
                    <p:anim calcmode="lin" valueType="num">
                      <p:cBhvr>
                        <p:cTn dur="1000" fill="hold"/>
                        <p:tgtEl>
                          <p:spTgt spid="31"/>
                        </p:tgtEl>
                        <p:attrNameLst>
                          <p:attrName>ppt_x</p:attrName>
                        </p:attrNameLst>
                      </p:cBhvr>
                      <p:tavLst>
                        <p:tav tm="0">
                          <p:val>
                            <p:strVal val="#ppt_x"/>
                          </p:val>
                        </p:tav>
                        <p:tav tm="100000">
                          <p:val>
                            <p:strVal val="#ppt_x"/>
                          </p:val>
                        </p:tav>
                      </p:tavLst>
                    </p:anim>
                    <p:anim calcmode="lin" valueType="num">
                      <p:cBhvr>
                        <p:cTn dur="1000" fill="hold"/>
                        <p:tgtEl>
                          <p:spTgt spid="31"/>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22" presetClass="entr" presetSubtype="1" fill="hold" nodeType="after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up)">
                      <p:cBhvr>
                        <p:cTn dur="500"/>
                        <p:tgtEl>
                          <p:spTgt spid="14"/>
                        </p:tgtEl>
                      </p:cBhvr>
                    </p:animEffect>
                  </p:childTnLst>
                </p:cTn>
              </p:par>
            </p:tnLst>
          </p:tmpl>
        </p:tmplLst>
      </p:bldP>
      <p:bldP spid="35" grpId="0" build="p">
        <p:tmplLst>
          <p:tmpl lvl="1">
            <p:tnLst>
              <p:par>
                <p:cTn presetID="22" presetClass="entr" presetSubtype="2"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wipe(right)">
                      <p:cBhvr>
                        <p:cTn dur="500"/>
                        <p:tgtEl>
                          <p:spTgt spid="35"/>
                        </p:tgtEl>
                      </p:cBhvr>
                    </p:animEffect>
                  </p:childTnLst>
                </p:cTn>
              </p:par>
            </p:tnLst>
          </p:tmpl>
        </p:tmplLst>
      </p:bldP>
      <p:bldP spid="36" grpId="0" build="p">
        <p:tmplLst>
          <p:tmpl lvl="1">
            <p:tnLst>
              <p:par>
                <p:cTn presetID="10" presetClass="entr" presetSubtype="0" fill="hold" nodeType="with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42" grpId="0"/>
      <p:bldP spid="43" grpId="0"/>
      <p:bldP spid="44" grpId="0" build="p">
        <p:tmplLst>
          <p:tmpl lvl="1">
            <p:tnLst>
              <p:par>
                <p:cTn presetID="22" presetClass="entr" presetSubtype="1"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wipe(up)">
                      <p:cBhvr>
                        <p:cTn dur="500"/>
                        <p:tgtEl>
                          <p:spTgt spid="44"/>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s 2">
    <p:bg>
      <p:bgPr>
        <a:solidFill>
          <a:schemeClr val="bg1">
            <a:lumMod val="50000"/>
          </a:schemeClr>
        </a:solid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2" hasCustomPrompt="1"/>
          </p:nvPr>
        </p:nvSpPr>
        <p:spPr>
          <a:xfrm flipV="1">
            <a:off x="-100" y="-5"/>
            <a:ext cx="5257898" cy="2835997"/>
          </a:xfrm>
          <a:custGeom>
            <a:avLst/>
            <a:gdLst>
              <a:gd name="connsiteX0" fmla="*/ 0 w 5257800"/>
              <a:gd name="connsiteY0" fmla="*/ 3420941 h 3420941"/>
              <a:gd name="connsiteX1" fmla="*/ 0 w 5257800"/>
              <a:gd name="connsiteY1" fmla="*/ 0 h 3420941"/>
              <a:gd name="connsiteX2" fmla="*/ 5257800 w 5257800"/>
              <a:gd name="connsiteY2" fmla="*/ 3420941 h 3420941"/>
              <a:gd name="connsiteX3" fmla="*/ 0 w 5257800"/>
              <a:gd name="connsiteY3" fmla="*/ 3420941 h 3420941"/>
              <a:gd name="connsiteX0" fmla="*/ 0 w 5257800"/>
              <a:gd name="connsiteY0" fmla="*/ 2268900 h 2268900"/>
              <a:gd name="connsiteX1" fmla="*/ 10332 w 5257800"/>
              <a:gd name="connsiteY1" fmla="*/ 0 h 2268900"/>
              <a:gd name="connsiteX2" fmla="*/ 5257800 w 5257800"/>
              <a:gd name="connsiteY2" fmla="*/ 2268900 h 2268900"/>
              <a:gd name="connsiteX3" fmla="*/ 0 w 5257800"/>
              <a:gd name="connsiteY3" fmla="*/ 2268900 h 2268900"/>
              <a:gd name="connsiteX0" fmla="*/ 0 w 5257800"/>
              <a:gd name="connsiteY0" fmla="*/ 2847687 h 2847687"/>
              <a:gd name="connsiteX1" fmla="*/ 10332 w 5257800"/>
              <a:gd name="connsiteY1" fmla="*/ 578787 h 2847687"/>
              <a:gd name="connsiteX2" fmla="*/ 888571 w 5257800"/>
              <a:gd name="connsiteY2" fmla="*/ 11493 h 2847687"/>
              <a:gd name="connsiteX3" fmla="*/ 5257800 w 5257800"/>
              <a:gd name="connsiteY3" fmla="*/ 2847687 h 2847687"/>
              <a:gd name="connsiteX4" fmla="*/ 0 w 5257800"/>
              <a:gd name="connsiteY4" fmla="*/ 2847687 h 2847687"/>
              <a:gd name="connsiteX0" fmla="*/ 0 w 5257800"/>
              <a:gd name="connsiteY0" fmla="*/ 2836194 h 2836194"/>
              <a:gd name="connsiteX1" fmla="*/ 10332 w 5257800"/>
              <a:gd name="connsiteY1" fmla="*/ 567294 h 2836194"/>
              <a:gd name="connsiteX2" fmla="*/ 888571 w 5257800"/>
              <a:gd name="connsiteY2" fmla="*/ 0 h 2836194"/>
              <a:gd name="connsiteX3" fmla="*/ 5257800 w 5257800"/>
              <a:gd name="connsiteY3" fmla="*/ 2836194 h 2836194"/>
              <a:gd name="connsiteX4" fmla="*/ 0 w 5257800"/>
              <a:gd name="connsiteY4" fmla="*/ 2836194 h 2836194"/>
              <a:gd name="connsiteX0" fmla="*/ 0 w 5257800"/>
              <a:gd name="connsiteY0" fmla="*/ 2836194 h 2836194"/>
              <a:gd name="connsiteX1" fmla="*/ 10332 w 5257800"/>
              <a:gd name="connsiteY1" fmla="*/ 567294 h 2836194"/>
              <a:gd name="connsiteX2" fmla="*/ 888571 w 5257800"/>
              <a:gd name="connsiteY2" fmla="*/ 0 h 2836194"/>
              <a:gd name="connsiteX3" fmla="*/ 5257800 w 5257800"/>
              <a:gd name="connsiteY3" fmla="*/ 2836194 h 2836194"/>
              <a:gd name="connsiteX4" fmla="*/ 0 w 5257800"/>
              <a:gd name="connsiteY4" fmla="*/ 2836194 h 2836194"/>
              <a:gd name="connsiteX0" fmla="*/ 0 w 5257800"/>
              <a:gd name="connsiteY0" fmla="*/ 2856858 h 2856858"/>
              <a:gd name="connsiteX1" fmla="*/ 10332 w 5257800"/>
              <a:gd name="connsiteY1" fmla="*/ 587958 h 2856858"/>
              <a:gd name="connsiteX2" fmla="*/ 862741 w 5257800"/>
              <a:gd name="connsiteY2" fmla="*/ 0 h 2856858"/>
              <a:gd name="connsiteX3" fmla="*/ 5257800 w 5257800"/>
              <a:gd name="connsiteY3" fmla="*/ 2856858 h 2856858"/>
              <a:gd name="connsiteX4" fmla="*/ 0 w 5257800"/>
              <a:gd name="connsiteY4" fmla="*/ 2856858 h 2856858"/>
              <a:gd name="connsiteX0" fmla="*/ 0 w 5257800"/>
              <a:gd name="connsiteY0" fmla="*/ 2856858 h 2856858"/>
              <a:gd name="connsiteX1" fmla="*/ 10332 w 5257800"/>
              <a:gd name="connsiteY1" fmla="*/ 587958 h 2856858"/>
              <a:gd name="connsiteX2" fmla="*/ 862741 w 5257800"/>
              <a:gd name="connsiteY2" fmla="*/ 0 h 2856858"/>
              <a:gd name="connsiteX3" fmla="*/ 5257800 w 5257800"/>
              <a:gd name="connsiteY3" fmla="*/ 2856858 h 2856858"/>
              <a:gd name="connsiteX4" fmla="*/ 0 w 5257800"/>
              <a:gd name="connsiteY4" fmla="*/ 2856858 h 2856858"/>
              <a:gd name="connsiteX0" fmla="*/ 0 w 5257800"/>
              <a:gd name="connsiteY0" fmla="*/ 2856858 h 2856858"/>
              <a:gd name="connsiteX1" fmla="*/ 10332 w 5257800"/>
              <a:gd name="connsiteY1" fmla="*/ 587958 h 2856858"/>
              <a:gd name="connsiteX2" fmla="*/ 862741 w 5257800"/>
              <a:gd name="connsiteY2" fmla="*/ 0 h 2856858"/>
              <a:gd name="connsiteX3" fmla="*/ 5257800 w 5257800"/>
              <a:gd name="connsiteY3" fmla="*/ 2856858 h 2856858"/>
              <a:gd name="connsiteX4" fmla="*/ 0 w 5257800"/>
              <a:gd name="connsiteY4" fmla="*/ 2856858 h 2856858"/>
              <a:gd name="connsiteX0" fmla="*/ 0 w 5257800"/>
              <a:gd name="connsiteY0" fmla="*/ 2835997 h 2835997"/>
              <a:gd name="connsiteX1" fmla="*/ 10332 w 5257800"/>
              <a:gd name="connsiteY1" fmla="*/ 567097 h 2835997"/>
              <a:gd name="connsiteX2" fmla="*/ 880125 w 5257800"/>
              <a:gd name="connsiteY2" fmla="*/ 0 h 2835997"/>
              <a:gd name="connsiteX3" fmla="*/ 5257800 w 5257800"/>
              <a:gd name="connsiteY3" fmla="*/ 2835997 h 2835997"/>
              <a:gd name="connsiteX4" fmla="*/ 0 w 5257800"/>
              <a:gd name="connsiteY4" fmla="*/ 2835997 h 2835997"/>
              <a:gd name="connsiteX0" fmla="*/ 0 w 5257800"/>
              <a:gd name="connsiteY0" fmla="*/ 2835997 h 2835997"/>
              <a:gd name="connsiteX1" fmla="*/ 10332 w 5257800"/>
              <a:gd name="connsiteY1" fmla="*/ 567097 h 2835997"/>
              <a:gd name="connsiteX2" fmla="*/ 880125 w 5257800"/>
              <a:gd name="connsiteY2" fmla="*/ 0 h 2835997"/>
              <a:gd name="connsiteX3" fmla="*/ 5257800 w 5257800"/>
              <a:gd name="connsiteY3" fmla="*/ 2835997 h 2835997"/>
              <a:gd name="connsiteX4" fmla="*/ 0 w 5257800"/>
              <a:gd name="connsiteY4" fmla="*/ 2835997 h 2835997"/>
              <a:gd name="connsiteX0" fmla="*/ 98 w 5257898"/>
              <a:gd name="connsiteY0" fmla="*/ 2835997 h 2835997"/>
              <a:gd name="connsiteX1" fmla="*/ 0 w 5257898"/>
              <a:gd name="connsiteY1" fmla="*/ 567097 h 2835997"/>
              <a:gd name="connsiteX2" fmla="*/ 880223 w 5257898"/>
              <a:gd name="connsiteY2" fmla="*/ 0 h 2835997"/>
              <a:gd name="connsiteX3" fmla="*/ 5257898 w 5257898"/>
              <a:gd name="connsiteY3" fmla="*/ 2835997 h 2835997"/>
              <a:gd name="connsiteX4" fmla="*/ 98 w 5257898"/>
              <a:gd name="connsiteY4" fmla="*/ 2835997 h 2835997"/>
              <a:gd name="connsiteX0" fmla="*/ 98 w 5257898"/>
              <a:gd name="connsiteY0" fmla="*/ 2835997 h 2835997"/>
              <a:gd name="connsiteX1" fmla="*/ 0 w 5257898"/>
              <a:gd name="connsiteY1" fmla="*/ 567097 h 2835997"/>
              <a:gd name="connsiteX2" fmla="*/ 880223 w 5257898"/>
              <a:gd name="connsiteY2" fmla="*/ 0 h 2835997"/>
              <a:gd name="connsiteX3" fmla="*/ 5257898 w 5257898"/>
              <a:gd name="connsiteY3" fmla="*/ 2835997 h 2835997"/>
              <a:gd name="connsiteX4" fmla="*/ 98 w 5257898"/>
              <a:gd name="connsiteY4" fmla="*/ 2835997 h 2835997"/>
              <a:gd name="connsiteX0" fmla="*/ 98 w 5257898"/>
              <a:gd name="connsiteY0" fmla="*/ 2835997 h 2835997"/>
              <a:gd name="connsiteX1" fmla="*/ 0 w 5257898"/>
              <a:gd name="connsiteY1" fmla="*/ 567097 h 2835997"/>
              <a:gd name="connsiteX2" fmla="*/ 880223 w 5257898"/>
              <a:gd name="connsiteY2" fmla="*/ 0 h 2835997"/>
              <a:gd name="connsiteX3" fmla="*/ 5257898 w 5257898"/>
              <a:gd name="connsiteY3" fmla="*/ 2835997 h 2835997"/>
              <a:gd name="connsiteX4" fmla="*/ 98 w 5257898"/>
              <a:gd name="connsiteY4" fmla="*/ 2835997 h 2835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7898" h="2835997">
                <a:moveTo>
                  <a:pt x="98" y="2835997"/>
                </a:moveTo>
                <a:cubicBezTo>
                  <a:pt x="65" y="2079697"/>
                  <a:pt x="33" y="1323397"/>
                  <a:pt x="0" y="567097"/>
                </a:cubicBezTo>
                <a:cubicBezTo>
                  <a:pt x="704727" y="114377"/>
                  <a:pt x="151357" y="472944"/>
                  <a:pt x="880223" y="0"/>
                </a:cubicBezTo>
                <a:lnTo>
                  <a:pt x="5257898" y="2835997"/>
                </a:lnTo>
                <a:lnTo>
                  <a:pt x="98" y="2835997"/>
                </a:lnTo>
                <a:close/>
              </a:path>
            </a:pathLst>
          </a:custGeom>
          <a:solidFill>
            <a:schemeClr val="tx1">
              <a:lumMod val="85000"/>
              <a:lumOff val="15000"/>
              <a:alpha val="66000"/>
            </a:schemeClr>
          </a:solidFill>
        </p:spPr>
        <p:txBody>
          <a:bodyPr/>
          <a:lstStyle>
            <a:lvl1pPr marL="0" indent="0">
              <a:buNone/>
              <a:defRPr sz="100" baseline="0">
                <a:solidFill>
                  <a:schemeClr val="accent2"/>
                </a:solidFill>
              </a:defRPr>
            </a:lvl1pPr>
          </a:lstStyle>
          <a:p>
            <a:pPr lvl="0"/>
            <a:r>
              <a:rPr lang="en-US" dirty="0" smtClean="0"/>
              <a:t>.</a:t>
            </a:r>
            <a:endParaRPr lang="en-US" dirty="0"/>
          </a:p>
        </p:txBody>
      </p:sp>
      <p:sp>
        <p:nvSpPr>
          <p:cNvPr id="5" name="Text Placeholder 13"/>
          <p:cNvSpPr>
            <a:spLocks noGrp="1"/>
          </p:cNvSpPr>
          <p:nvPr>
            <p:ph type="body" sz="quarter" idx="17" hasCustomPrompt="1"/>
          </p:nvPr>
        </p:nvSpPr>
        <p:spPr>
          <a:xfrm>
            <a:off x="152400" y="502775"/>
            <a:ext cx="3200400" cy="533400"/>
          </a:xfrm>
          <a:prstGeom prst="rect">
            <a:avLst/>
          </a:prstGeom>
        </p:spPr>
        <p:txBody>
          <a:bodyPr anchor="b"/>
          <a:lstStyle>
            <a:lvl1pPr marL="0" indent="0" algn="l">
              <a:lnSpc>
                <a:spcPct val="50000"/>
              </a:lnSpc>
              <a:buNone/>
              <a:defRPr b="1">
                <a:solidFill>
                  <a:schemeClr val="bg1">
                    <a:lumMod val="95000"/>
                  </a:schemeClr>
                </a:solidFill>
                <a:latin typeface="Arial" panose="020B0604020202020204" pitchFamily="34" charset="0"/>
              </a:defRPr>
            </a:lvl1pPr>
          </a:lstStyle>
          <a:p>
            <a:pPr lvl="0"/>
            <a:r>
              <a:rPr lang="en-US" dirty="0" smtClean="0"/>
              <a:t>Title</a:t>
            </a:r>
            <a:endParaRPr lang="en-US" dirty="0"/>
          </a:p>
        </p:txBody>
      </p:sp>
      <p:sp>
        <p:nvSpPr>
          <p:cNvPr id="6" name="Text Placeholder 10"/>
          <p:cNvSpPr>
            <a:spLocks noGrp="1"/>
          </p:cNvSpPr>
          <p:nvPr>
            <p:ph type="body" sz="quarter" idx="18" hasCustomPrompt="1"/>
          </p:nvPr>
        </p:nvSpPr>
        <p:spPr>
          <a:xfrm>
            <a:off x="142461" y="901977"/>
            <a:ext cx="3200400" cy="457200"/>
          </a:xfrm>
          <a:prstGeom prst="rect">
            <a:avLst/>
          </a:prstGeom>
        </p:spPr>
        <p:txBody>
          <a:bodyPr>
            <a:normAutofit/>
          </a:bodyPr>
          <a:lstStyle>
            <a:lvl1pPr marL="0" indent="0" algn="l">
              <a:lnSpc>
                <a:spcPct val="100000"/>
              </a:lnSpc>
              <a:spcBef>
                <a:spcPts val="600"/>
              </a:spcBef>
              <a:buNone/>
              <a:defRPr sz="1600" baseline="0">
                <a:solidFill>
                  <a:schemeClr val="bg1">
                    <a:lumMod val="95000"/>
                  </a:schemeClr>
                </a:solidFill>
                <a:latin typeface="+mn-lt"/>
              </a:defRPr>
            </a:lvl1pPr>
          </a:lstStyle>
          <a:p>
            <a:pPr lvl="0"/>
            <a:r>
              <a:rPr lang="en-US" dirty="0" smtClean="0"/>
              <a:t>Edit text</a:t>
            </a:r>
            <a:endParaRPr lang="en-US" dirty="0"/>
          </a:p>
        </p:txBody>
      </p:sp>
      <p:sp>
        <p:nvSpPr>
          <p:cNvPr id="7" name="Text Placeholder 10"/>
          <p:cNvSpPr>
            <a:spLocks noGrp="1"/>
          </p:cNvSpPr>
          <p:nvPr>
            <p:ph type="body" sz="quarter" idx="19" hasCustomPrompt="1"/>
          </p:nvPr>
        </p:nvSpPr>
        <p:spPr>
          <a:xfrm>
            <a:off x="152400" y="1130577"/>
            <a:ext cx="3200400" cy="679173"/>
          </a:xfrm>
          <a:prstGeom prst="rect">
            <a:avLst/>
          </a:prstGeom>
        </p:spPr>
        <p:txBody>
          <a:bodyPr>
            <a:normAutofit/>
          </a:bodyPr>
          <a:lstStyle>
            <a:lvl1pPr marL="0" indent="0" algn="l">
              <a:lnSpc>
                <a:spcPct val="100000"/>
              </a:lnSpc>
              <a:spcBef>
                <a:spcPts val="600"/>
              </a:spcBef>
              <a:buNone/>
              <a:defRPr sz="1000" baseline="0">
                <a:solidFill>
                  <a:schemeClr val="bg1">
                    <a:lumMod val="95000"/>
                  </a:schemeClr>
                </a:solidFill>
                <a:latin typeface="+mn-lt"/>
              </a:defRPr>
            </a:lvl1pPr>
          </a:lstStyle>
          <a:p>
            <a:pPr lvl="0"/>
            <a:r>
              <a:rPr lang="en-US" dirty="0" smtClean="0"/>
              <a:t>Edit text</a:t>
            </a:r>
            <a:endParaRPr lang="en-US" dirty="0"/>
          </a:p>
        </p:txBody>
      </p:sp>
      <p:sp>
        <p:nvSpPr>
          <p:cNvPr id="8" name="Text Placeholder 6"/>
          <p:cNvSpPr>
            <a:spLocks noGrp="1"/>
          </p:cNvSpPr>
          <p:nvPr>
            <p:ph type="body" sz="quarter" idx="13" hasCustomPrompt="1"/>
          </p:nvPr>
        </p:nvSpPr>
        <p:spPr>
          <a:xfrm rot="5400000" flipH="1">
            <a:off x="-131461" y="2398409"/>
            <a:ext cx="1144749" cy="881829"/>
          </a:xfrm>
          <a:prstGeom prst="triangle">
            <a:avLst/>
          </a:prstGeom>
          <a:solidFill>
            <a:schemeClr val="accent2">
              <a:alpha val="60000"/>
            </a:schemeClr>
          </a:solidFill>
        </p:spPr>
        <p:txBody>
          <a:bodyPr/>
          <a:lstStyle>
            <a:lvl1pPr marL="0" indent="0">
              <a:buNone/>
              <a:defRPr sz="100" baseline="0"/>
            </a:lvl1pPr>
          </a:lstStyle>
          <a:p>
            <a:pPr lvl="0"/>
            <a:r>
              <a:rPr lang="en-US" dirty="0" smtClean="0"/>
              <a:t>.</a:t>
            </a:r>
            <a:endParaRPr lang="en-US" dirty="0"/>
          </a:p>
        </p:txBody>
      </p:sp>
      <p:sp>
        <p:nvSpPr>
          <p:cNvPr id="9" name="Text Placeholder 10"/>
          <p:cNvSpPr>
            <a:spLocks noGrp="1"/>
          </p:cNvSpPr>
          <p:nvPr>
            <p:ph type="body" sz="quarter" idx="20" hasCustomPrompt="1"/>
          </p:nvPr>
        </p:nvSpPr>
        <p:spPr>
          <a:xfrm>
            <a:off x="3313" y="4787944"/>
            <a:ext cx="4572000" cy="91440"/>
          </a:xfrm>
          <a:prstGeom prst="rect">
            <a:avLst/>
          </a:prstGeom>
          <a:solidFill>
            <a:schemeClr val="bg1">
              <a:lumMod val="95000"/>
              <a:alpha val="70000"/>
            </a:schemeClr>
          </a:solidFill>
        </p:spPr>
        <p:txBody>
          <a:bodyPr>
            <a:noAutofit/>
          </a:bodyPr>
          <a:lstStyle>
            <a:lvl1pPr marL="0" indent="0" algn="l">
              <a:lnSpc>
                <a:spcPct val="100000"/>
              </a:lnSpc>
              <a:spcBef>
                <a:spcPts val="600"/>
              </a:spcBef>
              <a:buNone/>
              <a:defRPr sz="100" baseline="0">
                <a:solidFill>
                  <a:schemeClr val="bg1">
                    <a:lumMod val="95000"/>
                  </a:schemeClr>
                </a:solidFill>
                <a:latin typeface="+mn-lt"/>
              </a:defRPr>
            </a:lvl1pPr>
          </a:lstStyle>
          <a:p>
            <a:pPr lvl="0"/>
            <a:r>
              <a:rPr lang="en-US" dirty="0" smtClean="0"/>
              <a:t>.</a:t>
            </a:r>
            <a:endParaRPr lang="en-US" dirty="0"/>
          </a:p>
        </p:txBody>
      </p:sp>
      <p:sp>
        <p:nvSpPr>
          <p:cNvPr id="11" name="Text Placeholder 10"/>
          <p:cNvSpPr>
            <a:spLocks noGrp="1"/>
          </p:cNvSpPr>
          <p:nvPr>
            <p:ph type="body" sz="quarter" idx="21" hasCustomPrompt="1"/>
          </p:nvPr>
        </p:nvSpPr>
        <p:spPr>
          <a:xfrm>
            <a:off x="4576184" y="4810804"/>
            <a:ext cx="1828800" cy="45720"/>
          </a:xfrm>
          <a:prstGeom prst="rect">
            <a:avLst/>
          </a:prstGeom>
          <a:solidFill>
            <a:schemeClr val="bg1">
              <a:lumMod val="95000"/>
              <a:alpha val="70000"/>
            </a:schemeClr>
          </a:solidFill>
        </p:spPr>
        <p:txBody>
          <a:bodyPr>
            <a:noAutofit/>
          </a:bodyPr>
          <a:lstStyle>
            <a:lvl1pPr marL="0" indent="0" algn="l">
              <a:lnSpc>
                <a:spcPct val="100000"/>
              </a:lnSpc>
              <a:spcBef>
                <a:spcPts val="600"/>
              </a:spcBef>
              <a:buNone/>
              <a:defRPr sz="100" baseline="0">
                <a:solidFill>
                  <a:schemeClr val="bg1">
                    <a:lumMod val="95000"/>
                  </a:schemeClr>
                </a:solidFill>
                <a:latin typeface="+mn-lt"/>
              </a:defRPr>
            </a:lvl1pPr>
          </a:lstStyle>
          <a:p>
            <a:pPr lvl="0"/>
            <a:r>
              <a:rPr lang="en-US" dirty="0" smtClean="0"/>
              <a:t>.</a:t>
            </a:r>
            <a:endParaRPr lang="en-US" dirty="0"/>
          </a:p>
        </p:txBody>
      </p:sp>
      <p:sp>
        <p:nvSpPr>
          <p:cNvPr id="12" name="Text Placeholder 10"/>
          <p:cNvSpPr>
            <a:spLocks noGrp="1"/>
          </p:cNvSpPr>
          <p:nvPr>
            <p:ph type="body" sz="quarter" idx="22"/>
          </p:nvPr>
        </p:nvSpPr>
        <p:spPr>
          <a:xfrm>
            <a:off x="8696325" y="4812030"/>
            <a:ext cx="457200" cy="45720"/>
          </a:xfrm>
          <a:prstGeom prst="rect">
            <a:avLst/>
          </a:prstGeom>
          <a:solidFill>
            <a:schemeClr val="bg1">
              <a:lumMod val="95000"/>
              <a:alpha val="70000"/>
            </a:schemeClr>
          </a:solidFill>
        </p:spPr>
        <p:txBody>
          <a:bodyPr>
            <a:noAutofit/>
          </a:bodyPr>
          <a:lstStyle>
            <a:lvl1pPr marL="0" indent="0" algn="l">
              <a:lnSpc>
                <a:spcPct val="100000"/>
              </a:lnSpc>
              <a:spcBef>
                <a:spcPts val="600"/>
              </a:spcBef>
              <a:buNone/>
              <a:defRPr sz="100" baseline="0">
                <a:solidFill>
                  <a:schemeClr val="bg1">
                    <a:lumMod val="95000"/>
                  </a:schemeClr>
                </a:solidFill>
                <a:latin typeface="+mn-lt"/>
              </a:defRPr>
            </a:lvl1pPr>
          </a:lstStyle>
          <a:p>
            <a:pPr lvl="0"/>
            <a:endParaRPr lang="en-US" dirty="0"/>
          </a:p>
        </p:txBody>
      </p:sp>
      <p:sp>
        <p:nvSpPr>
          <p:cNvPr id="2" name="标题 1"/>
          <p:cNvSpPr>
            <a:spLocks noGrp="1"/>
          </p:cNvSpPr>
          <p:nvPr>
            <p:ph type="title"/>
          </p:nvPr>
        </p:nvSpPr>
        <p:spPr>
          <a:xfrm>
            <a:off x="628650" y="274638"/>
            <a:ext cx="7886700" cy="993775"/>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7816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bg/>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0-#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
                                            <p:bg/>
                                          </p:spTgt>
                                        </p:tgtEl>
                                        <p:attrNameLst>
                                          <p:attrName>style.visibility</p:attrName>
                                        </p:attrNameLst>
                                      </p:cBhvr>
                                      <p:to>
                                        <p:strVal val="visible"/>
                                      </p:to>
                                    </p:set>
                                    <p:animEffect transition="in" filter="fade">
                                      <p:cBhvr>
                                        <p:cTn id="16" dur="700"/>
                                        <p:tgtEl>
                                          <p:spTgt spid="8">
                                            <p:bg/>
                                          </p:spTgt>
                                        </p:tgtEl>
                                      </p:cBhvr>
                                    </p:animEffect>
                                    <p:anim calcmode="lin" valueType="num">
                                      <p:cBhvr>
                                        <p:cTn id="17" dur="700" fill="hold"/>
                                        <p:tgtEl>
                                          <p:spTgt spid="8">
                                            <p:bg/>
                                          </p:spTgt>
                                        </p:tgtEl>
                                        <p:attrNameLst>
                                          <p:attrName>ppt_x</p:attrName>
                                        </p:attrNameLst>
                                      </p:cBhvr>
                                      <p:tavLst>
                                        <p:tav tm="0">
                                          <p:val>
                                            <p:strVal val="#ppt_x"/>
                                          </p:val>
                                        </p:tav>
                                        <p:tav tm="100000">
                                          <p:val>
                                            <p:strVal val="#ppt_x"/>
                                          </p:val>
                                        </p:tav>
                                      </p:tavLst>
                                    </p:anim>
                                    <p:anim calcmode="lin" valueType="num">
                                      <p:cBhvr>
                                        <p:cTn id="18" dur="700" fill="hold"/>
                                        <p:tgtEl>
                                          <p:spTgt spid="8">
                                            <p:bg/>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xEl>
                                              <p:pRg st="0" end="0"/>
                                            </p:txEl>
                                          </p:spTgt>
                                        </p:tgtEl>
                                        <p:attrNameLst>
                                          <p:attrName>style.visibility</p:attrName>
                                        </p:attrNameLst>
                                      </p:cBhvr>
                                      <p:to>
                                        <p:strVal val="visible"/>
                                      </p:to>
                                    </p:set>
                                    <p:animEffect transition="in" filter="fade">
                                      <p:cBhvr>
                                        <p:cTn id="21" dur="1000"/>
                                        <p:tgtEl>
                                          <p:spTgt spid="8">
                                            <p:txEl>
                                              <p:pRg st="0" end="0"/>
                                            </p:txEl>
                                          </p:spTgt>
                                        </p:tgtEl>
                                      </p:cBhvr>
                                    </p:animEffect>
                                    <p:anim calcmode="lin" valueType="num">
                                      <p:cBhvr>
                                        <p:cTn id="22"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0" end="0"/>
                                            </p:txEl>
                                          </p:spTgt>
                                        </p:tgtEl>
                                        <p:attrNameLst>
                                          <p:attrName>ppt_y</p:attrName>
                                        </p:attrNameLst>
                                      </p:cBhvr>
                                      <p:tavLst>
                                        <p:tav tm="0">
                                          <p:val>
                                            <p:strVal val="#ppt_y+.1"/>
                                          </p:val>
                                        </p:tav>
                                        <p:tav tm="100000">
                                          <p:val>
                                            <p:strVal val="#ppt_y"/>
                                          </p:val>
                                        </p:tav>
                                      </p:tavLst>
                                    </p:anim>
                                  </p:childTnLst>
                                </p:cTn>
                              </p:par>
                              <p:par>
                                <p:cTn id="24" presetID="22" presetClass="entr" presetSubtype="8"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left)">
                                      <p:cBhvr>
                                        <p:cTn id="26" dur="500"/>
                                        <p:tgtEl>
                                          <p:spTgt spid="5">
                                            <p:txEl>
                                              <p:pRg st="0" end="0"/>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wipe(left)">
                                      <p:cBhvr>
                                        <p:cTn id="29" dur="500"/>
                                        <p:tgtEl>
                                          <p:spTgt spid="6">
                                            <p:txEl>
                                              <p:pRg st="0" end="0"/>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Effect transition="in" filter="wipe(left)">
                                      <p:cBhvr>
                                        <p:cTn id="32" dur="500"/>
                                        <p:tgtEl>
                                          <p:spTgt spid="7">
                                            <p:txEl>
                                              <p:pRg st="0" end="0"/>
                                            </p:txEl>
                                          </p:spTgt>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1">
                                            <p:bg/>
                                          </p:spTgt>
                                        </p:tgtEl>
                                        <p:attrNameLst>
                                          <p:attrName>style.visibility</p:attrName>
                                        </p:attrNameLst>
                                      </p:cBhvr>
                                      <p:to>
                                        <p:strVal val="visible"/>
                                      </p:to>
                                    </p:set>
                                    <p:animEffect transition="in" filter="fade">
                                      <p:cBhvr>
                                        <p:cTn id="36" dur="500"/>
                                        <p:tgtEl>
                                          <p:spTgt spid="11">
                                            <p:bg/>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fade">
                                      <p:cBhvr>
                                        <p:cTn id="39" dur="500"/>
                                        <p:tgtEl>
                                          <p:spTgt spid="11">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bg/>
                                          </p:spTgt>
                                        </p:tgtEl>
                                        <p:attrNameLst>
                                          <p:attrName>style.visibility</p:attrName>
                                        </p:attrNameLst>
                                      </p:cBhvr>
                                      <p:to>
                                        <p:strVal val="visible"/>
                                      </p:to>
                                    </p:set>
                                    <p:animEffect transition="in" filter="fade">
                                      <p:cBhvr>
                                        <p:cTn id="42" dur="500"/>
                                        <p:tgtEl>
                                          <p:spTgt spid="9">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Effect transition="in" filter="fade">
                                      <p:cBhvr>
                                        <p:cTn id="45" dur="500"/>
                                        <p:tgtEl>
                                          <p:spTgt spid="9">
                                            <p:txEl>
                                              <p:pRg st="0" end="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bg/>
                                          </p:spTgt>
                                        </p:tgtEl>
                                        <p:attrNameLst>
                                          <p:attrName>style.visibility</p:attrName>
                                        </p:attrNameLst>
                                      </p:cBhvr>
                                      <p:to>
                                        <p:strVal val="visible"/>
                                      </p:to>
                                    </p:set>
                                    <p:animEffect transition="in" filter="fade">
                                      <p:cBhvr>
                                        <p:cTn id="48" dur="500"/>
                                        <p:tgtEl>
                                          <p:spTgt spid="12">
                                            <p:bg/>
                                          </p:spTgt>
                                        </p:tgtEl>
                                      </p:cBhvr>
                                    </p:animEffect>
                                  </p:childTnLst>
                                </p:cTn>
                              </p:par>
                              <p:par>
                                <p:cTn id="49" presetID="10" presetClass="entr" presetSubtype="0" fill="hold" grpId="0" nodeType="withEffect" nodePh="1">
                                  <p:stCondLst>
                                    <p:cond delay="0"/>
                                  </p:stCondLst>
                                  <p:endCondLst>
                                    <p:cond evt="begin" delay="0">
                                      <p:tn val="49"/>
                                    </p:cond>
                                  </p:endCondLst>
                                  <p:childTnLst>
                                    <p:set>
                                      <p:cBhvr>
                                        <p:cTn id="50" dur="1" fill="hold">
                                          <p:stCondLst>
                                            <p:cond delay="0"/>
                                          </p:stCondLst>
                                        </p:cTn>
                                        <p:tgtEl>
                                          <p:spTgt spid="12">
                                            <p:txEl>
                                              <p:pRg st="0" end="0"/>
                                            </p:txEl>
                                          </p:spTgt>
                                        </p:tgtEl>
                                        <p:attrNameLst>
                                          <p:attrName>style.visibility</p:attrName>
                                        </p:attrNameLst>
                                      </p:cBhvr>
                                      <p:to>
                                        <p:strVal val="visible"/>
                                      </p:to>
                                    </p:set>
                                    <p:animEffect transition="in" filter="fade">
                                      <p:cBhvr>
                                        <p:cTn id="51"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tmplLst>
          <p:tmpl>
            <p:tnLst>
              <p:par>
                <p:cTn presetID="2" presetClass="entr" presetSubtype="9"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0-#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 lvl="1">
            <p:tnLst>
              <p:par>
                <p:cTn presetID="2" presetClass="entr" presetSubtype="9" fill="hold" nodeType="after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0-#ppt_w/2"/>
                          </p:val>
                        </p:tav>
                        <p:tav tm="100000">
                          <p:val>
                            <p:strVal val="#ppt_x"/>
                          </p:val>
                        </p:tav>
                      </p:tavLst>
                    </p:anim>
                    <p:anim calcmode="lin" valueType="num">
                      <p:cBhvr additive="base">
                        <p:cTn dur="500" fill="hold"/>
                        <p:tgtEl>
                          <p:spTgt spid="4"/>
                        </p:tgtEl>
                        <p:attrNameLst>
                          <p:attrName>ppt_y</p:attrName>
                        </p:attrNameLst>
                      </p:cBhvr>
                      <p:tavLst>
                        <p:tav tm="0">
                          <p:val>
                            <p:strVal val="0-#ppt_h/2"/>
                          </p:val>
                        </p:tav>
                        <p:tav tm="100000">
                          <p:val>
                            <p:strVal val="#ppt_y"/>
                          </p:val>
                        </p:tav>
                      </p:tavLst>
                    </p:anim>
                  </p:childTnLst>
                </p:cTn>
              </p:par>
            </p:tnLst>
          </p:tmpl>
        </p:tmplLst>
      </p:bldP>
      <p:bldP spid="5" grpId="0" build="p">
        <p:tmplLst>
          <p:tmpl lvl="1">
            <p:tnLst>
              <p:par>
                <p:cTn presetID="22" presetClass="entr" presetSubtype="8" fill="hold" nodeType="with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wipe(left)">
                      <p:cBhvr>
                        <p:cTn dur="500"/>
                        <p:tgtEl>
                          <p:spTgt spid="5"/>
                        </p:tgtEl>
                      </p:cBhvr>
                    </p:animEffect>
                  </p:childTnLst>
                </p:cTn>
              </p:par>
            </p:tnLst>
          </p:tmpl>
        </p:tmplLst>
      </p:bldP>
      <p:bldP spid="6" grpId="0" build="p">
        <p:tmplLst>
          <p:tmpl lvl="1">
            <p:tnLst>
              <p:par>
                <p:cTn presetID="22" presetClass="entr" presetSubtype="8" fill="hold" nodeType="with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wipe(left)">
                      <p:cBhvr>
                        <p:cTn dur="500"/>
                        <p:tgtEl>
                          <p:spTgt spid="6"/>
                        </p:tgtEl>
                      </p:cBhvr>
                    </p:animEffect>
                  </p:childTnLst>
                </p:cTn>
              </p:par>
            </p:tnLst>
          </p:tmpl>
        </p:tmplLst>
      </p:bldP>
      <p:bldP spid="7" grpId="0" build="p">
        <p:tmplLst>
          <p:tmpl lvl="1">
            <p:tnLst>
              <p:par>
                <p:cTn presetID="22" presetClass="entr" presetSubtype="8"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wipe(left)">
                      <p:cBhvr>
                        <p:cTn dur="500"/>
                        <p:tgtEl>
                          <p:spTgt spid="7"/>
                        </p:tgtEl>
                      </p:cBhvr>
                    </p:animEffect>
                  </p:childTnLst>
                </p:cTn>
              </p:par>
            </p:tnLst>
          </p:tmpl>
        </p:tmplLst>
      </p:bldP>
      <p:bldP spid="8" grpId="0" build="p" animBg="1">
        <p:tmplLst>
          <p:tmpl>
            <p:tnLst>
              <p:par>
                <p:cTn presetID="42"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700"/>
                        <p:tgtEl>
                          <p:spTgt spid="8"/>
                        </p:tgtEl>
                      </p:cBhvr>
                    </p:animEffect>
                    <p:anim calcmode="lin" valueType="num">
                      <p:cBhvr>
                        <p:cTn dur="700" fill="hold"/>
                        <p:tgtEl>
                          <p:spTgt spid="8"/>
                        </p:tgtEl>
                        <p:attrNameLst>
                          <p:attrName>ppt_x</p:attrName>
                        </p:attrNameLst>
                      </p:cBhvr>
                      <p:tavLst>
                        <p:tav tm="0">
                          <p:val>
                            <p:strVal val="#ppt_x"/>
                          </p:val>
                        </p:tav>
                        <p:tav tm="100000">
                          <p:val>
                            <p:strVal val="#ppt_x"/>
                          </p:val>
                        </p:tav>
                      </p:tavLst>
                    </p:anim>
                    <p:anim calcmode="lin" valueType="num">
                      <p:cBhvr>
                        <p:cTn dur="700" fill="hold"/>
                        <p:tgtEl>
                          <p:spTgt spid="8"/>
                        </p:tgtEl>
                        <p:attrNameLst>
                          <p:attrName>ppt_y</p:attrName>
                        </p:attrNameLst>
                      </p:cBhvr>
                      <p:tavLst>
                        <p:tav tm="0">
                          <p:val>
                            <p:strVal val="#ppt_y+.1"/>
                          </p:val>
                        </p:tav>
                        <p:tav tm="100000">
                          <p:val>
                            <p:strVal val="#ppt_y"/>
                          </p:val>
                        </p:tav>
                      </p:tavLst>
                    </p:anim>
                  </p:childTnLst>
                </p:cTn>
              </p:par>
            </p:tnLst>
          </p:tmpl>
          <p:tmpl lvl="1">
            <p:tnLst>
              <p:par>
                <p:cTn presetID="42"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animBg="1">
        <p:tmplLst>
          <p:tmpl>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1" grpId="0" uiExpand="1" build="p" animBg="1">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 lvl="1">
            <p:tnLst>
              <p:par>
                <p:cTn presetID="10"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2" grpId="0" uiExpand="1" build="p" animBg="1">
        <p:tmplLst>
          <p:tmpl>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 lvl="1">
            <p:tnLst>
              <p:par>
                <p:cTn presetID="10" presetClass="entr" presetSubtype="0" fill="hold" nodeType="withEffect" nodePh="1">
                  <p:stCondLst>
                    <p:cond delay="0"/>
                  </p:stCondLst>
                  <p:endCondLst>
                    <p:cond delay="0"/>
                  </p:end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ircle Image and Text">
    <p:spTree>
      <p:nvGrpSpPr>
        <p:cNvPr id="1" name=""/>
        <p:cNvGrpSpPr/>
        <p:nvPr/>
      </p:nvGrpSpPr>
      <p:grpSpPr>
        <a:xfrm>
          <a:off x="0" y="0"/>
          <a:ext cx="0" cy="0"/>
          <a:chOff x="0" y="0"/>
          <a:chExt cx="0" cy="0"/>
        </a:xfrm>
      </p:grpSpPr>
      <p:sp>
        <p:nvSpPr>
          <p:cNvPr id="11" name="Text Placeholder 10"/>
          <p:cNvSpPr>
            <a:spLocks noGrp="1"/>
          </p:cNvSpPr>
          <p:nvPr>
            <p:ph type="body" sz="quarter" idx="13" hasCustomPrompt="1"/>
          </p:nvPr>
        </p:nvSpPr>
        <p:spPr>
          <a:xfrm>
            <a:off x="3124200" y="1157288"/>
            <a:ext cx="5562600" cy="3266122"/>
          </a:xfrm>
          <a:prstGeom prst="rect">
            <a:avLst/>
          </a:prstGeom>
        </p:spPr>
        <p:txBody>
          <a:bodyPr anchor="ctr">
            <a:normAutofit/>
          </a:bodyPr>
          <a:lstStyle>
            <a:lvl1pPr marL="0" indent="0">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sp>
        <p:nvSpPr>
          <p:cNvPr id="5" name="Title 1"/>
          <p:cNvSpPr>
            <a:spLocks noGrp="1"/>
          </p:cNvSpPr>
          <p:nvPr>
            <p:ph type="ctrTitle" hasCustomPrompt="1"/>
          </p:nvPr>
        </p:nvSpPr>
        <p:spPr>
          <a:xfrm>
            <a:off x="521027" y="320186"/>
            <a:ext cx="8101946" cy="498964"/>
          </a:xfrm>
          <a:prstGeom prst="rect">
            <a:avLst/>
          </a:prstGeom>
        </p:spPr>
        <p:txBody>
          <a:bodyPr wrap="square" anchor="t" anchorCtr="0">
            <a:normAutofit/>
          </a:bodyPr>
          <a:lstStyle>
            <a:lvl1pPr algn="l">
              <a:lnSpc>
                <a:spcPct val="90000"/>
              </a:lnSpc>
              <a:defRPr sz="2800" b="1">
                <a:solidFill>
                  <a:schemeClr val="tx1">
                    <a:lumMod val="85000"/>
                    <a:lumOff val="15000"/>
                  </a:schemeClr>
                </a:solidFill>
                <a:latin typeface="Arial" panose="020B0604020202020204" pitchFamily="34" charset="0"/>
                <a:ea typeface="Gulim" pitchFamily="34" charset="-127"/>
              </a:defRPr>
            </a:lvl1pPr>
          </a:lstStyle>
          <a:p>
            <a:r>
              <a:rPr lang="en-US" dirty="0" smtClean="0"/>
              <a:t>TITLE</a:t>
            </a:r>
            <a:endParaRPr lang="en-US" dirty="0"/>
          </a:p>
        </p:txBody>
      </p:sp>
      <p:grpSp>
        <p:nvGrpSpPr>
          <p:cNvPr id="4" name="Group 3"/>
          <p:cNvGrpSpPr/>
          <p:nvPr userDrawn="1"/>
        </p:nvGrpSpPr>
        <p:grpSpPr>
          <a:xfrm>
            <a:off x="550066" y="1565910"/>
            <a:ext cx="2377440" cy="2377440"/>
            <a:chOff x="550066" y="1565910"/>
            <a:chExt cx="2377440" cy="2377440"/>
          </a:xfrm>
        </p:grpSpPr>
        <p:sp>
          <p:nvSpPr>
            <p:cNvPr id="10" name="Oval 9"/>
            <p:cNvSpPr/>
            <p:nvPr userDrawn="1"/>
          </p:nvSpPr>
          <p:spPr>
            <a:xfrm>
              <a:off x="550066" y="1565910"/>
              <a:ext cx="2377440" cy="2377440"/>
            </a:xfrm>
            <a:prstGeom prst="ellipse">
              <a:avLst/>
            </a:prstGeom>
            <a:solidFill>
              <a:schemeClr val="accent2"/>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e 1"/>
            <p:cNvSpPr/>
            <p:nvPr userDrawn="1"/>
          </p:nvSpPr>
          <p:spPr>
            <a:xfrm>
              <a:off x="550066" y="1565910"/>
              <a:ext cx="2377440" cy="2377440"/>
            </a:xfrm>
            <a:prstGeom prst="pie">
              <a:avLst>
                <a:gd name="adj1" fmla="val 10914741"/>
                <a:gd name="adj2" fmla="val 16200000"/>
              </a:avLst>
            </a:prstGeom>
            <a:solidFill>
              <a:schemeClr val="tx1">
                <a:lumMod val="85000"/>
                <a:lumOff val="1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 name="Picture Placeholder 2"/>
          <p:cNvSpPr>
            <a:spLocks noGrp="1"/>
          </p:cNvSpPr>
          <p:nvPr>
            <p:ph type="pic" sz="quarter" idx="15"/>
          </p:nvPr>
        </p:nvSpPr>
        <p:spPr>
          <a:xfrm>
            <a:off x="595786" y="1611630"/>
            <a:ext cx="2286000" cy="2286000"/>
          </a:xfrm>
          <a:prstGeom prst="flowChartConnector">
            <a:avLst/>
          </a:prstGeom>
        </p:spPr>
        <p:txBody>
          <a:bodyPr/>
          <a:lstStyle>
            <a:lvl1pPr marL="0" indent="0" algn="ctr">
              <a:buNone/>
              <a:defRPr sz="1200">
                <a:solidFill>
                  <a:schemeClr val="bg1"/>
                </a:solidFill>
              </a:defRPr>
            </a:lvl1pPr>
          </a:lstStyle>
          <a:p>
            <a:endParaRPr lang="en-US" dirty="0"/>
          </a:p>
        </p:txBody>
      </p:sp>
      <p:sp>
        <p:nvSpPr>
          <p:cNvPr id="12" name="Text Placeholder 10"/>
          <p:cNvSpPr>
            <a:spLocks noGrp="1"/>
          </p:cNvSpPr>
          <p:nvPr>
            <p:ph type="body" sz="quarter" idx="16" hasCustomPrompt="1"/>
          </p:nvPr>
        </p:nvSpPr>
        <p:spPr>
          <a:xfrm>
            <a:off x="521026" y="626410"/>
            <a:ext cx="8089573" cy="304800"/>
          </a:xfrm>
          <a:prstGeom prst="rect">
            <a:avLst/>
          </a:prstGeom>
        </p:spPr>
        <p:txBody>
          <a:bodyPr anchor="ctr">
            <a:normAutofit/>
          </a:bodyPr>
          <a:lstStyle>
            <a:lvl1pPr marL="0" indent="0">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spTree>
    <p:extLst>
      <p:ext uri="{BB962C8B-B14F-4D97-AF65-F5344CB8AC3E}">
        <p14:creationId xmlns:p14="http://schemas.microsoft.com/office/powerpoint/2010/main" val="422918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par>
                          <p:cTn id="11" fill="hold">
                            <p:stCondLst>
                              <p:cond delay="500"/>
                            </p:stCondLst>
                            <p:childTnLst>
                              <p:par>
                                <p:cTn id="12" presetID="10" presetClass="entr" presetSubtype="0" fill="hold" grpId="0" nodeType="afterEffect" nodePh="1">
                                  <p:stCondLst>
                                    <p:cond delay="0"/>
                                  </p:stCondLst>
                                  <p:endCondLst>
                                    <p:cond evt="begin" delay="0">
                                      <p:tn val="12"/>
                                    </p:cond>
                                  </p:end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53" presetClass="entr" presetSubtype="16" fill="hold" nodeType="withEffect">
                                  <p:stCondLst>
                                    <p:cond delay="3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300"/>
                            </p:stCondLst>
                            <p:childTnLst>
                              <p:par>
                                <p:cTn id="21" presetID="10" presetClass="entr" presetSubtype="0" fill="hold" grpId="0" nodeType="after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5" grpId="0"/>
      <p:bldP spid="3" grpId="0"/>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review Images">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0588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stum Slides">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21027" y="320186"/>
            <a:ext cx="8101946" cy="498964"/>
          </a:xfrm>
          <a:prstGeom prst="rect">
            <a:avLst/>
          </a:prstGeom>
        </p:spPr>
        <p:txBody>
          <a:bodyPr wrap="square" anchor="t" anchorCtr="0">
            <a:normAutofit/>
          </a:bodyPr>
          <a:lstStyle>
            <a:lvl1pPr algn="l">
              <a:lnSpc>
                <a:spcPct val="90000"/>
              </a:lnSpc>
              <a:defRPr sz="2800" b="1">
                <a:solidFill>
                  <a:schemeClr val="tx1">
                    <a:lumMod val="85000"/>
                    <a:lumOff val="15000"/>
                  </a:schemeClr>
                </a:solidFill>
                <a:latin typeface="Arial" panose="020B0604020202020204" pitchFamily="34" charset="0"/>
                <a:ea typeface="Gulim" pitchFamily="34" charset="-127"/>
              </a:defRPr>
            </a:lvl1pPr>
          </a:lstStyle>
          <a:p>
            <a:r>
              <a:rPr lang="en-US" dirty="0" smtClean="0"/>
              <a:t>TITLE</a:t>
            </a:r>
            <a:endParaRPr lang="en-US" dirty="0"/>
          </a:p>
        </p:txBody>
      </p:sp>
      <p:sp>
        <p:nvSpPr>
          <p:cNvPr id="8" name="Text Placeholder 10"/>
          <p:cNvSpPr>
            <a:spLocks noGrp="1"/>
          </p:cNvSpPr>
          <p:nvPr>
            <p:ph type="body" sz="quarter" idx="23" hasCustomPrompt="1"/>
          </p:nvPr>
        </p:nvSpPr>
        <p:spPr>
          <a:xfrm>
            <a:off x="521026" y="626410"/>
            <a:ext cx="8089573" cy="304800"/>
          </a:xfrm>
          <a:prstGeom prst="rect">
            <a:avLst/>
          </a:prstGeom>
        </p:spPr>
        <p:txBody>
          <a:bodyPr anchor="ctr">
            <a:normAutofit/>
          </a:bodyPr>
          <a:lstStyle>
            <a:lvl1pPr marL="0" indent="0">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spTree>
    <p:extLst>
      <p:ext uri="{BB962C8B-B14F-4D97-AF65-F5344CB8AC3E}">
        <p14:creationId xmlns:p14="http://schemas.microsoft.com/office/powerpoint/2010/main" val="2046814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allery 2">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21027" y="320186"/>
            <a:ext cx="8101946" cy="498964"/>
          </a:xfrm>
          <a:prstGeom prst="rect">
            <a:avLst/>
          </a:prstGeom>
        </p:spPr>
        <p:txBody>
          <a:bodyPr wrap="square" anchor="t" anchorCtr="0">
            <a:normAutofit/>
          </a:bodyPr>
          <a:lstStyle>
            <a:lvl1pPr algn="l">
              <a:lnSpc>
                <a:spcPct val="90000"/>
              </a:lnSpc>
              <a:defRPr sz="2800" b="1">
                <a:solidFill>
                  <a:schemeClr val="tx1">
                    <a:lumMod val="85000"/>
                    <a:lumOff val="15000"/>
                  </a:schemeClr>
                </a:solidFill>
                <a:latin typeface="Arial" panose="020B0604020202020204" pitchFamily="34" charset="0"/>
                <a:ea typeface="Gulim" pitchFamily="34" charset="-127"/>
              </a:defRPr>
            </a:lvl1pPr>
          </a:lstStyle>
          <a:p>
            <a:r>
              <a:rPr lang="en-US" dirty="0" smtClean="0"/>
              <a:t>TITLE</a:t>
            </a:r>
            <a:endParaRPr lang="en-US" dirty="0"/>
          </a:p>
        </p:txBody>
      </p:sp>
      <p:sp>
        <p:nvSpPr>
          <p:cNvPr id="8" name="Text Placeholder 10"/>
          <p:cNvSpPr>
            <a:spLocks noGrp="1"/>
          </p:cNvSpPr>
          <p:nvPr>
            <p:ph type="body" sz="quarter" idx="23" hasCustomPrompt="1"/>
          </p:nvPr>
        </p:nvSpPr>
        <p:spPr>
          <a:xfrm>
            <a:off x="521026" y="626410"/>
            <a:ext cx="8089573" cy="304800"/>
          </a:xfrm>
          <a:prstGeom prst="rect">
            <a:avLst/>
          </a:prstGeom>
        </p:spPr>
        <p:txBody>
          <a:bodyPr anchor="ctr">
            <a:normAutofit/>
          </a:bodyPr>
          <a:lstStyle>
            <a:lvl1pPr marL="0" indent="0">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sp>
        <p:nvSpPr>
          <p:cNvPr id="4" name="Picture Placeholder 4"/>
          <p:cNvSpPr>
            <a:spLocks noGrp="1"/>
          </p:cNvSpPr>
          <p:nvPr>
            <p:ph type="pic" sz="quarter" idx="10"/>
          </p:nvPr>
        </p:nvSpPr>
        <p:spPr>
          <a:xfrm>
            <a:off x="381000" y="1428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sp>
        <p:nvSpPr>
          <p:cNvPr id="5" name="Picture Placeholder 4"/>
          <p:cNvSpPr>
            <a:spLocks noGrp="1"/>
          </p:cNvSpPr>
          <p:nvPr>
            <p:ph type="pic" sz="quarter" idx="24"/>
          </p:nvPr>
        </p:nvSpPr>
        <p:spPr>
          <a:xfrm>
            <a:off x="381000" y="2952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pic>
        <p:nvPicPr>
          <p:cNvPr id="6"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329400" y="2724150"/>
            <a:ext cx="2032800" cy="7833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329400" y="4242019"/>
            <a:ext cx="2032800" cy="78339"/>
          </a:xfrm>
          <a:prstGeom prst="rect">
            <a:avLst/>
          </a:prstGeom>
          <a:noFill/>
          <a:extLst>
            <a:ext uri="{909E8E84-426E-40DD-AFC4-6F175D3DCCD1}">
              <a14:hiddenFill xmlns:a14="http://schemas.microsoft.com/office/drawing/2010/main">
                <a:solidFill>
                  <a:srgbClr val="FFFFFF"/>
                </a:solidFill>
              </a14:hiddenFill>
            </a:ext>
          </a:extLst>
        </p:spPr>
      </p:pic>
      <p:sp>
        <p:nvSpPr>
          <p:cNvPr id="29" name="Picture Placeholder 4"/>
          <p:cNvSpPr>
            <a:spLocks noGrp="1"/>
          </p:cNvSpPr>
          <p:nvPr>
            <p:ph type="pic" sz="quarter" idx="25"/>
          </p:nvPr>
        </p:nvSpPr>
        <p:spPr>
          <a:xfrm>
            <a:off x="2498200" y="1428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sp>
        <p:nvSpPr>
          <p:cNvPr id="30" name="Picture Placeholder 4"/>
          <p:cNvSpPr>
            <a:spLocks noGrp="1"/>
          </p:cNvSpPr>
          <p:nvPr>
            <p:ph type="pic" sz="quarter" idx="26"/>
          </p:nvPr>
        </p:nvSpPr>
        <p:spPr>
          <a:xfrm>
            <a:off x="2498200" y="2952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pic>
        <p:nvPicPr>
          <p:cNvPr id="31"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2446600" y="2724150"/>
            <a:ext cx="2032800" cy="78339"/>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2446600" y="4242019"/>
            <a:ext cx="2032800" cy="78339"/>
          </a:xfrm>
          <a:prstGeom prst="rect">
            <a:avLst/>
          </a:prstGeom>
          <a:noFill/>
          <a:extLst>
            <a:ext uri="{909E8E84-426E-40DD-AFC4-6F175D3DCCD1}">
              <a14:hiddenFill xmlns:a14="http://schemas.microsoft.com/office/drawing/2010/main">
                <a:solidFill>
                  <a:srgbClr val="FFFFFF"/>
                </a:solidFill>
              </a14:hiddenFill>
            </a:ext>
          </a:extLst>
        </p:spPr>
      </p:pic>
      <p:sp>
        <p:nvSpPr>
          <p:cNvPr id="33" name="Picture Placeholder 4"/>
          <p:cNvSpPr>
            <a:spLocks noGrp="1"/>
          </p:cNvSpPr>
          <p:nvPr>
            <p:ph type="pic" sz="quarter" idx="27"/>
          </p:nvPr>
        </p:nvSpPr>
        <p:spPr>
          <a:xfrm>
            <a:off x="4615400" y="1428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sp>
        <p:nvSpPr>
          <p:cNvPr id="34" name="Picture Placeholder 4"/>
          <p:cNvSpPr>
            <a:spLocks noGrp="1"/>
          </p:cNvSpPr>
          <p:nvPr>
            <p:ph type="pic" sz="quarter" idx="28"/>
          </p:nvPr>
        </p:nvSpPr>
        <p:spPr>
          <a:xfrm>
            <a:off x="4615400" y="2952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pic>
        <p:nvPicPr>
          <p:cNvPr id="35"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4563800" y="2724150"/>
            <a:ext cx="2032800" cy="7833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4563800" y="4242019"/>
            <a:ext cx="2032800" cy="78339"/>
          </a:xfrm>
          <a:prstGeom prst="rect">
            <a:avLst/>
          </a:prstGeom>
          <a:noFill/>
          <a:extLst>
            <a:ext uri="{909E8E84-426E-40DD-AFC4-6F175D3DCCD1}">
              <a14:hiddenFill xmlns:a14="http://schemas.microsoft.com/office/drawing/2010/main">
                <a:solidFill>
                  <a:srgbClr val="FFFFFF"/>
                </a:solidFill>
              </a14:hiddenFill>
            </a:ext>
          </a:extLst>
        </p:spPr>
      </p:pic>
      <p:sp>
        <p:nvSpPr>
          <p:cNvPr id="37" name="Picture Placeholder 4"/>
          <p:cNvSpPr>
            <a:spLocks noGrp="1"/>
          </p:cNvSpPr>
          <p:nvPr>
            <p:ph type="pic" sz="quarter" idx="29"/>
          </p:nvPr>
        </p:nvSpPr>
        <p:spPr>
          <a:xfrm>
            <a:off x="6732600" y="1428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sp>
        <p:nvSpPr>
          <p:cNvPr id="38" name="Picture Placeholder 4"/>
          <p:cNvSpPr>
            <a:spLocks noGrp="1"/>
          </p:cNvSpPr>
          <p:nvPr>
            <p:ph type="pic" sz="quarter" idx="30"/>
          </p:nvPr>
        </p:nvSpPr>
        <p:spPr>
          <a:xfrm>
            <a:off x="6732600" y="2952750"/>
            <a:ext cx="1981200" cy="1295400"/>
          </a:xfrm>
          <a:prstGeom prst="rect">
            <a:avLst/>
          </a:prstGeom>
          <a:ln w="38100">
            <a:noFill/>
          </a:ln>
          <a:effectLst/>
        </p:spPr>
        <p:txBody>
          <a:bodyPr/>
          <a:lstStyle>
            <a:lvl1pPr marL="0" indent="0">
              <a:buNone/>
              <a:defRPr sz="1200">
                <a:solidFill>
                  <a:schemeClr val="tx1"/>
                </a:solidFill>
              </a:defRPr>
            </a:lvl1pPr>
          </a:lstStyle>
          <a:p>
            <a:endParaRPr lang="en-US" dirty="0"/>
          </a:p>
        </p:txBody>
      </p:sp>
      <p:pic>
        <p:nvPicPr>
          <p:cNvPr id="39"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6681000" y="2724150"/>
            <a:ext cx="2032800" cy="7833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C:\Users\Rogue.Rogue-PC\Desktop\luxur project\Untitled-1.png"/>
          <p:cNvPicPr>
            <a:picLocks noChangeAspect="1" noChangeArrowheads="1"/>
          </p:cNvPicPr>
          <p:nvPr userDrawn="1"/>
        </p:nvPicPr>
        <p:blipFill>
          <a:blip r:embed="rId2">
            <a:extLst>
              <a:ext uri="{BEBA8EAE-BF5A-486C-A8C5-ECC9F3942E4B}">
                <a14:imgProps xmlns:a14="http://schemas.microsoft.com/office/drawing/2010/main">
                  <a14:imgLayer r:embed="rId3">
                    <a14:imgEffect>
                      <a14:sharpenSoften amount="-100000"/>
                    </a14:imgEffect>
                    <a14:imgEffect>
                      <a14:brightnessContrast bright="20000" contrast="18000"/>
                    </a14:imgEffect>
                  </a14:imgLayer>
                </a14:imgProps>
              </a:ext>
              <a:ext uri="{28A0092B-C50C-407E-A947-70E740481C1C}">
                <a14:useLocalDpi xmlns:a14="http://schemas.microsoft.com/office/drawing/2010/main" val="0"/>
              </a:ext>
            </a:extLst>
          </a:blip>
          <a:srcRect/>
          <a:stretch>
            <a:fillRect/>
          </a:stretch>
        </p:blipFill>
        <p:spPr bwMode="auto">
          <a:xfrm>
            <a:off x="6681000" y="4242019"/>
            <a:ext cx="2032800" cy="78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737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par>
                          <p:cTn id="11" fill="hold">
                            <p:stCondLst>
                              <p:cond delay="500"/>
                            </p:stCondLst>
                            <p:childTnLst>
                              <p:par>
                                <p:cTn id="12" presetID="53" presetClass="entr" presetSubtype="16" fill="hold" grpId="0" nodeType="afterEffect" nodePh="1">
                                  <p:stCondLst>
                                    <p:cond delay="0"/>
                                  </p:stCondLst>
                                  <p:endCondLst>
                                    <p:cond evt="begin" delay="0">
                                      <p:tn val="12"/>
                                    </p:cond>
                                  </p:end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nodePh="1">
                                  <p:stCondLst>
                                    <p:cond delay="0"/>
                                  </p:stCondLst>
                                  <p:endCondLst>
                                    <p:cond evt="begin" delay="0">
                                      <p:tn val="17"/>
                                    </p:cond>
                                  </p:end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53" presetClass="entr" presetSubtype="16" fill="hold" grpId="0" nodeType="withEffect" nodePh="1">
                                  <p:stCondLst>
                                    <p:cond delay="0"/>
                                  </p:stCondLst>
                                  <p:endCondLst>
                                    <p:cond evt="begin" delay="0">
                                      <p:tn val="22"/>
                                    </p:cond>
                                  </p:end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par>
                                <p:cTn id="27" presetID="53" presetClass="entr" presetSubtype="16" fill="hold" grpId="0" nodeType="withEffect" nodePh="1">
                                  <p:stCondLst>
                                    <p:cond delay="0"/>
                                  </p:stCondLst>
                                  <p:endCondLst>
                                    <p:cond evt="begin" delay="0">
                                      <p:tn val="27"/>
                                    </p:cond>
                                  </p:end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par>
                                <p:cTn id="32" presetID="53" presetClass="entr" presetSubtype="16" fill="hold" grpId="0" nodeType="withEffect" nodePh="1">
                                  <p:stCondLst>
                                    <p:cond delay="0"/>
                                  </p:stCondLst>
                                  <p:endCondLst>
                                    <p:cond evt="begin" delay="0">
                                      <p:tn val="32"/>
                                    </p:cond>
                                  </p:end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par>
                                <p:cTn id="37" presetID="53" presetClass="entr" presetSubtype="16" fill="hold" grpId="0" nodeType="withEffect" nodePh="1">
                                  <p:stCondLst>
                                    <p:cond delay="0"/>
                                  </p:stCondLst>
                                  <p:endCondLst>
                                    <p:cond evt="begin" delay="0">
                                      <p:tn val="37"/>
                                    </p:cond>
                                  </p:end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par>
                                <p:cTn id="42" presetID="53" presetClass="entr" presetSubtype="16" fill="hold" grpId="0" nodeType="withEffect" nodePh="1">
                                  <p:stCondLst>
                                    <p:cond delay="0"/>
                                  </p:stCondLst>
                                  <p:endCondLst>
                                    <p:cond evt="begin" delay="0">
                                      <p:tn val="42"/>
                                    </p:cond>
                                  </p:end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53" presetClass="entr" presetSubtype="16" fill="hold" grpId="0" nodeType="withEffect" nodePh="1">
                                  <p:stCondLst>
                                    <p:cond delay="0"/>
                                  </p:stCondLst>
                                  <p:endCondLst>
                                    <p:cond evt="begin" delay="0">
                                      <p:tn val="47"/>
                                    </p:cond>
                                  </p:end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par>
                                <p:cTn id="56" presetID="10" presetClass="entr" presetSubtype="0"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par>
                                <p:cTn id="59" presetID="10" presetClass="entr" presetSubtype="0"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par>
                                <p:cTn id="62" presetID="10" presetClass="entr" presetSubtype="0"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10" presetClass="entr" presetSubtype="0" fill="hold"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4" grpId="0"/>
      <p:bldP spid="5" grpId="0"/>
      <p:bldP spid="29" grpId="0"/>
      <p:bldP spid="30" grpId="0"/>
      <p:bldP spid="33" grpId="0"/>
      <p:bldP spid="34" grpId="0"/>
      <p:bldP spid="37" grpId="0"/>
      <p:bldP spid="3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quare Slides">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521027" y="320186"/>
            <a:ext cx="8101946" cy="498964"/>
          </a:xfrm>
          <a:prstGeom prst="rect">
            <a:avLst/>
          </a:prstGeom>
        </p:spPr>
        <p:txBody>
          <a:bodyPr wrap="square" anchor="t" anchorCtr="0">
            <a:normAutofit/>
          </a:bodyPr>
          <a:lstStyle>
            <a:lvl1pPr algn="l">
              <a:lnSpc>
                <a:spcPct val="90000"/>
              </a:lnSpc>
              <a:defRPr sz="2800" b="1">
                <a:solidFill>
                  <a:schemeClr val="tx1">
                    <a:lumMod val="85000"/>
                    <a:lumOff val="15000"/>
                  </a:schemeClr>
                </a:solidFill>
                <a:latin typeface="Arial" panose="020B0604020202020204" pitchFamily="34" charset="0"/>
                <a:ea typeface="Gulim" pitchFamily="34" charset="-127"/>
              </a:defRPr>
            </a:lvl1pPr>
          </a:lstStyle>
          <a:p>
            <a:r>
              <a:rPr lang="en-US" dirty="0" smtClean="0"/>
              <a:t>TITLE</a:t>
            </a:r>
            <a:endParaRPr lang="en-US" dirty="0"/>
          </a:p>
        </p:txBody>
      </p:sp>
      <p:sp>
        <p:nvSpPr>
          <p:cNvPr id="8" name="Text Placeholder 10"/>
          <p:cNvSpPr>
            <a:spLocks noGrp="1"/>
          </p:cNvSpPr>
          <p:nvPr>
            <p:ph type="body" sz="quarter" idx="23" hasCustomPrompt="1"/>
          </p:nvPr>
        </p:nvSpPr>
        <p:spPr>
          <a:xfrm>
            <a:off x="521026" y="626410"/>
            <a:ext cx="8089573" cy="304800"/>
          </a:xfrm>
          <a:prstGeom prst="rect">
            <a:avLst/>
          </a:prstGeom>
        </p:spPr>
        <p:txBody>
          <a:bodyPr anchor="ctr">
            <a:normAutofit/>
          </a:bodyPr>
          <a:lstStyle>
            <a:lvl1pPr marL="0" indent="0">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sp>
        <p:nvSpPr>
          <p:cNvPr id="4" name="Picture Placeholder 5"/>
          <p:cNvSpPr>
            <a:spLocks noGrp="1"/>
          </p:cNvSpPr>
          <p:nvPr>
            <p:ph type="pic" sz="quarter" idx="10"/>
          </p:nvPr>
        </p:nvSpPr>
        <p:spPr>
          <a:xfrm>
            <a:off x="1678604" y="2358390"/>
            <a:ext cx="1005840" cy="1005840"/>
          </a:xfrm>
          <a:prstGeom prst="rect">
            <a:avLst/>
          </a:prstGeom>
        </p:spPr>
        <p:txBody>
          <a:bodyPr/>
          <a:lstStyle>
            <a:lvl1pPr marL="0" indent="0" algn="ctr">
              <a:buNone/>
              <a:defRPr sz="800"/>
            </a:lvl1pPr>
          </a:lstStyle>
          <a:p>
            <a:endParaRPr lang="en-US" dirty="0"/>
          </a:p>
        </p:txBody>
      </p:sp>
      <p:sp>
        <p:nvSpPr>
          <p:cNvPr id="6" name="Rectangle 5"/>
          <p:cNvSpPr/>
          <p:nvPr userDrawn="1"/>
        </p:nvSpPr>
        <p:spPr>
          <a:xfrm>
            <a:off x="3683306" y="2358390"/>
            <a:ext cx="1005840" cy="1005840"/>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Picture Placeholder 5"/>
          <p:cNvSpPr>
            <a:spLocks noGrp="1"/>
          </p:cNvSpPr>
          <p:nvPr>
            <p:ph type="pic" sz="quarter" idx="24"/>
          </p:nvPr>
        </p:nvSpPr>
        <p:spPr>
          <a:xfrm>
            <a:off x="4689146" y="2358390"/>
            <a:ext cx="1005840" cy="1005840"/>
          </a:xfrm>
          <a:prstGeom prst="rect">
            <a:avLst/>
          </a:prstGeom>
        </p:spPr>
        <p:txBody>
          <a:bodyPr/>
          <a:lstStyle>
            <a:lvl1pPr marL="0" indent="0" algn="ctr">
              <a:buNone/>
              <a:defRPr sz="800"/>
            </a:lvl1pPr>
          </a:lstStyle>
          <a:p>
            <a:endParaRPr lang="en-US" dirty="0"/>
          </a:p>
        </p:txBody>
      </p:sp>
      <p:sp>
        <p:nvSpPr>
          <p:cNvPr id="10" name="Picture Placeholder 5"/>
          <p:cNvSpPr>
            <a:spLocks noGrp="1"/>
          </p:cNvSpPr>
          <p:nvPr>
            <p:ph type="pic" sz="quarter" idx="25"/>
          </p:nvPr>
        </p:nvSpPr>
        <p:spPr>
          <a:xfrm>
            <a:off x="5688008" y="2358390"/>
            <a:ext cx="1005840" cy="1005840"/>
          </a:xfrm>
          <a:prstGeom prst="rect">
            <a:avLst/>
          </a:prstGeom>
        </p:spPr>
        <p:txBody>
          <a:bodyPr/>
          <a:lstStyle>
            <a:lvl1pPr marL="0" indent="0" algn="ctr">
              <a:buNone/>
              <a:defRPr sz="800"/>
            </a:lvl1pPr>
          </a:lstStyle>
          <a:p>
            <a:endParaRPr lang="en-US" dirty="0"/>
          </a:p>
        </p:txBody>
      </p:sp>
      <p:sp>
        <p:nvSpPr>
          <p:cNvPr id="11" name="Rectangle 10"/>
          <p:cNvSpPr/>
          <p:nvPr userDrawn="1"/>
        </p:nvSpPr>
        <p:spPr>
          <a:xfrm>
            <a:off x="6690360" y="2358390"/>
            <a:ext cx="1005840" cy="100584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2" name="Rectangle 11"/>
          <p:cNvSpPr/>
          <p:nvPr userDrawn="1"/>
        </p:nvSpPr>
        <p:spPr>
          <a:xfrm>
            <a:off x="5688008" y="1352550"/>
            <a:ext cx="1005840" cy="100584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3" name="Picture Placeholder 5"/>
          <p:cNvSpPr>
            <a:spLocks noGrp="1"/>
          </p:cNvSpPr>
          <p:nvPr>
            <p:ph type="pic" sz="quarter" idx="26"/>
          </p:nvPr>
        </p:nvSpPr>
        <p:spPr>
          <a:xfrm>
            <a:off x="4685657" y="1352550"/>
            <a:ext cx="1005840" cy="1005840"/>
          </a:xfrm>
          <a:prstGeom prst="rect">
            <a:avLst/>
          </a:prstGeom>
        </p:spPr>
        <p:txBody>
          <a:bodyPr/>
          <a:lstStyle>
            <a:lvl1pPr marL="0" indent="0" algn="ctr">
              <a:buNone/>
              <a:defRPr sz="800"/>
            </a:lvl1pPr>
          </a:lstStyle>
          <a:p>
            <a:endParaRPr lang="en-US" dirty="0"/>
          </a:p>
        </p:txBody>
      </p:sp>
      <p:sp>
        <p:nvSpPr>
          <p:cNvPr id="14" name="Picture Placeholder 5"/>
          <p:cNvSpPr>
            <a:spLocks noGrp="1"/>
          </p:cNvSpPr>
          <p:nvPr>
            <p:ph type="pic" sz="quarter" idx="27"/>
          </p:nvPr>
        </p:nvSpPr>
        <p:spPr>
          <a:xfrm>
            <a:off x="3683306" y="1352550"/>
            <a:ext cx="1005840" cy="1005840"/>
          </a:xfrm>
          <a:prstGeom prst="rect">
            <a:avLst/>
          </a:prstGeom>
        </p:spPr>
        <p:txBody>
          <a:bodyPr/>
          <a:lstStyle>
            <a:lvl1pPr marL="0" indent="0" algn="ctr">
              <a:buNone/>
              <a:defRPr sz="800"/>
            </a:lvl1pPr>
          </a:lstStyle>
          <a:p>
            <a:endParaRPr lang="en-US" dirty="0"/>
          </a:p>
        </p:txBody>
      </p:sp>
      <p:sp>
        <p:nvSpPr>
          <p:cNvPr id="15" name="Picture Placeholder 5"/>
          <p:cNvSpPr>
            <a:spLocks noGrp="1"/>
          </p:cNvSpPr>
          <p:nvPr>
            <p:ph type="pic" sz="quarter" idx="28"/>
          </p:nvPr>
        </p:nvSpPr>
        <p:spPr>
          <a:xfrm>
            <a:off x="6690360" y="3360420"/>
            <a:ext cx="1005840" cy="1005840"/>
          </a:xfrm>
          <a:prstGeom prst="rect">
            <a:avLst/>
          </a:prstGeom>
        </p:spPr>
        <p:txBody>
          <a:bodyPr/>
          <a:lstStyle>
            <a:lvl1pPr marL="0" indent="0" algn="ctr">
              <a:buNone/>
              <a:defRPr sz="800"/>
            </a:lvl1pPr>
          </a:lstStyle>
          <a:p>
            <a:endParaRPr lang="en-US" dirty="0"/>
          </a:p>
        </p:txBody>
      </p:sp>
      <p:sp>
        <p:nvSpPr>
          <p:cNvPr id="16" name="Rectangle 15"/>
          <p:cNvSpPr/>
          <p:nvPr userDrawn="1"/>
        </p:nvSpPr>
        <p:spPr>
          <a:xfrm>
            <a:off x="5688008" y="3360420"/>
            <a:ext cx="1005840" cy="100584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7" name="Rectangle 16"/>
          <p:cNvSpPr/>
          <p:nvPr userDrawn="1"/>
        </p:nvSpPr>
        <p:spPr>
          <a:xfrm>
            <a:off x="2677466" y="1352550"/>
            <a:ext cx="1005840" cy="100584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8" name="Picture Placeholder 5"/>
          <p:cNvSpPr>
            <a:spLocks noGrp="1"/>
          </p:cNvSpPr>
          <p:nvPr>
            <p:ph type="pic" sz="quarter" idx="29"/>
          </p:nvPr>
        </p:nvSpPr>
        <p:spPr>
          <a:xfrm>
            <a:off x="4689146" y="3360420"/>
            <a:ext cx="1005840" cy="1005840"/>
          </a:xfrm>
          <a:prstGeom prst="rect">
            <a:avLst/>
          </a:prstGeom>
        </p:spPr>
        <p:txBody>
          <a:bodyPr/>
          <a:lstStyle>
            <a:lvl1pPr marL="0" indent="0" algn="ctr">
              <a:buNone/>
              <a:defRPr sz="800"/>
            </a:lvl1pPr>
          </a:lstStyle>
          <a:p>
            <a:endParaRPr lang="en-US" dirty="0"/>
          </a:p>
        </p:txBody>
      </p:sp>
      <p:sp>
        <p:nvSpPr>
          <p:cNvPr id="19" name="Rectangle 18"/>
          <p:cNvSpPr/>
          <p:nvPr userDrawn="1"/>
        </p:nvSpPr>
        <p:spPr>
          <a:xfrm>
            <a:off x="685800" y="2358390"/>
            <a:ext cx="1005840" cy="1005840"/>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Picture Placeholder 5"/>
          <p:cNvSpPr>
            <a:spLocks noGrp="1"/>
          </p:cNvSpPr>
          <p:nvPr>
            <p:ph type="pic" sz="quarter" idx="30"/>
          </p:nvPr>
        </p:nvSpPr>
        <p:spPr>
          <a:xfrm>
            <a:off x="2677466" y="2358390"/>
            <a:ext cx="1005840" cy="1005840"/>
          </a:xfrm>
          <a:prstGeom prst="rect">
            <a:avLst/>
          </a:prstGeom>
        </p:spPr>
        <p:txBody>
          <a:bodyPr/>
          <a:lstStyle>
            <a:lvl1pPr marL="0" indent="0" algn="ctr">
              <a:buNone/>
              <a:defRPr sz="800"/>
            </a:lvl1pPr>
          </a:lstStyle>
          <a:p>
            <a:endParaRPr lang="en-US" dirty="0"/>
          </a:p>
        </p:txBody>
      </p:sp>
      <p:grpSp>
        <p:nvGrpSpPr>
          <p:cNvPr id="25" name="Group 24"/>
          <p:cNvGrpSpPr/>
          <p:nvPr userDrawn="1"/>
        </p:nvGrpSpPr>
        <p:grpSpPr>
          <a:xfrm>
            <a:off x="990642" y="2701693"/>
            <a:ext cx="396157" cy="319234"/>
            <a:chOff x="3932238" y="2057400"/>
            <a:chExt cx="817562" cy="658813"/>
          </a:xfrm>
          <a:solidFill>
            <a:schemeClr val="bg1">
              <a:lumMod val="95000"/>
            </a:schemeClr>
          </a:solidFill>
        </p:grpSpPr>
        <p:sp>
          <p:nvSpPr>
            <p:cNvPr id="26" name="Freeform 328"/>
            <p:cNvSpPr>
              <a:spLocks/>
            </p:cNvSpPr>
            <p:nvPr/>
          </p:nvSpPr>
          <p:spPr bwMode="auto">
            <a:xfrm>
              <a:off x="4048125" y="2482850"/>
              <a:ext cx="273050" cy="233363"/>
            </a:xfrm>
            <a:custGeom>
              <a:avLst/>
              <a:gdLst>
                <a:gd name="T0" fmla="*/ 156 w 172"/>
                <a:gd name="T1" fmla="*/ 31 h 147"/>
                <a:gd name="T2" fmla="*/ 147 w 172"/>
                <a:gd name="T3" fmla="*/ 50 h 147"/>
                <a:gd name="T4" fmla="*/ 127 w 172"/>
                <a:gd name="T5" fmla="*/ 45 h 147"/>
                <a:gd name="T6" fmla="*/ 0 w 172"/>
                <a:gd name="T7" fmla="*/ 9 h 147"/>
                <a:gd name="T8" fmla="*/ 0 w 172"/>
                <a:gd name="T9" fmla="*/ 99 h 147"/>
                <a:gd name="T10" fmla="*/ 172 w 172"/>
                <a:gd name="T11" fmla="*/ 147 h 147"/>
                <a:gd name="T12" fmla="*/ 172 w 172"/>
                <a:gd name="T13" fmla="*/ 0 h 147"/>
                <a:gd name="T14" fmla="*/ 156 w 172"/>
                <a:gd name="T15" fmla="*/ 31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47">
                  <a:moveTo>
                    <a:pt x="156" y="31"/>
                  </a:moveTo>
                  <a:lnTo>
                    <a:pt x="147" y="50"/>
                  </a:lnTo>
                  <a:lnTo>
                    <a:pt x="127" y="45"/>
                  </a:lnTo>
                  <a:lnTo>
                    <a:pt x="0" y="9"/>
                  </a:lnTo>
                  <a:lnTo>
                    <a:pt x="0" y="99"/>
                  </a:lnTo>
                  <a:lnTo>
                    <a:pt x="172" y="147"/>
                  </a:lnTo>
                  <a:lnTo>
                    <a:pt x="172" y="0"/>
                  </a:lnTo>
                  <a:lnTo>
                    <a:pt x="15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29"/>
            <p:cNvSpPr>
              <a:spLocks/>
            </p:cNvSpPr>
            <p:nvPr/>
          </p:nvSpPr>
          <p:spPr bwMode="auto">
            <a:xfrm>
              <a:off x="4360863" y="2482850"/>
              <a:ext cx="274637" cy="233363"/>
            </a:xfrm>
            <a:custGeom>
              <a:avLst/>
              <a:gdLst>
                <a:gd name="T0" fmla="*/ 25 w 173"/>
                <a:gd name="T1" fmla="*/ 50 h 147"/>
                <a:gd name="T2" fmla="*/ 16 w 173"/>
                <a:gd name="T3" fmla="*/ 31 h 147"/>
                <a:gd name="T4" fmla="*/ 0 w 173"/>
                <a:gd name="T5" fmla="*/ 0 h 147"/>
                <a:gd name="T6" fmla="*/ 0 w 173"/>
                <a:gd name="T7" fmla="*/ 147 h 147"/>
                <a:gd name="T8" fmla="*/ 173 w 173"/>
                <a:gd name="T9" fmla="*/ 99 h 147"/>
                <a:gd name="T10" fmla="*/ 173 w 173"/>
                <a:gd name="T11" fmla="*/ 9 h 147"/>
                <a:gd name="T12" fmla="*/ 47 w 173"/>
                <a:gd name="T13" fmla="*/ 45 h 147"/>
                <a:gd name="T14" fmla="*/ 25 w 173"/>
                <a:gd name="T15" fmla="*/ 50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47">
                  <a:moveTo>
                    <a:pt x="25" y="50"/>
                  </a:moveTo>
                  <a:lnTo>
                    <a:pt x="16" y="31"/>
                  </a:lnTo>
                  <a:lnTo>
                    <a:pt x="0" y="0"/>
                  </a:lnTo>
                  <a:lnTo>
                    <a:pt x="0" y="147"/>
                  </a:lnTo>
                  <a:lnTo>
                    <a:pt x="173" y="99"/>
                  </a:lnTo>
                  <a:lnTo>
                    <a:pt x="173" y="9"/>
                  </a:lnTo>
                  <a:lnTo>
                    <a:pt x="47" y="45"/>
                  </a:lnTo>
                  <a:lnTo>
                    <a:pt x="2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30"/>
            <p:cNvSpPr>
              <a:spLocks/>
            </p:cNvSpPr>
            <p:nvPr/>
          </p:nvSpPr>
          <p:spPr bwMode="auto">
            <a:xfrm>
              <a:off x="4341813" y="2270125"/>
              <a:ext cx="376237" cy="244475"/>
            </a:xfrm>
            <a:custGeom>
              <a:avLst/>
              <a:gdLst>
                <a:gd name="T0" fmla="*/ 51 w 237"/>
                <a:gd name="T1" fmla="*/ 154 h 154"/>
                <a:gd name="T2" fmla="*/ 237 w 237"/>
                <a:gd name="T3" fmla="*/ 102 h 154"/>
                <a:gd name="T4" fmla="*/ 185 w 237"/>
                <a:gd name="T5" fmla="*/ 0 h 154"/>
                <a:gd name="T6" fmla="*/ 0 w 237"/>
                <a:gd name="T7" fmla="*/ 50 h 154"/>
                <a:gd name="T8" fmla="*/ 51 w 237"/>
                <a:gd name="T9" fmla="*/ 154 h 154"/>
              </a:gdLst>
              <a:ahLst/>
              <a:cxnLst>
                <a:cxn ang="0">
                  <a:pos x="T0" y="T1"/>
                </a:cxn>
                <a:cxn ang="0">
                  <a:pos x="T2" y="T3"/>
                </a:cxn>
                <a:cxn ang="0">
                  <a:pos x="T4" y="T5"/>
                </a:cxn>
                <a:cxn ang="0">
                  <a:pos x="T6" y="T7"/>
                </a:cxn>
                <a:cxn ang="0">
                  <a:pos x="T8" y="T9"/>
                </a:cxn>
              </a:cxnLst>
              <a:rect l="0" t="0" r="r" b="b"/>
              <a:pathLst>
                <a:path w="237" h="154">
                  <a:moveTo>
                    <a:pt x="51" y="154"/>
                  </a:moveTo>
                  <a:lnTo>
                    <a:pt x="237" y="102"/>
                  </a:lnTo>
                  <a:lnTo>
                    <a:pt x="185" y="0"/>
                  </a:lnTo>
                  <a:lnTo>
                    <a:pt x="0" y="50"/>
                  </a:lnTo>
                  <a:lnTo>
                    <a:pt x="5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31"/>
            <p:cNvSpPr>
              <a:spLocks/>
            </p:cNvSpPr>
            <p:nvPr/>
          </p:nvSpPr>
          <p:spPr bwMode="auto">
            <a:xfrm>
              <a:off x="3965575" y="2270125"/>
              <a:ext cx="376237" cy="244475"/>
            </a:xfrm>
            <a:custGeom>
              <a:avLst/>
              <a:gdLst>
                <a:gd name="T0" fmla="*/ 185 w 237"/>
                <a:gd name="T1" fmla="*/ 154 h 154"/>
                <a:gd name="T2" fmla="*/ 237 w 237"/>
                <a:gd name="T3" fmla="*/ 50 h 154"/>
                <a:gd name="T4" fmla="*/ 51 w 237"/>
                <a:gd name="T5" fmla="*/ 0 h 154"/>
                <a:gd name="T6" fmla="*/ 0 w 237"/>
                <a:gd name="T7" fmla="*/ 102 h 154"/>
                <a:gd name="T8" fmla="*/ 185 w 237"/>
                <a:gd name="T9" fmla="*/ 154 h 154"/>
              </a:gdLst>
              <a:ahLst/>
              <a:cxnLst>
                <a:cxn ang="0">
                  <a:pos x="T0" y="T1"/>
                </a:cxn>
                <a:cxn ang="0">
                  <a:pos x="T2" y="T3"/>
                </a:cxn>
                <a:cxn ang="0">
                  <a:pos x="T4" y="T5"/>
                </a:cxn>
                <a:cxn ang="0">
                  <a:pos x="T6" y="T7"/>
                </a:cxn>
                <a:cxn ang="0">
                  <a:pos x="T8" y="T9"/>
                </a:cxn>
              </a:cxnLst>
              <a:rect l="0" t="0" r="r" b="b"/>
              <a:pathLst>
                <a:path w="237" h="154">
                  <a:moveTo>
                    <a:pt x="185" y="154"/>
                  </a:moveTo>
                  <a:lnTo>
                    <a:pt x="237" y="50"/>
                  </a:lnTo>
                  <a:lnTo>
                    <a:pt x="51" y="0"/>
                  </a:lnTo>
                  <a:lnTo>
                    <a:pt x="0" y="102"/>
                  </a:lnTo>
                  <a:lnTo>
                    <a:pt x="18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32"/>
            <p:cNvSpPr>
              <a:spLocks/>
            </p:cNvSpPr>
            <p:nvPr/>
          </p:nvSpPr>
          <p:spPr bwMode="auto">
            <a:xfrm>
              <a:off x="4341813" y="2057400"/>
              <a:ext cx="407987" cy="212725"/>
            </a:xfrm>
            <a:custGeom>
              <a:avLst/>
              <a:gdLst>
                <a:gd name="T0" fmla="*/ 203 w 257"/>
                <a:gd name="T1" fmla="*/ 113 h 134"/>
                <a:gd name="T2" fmla="*/ 257 w 257"/>
                <a:gd name="T3" fmla="*/ 52 h 134"/>
                <a:gd name="T4" fmla="*/ 71 w 257"/>
                <a:gd name="T5" fmla="*/ 0 h 134"/>
                <a:gd name="T6" fmla="*/ 0 w 257"/>
                <a:gd name="T7" fmla="*/ 82 h 134"/>
                <a:gd name="T8" fmla="*/ 137 w 257"/>
                <a:gd name="T9" fmla="*/ 120 h 134"/>
                <a:gd name="T10" fmla="*/ 185 w 257"/>
                <a:gd name="T11" fmla="*/ 134 h 134"/>
                <a:gd name="T12" fmla="*/ 203 w 257"/>
                <a:gd name="T13" fmla="*/ 113 h 134"/>
              </a:gdLst>
              <a:ahLst/>
              <a:cxnLst>
                <a:cxn ang="0">
                  <a:pos x="T0" y="T1"/>
                </a:cxn>
                <a:cxn ang="0">
                  <a:pos x="T2" y="T3"/>
                </a:cxn>
                <a:cxn ang="0">
                  <a:pos x="T4" y="T5"/>
                </a:cxn>
                <a:cxn ang="0">
                  <a:pos x="T6" y="T7"/>
                </a:cxn>
                <a:cxn ang="0">
                  <a:pos x="T8" y="T9"/>
                </a:cxn>
                <a:cxn ang="0">
                  <a:pos x="T10" y="T11"/>
                </a:cxn>
                <a:cxn ang="0">
                  <a:pos x="T12" y="T13"/>
                </a:cxn>
              </a:cxnLst>
              <a:rect l="0" t="0" r="r" b="b"/>
              <a:pathLst>
                <a:path w="257" h="134">
                  <a:moveTo>
                    <a:pt x="203" y="113"/>
                  </a:moveTo>
                  <a:lnTo>
                    <a:pt x="257" y="52"/>
                  </a:lnTo>
                  <a:lnTo>
                    <a:pt x="71" y="0"/>
                  </a:lnTo>
                  <a:lnTo>
                    <a:pt x="0" y="82"/>
                  </a:lnTo>
                  <a:lnTo>
                    <a:pt x="137" y="120"/>
                  </a:lnTo>
                  <a:lnTo>
                    <a:pt x="185" y="134"/>
                  </a:lnTo>
                  <a:lnTo>
                    <a:pt x="203"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33"/>
            <p:cNvSpPr>
              <a:spLocks/>
            </p:cNvSpPr>
            <p:nvPr/>
          </p:nvSpPr>
          <p:spPr bwMode="auto">
            <a:xfrm>
              <a:off x="3932238" y="2057400"/>
              <a:ext cx="409575" cy="212725"/>
            </a:xfrm>
            <a:custGeom>
              <a:avLst/>
              <a:gdLst>
                <a:gd name="T0" fmla="*/ 120 w 258"/>
                <a:gd name="T1" fmla="*/ 120 h 134"/>
                <a:gd name="T2" fmla="*/ 258 w 258"/>
                <a:gd name="T3" fmla="*/ 82 h 134"/>
                <a:gd name="T4" fmla="*/ 186 w 258"/>
                <a:gd name="T5" fmla="*/ 0 h 134"/>
                <a:gd name="T6" fmla="*/ 0 w 258"/>
                <a:gd name="T7" fmla="*/ 52 h 134"/>
                <a:gd name="T8" fmla="*/ 54 w 258"/>
                <a:gd name="T9" fmla="*/ 113 h 134"/>
                <a:gd name="T10" fmla="*/ 72 w 258"/>
                <a:gd name="T11" fmla="*/ 134 h 134"/>
                <a:gd name="T12" fmla="*/ 120 w 258"/>
                <a:gd name="T13" fmla="*/ 120 h 134"/>
              </a:gdLst>
              <a:ahLst/>
              <a:cxnLst>
                <a:cxn ang="0">
                  <a:pos x="T0" y="T1"/>
                </a:cxn>
                <a:cxn ang="0">
                  <a:pos x="T2" y="T3"/>
                </a:cxn>
                <a:cxn ang="0">
                  <a:pos x="T4" y="T5"/>
                </a:cxn>
                <a:cxn ang="0">
                  <a:pos x="T6" y="T7"/>
                </a:cxn>
                <a:cxn ang="0">
                  <a:pos x="T8" y="T9"/>
                </a:cxn>
                <a:cxn ang="0">
                  <a:pos x="T10" y="T11"/>
                </a:cxn>
                <a:cxn ang="0">
                  <a:pos x="T12" y="T13"/>
                </a:cxn>
              </a:cxnLst>
              <a:rect l="0" t="0" r="r" b="b"/>
              <a:pathLst>
                <a:path w="258" h="134">
                  <a:moveTo>
                    <a:pt x="120" y="120"/>
                  </a:moveTo>
                  <a:lnTo>
                    <a:pt x="258" y="82"/>
                  </a:lnTo>
                  <a:lnTo>
                    <a:pt x="186" y="0"/>
                  </a:lnTo>
                  <a:lnTo>
                    <a:pt x="0" y="52"/>
                  </a:lnTo>
                  <a:lnTo>
                    <a:pt x="54" y="113"/>
                  </a:lnTo>
                  <a:lnTo>
                    <a:pt x="72" y="134"/>
                  </a:lnTo>
                  <a:lnTo>
                    <a:pt x="12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2" name="Group 31"/>
          <p:cNvGrpSpPr/>
          <p:nvPr userDrawn="1"/>
        </p:nvGrpSpPr>
        <p:grpSpPr>
          <a:xfrm>
            <a:off x="2993308" y="1618629"/>
            <a:ext cx="374156" cy="422881"/>
            <a:chOff x="4676669" y="3767698"/>
            <a:chExt cx="349344" cy="394837"/>
          </a:xfrm>
          <a:solidFill>
            <a:schemeClr val="bg1">
              <a:lumMod val="95000"/>
            </a:schemeClr>
          </a:solidFill>
        </p:grpSpPr>
        <p:sp>
          <p:nvSpPr>
            <p:cNvPr id="33" name="Freeform 337"/>
            <p:cNvSpPr>
              <a:spLocks/>
            </p:cNvSpPr>
            <p:nvPr/>
          </p:nvSpPr>
          <p:spPr bwMode="auto">
            <a:xfrm>
              <a:off x="4717066" y="3767698"/>
              <a:ext cx="308947" cy="207926"/>
            </a:xfrm>
            <a:custGeom>
              <a:avLst/>
              <a:gdLst>
                <a:gd name="T0" fmla="*/ 187 w 315"/>
                <a:gd name="T1" fmla="*/ 32 h 212"/>
                <a:gd name="T2" fmla="*/ 220 w 315"/>
                <a:gd name="T3" fmla="*/ 63 h 212"/>
                <a:gd name="T4" fmla="*/ 165 w 315"/>
                <a:gd name="T5" fmla="*/ 119 h 212"/>
                <a:gd name="T6" fmla="*/ 113 w 315"/>
                <a:gd name="T7" fmla="*/ 66 h 212"/>
                <a:gd name="T8" fmla="*/ 0 w 315"/>
                <a:gd name="T9" fmla="*/ 178 h 212"/>
                <a:gd name="T10" fmla="*/ 34 w 315"/>
                <a:gd name="T11" fmla="*/ 212 h 212"/>
                <a:gd name="T12" fmla="*/ 34 w 315"/>
                <a:gd name="T13" fmla="*/ 212 h 212"/>
                <a:gd name="T14" fmla="*/ 113 w 315"/>
                <a:gd name="T15" fmla="*/ 135 h 212"/>
                <a:gd name="T16" fmla="*/ 165 w 315"/>
                <a:gd name="T17" fmla="*/ 187 h 212"/>
                <a:gd name="T18" fmla="*/ 254 w 315"/>
                <a:gd name="T19" fmla="*/ 98 h 212"/>
                <a:gd name="T20" fmla="*/ 285 w 315"/>
                <a:gd name="T21" fmla="*/ 128 h 212"/>
                <a:gd name="T22" fmla="*/ 315 w 315"/>
                <a:gd name="T23" fmla="*/ 0 h 212"/>
                <a:gd name="T24" fmla="*/ 187 w 315"/>
                <a:gd name="T25" fmla="*/ 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187" y="32"/>
                  </a:moveTo>
                  <a:lnTo>
                    <a:pt x="220" y="63"/>
                  </a:lnTo>
                  <a:lnTo>
                    <a:pt x="165" y="119"/>
                  </a:lnTo>
                  <a:lnTo>
                    <a:pt x="113" y="66"/>
                  </a:lnTo>
                  <a:lnTo>
                    <a:pt x="0" y="178"/>
                  </a:lnTo>
                  <a:lnTo>
                    <a:pt x="34" y="212"/>
                  </a:lnTo>
                  <a:lnTo>
                    <a:pt x="34" y="212"/>
                  </a:lnTo>
                  <a:lnTo>
                    <a:pt x="113" y="135"/>
                  </a:lnTo>
                  <a:lnTo>
                    <a:pt x="165" y="187"/>
                  </a:lnTo>
                  <a:lnTo>
                    <a:pt x="254" y="98"/>
                  </a:lnTo>
                  <a:lnTo>
                    <a:pt x="285" y="128"/>
                  </a:lnTo>
                  <a:lnTo>
                    <a:pt x="315" y="0"/>
                  </a:lnTo>
                  <a:lnTo>
                    <a:pt x="187" y="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338"/>
            <p:cNvSpPr>
              <a:spLocks/>
            </p:cNvSpPr>
            <p:nvPr/>
          </p:nvSpPr>
          <p:spPr bwMode="auto">
            <a:xfrm>
              <a:off x="4676669" y="3954609"/>
              <a:ext cx="308947" cy="207926"/>
            </a:xfrm>
            <a:custGeom>
              <a:avLst/>
              <a:gdLst>
                <a:gd name="T0" fmla="*/ 281 w 315"/>
                <a:gd name="T1" fmla="*/ 0 h 212"/>
                <a:gd name="T2" fmla="*/ 204 w 315"/>
                <a:gd name="T3" fmla="*/ 77 h 212"/>
                <a:gd name="T4" fmla="*/ 152 w 315"/>
                <a:gd name="T5" fmla="*/ 25 h 212"/>
                <a:gd name="T6" fmla="*/ 62 w 315"/>
                <a:gd name="T7" fmla="*/ 114 h 212"/>
                <a:gd name="T8" fmla="*/ 32 w 315"/>
                <a:gd name="T9" fmla="*/ 84 h 212"/>
                <a:gd name="T10" fmla="*/ 0 w 315"/>
                <a:gd name="T11" fmla="*/ 212 h 212"/>
                <a:gd name="T12" fmla="*/ 128 w 315"/>
                <a:gd name="T13" fmla="*/ 182 h 212"/>
                <a:gd name="T14" fmla="*/ 96 w 315"/>
                <a:gd name="T15" fmla="*/ 149 h 212"/>
                <a:gd name="T16" fmla="*/ 152 w 315"/>
                <a:gd name="T17" fmla="*/ 93 h 212"/>
                <a:gd name="T18" fmla="*/ 204 w 315"/>
                <a:gd name="T19" fmla="*/ 146 h 212"/>
                <a:gd name="T20" fmla="*/ 315 w 315"/>
                <a:gd name="T21" fmla="*/ 34 h 212"/>
                <a:gd name="T22" fmla="*/ 281 w 315"/>
                <a:gd name="T23" fmla="*/ 0 h 212"/>
                <a:gd name="T24" fmla="*/ 281 w 315"/>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281" y="0"/>
                  </a:moveTo>
                  <a:lnTo>
                    <a:pt x="204" y="77"/>
                  </a:lnTo>
                  <a:lnTo>
                    <a:pt x="152" y="25"/>
                  </a:lnTo>
                  <a:lnTo>
                    <a:pt x="62" y="114"/>
                  </a:lnTo>
                  <a:lnTo>
                    <a:pt x="32" y="84"/>
                  </a:lnTo>
                  <a:lnTo>
                    <a:pt x="0" y="212"/>
                  </a:lnTo>
                  <a:lnTo>
                    <a:pt x="128" y="182"/>
                  </a:lnTo>
                  <a:lnTo>
                    <a:pt x="96" y="149"/>
                  </a:lnTo>
                  <a:lnTo>
                    <a:pt x="152" y="93"/>
                  </a:lnTo>
                  <a:lnTo>
                    <a:pt x="204" y="146"/>
                  </a:lnTo>
                  <a:lnTo>
                    <a:pt x="315" y="34"/>
                  </a:lnTo>
                  <a:lnTo>
                    <a:pt x="281" y="0"/>
                  </a:lnTo>
                  <a:lnTo>
                    <a:pt x="28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35" name="Freeform 264"/>
          <p:cNvSpPr>
            <a:spLocks/>
          </p:cNvSpPr>
          <p:nvPr userDrawn="1"/>
        </p:nvSpPr>
        <p:spPr bwMode="auto">
          <a:xfrm>
            <a:off x="6012395" y="1643632"/>
            <a:ext cx="357067" cy="372874"/>
          </a:xfrm>
          <a:custGeom>
            <a:avLst/>
            <a:gdLst>
              <a:gd name="T0" fmla="*/ 144 w 384"/>
              <a:gd name="T1" fmla="*/ 189 h 401"/>
              <a:gd name="T2" fmla="*/ 173 w 384"/>
              <a:gd name="T3" fmla="*/ 313 h 401"/>
              <a:gd name="T4" fmla="*/ 173 w 384"/>
              <a:gd name="T5" fmla="*/ 314 h 401"/>
              <a:gd name="T6" fmla="*/ 173 w 384"/>
              <a:gd name="T7" fmla="*/ 334 h 401"/>
              <a:gd name="T8" fmla="*/ 166 w 384"/>
              <a:gd name="T9" fmla="*/ 352 h 401"/>
              <a:gd name="T10" fmla="*/ 163 w 384"/>
              <a:gd name="T11" fmla="*/ 358 h 401"/>
              <a:gd name="T12" fmla="*/ 156 w 384"/>
              <a:gd name="T13" fmla="*/ 362 h 401"/>
              <a:gd name="T14" fmla="*/ 144 w 384"/>
              <a:gd name="T15" fmla="*/ 365 h 401"/>
              <a:gd name="T16" fmla="*/ 137 w 384"/>
              <a:gd name="T17" fmla="*/ 363 h 401"/>
              <a:gd name="T18" fmla="*/ 126 w 384"/>
              <a:gd name="T19" fmla="*/ 360 h 401"/>
              <a:gd name="T20" fmla="*/ 121 w 384"/>
              <a:gd name="T21" fmla="*/ 356 h 401"/>
              <a:gd name="T22" fmla="*/ 116 w 384"/>
              <a:gd name="T23" fmla="*/ 342 h 401"/>
              <a:gd name="T24" fmla="*/ 115 w 384"/>
              <a:gd name="T25" fmla="*/ 331 h 401"/>
              <a:gd name="T26" fmla="*/ 115 w 384"/>
              <a:gd name="T27" fmla="*/ 324 h 401"/>
              <a:gd name="T28" fmla="*/ 106 w 384"/>
              <a:gd name="T29" fmla="*/ 313 h 401"/>
              <a:gd name="T30" fmla="*/ 99 w 384"/>
              <a:gd name="T31" fmla="*/ 310 h 401"/>
              <a:gd name="T32" fmla="*/ 85 w 384"/>
              <a:gd name="T33" fmla="*/ 314 h 401"/>
              <a:gd name="T34" fmla="*/ 78 w 384"/>
              <a:gd name="T35" fmla="*/ 327 h 401"/>
              <a:gd name="T36" fmla="*/ 78 w 384"/>
              <a:gd name="T37" fmla="*/ 334 h 401"/>
              <a:gd name="T38" fmla="*/ 81 w 384"/>
              <a:gd name="T39" fmla="*/ 356 h 401"/>
              <a:gd name="T40" fmla="*/ 88 w 384"/>
              <a:gd name="T41" fmla="*/ 373 h 401"/>
              <a:gd name="T42" fmla="*/ 94 w 384"/>
              <a:gd name="T43" fmla="*/ 381 h 401"/>
              <a:gd name="T44" fmla="*/ 112 w 384"/>
              <a:gd name="T45" fmla="*/ 395 h 401"/>
              <a:gd name="T46" fmla="*/ 127 w 384"/>
              <a:gd name="T47" fmla="*/ 400 h 401"/>
              <a:gd name="T48" fmla="*/ 144 w 384"/>
              <a:gd name="T49" fmla="*/ 401 h 401"/>
              <a:gd name="T50" fmla="*/ 158 w 384"/>
              <a:gd name="T51" fmla="*/ 400 h 401"/>
              <a:gd name="T52" fmla="*/ 182 w 384"/>
              <a:gd name="T53" fmla="*/ 391 h 401"/>
              <a:gd name="T54" fmla="*/ 190 w 384"/>
              <a:gd name="T55" fmla="*/ 383 h 401"/>
              <a:gd name="T56" fmla="*/ 202 w 384"/>
              <a:gd name="T57" fmla="*/ 362 h 401"/>
              <a:gd name="T58" fmla="*/ 209 w 384"/>
              <a:gd name="T59" fmla="*/ 341 h 401"/>
              <a:gd name="T60" fmla="*/ 211 w 384"/>
              <a:gd name="T61" fmla="*/ 313 h 401"/>
              <a:gd name="T62" fmla="*/ 240 w 384"/>
              <a:gd name="T63" fmla="*/ 189 h 401"/>
              <a:gd name="T64" fmla="*/ 337 w 384"/>
              <a:gd name="T65" fmla="*/ 189 h 401"/>
              <a:gd name="T66" fmla="*/ 381 w 384"/>
              <a:gd name="T67" fmla="*/ 233 h 401"/>
              <a:gd name="T68" fmla="*/ 384 w 384"/>
              <a:gd name="T69" fmla="*/ 198 h 401"/>
              <a:gd name="T70" fmla="*/ 384 w 384"/>
              <a:gd name="T71" fmla="*/ 189 h 401"/>
              <a:gd name="T72" fmla="*/ 380 w 384"/>
              <a:gd name="T73" fmla="*/ 166 h 401"/>
              <a:gd name="T74" fmla="*/ 370 w 384"/>
              <a:gd name="T75" fmla="*/ 141 h 401"/>
              <a:gd name="T76" fmla="*/ 355 w 384"/>
              <a:gd name="T77" fmla="*/ 115 h 401"/>
              <a:gd name="T78" fmla="*/ 334 w 384"/>
              <a:gd name="T79" fmla="*/ 88 h 401"/>
              <a:gd name="T80" fmla="*/ 306 w 384"/>
              <a:gd name="T81" fmla="*/ 66 h 401"/>
              <a:gd name="T82" fmla="*/ 272 w 384"/>
              <a:gd name="T83" fmla="*/ 48 h 401"/>
              <a:gd name="T84" fmla="*/ 230 w 384"/>
              <a:gd name="T85" fmla="*/ 36 h 401"/>
              <a:gd name="T86" fmla="*/ 205 w 384"/>
              <a:gd name="T87" fmla="*/ 14 h 401"/>
              <a:gd name="T88" fmla="*/ 205 w 384"/>
              <a:gd name="T89" fmla="*/ 8 h 401"/>
              <a:gd name="T90" fmla="*/ 198 w 384"/>
              <a:gd name="T91" fmla="*/ 1 h 401"/>
              <a:gd name="T92" fmla="*/ 193 w 384"/>
              <a:gd name="T93" fmla="*/ 0 h 401"/>
              <a:gd name="T94" fmla="*/ 183 w 384"/>
              <a:gd name="T95" fmla="*/ 4 h 401"/>
              <a:gd name="T96" fmla="*/ 179 w 384"/>
              <a:gd name="T97" fmla="*/ 14 h 401"/>
              <a:gd name="T98" fmla="*/ 179 w 384"/>
              <a:gd name="T99" fmla="*/ 34 h 401"/>
              <a:gd name="T100" fmla="*/ 133 w 384"/>
              <a:gd name="T101" fmla="*/ 41 h 401"/>
              <a:gd name="T102" fmla="*/ 95 w 384"/>
              <a:gd name="T103" fmla="*/ 56 h 401"/>
              <a:gd name="T104" fmla="*/ 64 w 384"/>
              <a:gd name="T105" fmla="*/ 77 h 401"/>
              <a:gd name="T106" fmla="*/ 40 w 384"/>
              <a:gd name="T107" fmla="*/ 101 h 401"/>
              <a:gd name="T108" fmla="*/ 22 w 384"/>
              <a:gd name="T109" fmla="*/ 127 h 401"/>
              <a:gd name="T110" fmla="*/ 10 w 384"/>
              <a:gd name="T111" fmla="*/ 154 h 401"/>
              <a:gd name="T112" fmla="*/ 3 w 384"/>
              <a:gd name="T113" fmla="*/ 177 h 401"/>
              <a:gd name="T114" fmla="*/ 0 w 384"/>
              <a:gd name="T115" fmla="*/ 198 h 401"/>
              <a:gd name="T116" fmla="*/ 1 w 384"/>
              <a:gd name="T117" fmla="*/ 217 h 401"/>
              <a:gd name="T118" fmla="*/ 49 w 384"/>
              <a:gd name="T119" fmla="*/ 189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4" h="401">
                <a:moveTo>
                  <a:pt x="96" y="236"/>
                </a:moveTo>
                <a:lnTo>
                  <a:pt x="144" y="189"/>
                </a:lnTo>
                <a:lnTo>
                  <a:pt x="173" y="218"/>
                </a:lnTo>
                <a:lnTo>
                  <a:pt x="173" y="313"/>
                </a:lnTo>
                <a:lnTo>
                  <a:pt x="173" y="314"/>
                </a:lnTo>
                <a:lnTo>
                  <a:pt x="173" y="314"/>
                </a:lnTo>
                <a:lnTo>
                  <a:pt x="175" y="323"/>
                </a:lnTo>
                <a:lnTo>
                  <a:pt x="173" y="334"/>
                </a:lnTo>
                <a:lnTo>
                  <a:pt x="169" y="347"/>
                </a:lnTo>
                <a:lnTo>
                  <a:pt x="166" y="352"/>
                </a:lnTo>
                <a:lnTo>
                  <a:pt x="163" y="358"/>
                </a:lnTo>
                <a:lnTo>
                  <a:pt x="163" y="358"/>
                </a:lnTo>
                <a:lnTo>
                  <a:pt x="161" y="359"/>
                </a:lnTo>
                <a:lnTo>
                  <a:pt x="156" y="362"/>
                </a:lnTo>
                <a:lnTo>
                  <a:pt x="151" y="363"/>
                </a:lnTo>
                <a:lnTo>
                  <a:pt x="144" y="365"/>
                </a:lnTo>
                <a:lnTo>
                  <a:pt x="144" y="365"/>
                </a:lnTo>
                <a:lnTo>
                  <a:pt x="137" y="363"/>
                </a:lnTo>
                <a:lnTo>
                  <a:pt x="131" y="362"/>
                </a:lnTo>
                <a:lnTo>
                  <a:pt x="126" y="360"/>
                </a:lnTo>
                <a:lnTo>
                  <a:pt x="121" y="356"/>
                </a:lnTo>
                <a:lnTo>
                  <a:pt x="121" y="356"/>
                </a:lnTo>
                <a:lnTo>
                  <a:pt x="117" y="349"/>
                </a:lnTo>
                <a:lnTo>
                  <a:pt x="116" y="342"/>
                </a:lnTo>
                <a:lnTo>
                  <a:pt x="115" y="337"/>
                </a:lnTo>
                <a:lnTo>
                  <a:pt x="115" y="331"/>
                </a:lnTo>
                <a:lnTo>
                  <a:pt x="115" y="331"/>
                </a:lnTo>
                <a:lnTo>
                  <a:pt x="115" y="324"/>
                </a:lnTo>
                <a:lnTo>
                  <a:pt x="112" y="317"/>
                </a:lnTo>
                <a:lnTo>
                  <a:pt x="106" y="313"/>
                </a:lnTo>
                <a:lnTo>
                  <a:pt x="99" y="310"/>
                </a:lnTo>
                <a:lnTo>
                  <a:pt x="99" y="310"/>
                </a:lnTo>
                <a:lnTo>
                  <a:pt x="91" y="312"/>
                </a:lnTo>
                <a:lnTo>
                  <a:pt x="85" y="314"/>
                </a:lnTo>
                <a:lnTo>
                  <a:pt x="80" y="320"/>
                </a:lnTo>
                <a:lnTo>
                  <a:pt x="78" y="327"/>
                </a:lnTo>
                <a:lnTo>
                  <a:pt x="78" y="327"/>
                </a:lnTo>
                <a:lnTo>
                  <a:pt x="78" y="334"/>
                </a:lnTo>
                <a:lnTo>
                  <a:pt x="78" y="348"/>
                </a:lnTo>
                <a:lnTo>
                  <a:pt x="81" y="356"/>
                </a:lnTo>
                <a:lnTo>
                  <a:pt x="84" y="365"/>
                </a:lnTo>
                <a:lnTo>
                  <a:pt x="88" y="373"/>
                </a:lnTo>
                <a:lnTo>
                  <a:pt x="94" y="381"/>
                </a:lnTo>
                <a:lnTo>
                  <a:pt x="94" y="381"/>
                </a:lnTo>
                <a:lnTo>
                  <a:pt x="102" y="388"/>
                </a:lnTo>
                <a:lnTo>
                  <a:pt x="112" y="395"/>
                </a:lnTo>
                <a:lnTo>
                  <a:pt x="119" y="397"/>
                </a:lnTo>
                <a:lnTo>
                  <a:pt x="127" y="400"/>
                </a:lnTo>
                <a:lnTo>
                  <a:pt x="135" y="401"/>
                </a:lnTo>
                <a:lnTo>
                  <a:pt x="144" y="401"/>
                </a:lnTo>
                <a:lnTo>
                  <a:pt x="144" y="401"/>
                </a:lnTo>
                <a:lnTo>
                  <a:pt x="158" y="400"/>
                </a:lnTo>
                <a:lnTo>
                  <a:pt x="170" y="397"/>
                </a:lnTo>
                <a:lnTo>
                  <a:pt x="182" y="391"/>
                </a:lnTo>
                <a:lnTo>
                  <a:pt x="190" y="383"/>
                </a:lnTo>
                <a:lnTo>
                  <a:pt x="190" y="383"/>
                </a:lnTo>
                <a:lnTo>
                  <a:pt x="198" y="373"/>
                </a:lnTo>
                <a:lnTo>
                  <a:pt x="202" y="362"/>
                </a:lnTo>
                <a:lnTo>
                  <a:pt x="207" y="352"/>
                </a:lnTo>
                <a:lnTo>
                  <a:pt x="209" y="341"/>
                </a:lnTo>
                <a:lnTo>
                  <a:pt x="211" y="323"/>
                </a:lnTo>
                <a:lnTo>
                  <a:pt x="211" y="313"/>
                </a:lnTo>
                <a:lnTo>
                  <a:pt x="211" y="218"/>
                </a:lnTo>
                <a:lnTo>
                  <a:pt x="240" y="189"/>
                </a:lnTo>
                <a:lnTo>
                  <a:pt x="288" y="236"/>
                </a:lnTo>
                <a:lnTo>
                  <a:pt x="337" y="189"/>
                </a:lnTo>
                <a:lnTo>
                  <a:pt x="381" y="233"/>
                </a:lnTo>
                <a:lnTo>
                  <a:pt x="381" y="233"/>
                </a:lnTo>
                <a:lnTo>
                  <a:pt x="384" y="217"/>
                </a:lnTo>
                <a:lnTo>
                  <a:pt x="384" y="198"/>
                </a:lnTo>
                <a:lnTo>
                  <a:pt x="384" y="198"/>
                </a:lnTo>
                <a:lnTo>
                  <a:pt x="384" y="189"/>
                </a:lnTo>
                <a:lnTo>
                  <a:pt x="383" y="179"/>
                </a:lnTo>
                <a:lnTo>
                  <a:pt x="380" y="166"/>
                </a:lnTo>
                <a:lnTo>
                  <a:pt x="376" y="154"/>
                </a:lnTo>
                <a:lnTo>
                  <a:pt x="370" y="141"/>
                </a:lnTo>
                <a:lnTo>
                  <a:pt x="363" y="127"/>
                </a:lnTo>
                <a:lnTo>
                  <a:pt x="355" y="115"/>
                </a:lnTo>
                <a:lnTo>
                  <a:pt x="345" y="101"/>
                </a:lnTo>
                <a:lnTo>
                  <a:pt x="334" y="88"/>
                </a:lnTo>
                <a:lnTo>
                  <a:pt x="321" y="77"/>
                </a:lnTo>
                <a:lnTo>
                  <a:pt x="306" y="66"/>
                </a:lnTo>
                <a:lnTo>
                  <a:pt x="290" y="56"/>
                </a:lnTo>
                <a:lnTo>
                  <a:pt x="272" y="48"/>
                </a:lnTo>
                <a:lnTo>
                  <a:pt x="251" y="41"/>
                </a:lnTo>
                <a:lnTo>
                  <a:pt x="230" y="36"/>
                </a:lnTo>
                <a:lnTo>
                  <a:pt x="205" y="34"/>
                </a:lnTo>
                <a:lnTo>
                  <a:pt x="205" y="14"/>
                </a:lnTo>
                <a:lnTo>
                  <a:pt x="205" y="14"/>
                </a:lnTo>
                <a:lnTo>
                  <a:pt x="205" y="8"/>
                </a:lnTo>
                <a:lnTo>
                  <a:pt x="202" y="4"/>
                </a:lnTo>
                <a:lnTo>
                  <a:pt x="198" y="1"/>
                </a:lnTo>
                <a:lnTo>
                  <a:pt x="193" y="0"/>
                </a:lnTo>
                <a:lnTo>
                  <a:pt x="193" y="0"/>
                </a:lnTo>
                <a:lnTo>
                  <a:pt x="187" y="1"/>
                </a:lnTo>
                <a:lnTo>
                  <a:pt x="183" y="4"/>
                </a:lnTo>
                <a:lnTo>
                  <a:pt x="180" y="8"/>
                </a:lnTo>
                <a:lnTo>
                  <a:pt x="179" y="14"/>
                </a:lnTo>
                <a:lnTo>
                  <a:pt x="179" y="34"/>
                </a:lnTo>
                <a:lnTo>
                  <a:pt x="179" y="34"/>
                </a:lnTo>
                <a:lnTo>
                  <a:pt x="155" y="36"/>
                </a:lnTo>
                <a:lnTo>
                  <a:pt x="133" y="41"/>
                </a:lnTo>
                <a:lnTo>
                  <a:pt x="113" y="48"/>
                </a:lnTo>
                <a:lnTo>
                  <a:pt x="95" y="56"/>
                </a:lnTo>
                <a:lnTo>
                  <a:pt x="80" y="66"/>
                </a:lnTo>
                <a:lnTo>
                  <a:pt x="64" y="77"/>
                </a:lnTo>
                <a:lnTo>
                  <a:pt x="52" y="88"/>
                </a:lnTo>
                <a:lnTo>
                  <a:pt x="40" y="101"/>
                </a:lnTo>
                <a:lnTo>
                  <a:pt x="31" y="115"/>
                </a:lnTo>
                <a:lnTo>
                  <a:pt x="22" y="127"/>
                </a:lnTo>
                <a:lnTo>
                  <a:pt x="15" y="141"/>
                </a:lnTo>
                <a:lnTo>
                  <a:pt x="10" y="154"/>
                </a:lnTo>
                <a:lnTo>
                  <a:pt x="6" y="166"/>
                </a:lnTo>
                <a:lnTo>
                  <a:pt x="3" y="177"/>
                </a:lnTo>
                <a:lnTo>
                  <a:pt x="1" y="189"/>
                </a:lnTo>
                <a:lnTo>
                  <a:pt x="0" y="198"/>
                </a:lnTo>
                <a:lnTo>
                  <a:pt x="0" y="198"/>
                </a:lnTo>
                <a:lnTo>
                  <a:pt x="1" y="217"/>
                </a:lnTo>
                <a:lnTo>
                  <a:pt x="4" y="233"/>
                </a:lnTo>
                <a:lnTo>
                  <a:pt x="49" y="189"/>
                </a:lnTo>
                <a:lnTo>
                  <a:pt x="96" y="236"/>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268"/>
          <p:cNvSpPr>
            <a:spLocks/>
          </p:cNvSpPr>
          <p:nvPr userDrawn="1"/>
        </p:nvSpPr>
        <p:spPr bwMode="auto">
          <a:xfrm>
            <a:off x="6964680" y="2689860"/>
            <a:ext cx="457200" cy="342900"/>
          </a:xfrm>
          <a:custGeom>
            <a:avLst/>
            <a:gdLst>
              <a:gd name="T0" fmla="*/ 438 w 480"/>
              <a:gd name="T1" fmla="*/ 323 h 360"/>
              <a:gd name="T2" fmla="*/ 438 w 480"/>
              <a:gd name="T3" fmla="*/ 0 h 360"/>
              <a:gd name="T4" fmla="*/ 342 w 480"/>
              <a:gd name="T5" fmla="*/ 0 h 360"/>
              <a:gd name="T6" fmla="*/ 342 w 480"/>
              <a:gd name="T7" fmla="*/ 323 h 360"/>
              <a:gd name="T8" fmla="*/ 288 w 480"/>
              <a:gd name="T9" fmla="*/ 323 h 360"/>
              <a:gd name="T10" fmla="*/ 288 w 480"/>
              <a:gd name="T11" fmla="*/ 198 h 360"/>
              <a:gd name="T12" fmla="*/ 192 w 480"/>
              <a:gd name="T13" fmla="*/ 198 h 360"/>
              <a:gd name="T14" fmla="*/ 192 w 480"/>
              <a:gd name="T15" fmla="*/ 323 h 360"/>
              <a:gd name="T16" fmla="*/ 138 w 480"/>
              <a:gd name="T17" fmla="*/ 323 h 360"/>
              <a:gd name="T18" fmla="*/ 138 w 480"/>
              <a:gd name="T19" fmla="*/ 90 h 360"/>
              <a:gd name="T20" fmla="*/ 42 w 480"/>
              <a:gd name="T21" fmla="*/ 90 h 360"/>
              <a:gd name="T22" fmla="*/ 42 w 480"/>
              <a:gd name="T23" fmla="*/ 323 h 360"/>
              <a:gd name="T24" fmla="*/ 0 w 480"/>
              <a:gd name="T25" fmla="*/ 323 h 360"/>
              <a:gd name="T26" fmla="*/ 0 w 480"/>
              <a:gd name="T27" fmla="*/ 360 h 360"/>
              <a:gd name="T28" fmla="*/ 480 w 480"/>
              <a:gd name="T29" fmla="*/ 360 h 360"/>
              <a:gd name="T30" fmla="*/ 480 w 480"/>
              <a:gd name="T31" fmla="*/ 323 h 360"/>
              <a:gd name="T32" fmla="*/ 438 w 480"/>
              <a:gd name="T33" fmla="*/ 32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0" h="360">
                <a:moveTo>
                  <a:pt x="438" y="323"/>
                </a:moveTo>
                <a:lnTo>
                  <a:pt x="438" y="0"/>
                </a:lnTo>
                <a:lnTo>
                  <a:pt x="342" y="0"/>
                </a:lnTo>
                <a:lnTo>
                  <a:pt x="342" y="323"/>
                </a:lnTo>
                <a:lnTo>
                  <a:pt x="288" y="323"/>
                </a:lnTo>
                <a:lnTo>
                  <a:pt x="288" y="198"/>
                </a:lnTo>
                <a:lnTo>
                  <a:pt x="192" y="198"/>
                </a:lnTo>
                <a:lnTo>
                  <a:pt x="192" y="323"/>
                </a:lnTo>
                <a:lnTo>
                  <a:pt x="138" y="323"/>
                </a:lnTo>
                <a:lnTo>
                  <a:pt x="138" y="90"/>
                </a:lnTo>
                <a:lnTo>
                  <a:pt x="42" y="90"/>
                </a:lnTo>
                <a:lnTo>
                  <a:pt x="42" y="323"/>
                </a:lnTo>
                <a:lnTo>
                  <a:pt x="0" y="323"/>
                </a:lnTo>
                <a:lnTo>
                  <a:pt x="0" y="360"/>
                </a:lnTo>
                <a:lnTo>
                  <a:pt x="480" y="360"/>
                </a:lnTo>
                <a:lnTo>
                  <a:pt x="480" y="323"/>
                </a:lnTo>
                <a:lnTo>
                  <a:pt x="438" y="32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Text Placeholder 10"/>
          <p:cNvSpPr>
            <a:spLocks noGrp="1"/>
          </p:cNvSpPr>
          <p:nvPr>
            <p:ph type="body" sz="quarter" idx="31" hasCustomPrompt="1"/>
          </p:nvPr>
        </p:nvSpPr>
        <p:spPr>
          <a:xfrm>
            <a:off x="685801" y="2995526"/>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Edit text</a:t>
            </a:r>
            <a:endParaRPr lang="en-US" dirty="0"/>
          </a:p>
        </p:txBody>
      </p:sp>
      <p:sp>
        <p:nvSpPr>
          <p:cNvPr id="38" name="Text Placeholder 10"/>
          <p:cNvSpPr>
            <a:spLocks noGrp="1"/>
          </p:cNvSpPr>
          <p:nvPr>
            <p:ph type="body" sz="quarter" idx="32" hasCustomPrompt="1"/>
          </p:nvPr>
        </p:nvSpPr>
        <p:spPr>
          <a:xfrm>
            <a:off x="3683306" y="2995526"/>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Edit text</a:t>
            </a:r>
            <a:endParaRPr lang="en-US" dirty="0"/>
          </a:p>
        </p:txBody>
      </p:sp>
      <p:sp>
        <p:nvSpPr>
          <p:cNvPr id="39" name="Text Placeholder 10"/>
          <p:cNvSpPr>
            <a:spLocks noGrp="1"/>
          </p:cNvSpPr>
          <p:nvPr>
            <p:ph type="body" sz="quarter" idx="33" hasCustomPrompt="1"/>
          </p:nvPr>
        </p:nvSpPr>
        <p:spPr>
          <a:xfrm>
            <a:off x="6693848" y="2995526"/>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Edit text</a:t>
            </a:r>
            <a:endParaRPr lang="en-US" dirty="0"/>
          </a:p>
        </p:txBody>
      </p:sp>
      <p:sp>
        <p:nvSpPr>
          <p:cNvPr id="40" name="Text Placeholder 10"/>
          <p:cNvSpPr>
            <a:spLocks noGrp="1"/>
          </p:cNvSpPr>
          <p:nvPr>
            <p:ph type="body" sz="quarter" idx="34" hasCustomPrompt="1"/>
          </p:nvPr>
        </p:nvSpPr>
        <p:spPr>
          <a:xfrm>
            <a:off x="2675467" y="1996018"/>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Edit text</a:t>
            </a:r>
            <a:endParaRPr lang="en-US" dirty="0"/>
          </a:p>
        </p:txBody>
      </p:sp>
      <p:sp>
        <p:nvSpPr>
          <p:cNvPr id="41" name="Text Placeholder 10"/>
          <p:cNvSpPr>
            <a:spLocks noGrp="1"/>
          </p:cNvSpPr>
          <p:nvPr>
            <p:ph type="body" sz="quarter" idx="35" hasCustomPrompt="1"/>
          </p:nvPr>
        </p:nvSpPr>
        <p:spPr>
          <a:xfrm>
            <a:off x="5686009" y="1996018"/>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Edit text</a:t>
            </a:r>
            <a:endParaRPr lang="en-US" dirty="0"/>
          </a:p>
        </p:txBody>
      </p:sp>
      <p:sp>
        <p:nvSpPr>
          <p:cNvPr id="42" name="Text Placeholder 10"/>
          <p:cNvSpPr>
            <a:spLocks noGrp="1"/>
          </p:cNvSpPr>
          <p:nvPr>
            <p:ph type="body" sz="quarter" idx="36" hasCustomPrompt="1"/>
          </p:nvPr>
        </p:nvSpPr>
        <p:spPr>
          <a:xfrm>
            <a:off x="5699760" y="3985682"/>
            <a:ext cx="1005840" cy="304800"/>
          </a:xfrm>
          <a:prstGeom prst="rect">
            <a:avLst/>
          </a:prstGeom>
        </p:spPr>
        <p:txBody>
          <a:bodyPr anchor="ctr">
            <a:normAutofit/>
          </a:bodyPr>
          <a:lstStyle>
            <a:lvl1pPr marL="0" indent="0" algn="ctr">
              <a:lnSpc>
                <a:spcPct val="100000"/>
              </a:lnSpc>
              <a:spcBef>
                <a:spcPts val="600"/>
              </a:spcBef>
              <a:buNone/>
              <a:defRPr sz="1050" baseline="0">
                <a:solidFill>
                  <a:schemeClr val="bg1">
                    <a:lumMod val="95000"/>
                  </a:schemeClr>
                </a:solidFill>
                <a:latin typeface="+mn-lt"/>
              </a:defRPr>
            </a:lvl1pPr>
          </a:lstStyle>
          <a:p>
            <a:pPr lvl="0"/>
            <a:r>
              <a:rPr lang="en-US" dirty="0" smtClean="0"/>
              <a:t>Service</a:t>
            </a:r>
            <a:endParaRPr lang="en-US" dirty="0"/>
          </a:p>
        </p:txBody>
      </p:sp>
      <p:sp>
        <p:nvSpPr>
          <p:cNvPr id="43" name="Text Placeholder 10"/>
          <p:cNvSpPr>
            <a:spLocks noGrp="1"/>
          </p:cNvSpPr>
          <p:nvPr>
            <p:ph type="body" sz="quarter" idx="37" hasCustomPrompt="1"/>
          </p:nvPr>
        </p:nvSpPr>
        <p:spPr>
          <a:xfrm>
            <a:off x="685801" y="3469753"/>
            <a:ext cx="3886199" cy="304800"/>
          </a:xfrm>
          <a:prstGeom prst="rect">
            <a:avLst/>
          </a:prstGeom>
        </p:spPr>
        <p:txBody>
          <a:bodyPr anchor="ctr">
            <a:normAutofit/>
          </a:bodyPr>
          <a:lstStyle>
            <a:lvl1pPr marL="0" indent="0" algn="r">
              <a:lnSpc>
                <a:spcPct val="100000"/>
              </a:lnSpc>
              <a:spcBef>
                <a:spcPts val="600"/>
              </a:spcBef>
              <a:buNone/>
              <a:defRPr sz="1400" baseline="0">
                <a:solidFill>
                  <a:schemeClr val="tx1"/>
                </a:solidFill>
                <a:latin typeface="+mn-lt"/>
              </a:defRPr>
            </a:lvl1pPr>
          </a:lstStyle>
          <a:p>
            <a:pPr lvl="0"/>
            <a:r>
              <a:rPr lang="en-US" dirty="0" smtClean="0"/>
              <a:t>Edit text</a:t>
            </a:r>
            <a:endParaRPr lang="en-US" dirty="0"/>
          </a:p>
        </p:txBody>
      </p:sp>
      <p:sp>
        <p:nvSpPr>
          <p:cNvPr id="45" name="Text Placeholder 10"/>
          <p:cNvSpPr>
            <a:spLocks noGrp="1"/>
          </p:cNvSpPr>
          <p:nvPr>
            <p:ph type="body" sz="quarter" idx="38" hasCustomPrompt="1"/>
          </p:nvPr>
        </p:nvSpPr>
        <p:spPr>
          <a:xfrm>
            <a:off x="686105" y="3689352"/>
            <a:ext cx="3894361" cy="733947"/>
          </a:xfrm>
          <a:prstGeom prst="rect">
            <a:avLst/>
          </a:prstGeom>
        </p:spPr>
        <p:txBody>
          <a:bodyPr anchor="t">
            <a:normAutofit/>
          </a:bodyPr>
          <a:lstStyle>
            <a:lvl1pPr marL="0" indent="0" algn="r">
              <a:lnSpc>
                <a:spcPct val="100000"/>
              </a:lnSpc>
              <a:spcBef>
                <a:spcPts val="600"/>
              </a:spcBef>
              <a:buNone/>
              <a:defRPr sz="1200" baseline="0">
                <a:solidFill>
                  <a:schemeClr val="tx1"/>
                </a:solidFill>
                <a:latin typeface="+mn-lt"/>
              </a:defRPr>
            </a:lvl1pPr>
          </a:lstStyle>
          <a:p>
            <a:pPr lvl="0"/>
            <a:r>
              <a:rPr lang="en-US" dirty="0" smtClean="0"/>
              <a:t>Edit text</a:t>
            </a:r>
            <a:endParaRPr lang="en-US" dirty="0"/>
          </a:p>
        </p:txBody>
      </p:sp>
      <p:grpSp>
        <p:nvGrpSpPr>
          <p:cNvPr id="44" name="Group 64"/>
          <p:cNvGrpSpPr/>
          <p:nvPr userDrawn="1"/>
        </p:nvGrpSpPr>
        <p:grpSpPr>
          <a:xfrm>
            <a:off x="5832989" y="3614420"/>
            <a:ext cx="693174" cy="335129"/>
            <a:chOff x="6592888" y="2351088"/>
            <a:chExt cx="1536701" cy="742950"/>
          </a:xfrm>
          <a:solidFill>
            <a:schemeClr val="bg1"/>
          </a:solidFill>
        </p:grpSpPr>
        <p:sp>
          <p:nvSpPr>
            <p:cNvPr id="46" name="Freeform 99"/>
            <p:cNvSpPr>
              <a:spLocks/>
            </p:cNvSpPr>
            <p:nvPr/>
          </p:nvSpPr>
          <p:spPr bwMode="auto">
            <a:xfrm>
              <a:off x="7699376" y="2554288"/>
              <a:ext cx="430213" cy="539750"/>
            </a:xfrm>
            <a:custGeom>
              <a:avLst/>
              <a:gdLst>
                <a:gd name="T0" fmla="*/ 271 w 271"/>
                <a:gd name="T1" fmla="*/ 299 h 340"/>
                <a:gd name="T2" fmla="*/ 268 w 271"/>
                <a:gd name="T3" fmla="*/ 291 h 340"/>
                <a:gd name="T4" fmla="*/ 258 w 271"/>
                <a:gd name="T5" fmla="*/ 278 h 340"/>
                <a:gd name="T6" fmla="*/ 237 w 271"/>
                <a:gd name="T7" fmla="*/ 263 h 340"/>
                <a:gd name="T8" fmla="*/ 222 w 271"/>
                <a:gd name="T9" fmla="*/ 255 h 340"/>
                <a:gd name="T10" fmla="*/ 177 w 271"/>
                <a:gd name="T11" fmla="*/ 231 h 340"/>
                <a:gd name="T12" fmla="*/ 148 w 271"/>
                <a:gd name="T13" fmla="*/ 218 h 340"/>
                <a:gd name="T14" fmla="*/ 112 w 271"/>
                <a:gd name="T15" fmla="*/ 208 h 340"/>
                <a:gd name="T16" fmla="*/ 121 w 271"/>
                <a:gd name="T17" fmla="*/ 196 h 340"/>
                <a:gd name="T18" fmla="*/ 138 w 271"/>
                <a:gd name="T19" fmla="*/ 165 h 340"/>
                <a:gd name="T20" fmla="*/ 145 w 271"/>
                <a:gd name="T21" fmla="*/ 145 h 340"/>
                <a:gd name="T22" fmla="*/ 149 w 271"/>
                <a:gd name="T23" fmla="*/ 124 h 340"/>
                <a:gd name="T24" fmla="*/ 151 w 271"/>
                <a:gd name="T25" fmla="*/ 99 h 340"/>
                <a:gd name="T26" fmla="*/ 151 w 271"/>
                <a:gd name="T27" fmla="*/ 63 h 340"/>
                <a:gd name="T28" fmla="*/ 149 w 271"/>
                <a:gd name="T29" fmla="*/ 51 h 340"/>
                <a:gd name="T30" fmla="*/ 138 w 271"/>
                <a:gd name="T31" fmla="*/ 26 h 340"/>
                <a:gd name="T32" fmla="*/ 121 w 271"/>
                <a:gd name="T33" fmla="*/ 11 h 340"/>
                <a:gd name="T34" fmla="*/ 100 w 271"/>
                <a:gd name="T35" fmla="*/ 2 h 340"/>
                <a:gd name="T36" fmla="*/ 75 w 271"/>
                <a:gd name="T37" fmla="*/ 0 h 340"/>
                <a:gd name="T38" fmla="*/ 63 w 271"/>
                <a:gd name="T39" fmla="*/ 1 h 340"/>
                <a:gd name="T40" fmla="*/ 40 w 271"/>
                <a:gd name="T41" fmla="*/ 5 h 340"/>
                <a:gd name="T42" fmla="*/ 21 w 271"/>
                <a:gd name="T43" fmla="*/ 18 h 340"/>
                <a:gd name="T44" fmla="*/ 7 w 271"/>
                <a:gd name="T45" fmla="*/ 37 h 340"/>
                <a:gd name="T46" fmla="*/ 2 w 271"/>
                <a:gd name="T47" fmla="*/ 51 h 340"/>
                <a:gd name="T48" fmla="*/ 0 w 271"/>
                <a:gd name="T49" fmla="*/ 75 h 340"/>
                <a:gd name="T50" fmla="*/ 1 w 271"/>
                <a:gd name="T51" fmla="*/ 99 h 340"/>
                <a:gd name="T52" fmla="*/ 2 w 271"/>
                <a:gd name="T53" fmla="*/ 135 h 340"/>
                <a:gd name="T54" fmla="*/ 7 w 271"/>
                <a:gd name="T55" fmla="*/ 145 h 340"/>
                <a:gd name="T56" fmla="*/ 25 w 271"/>
                <a:gd name="T57" fmla="*/ 189 h 340"/>
                <a:gd name="T58" fmla="*/ 33 w 271"/>
                <a:gd name="T59" fmla="*/ 200 h 340"/>
                <a:gd name="T60" fmla="*/ 67 w 271"/>
                <a:gd name="T61" fmla="*/ 227 h 340"/>
                <a:gd name="T62" fmla="*/ 85 w 271"/>
                <a:gd name="T63" fmla="*/ 250 h 340"/>
                <a:gd name="T64" fmla="*/ 93 w 271"/>
                <a:gd name="T65" fmla="*/ 271 h 340"/>
                <a:gd name="T66" fmla="*/ 95 w 271"/>
                <a:gd name="T67" fmla="*/ 284 h 340"/>
                <a:gd name="T68" fmla="*/ 95 w 271"/>
                <a:gd name="T69" fmla="*/ 285 h 340"/>
                <a:gd name="T70" fmla="*/ 95 w 271"/>
                <a:gd name="T71" fmla="*/ 340 h 340"/>
                <a:gd name="T72" fmla="*/ 271 w 271"/>
                <a:gd name="T73" fmla="*/ 299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340">
                  <a:moveTo>
                    <a:pt x="271" y="299"/>
                  </a:moveTo>
                  <a:lnTo>
                    <a:pt x="271" y="299"/>
                  </a:lnTo>
                  <a:lnTo>
                    <a:pt x="270" y="297"/>
                  </a:lnTo>
                  <a:lnTo>
                    <a:pt x="268" y="291"/>
                  </a:lnTo>
                  <a:lnTo>
                    <a:pt x="264" y="285"/>
                  </a:lnTo>
                  <a:lnTo>
                    <a:pt x="258" y="278"/>
                  </a:lnTo>
                  <a:lnTo>
                    <a:pt x="250" y="271"/>
                  </a:lnTo>
                  <a:lnTo>
                    <a:pt x="237" y="263"/>
                  </a:lnTo>
                  <a:lnTo>
                    <a:pt x="222" y="255"/>
                  </a:lnTo>
                  <a:lnTo>
                    <a:pt x="222" y="255"/>
                  </a:lnTo>
                  <a:lnTo>
                    <a:pt x="202" y="245"/>
                  </a:lnTo>
                  <a:lnTo>
                    <a:pt x="177" y="231"/>
                  </a:lnTo>
                  <a:lnTo>
                    <a:pt x="163" y="224"/>
                  </a:lnTo>
                  <a:lnTo>
                    <a:pt x="148" y="218"/>
                  </a:lnTo>
                  <a:lnTo>
                    <a:pt x="131" y="212"/>
                  </a:lnTo>
                  <a:lnTo>
                    <a:pt x="112" y="208"/>
                  </a:lnTo>
                  <a:lnTo>
                    <a:pt x="112" y="208"/>
                  </a:lnTo>
                  <a:lnTo>
                    <a:pt x="121" y="196"/>
                  </a:lnTo>
                  <a:lnTo>
                    <a:pt x="130" y="182"/>
                  </a:lnTo>
                  <a:lnTo>
                    <a:pt x="138" y="165"/>
                  </a:lnTo>
                  <a:lnTo>
                    <a:pt x="145" y="145"/>
                  </a:lnTo>
                  <a:lnTo>
                    <a:pt x="145" y="145"/>
                  </a:lnTo>
                  <a:lnTo>
                    <a:pt x="148" y="134"/>
                  </a:lnTo>
                  <a:lnTo>
                    <a:pt x="149" y="124"/>
                  </a:lnTo>
                  <a:lnTo>
                    <a:pt x="151" y="99"/>
                  </a:lnTo>
                  <a:lnTo>
                    <a:pt x="151" y="99"/>
                  </a:lnTo>
                  <a:lnTo>
                    <a:pt x="151" y="75"/>
                  </a:lnTo>
                  <a:lnTo>
                    <a:pt x="151" y="63"/>
                  </a:lnTo>
                  <a:lnTo>
                    <a:pt x="149" y="51"/>
                  </a:lnTo>
                  <a:lnTo>
                    <a:pt x="149" y="51"/>
                  </a:lnTo>
                  <a:lnTo>
                    <a:pt x="144" y="37"/>
                  </a:lnTo>
                  <a:lnTo>
                    <a:pt x="138" y="26"/>
                  </a:lnTo>
                  <a:lnTo>
                    <a:pt x="130" y="18"/>
                  </a:lnTo>
                  <a:lnTo>
                    <a:pt x="121" y="11"/>
                  </a:lnTo>
                  <a:lnTo>
                    <a:pt x="110" y="5"/>
                  </a:lnTo>
                  <a:lnTo>
                    <a:pt x="100" y="2"/>
                  </a:lnTo>
                  <a:lnTo>
                    <a:pt x="88" y="1"/>
                  </a:lnTo>
                  <a:lnTo>
                    <a:pt x="75" y="0"/>
                  </a:lnTo>
                  <a:lnTo>
                    <a:pt x="75" y="0"/>
                  </a:lnTo>
                  <a:lnTo>
                    <a:pt x="63" y="1"/>
                  </a:lnTo>
                  <a:lnTo>
                    <a:pt x="51" y="2"/>
                  </a:lnTo>
                  <a:lnTo>
                    <a:pt x="40" y="5"/>
                  </a:lnTo>
                  <a:lnTo>
                    <a:pt x="30" y="11"/>
                  </a:lnTo>
                  <a:lnTo>
                    <a:pt x="21" y="18"/>
                  </a:lnTo>
                  <a:lnTo>
                    <a:pt x="14" y="26"/>
                  </a:lnTo>
                  <a:lnTo>
                    <a:pt x="7" y="37"/>
                  </a:lnTo>
                  <a:lnTo>
                    <a:pt x="2" y="51"/>
                  </a:lnTo>
                  <a:lnTo>
                    <a:pt x="2" y="51"/>
                  </a:lnTo>
                  <a:lnTo>
                    <a:pt x="0" y="63"/>
                  </a:lnTo>
                  <a:lnTo>
                    <a:pt x="0" y="75"/>
                  </a:lnTo>
                  <a:lnTo>
                    <a:pt x="1" y="99"/>
                  </a:lnTo>
                  <a:lnTo>
                    <a:pt x="1" y="99"/>
                  </a:lnTo>
                  <a:lnTo>
                    <a:pt x="1" y="124"/>
                  </a:lnTo>
                  <a:lnTo>
                    <a:pt x="2" y="135"/>
                  </a:lnTo>
                  <a:lnTo>
                    <a:pt x="7" y="145"/>
                  </a:lnTo>
                  <a:lnTo>
                    <a:pt x="7" y="145"/>
                  </a:lnTo>
                  <a:lnTo>
                    <a:pt x="19" y="176"/>
                  </a:lnTo>
                  <a:lnTo>
                    <a:pt x="25" y="189"/>
                  </a:lnTo>
                  <a:lnTo>
                    <a:pt x="33" y="200"/>
                  </a:lnTo>
                  <a:lnTo>
                    <a:pt x="33" y="200"/>
                  </a:lnTo>
                  <a:lnTo>
                    <a:pt x="51" y="212"/>
                  </a:lnTo>
                  <a:lnTo>
                    <a:pt x="67" y="227"/>
                  </a:lnTo>
                  <a:lnTo>
                    <a:pt x="78" y="239"/>
                  </a:lnTo>
                  <a:lnTo>
                    <a:pt x="85" y="250"/>
                  </a:lnTo>
                  <a:lnTo>
                    <a:pt x="91" y="262"/>
                  </a:lnTo>
                  <a:lnTo>
                    <a:pt x="93" y="271"/>
                  </a:lnTo>
                  <a:lnTo>
                    <a:pt x="95" y="278"/>
                  </a:lnTo>
                  <a:lnTo>
                    <a:pt x="95" y="284"/>
                  </a:lnTo>
                  <a:lnTo>
                    <a:pt x="95" y="285"/>
                  </a:lnTo>
                  <a:lnTo>
                    <a:pt x="95" y="285"/>
                  </a:lnTo>
                  <a:lnTo>
                    <a:pt x="95" y="340"/>
                  </a:lnTo>
                  <a:lnTo>
                    <a:pt x="95" y="340"/>
                  </a:lnTo>
                  <a:lnTo>
                    <a:pt x="271" y="340"/>
                  </a:lnTo>
                  <a:lnTo>
                    <a:pt x="271"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00"/>
            <p:cNvSpPr>
              <a:spLocks/>
            </p:cNvSpPr>
            <p:nvPr/>
          </p:nvSpPr>
          <p:spPr bwMode="auto">
            <a:xfrm>
              <a:off x="6592888" y="2554288"/>
              <a:ext cx="427038" cy="539750"/>
            </a:xfrm>
            <a:custGeom>
              <a:avLst/>
              <a:gdLst>
                <a:gd name="T0" fmla="*/ 175 w 269"/>
                <a:gd name="T1" fmla="*/ 284 h 340"/>
                <a:gd name="T2" fmla="*/ 175 w 269"/>
                <a:gd name="T3" fmla="*/ 278 h 340"/>
                <a:gd name="T4" fmla="*/ 179 w 269"/>
                <a:gd name="T5" fmla="*/ 262 h 340"/>
                <a:gd name="T6" fmla="*/ 192 w 269"/>
                <a:gd name="T7" fmla="*/ 239 h 340"/>
                <a:gd name="T8" fmla="*/ 217 w 269"/>
                <a:gd name="T9" fmla="*/ 214 h 340"/>
                <a:gd name="T10" fmla="*/ 236 w 269"/>
                <a:gd name="T11" fmla="*/ 201 h 340"/>
                <a:gd name="T12" fmla="*/ 250 w 269"/>
                <a:gd name="T13" fmla="*/ 176 h 340"/>
                <a:gd name="T14" fmla="*/ 263 w 269"/>
                <a:gd name="T15" fmla="*/ 145 h 340"/>
                <a:gd name="T16" fmla="*/ 269 w 269"/>
                <a:gd name="T17" fmla="*/ 124 h 340"/>
                <a:gd name="T18" fmla="*/ 269 w 269"/>
                <a:gd name="T19" fmla="*/ 99 h 340"/>
                <a:gd name="T20" fmla="*/ 269 w 269"/>
                <a:gd name="T21" fmla="*/ 63 h 340"/>
                <a:gd name="T22" fmla="*/ 267 w 269"/>
                <a:gd name="T23" fmla="*/ 51 h 340"/>
                <a:gd name="T24" fmla="*/ 256 w 269"/>
                <a:gd name="T25" fmla="*/ 26 h 340"/>
                <a:gd name="T26" fmla="*/ 239 w 269"/>
                <a:gd name="T27" fmla="*/ 11 h 340"/>
                <a:gd name="T28" fmla="*/ 218 w 269"/>
                <a:gd name="T29" fmla="*/ 2 h 340"/>
                <a:gd name="T30" fmla="*/ 194 w 269"/>
                <a:gd name="T31" fmla="*/ 0 h 340"/>
                <a:gd name="T32" fmla="*/ 182 w 269"/>
                <a:gd name="T33" fmla="*/ 1 h 340"/>
                <a:gd name="T34" fmla="*/ 158 w 269"/>
                <a:gd name="T35" fmla="*/ 5 h 340"/>
                <a:gd name="T36" fmla="*/ 140 w 269"/>
                <a:gd name="T37" fmla="*/ 18 h 340"/>
                <a:gd name="T38" fmla="*/ 124 w 269"/>
                <a:gd name="T39" fmla="*/ 37 h 340"/>
                <a:gd name="T40" fmla="*/ 120 w 269"/>
                <a:gd name="T41" fmla="*/ 51 h 340"/>
                <a:gd name="T42" fmla="*/ 119 w 269"/>
                <a:gd name="T43" fmla="*/ 75 h 340"/>
                <a:gd name="T44" fmla="*/ 119 w 269"/>
                <a:gd name="T45" fmla="*/ 99 h 340"/>
                <a:gd name="T46" fmla="*/ 120 w 269"/>
                <a:gd name="T47" fmla="*/ 135 h 340"/>
                <a:gd name="T48" fmla="*/ 124 w 269"/>
                <a:gd name="T49" fmla="*/ 145 h 340"/>
                <a:gd name="T50" fmla="*/ 140 w 269"/>
                <a:gd name="T51" fmla="*/ 182 h 340"/>
                <a:gd name="T52" fmla="*/ 158 w 269"/>
                <a:gd name="T53" fmla="*/ 208 h 340"/>
                <a:gd name="T54" fmla="*/ 138 w 269"/>
                <a:gd name="T55" fmla="*/ 212 h 340"/>
                <a:gd name="T56" fmla="*/ 106 w 269"/>
                <a:gd name="T57" fmla="*/ 225 h 340"/>
                <a:gd name="T58" fmla="*/ 69 w 269"/>
                <a:gd name="T59" fmla="*/ 245 h 340"/>
                <a:gd name="T60" fmla="*/ 49 w 269"/>
                <a:gd name="T61" fmla="*/ 255 h 340"/>
                <a:gd name="T62" fmla="*/ 21 w 269"/>
                <a:gd name="T63" fmla="*/ 271 h 340"/>
                <a:gd name="T64" fmla="*/ 6 w 269"/>
                <a:gd name="T65" fmla="*/ 285 h 340"/>
                <a:gd name="T66" fmla="*/ 1 w 269"/>
                <a:gd name="T67" fmla="*/ 297 h 340"/>
                <a:gd name="T68" fmla="*/ 0 w 269"/>
                <a:gd name="T69" fmla="*/ 340 h 340"/>
                <a:gd name="T70" fmla="*/ 175 w 269"/>
                <a:gd name="T71" fmla="*/ 28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340">
                  <a:moveTo>
                    <a:pt x="175" y="285"/>
                  </a:moveTo>
                  <a:lnTo>
                    <a:pt x="175" y="284"/>
                  </a:lnTo>
                  <a:lnTo>
                    <a:pt x="175" y="284"/>
                  </a:lnTo>
                  <a:lnTo>
                    <a:pt x="175" y="278"/>
                  </a:lnTo>
                  <a:lnTo>
                    <a:pt x="176" y="271"/>
                  </a:lnTo>
                  <a:lnTo>
                    <a:pt x="179" y="262"/>
                  </a:lnTo>
                  <a:lnTo>
                    <a:pt x="185" y="250"/>
                  </a:lnTo>
                  <a:lnTo>
                    <a:pt x="192" y="239"/>
                  </a:lnTo>
                  <a:lnTo>
                    <a:pt x="203" y="227"/>
                  </a:lnTo>
                  <a:lnTo>
                    <a:pt x="217" y="214"/>
                  </a:lnTo>
                  <a:lnTo>
                    <a:pt x="236" y="201"/>
                  </a:lnTo>
                  <a:lnTo>
                    <a:pt x="236" y="201"/>
                  </a:lnTo>
                  <a:lnTo>
                    <a:pt x="243" y="189"/>
                  </a:lnTo>
                  <a:lnTo>
                    <a:pt x="250" y="176"/>
                  </a:lnTo>
                  <a:lnTo>
                    <a:pt x="263" y="145"/>
                  </a:lnTo>
                  <a:lnTo>
                    <a:pt x="263" y="145"/>
                  </a:lnTo>
                  <a:lnTo>
                    <a:pt x="267" y="134"/>
                  </a:lnTo>
                  <a:lnTo>
                    <a:pt x="269" y="124"/>
                  </a:lnTo>
                  <a:lnTo>
                    <a:pt x="269" y="99"/>
                  </a:lnTo>
                  <a:lnTo>
                    <a:pt x="269" y="99"/>
                  </a:lnTo>
                  <a:lnTo>
                    <a:pt x="269" y="75"/>
                  </a:lnTo>
                  <a:lnTo>
                    <a:pt x="269" y="63"/>
                  </a:lnTo>
                  <a:lnTo>
                    <a:pt x="267" y="51"/>
                  </a:lnTo>
                  <a:lnTo>
                    <a:pt x="267" y="51"/>
                  </a:lnTo>
                  <a:lnTo>
                    <a:pt x="263" y="37"/>
                  </a:lnTo>
                  <a:lnTo>
                    <a:pt x="256" y="26"/>
                  </a:lnTo>
                  <a:lnTo>
                    <a:pt x="248" y="18"/>
                  </a:lnTo>
                  <a:lnTo>
                    <a:pt x="239" y="11"/>
                  </a:lnTo>
                  <a:lnTo>
                    <a:pt x="229" y="5"/>
                  </a:lnTo>
                  <a:lnTo>
                    <a:pt x="218" y="2"/>
                  </a:lnTo>
                  <a:lnTo>
                    <a:pt x="206" y="1"/>
                  </a:lnTo>
                  <a:lnTo>
                    <a:pt x="194" y="0"/>
                  </a:lnTo>
                  <a:lnTo>
                    <a:pt x="194" y="0"/>
                  </a:lnTo>
                  <a:lnTo>
                    <a:pt x="182" y="1"/>
                  </a:lnTo>
                  <a:lnTo>
                    <a:pt x="169" y="2"/>
                  </a:lnTo>
                  <a:lnTo>
                    <a:pt x="158" y="5"/>
                  </a:lnTo>
                  <a:lnTo>
                    <a:pt x="148" y="11"/>
                  </a:lnTo>
                  <a:lnTo>
                    <a:pt x="140" y="18"/>
                  </a:lnTo>
                  <a:lnTo>
                    <a:pt x="131" y="26"/>
                  </a:lnTo>
                  <a:lnTo>
                    <a:pt x="124" y="37"/>
                  </a:lnTo>
                  <a:lnTo>
                    <a:pt x="120" y="51"/>
                  </a:lnTo>
                  <a:lnTo>
                    <a:pt x="120" y="51"/>
                  </a:lnTo>
                  <a:lnTo>
                    <a:pt x="119" y="63"/>
                  </a:lnTo>
                  <a:lnTo>
                    <a:pt x="119" y="75"/>
                  </a:lnTo>
                  <a:lnTo>
                    <a:pt x="119" y="99"/>
                  </a:lnTo>
                  <a:lnTo>
                    <a:pt x="119" y="99"/>
                  </a:lnTo>
                  <a:lnTo>
                    <a:pt x="119" y="124"/>
                  </a:lnTo>
                  <a:lnTo>
                    <a:pt x="120" y="135"/>
                  </a:lnTo>
                  <a:lnTo>
                    <a:pt x="124" y="145"/>
                  </a:lnTo>
                  <a:lnTo>
                    <a:pt x="124" y="145"/>
                  </a:lnTo>
                  <a:lnTo>
                    <a:pt x="131" y="165"/>
                  </a:lnTo>
                  <a:lnTo>
                    <a:pt x="140" y="182"/>
                  </a:lnTo>
                  <a:lnTo>
                    <a:pt x="148" y="196"/>
                  </a:lnTo>
                  <a:lnTo>
                    <a:pt x="158" y="208"/>
                  </a:lnTo>
                  <a:lnTo>
                    <a:pt x="158" y="208"/>
                  </a:lnTo>
                  <a:lnTo>
                    <a:pt x="138" y="212"/>
                  </a:lnTo>
                  <a:lnTo>
                    <a:pt x="122" y="218"/>
                  </a:lnTo>
                  <a:lnTo>
                    <a:pt x="106" y="225"/>
                  </a:lnTo>
                  <a:lnTo>
                    <a:pt x="92" y="231"/>
                  </a:lnTo>
                  <a:lnTo>
                    <a:pt x="69" y="245"/>
                  </a:lnTo>
                  <a:lnTo>
                    <a:pt x="49" y="255"/>
                  </a:lnTo>
                  <a:lnTo>
                    <a:pt x="49" y="255"/>
                  </a:lnTo>
                  <a:lnTo>
                    <a:pt x="32" y="263"/>
                  </a:lnTo>
                  <a:lnTo>
                    <a:pt x="21" y="271"/>
                  </a:lnTo>
                  <a:lnTo>
                    <a:pt x="13" y="278"/>
                  </a:lnTo>
                  <a:lnTo>
                    <a:pt x="6" y="285"/>
                  </a:lnTo>
                  <a:lnTo>
                    <a:pt x="3" y="291"/>
                  </a:lnTo>
                  <a:lnTo>
                    <a:pt x="1" y="297"/>
                  </a:lnTo>
                  <a:lnTo>
                    <a:pt x="0" y="299"/>
                  </a:lnTo>
                  <a:lnTo>
                    <a:pt x="0" y="340"/>
                  </a:lnTo>
                  <a:lnTo>
                    <a:pt x="175" y="340"/>
                  </a:lnTo>
                  <a:lnTo>
                    <a:pt x="175" y="285"/>
                  </a:lnTo>
                  <a:lnTo>
                    <a:pt x="175"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01"/>
            <p:cNvSpPr>
              <a:spLocks/>
            </p:cNvSpPr>
            <p:nvPr/>
          </p:nvSpPr>
          <p:spPr bwMode="auto">
            <a:xfrm>
              <a:off x="6937376" y="2351088"/>
              <a:ext cx="847725" cy="742950"/>
            </a:xfrm>
            <a:custGeom>
              <a:avLst/>
              <a:gdLst>
                <a:gd name="T0" fmla="*/ 467 w 534"/>
                <a:gd name="T1" fmla="*/ 350 h 468"/>
                <a:gd name="T2" fmla="*/ 439 w 534"/>
                <a:gd name="T3" fmla="*/ 336 h 468"/>
                <a:gd name="T4" fmla="*/ 386 w 534"/>
                <a:gd name="T5" fmla="*/ 308 h 468"/>
                <a:gd name="T6" fmla="*/ 341 w 534"/>
                <a:gd name="T7" fmla="*/ 293 h 468"/>
                <a:gd name="T8" fmla="*/ 316 w 534"/>
                <a:gd name="T9" fmla="*/ 287 h 468"/>
                <a:gd name="T10" fmla="*/ 329 w 534"/>
                <a:gd name="T11" fmla="*/ 270 h 468"/>
                <a:gd name="T12" fmla="*/ 351 w 534"/>
                <a:gd name="T13" fmla="*/ 227 h 468"/>
                <a:gd name="T14" fmla="*/ 362 w 534"/>
                <a:gd name="T15" fmla="*/ 200 h 468"/>
                <a:gd name="T16" fmla="*/ 368 w 534"/>
                <a:gd name="T17" fmla="*/ 171 h 468"/>
                <a:gd name="T18" fmla="*/ 368 w 534"/>
                <a:gd name="T19" fmla="*/ 137 h 468"/>
                <a:gd name="T20" fmla="*/ 369 w 534"/>
                <a:gd name="T21" fmla="*/ 104 h 468"/>
                <a:gd name="T22" fmla="*/ 368 w 534"/>
                <a:gd name="T23" fmla="*/ 71 h 468"/>
                <a:gd name="T24" fmla="*/ 361 w 534"/>
                <a:gd name="T25" fmla="*/ 53 h 468"/>
                <a:gd name="T26" fmla="*/ 351 w 534"/>
                <a:gd name="T27" fmla="*/ 38 h 468"/>
                <a:gd name="T28" fmla="*/ 341 w 534"/>
                <a:gd name="T29" fmla="*/ 25 h 468"/>
                <a:gd name="T30" fmla="*/ 315 w 534"/>
                <a:gd name="T31" fmla="*/ 8 h 468"/>
                <a:gd name="T32" fmla="*/ 282 w 534"/>
                <a:gd name="T33" fmla="*/ 1 h 468"/>
                <a:gd name="T34" fmla="*/ 266 w 534"/>
                <a:gd name="T35" fmla="*/ 0 h 468"/>
                <a:gd name="T36" fmla="*/ 232 w 534"/>
                <a:gd name="T37" fmla="*/ 4 h 468"/>
                <a:gd name="T38" fmla="*/ 204 w 534"/>
                <a:gd name="T39" fmla="*/ 15 h 468"/>
                <a:gd name="T40" fmla="*/ 186 w 534"/>
                <a:gd name="T41" fmla="*/ 31 h 468"/>
                <a:gd name="T42" fmla="*/ 176 w 534"/>
                <a:gd name="T43" fmla="*/ 45 h 468"/>
                <a:gd name="T44" fmla="*/ 165 w 534"/>
                <a:gd name="T45" fmla="*/ 71 h 468"/>
                <a:gd name="T46" fmla="*/ 162 w 534"/>
                <a:gd name="T47" fmla="*/ 87 h 468"/>
                <a:gd name="T48" fmla="*/ 163 w 534"/>
                <a:gd name="T49" fmla="*/ 137 h 468"/>
                <a:gd name="T50" fmla="*/ 163 w 534"/>
                <a:gd name="T51" fmla="*/ 154 h 468"/>
                <a:gd name="T52" fmla="*/ 166 w 534"/>
                <a:gd name="T53" fmla="*/ 186 h 468"/>
                <a:gd name="T54" fmla="*/ 170 w 534"/>
                <a:gd name="T55" fmla="*/ 202 h 468"/>
                <a:gd name="T56" fmla="*/ 191 w 534"/>
                <a:gd name="T57" fmla="*/ 251 h 468"/>
                <a:gd name="T58" fmla="*/ 210 w 534"/>
                <a:gd name="T59" fmla="*/ 279 h 468"/>
                <a:gd name="T60" fmla="*/ 215 w 534"/>
                <a:gd name="T61" fmla="*/ 287 h 468"/>
                <a:gd name="T62" fmla="*/ 168 w 534"/>
                <a:gd name="T63" fmla="*/ 300 h 468"/>
                <a:gd name="T64" fmla="*/ 127 w 534"/>
                <a:gd name="T65" fmla="*/ 318 h 468"/>
                <a:gd name="T66" fmla="*/ 66 w 534"/>
                <a:gd name="T67" fmla="*/ 350 h 468"/>
                <a:gd name="T68" fmla="*/ 45 w 534"/>
                <a:gd name="T69" fmla="*/ 362 h 468"/>
                <a:gd name="T70" fmla="*/ 15 w 534"/>
                <a:gd name="T71" fmla="*/ 384 h 468"/>
                <a:gd name="T72" fmla="*/ 3 w 534"/>
                <a:gd name="T73" fmla="*/ 401 h 468"/>
                <a:gd name="T74" fmla="*/ 0 w 534"/>
                <a:gd name="T75" fmla="*/ 413 h 468"/>
                <a:gd name="T76" fmla="*/ 534 w 534"/>
                <a:gd name="T77" fmla="*/ 468 h 468"/>
                <a:gd name="T78" fmla="*/ 534 w 534"/>
                <a:gd name="T79" fmla="*/ 413 h 468"/>
                <a:gd name="T80" fmla="*/ 530 w 534"/>
                <a:gd name="T81" fmla="*/ 401 h 468"/>
                <a:gd name="T82" fmla="*/ 517 w 534"/>
                <a:gd name="T83" fmla="*/ 384 h 468"/>
                <a:gd name="T84" fmla="*/ 488 w 534"/>
                <a:gd name="T85" fmla="*/ 362 h 468"/>
                <a:gd name="T86" fmla="*/ 467 w 534"/>
                <a:gd name="T87" fmla="*/ 35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4" h="468">
                  <a:moveTo>
                    <a:pt x="467" y="350"/>
                  </a:moveTo>
                  <a:lnTo>
                    <a:pt x="467" y="350"/>
                  </a:lnTo>
                  <a:lnTo>
                    <a:pt x="454" y="345"/>
                  </a:lnTo>
                  <a:lnTo>
                    <a:pt x="439" y="336"/>
                  </a:lnTo>
                  <a:lnTo>
                    <a:pt x="405" y="318"/>
                  </a:lnTo>
                  <a:lnTo>
                    <a:pt x="386" y="308"/>
                  </a:lnTo>
                  <a:lnTo>
                    <a:pt x="365" y="300"/>
                  </a:lnTo>
                  <a:lnTo>
                    <a:pt x="341" y="293"/>
                  </a:lnTo>
                  <a:lnTo>
                    <a:pt x="316" y="287"/>
                  </a:lnTo>
                  <a:lnTo>
                    <a:pt x="316" y="287"/>
                  </a:lnTo>
                  <a:lnTo>
                    <a:pt x="322" y="279"/>
                  </a:lnTo>
                  <a:lnTo>
                    <a:pt x="329" y="270"/>
                  </a:lnTo>
                  <a:lnTo>
                    <a:pt x="340" y="249"/>
                  </a:lnTo>
                  <a:lnTo>
                    <a:pt x="351" y="227"/>
                  </a:lnTo>
                  <a:lnTo>
                    <a:pt x="362" y="200"/>
                  </a:lnTo>
                  <a:lnTo>
                    <a:pt x="362" y="200"/>
                  </a:lnTo>
                  <a:lnTo>
                    <a:pt x="366" y="186"/>
                  </a:lnTo>
                  <a:lnTo>
                    <a:pt x="368" y="171"/>
                  </a:lnTo>
                  <a:lnTo>
                    <a:pt x="369" y="154"/>
                  </a:lnTo>
                  <a:lnTo>
                    <a:pt x="368" y="137"/>
                  </a:lnTo>
                  <a:lnTo>
                    <a:pt x="368" y="137"/>
                  </a:lnTo>
                  <a:lnTo>
                    <a:pt x="369" y="104"/>
                  </a:lnTo>
                  <a:lnTo>
                    <a:pt x="369" y="87"/>
                  </a:lnTo>
                  <a:lnTo>
                    <a:pt x="368" y="71"/>
                  </a:lnTo>
                  <a:lnTo>
                    <a:pt x="368" y="71"/>
                  </a:lnTo>
                  <a:lnTo>
                    <a:pt x="361" y="53"/>
                  </a:lnTo>
                  <a:lnTo>
                    <a:pt x="357" y="45"/>
                  </a:lnTo>
                  <a:lnTo>
                    <a:pt x="351" y="38"/>
                  </a:lnTo>
                  <a:lnTo>
                    <a:pt x="347" y="31"/>
                  </a:lnTo>
                  <a:lnTo>
                    <a:pt x="341" y="25"/>
                  </a:lnTo>
                  <a:lnTo>
                    <a:pt x="329" y="15"/>
                  </a:lnTo>
                  <a:lnTo>
                    <a:pt x="315" y="8"/>
                  </a:lnTo>
                  <a:lnTo>
                    <a:pt x="299" y="4"/>
                  </a:lnTo>
                  <a:lnTo>
                    <a:pt x="282" y="1"/>
                  </a:lnTo>
                  <a:lnTo>
                    <a:pt x="266" y="0"/>
                  </a:lnTo>
                  <a:lnTo>
                    <a:pt x="266" y="0"/>
                  </a:lnTo>
                  <a:lnTo>
                    <a:pt x="249" y="1"/>
                  </a:lnTo>
                  <a:lnTo>
                    <a:pt x="232" y="4"/>
                  </a:lnTo>
                  <a:lnTo>
                    <a:pt x="218" y="8"/>
                  </a:lnTo>
                  <a:lnTo>
                    <a:pt x="204" y="15"/>
                  </a:lnTo>
                  <a:lnTo>
                    <a:pt x="191" y="25"/>
                  </a:lnTo>
                  <a:lnTo>
                    <a:pt x="186" y="31"/>
                  </a:lnTo>
                  <a:lnTo>
                    <a:pt x="180" y="38"/>
                  </a:lnTo>
                  <a:lnTo>
                    <a:pt x="176" y="45"/>
                  </a:lnTo>
                  <a:lnTo>
                    <a:pt x="172" y="53"/>
                  </a:lnTo>
                  <a:lnTo>
                    <a:pt x="165" y="71"/>
                  </a:lnTo>
                  <a:lnTo>
                    <a:pt x="165" y="71"/>
                  </a:lnTo>
                  <a:lnTo>
                    <a:pt x="162" y="87"/>
                  </a:lnTo>
                  <a:lnTo>
                    <a:pt x="162" y="104"/>
                  </a:lnTo>
                  <a:lnTo>
                    <a:pt x="163" y="137"/>
                  </a:lnTo>
                  <a:lnTo>
                    <a:pt x="163" y="137"/>
                  </a:lnTo>
                  <a:lnTo>
                    <a:pt x="163" y="154"/>
                  </a:lnTo>
                  <a:lnTo>
                    <a:pt x="163" y="171"/>
                  </a:lnTo>
                  <a:lnTo>
                    <a:pt x="166" y="186"/>
                  </a:lnTo>
                  <a:lnTo>
                    <a:pt x="170" y="202"/>
                  </a:lnTo>
                  <a:lnTo>
                    <a:pt x="170" y="202"/>
                  </a:lnTo>
                  <a:lnTo>
                    <a:pt x="180" y="227"/>
                  </a:lnTo>
                  <a:lnTo>
                    <a:pt x="191" y="251"/>
                  </a:lnTo>
                  <a:lnTo>
                    <a:pt x="203" y="270"/>
                  </a:lnTo>
                  <a:lnTo>
                    <a:pt x="210" y="279"/>
                  </a:lnTo>
                  <a:lnTo>
                    <a:pt x="215" y="287"/>
                  </a:lnTo>
                  <a:lnTo>
                    <a:pt x="215" y="287"/>
                  </a:lnTo>
                  <a:lnTo>
                    <a:pt x="190" y="293"/>
                  </a:lnTo>
                  <a:lnTo>
                    <a:pt x="168" y="300"/>
                  </a:lnTo>
                  <a:lnTo>
                    <a:pt x="147" y="310"/>
                  </a:lnTo>
                  <a:lnTo>
                    <a:pt x="127" y="318"/>
                  </a:lnTo>
                  <a:lnTo>
                    <a:pt x="94" y="336"/>
                  </a:lnTo>
                  <a:lnTo>
                    <a:pt x="66" y="350"/>
                  </a:lnTo>
                  <a:lnTo>
                    <a:pt x="66" y="350"/>
                  </a:lnTo>
                  <a:lnTo>
                    <a:pt x="45" y="362"/>
                  </a:lnTo>
                  <a:lnTo>
                    <a:pt x="28" y="373"/>
                  </a:lnTo>
                  <a:lnTo>
                    <a:pt x="15" y="384"/>
                  </a:lnTo>
                  <a:lnTo>
                    <a:pt x="8" y="394"/>
                  </a:lnTo>
                  <a:lnTo>
                    <a:pt x="3" y="401"/>
                  </a:lnTo>
                  <a:lnTo>
                    <a:pt x="1" y="408"/>
                  </a:lnTo>
                  <a:lnTo>
                    <a:pt x="0" y="413"/>
                  </a:lnTo>
                  <a:lnTo>
                    <a:pt x="0" y="468"/>
                  </a:lnTo>
                  <a:lnTo>
                    <a:pt x="534" y="468"/>
                  </a:lnTo>
                  <a:lnTo>
                    <a:pt x="534" y="413"/>
                  </a:lnTo>
                  <a:lnTo>
                    <a:pt x="534" y="413"/>
                  </a:lnTo>
                  <a:lnTo>
                    <a:pt x="533" y="408"/>
                  </a:lnTo>
                  <a:lnTo>
                    <a:pt x="530" y="401"/>
                  </a:lnTo>
                  <a:lnTo>
                    <a:pt x="524" y="394"/>
                  </a:lnTo>
                  <a:lnTo>
                    <a:pt x="517" y="384"/>
                  </a:lnTo>
                  <a:lnTo>
                    <a:pt x="505" y="373"/>
                  </a:lnTo>
                  <a:lnTo>
                    <a:pt x="488" y="362"/>
                  </a:lnTo>
                  <a:lnTo>
                    <a:pt x="467" y="350"/>
                  </a:lnTo>
                  <a:lnTo>
                    <a:pt x="467"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9" name="Group 137"/>
          <p:cNvGrpSpPr/>
          <p:nvPr userDrawn="1"/>
        </p:nvGrpSpPr>
        <p:grpSpPr>
          <a:xfrm>
            <a:off x="4052231" y="2678769"/>
            <a:ext cx="291170" cy="346235"/>
            <a:chOff x="3346450" y="2057400"/>
            <a:chExt cx="554038" cy="658813"/>
          </a:xfrm>
          <a:solidFill>
            <a:schemeClr val="bg1"/>
          </a:solidFill>
        </p:grpSpPr>
        <p:sp>
          <p:nvSpPr>
            <p:cNvPr id="50" name="Freeform 320"/>
            <p:cNvSpPr>
              <a:spLocks/>
            </p:cNvSpPr>
            <p:nvPr/>
          </p:nvSpPr>
          <p:spPr bwMode="auto">
            <a:xfrm>
              <a:off x="3595688" y="2289175"/>
              <a:ext cx="166688" cy="257175"/>
            </a:xfrm>
            <a:custGeom>
              <a:avLst/>
              <a:gdLst>
                <a:gd name="T0" fmla="*/ 94 w 105"/>
                <a:gd name="T1" fmla="*/ 159 h 162"/>
                <a:gd name="T2" fmla="*/ 94 w 105"/>
                <a:gd name="T3" fmla="*/ 159 h 162"/>
                <a:gd name="T4" fmla="*/ 92 w 105"/>
                <a:gd name="T5" fmla="*/ 162 h 162"/>
                <a:gd name="T6" fmla="*/ 90 w 105"/>
                <a:gd name="T7" fmla="*/ 162 h 162"/>
                <a:gd name="T8" fmla="*/ 90 w 105"/>
                <a:gd name="T9" fmla="*/ 162 h 162"/>
                <a:gd name="T10" fmla="*/ 88 w 105"/>
                <a:gd name="T11" fmla="*/ 162 h 162"/>
                <a:gd name="T12" fmla="*/ 88 w 105"/>
                <a:gd name="T13" fmla="*/ 162 h 162"/>
                <a:gd name="T14" fmla="*/ 84 w 105"/>
                <a:gd name="T15" fmla="*/ 162 h 162"/>
                <a:gd name="T16" fmla="*/ 5 w 105"/>
                <a:gd name="T17" fmla="*/ 108 h 162"/>
                <a:gd name="T18" fmla="*/ 5 w 105"/>
                <a:gd name="T19" fmla="*/ 108 h 162"/>
                <a:gd name="T20" fmla="*/ 2 w 105"/>
                <a:gd name="T21" fmla="*/ 106 h 162"/>
                <a:gd name="T22" fmla="*/ 2 w 105"/>
                <a:gd name="T23" fmla="*/ 106 h 162"/>
                <a:gd name="T24" fmla="*/ 0 w 105"/>
                <a:gd name="T25" fmla="*/ 105 h 162"/>
                <a:gd name="T26" fmla="*/ 0 w 105"/>
                <a:gd name="T27" fmla="*/ 102 h 162"/>
                <a:gd name="T28" fmla="*/ 0 w 105"/>
                <a:gd name="T29" fmla="*/ 7 h 162"/>
                <a:gd name="T30" fmla="*/ 0 w 105"/>
                <a:gd name="T31" fmla="*/ 7 h 162"/>
                <a:gd name="T32" fmla="*/ 0 w 105"/>
                <a:gd name="T33" fmla="*/ 4 h 162"/>
                <a:gd name="T34" fmla="*/ 2 w 105"/>
                <a:gd name="T35" fmla="*/ 1 h 162"/>
                <a:gd name="T36" fmla="*/ 2 w 105"/>
                <a:gd name="T37" fmla="*/ 1 h 162"/>
                <a:gd name="T38" fmla="*/ 5 w 105"/>
                <a:gd name="T39" fmla="*/ 0 h 162"/>
                <a:gd name="T40" fmla="*/ 7 w 105"/>
                <a:gd name="T41" fmla="*/ 0 h 162"/>
                <a:gd name="T42" fmla="*/ 26 w 105"/>
                <a:gd name="T43" fmla="*/ 0 h 162"/>
                <a:gd name="T44" fmla="*/ 26 w 105"/>
                <a:gd name="T45" fmla="*/ 0 h 162"/>
                <a:gd name="T46" fmla="*/ 29 w 105"/>
                <a:gd name="T47" fmla="*/ 0 h 162"/>
                <a:gd name="T48" fmla="*/ 32 w 105"/>
                <a:gd name="T49" fmla="*/ 1 h 162"/>
                <a:gd name="T50" fmla="*/ 32 w 105"/>
                <a:gd name="T51" fmla="*/ 1 h 162"/>
                <a:gd name="T52" fmla="*/ 33 w 105"/>
                <a:gd name="T53" fmla="*/ 4 h 162"/>
                <a:gd name="T54" fmla="*/ 33 w 105"/>
                <a:gd name="T55" fmla="*/ 7 h 162"/>
                <a:gd name="T56" fmla="*/ 33 w 105"/>
                <a:gd name="T57" fmla="*/ 87 h 162"/>
                <a:gd name="T58" fmla="*/ 103 w 105"/>
                <a:gd name="T59" fmla="*/ 134 h 162"/>
                <a:gd name="T60" fmla="*/ 103 w 105"/>
                <a:gd name="T61" fmla="*/ 134 h 162"/>
                <a:gd name="T62" fmla="*/ 104 w 105"/>
                <a:gd name="T63" fmla="*/ 135 h 162"/>
                <a:gd name="T64" fmla="*/ 105 w 105"/>
                <a:gd name="T65" fmla="*/ 138 h 162"/>
                <a:gd name="T66" fmla="*/ 105 w 105"/>
                <a:gd name="T67" fmla="*/ 141 h 162"/>
                <a:gd name="T68" fmla="*/ 104 w 105"/>
                <a:gd name="T69" fmla="*/ 144 h 162"/>
                <a:gd name="T70" fmla="*/ 94 w 105"/>
                <a:gd name="T71"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162">
                  <a:moveTo>
                    <a:pt x="94" y="159"/>
                  </a:moveTo>
                  <a:lnTo>
                    <a:pt x="94" y="159"/>
                  </a:lnTo>
                  <a:lnTo>
                    <a:pt x="92" y="162"/>
                  </a:lnTo>
                  <a:lnTo>
                    <a:pt x="90" y="162"/>
                  </a:lnTo>
                  <a:lnTo>
                    <a:pt x="90" y="162"/>
                  </a:lnTo>
                  <a:lnTo>
                    <a:pt x="88" y="162"/>
                  </a:lnTo>
                  <a:lnTo>
                    <a:pt x="88" y="162"/>
                  </a:lnTo>
                  <a:lnTo>
                    <a:pt x="84" y="162"/>
                  </a:lnTo>
                  <a:lnTo>
                    <a:pt x="5" y="108"/>
                  </a:lnTo>
                  <a:lnTo>
                    <a:pt x="5" y="108"/>
                  </a:lnTo>
                  <a:lnTo>
                    <a:pt x="2" y="106"/>
                  </a:lnTo>
                  <a:lnTo>
                    <a:pt x="2" y="106"/>
                  </a:lnTo>
                  <a:lnTo>
                    <a:pt x="0" y="105"/>
                  </a:lnTo>
                  <a:lnTo>
                    <a:pt x="0" y="102"/>
                  </a:lnTo>
                  <a:lnTo>
                    <a:pt x="0" y="7"/>
                  </a:lnTo>
                  <a:lnTo>
                    <a:pt x="0" y="7"/>
                  </a:lnTo>
                  <a:lnTo>
                    <a:pt x="0" y="4"/>
                  </a:lnTo>
                  <a:lnTo>
                    <a:pt x="2" y="1"/>
                  </a:lnTo>
                  <a:lnTo>
                    <a:pt x="2" y="1"/>
                  </a:lnTo>
                  <a:lnTo>
                    <a:pt x="5" y="0"/>
                  </a:lnTo>
                  <a:lnTo>
                    <a:pt x="7" y="0"/>
                  </a:lnTo>
                  <a:lnTo>
                    <a:pt x="26" y="0"/>
                  </a:lnTo>
                  <a:lnTo>
                    <a:pt x="26" y="0"/>
                  </a:lnTo>
                  <a:lnTo>
                    <a:pt x="29" y="0"/>
                  </a:lnTo>
                  <a:lnTo>
                    <a:pt x="32" y="1"/>
                  </a:lnTo>
                  <a:lnTo>
                    <a:pt x="32" y="1"/>
                  </a:lnTo>
                  <a:lnTo>
                    <a:pt x="33" y="4"/>
                  </a:lnTo>
                  <a:lnTo>
                    <a:pt x="33" y="7"/>
                  </a:lnTo>
                  <a:lnTo>
                    <a:pt x="33" y="87"/>
                  </a:lnTo>
                  <a:lnTo>
                    <a:pt x="103" y="134"/>
                  </a:lnTo>
                  <a:lnTo>
                    <a:pt x="103" y="134"/>
                  </a:lnTo>
                  <a:lnTo>
                    <a:pt x="104" y="135"/>
                  </a:lnTo>
                  <a:lnTo>
                    <a:pt x="105" y="138"/>
                  </a:lnTo>
                  <a:lnTo>
                    <a:pt x="105" y="141"/>
                  </a:lnTo>
                  <a:lnTo>
                    <a:pt x="104" y="144"/>
                  </a:lnTo>
                  <a:lnTo>
                    <a:pt x="94"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21"/>
            <p:cNvSpPr>
              <a:spLocks/>
            </p:cNvSpPr>
            <p:nvPr/>
          </p:nvSpPr>
          <p:spPr bwMode="auto">
            <a:xfrm>
              <a:off x="3346450" y="2057400"/>
              <a:ext cx="247650" cy="193675"/>
            </a:xfrm>
            <a:custGeom>
              <a:avLst/>
              <a:gdLst>
                <a:gd name="T0" fmla="*/ 156 w 156"/>
                <a:gd name="T1" fmla="*/ 48 h 122"/>
                <a:gd name="T2" fmla="*/ 137 w 156"/>
                <a:gd name="T3" fmla="*/ 14 h 122"/>
                <a:gd name="T4" fmla="*/ 137 w 156"/>
                <a:gd name="T5" fmla="*/ 14 h 122"/>
                <a:gd name="T6" fmla="*/ 131 w 156"/>
                <a:gd name="T7" fmla="*/ 9 h 122"/>
                <a:gd name="T8" fmla="*/ 124 w 156"/>
                <a:gd name="T9" fmla="*/ 4 h 122"/>
                <a:gd name="T10" fmla="*/ 115 w 156"/>
                <a:gd name="T11" fmla="*/ 1 h 122"/>
                <a:gd name="T12" fmla="*/ 105 w 156"/>
                <a:gd name="T13" fmla="*/ 0 h 122"/>
                <a:gd name="T14" fmla="*/ 94 w 156"/>
                <a:gd name="T15" fmla="*/ 1 h 122"/>
                <a:gd name="T16" fmla="*/ 81 w 156"/>
                <a:gd name="T17" fmla="*/ 4 h 122"/>
                <a:gd name="T18" fmla="*/ 66 w 156"/>
                <a:gd name="T19" fmla="*/ 10 h 122"/>
                <a:gd name="T20" fmla="*/ 50 w 156"/>
                <a:gd name="T21" fmla="*/ 19 h 122"/>
                <a:gd name="T22" fmla="*/ 50 w 156"/>
                <a:gd name="T23" fmla="*/ 19 h 122"/>
                <a:gd name="T24" fmla="*/ 35 w 156"/>
                <a:gd name="T25" fmla="*/ 29 h 122"/>
                <a:gd name="T26" fmla="*/ 22 w 156"/>
                <a:gd name="T27" fmla="*/ 39 h 122"/>
                <a:gd name="T28" fmla="*/ 13 w 156"/>
                <a:gd name="T29" fmla="*/ 49 h 122"/>
                <a:gd name="T30" fmla="*/ 6 w 156"/>
                <a:gd name="T31" fmla="*/ 58 h 122"/>
                <a:gd name="T32" fmla="*/ 1 w 156"/>
                <a:gd name="T33" fmla="*/ 68 h 122"/>
                <a:gd name="T34" fmla="*/ 0 w 156"/>
                <a:gd name="T35" fmla="*/ 76 h 122"/>
                <a:gd name="T36" fmla="*/ 0 w 156"/>
                <a:gd name="T37" fmla="*/ 85 h 122"/>
                <a:gd name="T38" fmla="*/ 3 w 156"/>
                <a:gd name="T39" fmla="*/ 92 h 122"/>
                <a:gd name="T40" fmla="*/ 20 w 156"/>
                <a:gd name="T41" fmla="*/ 122 h 122"/>
                <a:gd name="T42" fmla="*/ 20 w 156"/>
                <a:gd name="T43" fmla="*/ 122 h 122"/>
                <a:gd name="T44" fmla="*/ 33 w 156"/>
                <a:gd name="T45" fmla="*/ 108 h 122"/>
                <a:gd name="T46" fmla="*/ 48 w 156"/>
                <a:gd name="T47" fmla="*/ 94 h 122"/>
                <a:gd name="T48" fmla="*/ 63 w 156"/>
                <a:gd name="T49" fmla="*/ 82 h 122"/>
                <a:gd name="T50" fmla="*/ 79 w 156"/>
                <a:gd name="T51" fmla="*/ 72 h 122"/>
                <a:gd name="T52" fmla="*/ 97 w 156"/>
                <a:gd name="T53" fmla="*/ 62 h 122"/>
                <a:gd name="T54" fmla="*/ 115 w 156"/>
                <a:gd name="T55" fmla="*/ 56 h 122"/>
                <a:gd name="T56" fmla="*/ 136 w 156"/>
                <a:gd name="T57" fmla="*/ 50 h 122"/>
                <a:gd name="T58" fmla="*/ 156 w 156"/>
                <a:gd name="T59" fmla="*/ 48 h 122"/>
                <a:gd name="T60" fmla="*/ 156 w 156"/>
                <a:gd name="T61" fmla="*/ 4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6" h="122">
                  <a:moveTo>
                    <a:pt x="156" y="48"/>
                  </a:moveTo>
                  <a:lnTo>
                    <a:pt x="137" y="14"/>
                  </a:lnTo>
                  <a:lnTo>
                    <a:pt x="137" y="14"/>
                  </a:lnTo>
                  <a:lnTo>
                    <a:pt x="131" y="9"/>
                  </a:lnTo>
                  <a:lnTo>
                    <a:pt x="124" y="4"/>
                  </a:lnTo>
                  <a:lnTo>
                    <a:pt x="115" y="1"/>
                  </a:lnTo>
                  <a:lnTo>
                    <a:pt x="105" y="0"/>
                  </a:lnTo>
                  <a:lnTo>
                    <a:pt x="94" y="1"/>
                  </a:lnTo>
                  <a:lnTo>
                    <a:pt x="81" y="4"/>
                  </a:lnTo>
                  <a:lnTo>
                    <a:pt x="66" y="10"/>
                  </a:lnTo>
                  <a:lnTo>
                    <a:pt x="50" y="19"/>
                  </a:lnTo>
                  <a:lnTo>
                    <a:pt x="50" y="19"/>
                  </a:lnTo>
                  <a:lnTo>
                    <a:pt x="35" y="29"/>
                  </a:lnTo>
                  <a:lnTo>
                    <a:pt x="22" y="39"/>
                  </a:lnTo>
                  <a:lnTo>
                    <a:pt x="13" y="49"/>
                  </a:lnTo>
                  <a:lnTo>
                    <a:pt x="6" y="58"/>
                  </a:lnTo>
                  <a:lnTo>
                    <a:pt x="1" y="68"/>
                  </a:lnTo>
                  <a:lnTo>
                    <a:pt x="0" y="76"/>
                  </a:lnTo>
                  <a:lnTo>
                    <a:pt x="0" y="85"/>
                  </a:lnTo>
                  <a:lnTo>
                    <a:pt x="3" y="92"/>
                  </a:lnTo>
                  <a:lnTo>
                    <a:pt x="20" y="122"/>
                  </a:lnTo>
                  <a:lnTo>
                    <a:pt x="20" y="122"/>
                  </a:lnTo>
                  <a:lnTo>
                    <a:pt x="33" y="108"/>
                  </a:lnTo>
                  <a:lnTo>
                    <a:pt x="48" y="94"/>
                  </a:lnTo>
                  <a:lnTo>
                    <a:pt x="63" y="82"/>
                  </a:lnTo>
                  <a:lnTo>
                    <a:pt x="79" y="72"/>
                  </a:lnTo>
                  <a:lnTo>
                    <a:pt x="97" y="62"/>
                  </a:lnTo>
                  <a:lnTo>
                    <a:pt x="115" y="56"/>
                  </a:lnTo>
                  <a:lnTo>
                    <a:pt x="136" y="50"/>
                  </a:lnTo>
                  <a:lnTo>
                    <a:pt x="156" y="48"/>
                  </a:lnTo>
                  <a:lnTo>
                    <a:pt x="15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322"/>
            <p:cNvSpPr>
              <a:spLocks/>
            </p:cNvSpPr>
            <p:nvPr/>
          </p:nvSpPr>
          <p:spPr bwMode="auto">
            <a:xfrm>
              <a:off x="3652838" y="2057400"/>
              <a:ext cx="247650" cy="192088"/>
            </a:xfrm>
            <a:custGeom>
              <a:avLst/>
              <a:gdLst>
                <a:gd name="T0" fmla="*/ 136 w 156"/>
                <a:gd name="T1" fmla="*/ 121 h 121"/>
                <a:gd name="T2" fmla="*/ 153 w 156"/>
                <a:gd name="T3" fmla="*/ 92 h 121"/>
                <a:gd name="T4" fmla="*/ 153 w 156"/>
                <a:gd name="T5" fmla="*/ 92 h 121"/>
                <a:gd name="T6" fmla="*/ 156 w 156"/>
                <a:gd name="T7" fmla="*/ 85 h 121"/>
                <a:gd name="T8" fmla="*/ 156 w 156"/>
                <a:gd name="T9" fmla="*/ 76 h 121"/>
                <a:gd name="T10" fmla="*/ 155 w 156"/>
                <a:gd name="T11" fmla="*/ 68 h 121"/>
                <a:gd name="T12" fmla="*/ 150 w 156"/>
                <a:gd name="T13" fmla="*/ 58 h 121"/>
                <a:gd name="T14" fmla="*/ 143 w 156"/>
                <a:gd name="T15" fmla="*/ 49 h 121"/>
                <a:gd name="T16" fmla="*/ 133 w 156"/>
                <a:gd name="T17" fmla="*/ 39 h 121"/>
                <a:gd name="T18" fmla="*/ 121 w 156"/>
                <a:gd name="T19" fmla="*/ 29 h 121"/>
                <a:gd name="T20" fmla="*/ 106 w 156"/>
                <a:gd name="T21" fmla="*/ 19 h 121"/>
                <a:gd name="T22" fmla="*/ 106 w 156"/>
                <a:gd name="T23" fmla="*/ 19 h 121"/>
                <a:gd name="T24" fmla="*/ 90 w 156"/>
                <a:gd name="T25" fmla="*/ 10 h 121"/>
                <a:gd name="T26" fmla="*/ 75 w 156"/>
                <a:gd name="T27" fmla="*/ 4 h 121"/>
                <a:gd name="T28" fmla="*/ 61 w 156"/>
                <a:gd name="T29" fmla="*/ 1 h 121"/>
                <a:gd name="T30" fmla="*/ 49 w 156"/>
                <a:gd name="T31" fmla="*/ 0 h 121"/>
                <a:gd name="T32" fmla="*/ 39 w 156"/>
                <a:gd name="T33" fmla="*/ 1 h 121"/>
                <a:gd name="T34" fmla="*/ 31 w 156"/>
                <a:gd name="T35" fmla="*/ 4 h 121"/>
                <a:gd name="T36" fmla="*/ 25 w 156"/>
                <a:gd name="T37" fmla="*/ 9 h 121"/>
                <a:gd name="T38" fmla="*/ 19 w 156"/>
                <a:gd name="T39" fmla="*/ 14 h 121"/>
                <a:gd name="T40" fmla="*/ 0 w 156"/>
                <a:gd name="T41" fmla="*/ 48 h 121"/>
                <a:gd name="T42" fmla="*/ 0 w 156"/>
                <a:gd name="T43" fmla="*/ 48 h 121"/>
                <a:gd name="T44" fmla="*/ 20 w 156"/>
                <a:gd name="T45" fmla="*/ 50 h 121"/>
                <a:gd name="T46" fmla="*/ 41 w 156"/>
                <a:gd name="T47" fmla="*/ 55 h 121"/>
                <a:gd name="T48" fmla="*/ 59 w 156"/>
                <a:gd name="T49" fmla="*/ 62 h 121"/>
                <a:gd name="T50" fmla="*/ 77 w 156"/>
                <a:gd name="T51" fmla="*/ 71 h 121"/>
                <a:gd name="T52" fmla="*/ 93 w 156"/>
                <a:gd name="T53" fmla="*/ 81 h 121"/>
                <a:gd name="T54" fmla="*/ 108 w 156"/>
                <a:gd name="T55" fmla="*/ 94 h 121"/>
                <a:gd name="T56" fmla="*/ 123 w 156"/>
                <a:gd name="T57" fmla="*/ 107 h 121"/>
                <a:gd name="T58" fmla="*/ 136 w 156"/>
                <a:gd name="T59" fmla="*/ 121 h 121"/>
                <a:gd name="T60" fmla="*/ 136 w 156"/>
                <a:gd name="T6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6" h="121">
                  <a:moveTo>
                    <a:pt x="136" y="121"/>
                  </a:moveTo>
                  <a:lnTo>
                    <a:pt x="153" y="92"/>
                  </a:lnTo>
                  <a:lnTo>
                    <a:pt x="153" y="92"/>
                  </a:lnTo>
                  <a:lnTo>
                    <a:pt x="156" y="85"/>
                  </a:lnTo>
                  <a:lnTo>
                    <a:pt x="156" y="76"/>
                  </a:lnTo>
                  <a:lnTo>
                    <a:pt x="155" y="68"/>
                  </a:lnTo>
                  <a:lnTo>
                    <a:pt x="150" y="58"/>
                  </a:lnTo>
                  <a:lnTo>
                    <a:pt x="143" y="49"/>
                  </a:lnTo>
                  <a:lnTo>
                    <a:pt x="133" y="39"/>
                  </a:lnTo>
                  <a:lnTo>
                    <a:pt x="121" y="29"/>
                  </a:lnTo>
                  <a:lnTo>
                    <a:pt x="106" y="19"/>
                  </a:lnTo>
                  <a:lnTo>
                    <a:pt x="106" y="19"/>
                  </a:lnTo>
                  <a:lnTo>
                    <a:pt x="90" y="10"/>
                  </a:lnTo>
                  <a:lnTo>
                    <a:pt x="75" y="4"/>
                  </a:lnTo>
                  <a:lnTo>
                    <a:pt x="61" y="1"/>
                  </a:lnTo>
                  <a:lnTo>
                    <a:pt x="49" y="0"/>
                  </a:lnTo>
                  <a:lnTo>
                    <a:pt x="39" y="1"/>
                  </a:lnTo>
                  <a:lnTo>
                    <a:pt x="31" y="4"/>
                  </a:lnTo>
                  <a:lnTo>
                    <a:pt x="25" y="9"/>
                  </a:lnTo>
                  <a:lnTo>
                    <a:pt x="19" y="14"/>
                  </a:lnTo>
                  <a:lnTo>
                    <a:pt x="0" y="48"/>
                  </a:lnTo>
                  <a:lnTo>
                    <a:pt x="0" y="48"/>
                  </a:lnTo>
                  <a:lnTo>
                    <a:pt x="20" y="50"/>
                  </a:lnTo>
                  <a:lnTo>
                    <a:pt x="41" y="55"/>
                  </a:lnTo>
                  <a:lnTo>
                    <a:pt x="59" y="62"/>
                  </a:lnTo>
                  <a:lnTo>
                    <a:pt x="77" y="71"/>
                  </a:lnTo>
                  <a:lnTo>
                    <a:pt x="93" y="81"/>
                  </a:lnTo>
                  <a:lnTo>
                    <a:pt x="108" y="94"/>
                  </a:lnTo>
                  <a:lnTo>
                    <a:pt x="123" y="107"/>
                  </a:lnTo>
                  <a:lnTo>
                    <a:pt x="136" y="121"/>
                  </a:lnTo>
                  <a:lnTo>
                    <a:pt x="13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323"/>
            <p:cNvSpPr>
              <a:spLocks noEditPoints="1"/>
            </p:cNvSpPr>
            <p:nvPr/>
          </p:nvSpPr>
          <p:spPr bwMode="auto">
            <a:xfrm>
              <a:off x="3346450" y="2162175"/>
              <a:ext cx="554038" cy="554038"/>
            </a:xfrm>
            <a:custGeom>
              <a:avLst/>
              <a:gdLst>
                <a:gd name="T0" fmla="*/ 157 w 349"/>
                <a:gd name="T1" fmla="*/ 0 h 349"/>
                <a:gd name="T2" fmla="*/ 107 w 349"/>
                <a:gd name="T3" fmla="*/ 13 h 349"/>
                <a:gd name="T4" fmla="*/ 63 w 349"/>
                <a:gd name="T5" fmla="*/ 39 h 349"/>
                <a:gd name="T6" fmla="*/ 30 w 349"/>
                <a:gd name="T7" fmla="*/ 77 h 349"/>
                <a:gd name="T8" fmla="*/ 7 w 349"/>
                <a:gd name="T9" fmla="*/ 123 h 349"/>
                <a:gd name="T10" fmla="*/ 0 w 349"/>
                <a:gd name="T11" fmla="*/ 175 h 349"/>
                <a:gd name="T12" fmla="*/ 3 w 349"/>
                <a:gd name="T13" fmla="*/ 209 h 349"/>
                <a:gd name="T14" fmla="*/ 22 w 349"/>
                <a:gd name="T15" fmla="*/ 258 h 349"/>
                <a:gd name="T16" fmla="*/ 52 w 349"/>
                <a:gd name="T17" fmla="*/ 297 h 349"/>
                <a:gd name="T18" fmla="*/ 91 w 349"/>
                <a:gd name="T19" fmla="*/ 327 h 349"/>
                <a:gd name="T20" fmla="*/ 140 w 349"/>
                <a:gd name="T21" fmla="*/ 346 h 349"/>
                <a:gd name="T22" fmla="*/ 175 w 349"/>
                <a:gd name="T23" fmla="*/ 349 h 349"/>
                <a:gd name="T24" fmla="*/ 226 w 349"/>
                <a:gd name="T25" fmla="*/ 342 h 349"/>
                <a:gd name="T26" fmla="*/ 273 w 349"/>
                <a:gd name="T27" fmla="*/ 319 h 349"/>
                <a:gd name="T28" fmla="*/ 310 w 349"/>
                <a:gd name="T29" fmla="*/ 286 h 349"/>
                <a:gd name="T30" fmla="*/ 336 w 349"/>
                <a:gd name="T31" fmla="*/ 242 h 349"/>
                <a:gd name="T32" fmla="*/ 349 w 349"/>
                <a:gd name="T33" fmla="*/ 192 h 349"/>
                <a:gd name="T34" fmla="*/ 349 w 349"/>
                <a:gd name="T35" fmla="*/ 156 h 349"/>
                <a:gd name="T36" fmla="*/ 336 w 349"/>
                <a:gd name="T37" fmla="*/ 107 h 349"/>
                <a:gd name="T38" fmla="*/ 310 w 349"/>
                <a:gd name="T39" fmla="*/ 64 h 349"/>
                <a:gd name="T40" fmla="*/ 273 w 349"/>
                <a:gd name="T41" fmla="*/ 29 h 349"/>
                <a:gd name="T42" fmla="*/ 226 w 349"/>
                <a:gd name="T43" fmla="*/ 7 h 349"/>
                <a:gd name="T44" fmla="*/ 175 w 349"/>
                <a:gd name="T45" fmla="*/ 0 h 349"/>
                <a:gd name="T46" fmla="*/ 175 w 349"/>
                <a:gd name="T47" fmla="*/ 306 h 349"/>
                <a:gd name="T48" fmla="*/ 136 w 349"/>
                <a:gd name="T49" fmla="*/ 300 h 349"/>
                <a:gd name="T50" fmla="*/ 101 w 349"/>
                <a:gd name="T51" fmla="*/ 283 h 349"/>
                <a:gd name="T52" fmla="*/ 74 w 349"/>
                <a:gd name="T53" fmla="*/ 258 h 349"/>
                <a:gd name="T54" fmla="*/ 53 w 349"/>
                <a:gd name="T55" fmla="*/ 225 h 349"/>
                <a:gd name="T56" fmla="*/ 45 w 349"/>
                <a:gd name="T57" fmla="*/ 188 h 349"/>
                <a:gd name="T58" fmla="*/ 45 w 349"/>
                <a:gd name="T59" fmla="*/ 160 h 349"/>
                <a:gd name="T60" fmla="*/ 53 w 349"/>
                <a:gd name="T61" fmla="*/ 123 h 349"/>
                <a:gd name="T62" fmla="*/ 74 w 349"/>
                <a:gd name="T63" fmla="*/ 91 h 349"/>
                <a:gd name="T64" fmla="*/ 101 w 349"/>
                <a:gd name="T65" fmla="*/ 65 h 349"/>
                <a:gd name="T66" fmla="*/ 136 w 349"/>
                <a:gd name="T67" fmla="*/ 49 h 349"/>
                <a:gd name="T68" fmla="*/ 175 w 349"/>
                <a:gd name="T69" fmla="*/ 44 h 349"/>
                <a:gd name="T70" fmla="*/ 202 w 349"/>
                <a:gd name="T71" fmla="*/ 46 h 349"/>
                <a:gd name="T72" fmla="*/ 238 w 349"/>
                <a:gd name="T73" fmla="*/ 59 h 349"/>
                <a:gd name="T74" fmla="*/ 267 w 349"/>
                <a:gd name="T75" fmla="*/ 82 h 349"/>
                <a:gd name="T76" fmla="*/ 290 w 349"/>
                <a:gd name="T77" fmla="*/ 111 h 349"/>
                <a:gd name="T78" fmla="*/ 303 w 349"/>
                <a:gd name="T79" fmla="*/ 147 h 349"/>
                <a:gd name="T80" fmla="*/ 306 w 349"/>
                <a:gd name="T81" fmla="*/ 175 h 349"/>
                <a:gd name="T82" fmla="*/ 300 w 349"/>
                <a:gd name="T83" fmla="*/ 214 h 349"/>
                <a:gd name="T84" fmla="*/ 284 w 349"/>
                <a:gd name="T85" fmla="*/ 248 h 349"/>
                <a:gd name="T86" fmla="*/ 258 w 349"/>
                <a:gd name="T87" fmla="*/ 276 h 349"/>
                <a:gd name="T88" fmla="*/ 226 w 349"/>
                <a:gd name="T89" fmla="*/ 296 h 349"/>
                <a:gd name="T90" fmla="*/ 187 w 349"/>
                <a:gd name="T91" fmla="*/ 30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9" h="349">
                  <a:moveTo>
                    <a:pt x="175" y="0"/>
                  </a:moveTo>
                  <a:lnTo>
                    <a:pt x="175" y="0"/>
                  </a:lnTo>
                  <a:lnTo>
                    <a:pt x="157" y="0"/>
                  </a:lnTo>
                  <a:lnTo>
                    <a:pt x="140" y="3"/>
                  </a:lnTo>
                  <a:lnTo>
                    <a:pt x="123" y="7"/>
                  </a:lnTo>
                  <a:lnTo>
                    <a:pt x="107" y="13"/>
                  </a:lnTo>
                  <a:lnTo>
                    <a:pt x="91" y="20"/>
                  </a:lnTo>
                  <a:lnTo>
                    <a:pt x="76" y="29"/>
                  </a:lnTo>
                  <a:lnTo>
                    <a:pt x="63" y="39"/>
                  </a:lnTo>
                  <a:lnTo>
                    <a:pt x="52" y="51"/>
                  </a:lnTo>
                  <a:lnTo>
                    <a:pt x="40" y="64"/>
                  </a:lnTo>
                  <a:lnTo>
                    <a:pt x="30" y="77"/>
                  </a:lnTo>
                  <a:lnTo>
                    <a:pt x="22" y="91"/>
                  </a:lnTo>
                  <a:lnTo>
                    <a:pt x="14" y="107"/>
                  </a:lnTo>
                  <a:lnTo>
                    <a:pt x="7" y="123"/>
                  </a:lnTo>
                  <a:lnTo>
                    <a:pt x="3" y="139"/>
                  </a:lnTo>
                  <a:lnTo>
                    <a:pt x="1" y="156"/>
                  </a:lnTo>
                  <a:lnTo>
                    <a:pt x="0" y="175"/>
                  </a:lnTo>
                  <a:lnTo>
                    <a:pt x="0" y="175"/>
                  </a:lnTo>
                  <a:lnTo>
                    <a:pt x="1" y="192"/>
                  </a:lnTo>
                  <a:lnTo>
                    <a:pt x="3" y="209"/>
                  </a:lnTo>
                  <a:lnTo>
                    <a:pt x="7" y="227"/>
                  </a:lnTo>
                  <a:lnTo>
                    <a:pt x="14" y="242"/>
                  </a:lnTo>
                  <a:lnTo>
                    <a:pt x="22" y="258"/>
                  </a:lnTo>
                  <a:lnTo>
                    <a:pt x="30" y="273"/>
                  </a:lnTo>
                  <a:lnTo>
                    <a:pt x="40" y="286"/>
                  </a:lnTo>
                  <a:lnTo>
                    <a:pt x="52" y="297"/>
                  </a:lnTo>
                  <a:lnTo>
                    <a:pt x="63" y="309"/>
                  </a:lnTo>
                  <a:lnTo>
                    <a:pt x="76" y="319"/>
                  </a:lnTo>
                  <a:lnTo>
                    <a:pt x="91" y="327"/>
                  </a:lnTo>
                  <a:lnTo>
                    <a:pt x="107" y="335"/>
                  </a:lnTo>
                  <a:lnTo>
                    <a:pt x="123" y="342"/>
                  </a:lnTo>
                  <a:lnTo>
                    <a:pt x="140" y="346"/>
                  </a:lnTo>
                  <a:lnTo>
                    <a:pt x="157" y="348"/>
                  </a:lnTo>
                  <a:lnTo>
                    <a:pt x="175" y="349"/>
                  </a:lnTo>
                  <a:lnTo>
                    <a:pt x="175" y="349"/>
                  </a:lnTo>
                  <a:lnTo>
                    <a:pt x="193" y="348"/>
                  </a:lnTo>
                  <a:lnTo>
                    <a:pt x="211" y="346"/>
                  </a:lnTo>
                  <a:lnTo>
                    <a:pt x="226" y="342"/>
                  </a:lnTo>
                  <a:lnTo>
                    <a:pt x="242" y="335"/>
                  </a:lnTo>
                  <a:lnTo>
                    <a:pt x="258" y="327"/>
                  </a:lnTo>
                  <a:lnTo>
                    <a:pt x="273" y="319"/>
                  </a:lnTo>
                  <a:lnTo>
                    <a:pt x="286" y="309"/>
                  </a:lnTo>
                  <a:lnTo>
                    <a:pt x="299" y="297"/>
                  </a:lnTo>
                  <a:lnTo>
                    <a:pt x="310" y="286"/>
                  </a:lnTo>
                  <a:lnTo>
                    <a:pt x="320" y="273"/>
                  </a:lnTo>
                  <a:lnTo>
                    <a:pt x="329" y="258"/>
                  </a:lnTo>
                  <a:lnTo>
                    <a:pt x="336" y="242"/>
                  </a:lnTo>
                  <a:lnTo>
                    <a:pt x="342" y="227"/>
                  </a:lnTo>
                  <a:lnTo>
                    <a:pt x="346" y="209"/>
                  </a:lnTo>
                  <a:lnTo>
                    <a:pt x="349" y="192"/>
                  </a:lnTo>
                  <a:lnTo>
                    <a:pt x="349" y="175"/>
                  </a:lnTo>
                  <a:lnTo>
                    <a:pt x="349" y="175"/>
                  </a:lnTo>
                  <a:lnTo>
                    <a:pt x="349" y="156"/>
                  </a:lnTo>
                  <a:lnTo>
                    <a:pt x="346" y="139"/>
                  </a:lnTo>
                  <a:lnTo>
                    <a:pt x="342" y="123"/>
                  </a:lnTo>
                  <a:lnTo>
                    <a:pt x="336" y="107"/>
                  </a:lnTo>
                  <a:lnTo>
                    <a:pt x="329" y="91"/>
                  </a:lnTo>
                  <a:lnTo>
                    <a:pt x="320" y="77"/>
                  </a:lnTo>
                  <a:lnTo>
                    <a:pt x="310" y="64"/>
                  </a:lnTo>
                  <a:lnTo>
                    <a:pt x="299" y="51"/>
                  </a:lnTo>
                  <a:lnTo>
                    <a:pt x="286" y="39"/>
                  </a:lnTo>
                  <a:lnTo>
                    <a:pt x="273" y="29"/>
                  </a:lnTo>
                  <a:lnTo>
                    <a:pt x="258" y="20"/>
                  </a:lnTo>
                  <a:lnTo>
                    <a:pt x="242" y="13"/>
                  </a:lnTo>
                  <a:lnTo>
                    <a:pt x="226" y="7"/>
                  </a:lnTo>
                  <a:lnTo>
                    <a:pt x="211" y="3"/>
                  </a:lnTo>
                  <a:lnTo>
                    <a:pt x="193" y="0"/>
                  </a:lnTo>
                  <a:lnTo>
                    <a:pt x="175" y="0"/>
                  </a:lnTo>
                  <a:lnTo>
                    <a:pt x="175" y="0"/>
                  </a:lnTo>
                  <a:close/>
                  <a:moveTo>
                    <a:pt x="175" y="306"/>
                  </a:moveTo>
                  <a:lnTo>
                    <a:pt x="175" y="306"/>
                  </a:lnTo>
                  <a:lnTo>
                    <a:pt x="162" y="304"/>
                  </a:lnTo>
                  <a:lnTo>
                    <a:pt x="149" y="303"/>
                  </a:lnTo>
                  <a:lnTo>
                    <a:pt x="136" y="300"/>
                  </a:lnTo>
                  <a:lnTo>
                    <a:pt x="124" y="296"/>
                  </a:lnTo>
                  <a:lnTo>
                    <a:pt x="112" y="290"/>
                  </a:lnTo>
                  <a:lnTo>
                    <a:pt x="101" y="283"/>
                  </a:lnTo>
                  <a:lnTo>
                    <a:pt x="91" y="276"/>
                  </a:lnTo>
                  <a:lnTo>
                    <a:pt x="82" y="267"/>
                  </a:lnTo>
                  <a:lnTo>
                    <a:pt x="74" y="258"/>
                  </a:lnTo>
                  <a:lnTo>
                    <a:pt x="66" y="248"/>
                  </a:lnTo>
                  <a:lnTo>
                    <a:pt x="59" y="237"/>
                  </a:lnTo>
                  <a:lnTo>
                    <a:pt x="53" y="225"/>
                  </a:lnTo>
                  <a:lnTo>
                    <a:pt x="49" y="214"/>
                  </a:lnTo>
                  <a:lnTo>
                    <a:pt x="46" y="201"/>
                  </a:lnTo>
                  <a:lnTo>
                    <a:pt x="45" y="188"/>
                  </a:lnTo>
                  <a:lnTo>
                    <a:pt x="43" y="175"/>
                  </a:lnTo>
                  <a:lnTo>
                    <a:pt x="43" y="175"/>
                  </a:lnTo>
                  <a:lnTo>
                    <a:pt x="45" y="160"/>
                  </a:lnTo>
                  <a:lnTo>
                    <a:pt x="46" y="147"/>
                  </a:lnTo>
                  <a:lnTo>
                    <a:pt x="49" y="136"/>
                  </a:lnTo>
                  <a:lnTo>
                    <a:pt x="53" y="123"/>
                  </a:lnTo>
                  <a:lnTo>
                    <a:pt x="59" y="111"/>
                  </a:lnTo>
                  <a:lnTo>
                    <a:pt x="66" y="101"/>
                  </a:lnTo>
                  <a:lnTo>
                    <a:pt x="74" y="91"/>
                  </a:lnTo>
                  <a:lnTo>
                    <a:pt x="82" y="82"/>
                  </a:lnTo>
                  <a:lnTo>
                    <a:pt x="91" y="74"/>
                  </a:lnTo>
                  <a:lnTo>
                    <a:pt x="101" y="65"/>
                  </a:lnTo>
                  <a:lnTo>
                    <a:pt x="112" y="59"/>
                  </a:lnTo>
                  <a:lnTo>
                    <a:pt x="124" y="54"/>
                  </a:lnTo>
                  <a:lnTo>
                    <a:pt x="136" y="49"/>
                  </a:lnTo>
                  <a:lnTo>
                    <a:pt x="149" y="46"/>
                  </a:lnTo>
                  <a:lnTo>
                    <a:pt x="162" y="44"/>
                  </a:lnTo>
                  <a:lnTo>
                    <a:pt x="175" y="44"/>
                  </a:lnTo>
                  <a:lnTo>
                    <a:pt x="175" y="44"/>
                  </a:lnTo>
                  <a:lnTo>
                    <a:pt x="187" y="44"/>
                  </a:lnTo>
                  <a:lnTo>
                    <a:pt x="202" y="46"/>
                  </a:lnTo>
                  <a:lnTo>
                    <a:pt x="213" y="49"/>
                  </a:lnTo>
                  <a:lnTo>
                    <a:pt x="226" y="54"/>
                  </a:lnTo>
                  <a:lnTo>
                    <a:pt x="238" y="59"/>
                  </a:lnTo>
                  <a:lnTo>
                    <a:pt x="248" y="65"/>
                  </a:lnTo>
                  <a:lnTo>
                    <a:pt x="258" y="74"/>
                  </a:lnTo>
                  <a:lnTo>
                    <a:pt x="267" y="82"/>
                  </a:lnTo>
                  <a:lnTo>
                    <a:pt x="275" y="91"/>
                  </a:lnTo>
                  <a:lnTo>
                    <a:pt x="284" y="101"/>
                  </a:lnTo>
                  <a:lnTo>
                    <a:pt x="290" y="111"/>
                  </a:lnTo>
                  <a:lnTo>
                    <a:pt x="296" y="123"/>
                  </a:lnTo>
                  <a:lnTo>
                    <a:pt x="300" y="136"/>
                  </a:lnTo>
                  <a:lnTo>
                    <a:pt x="303" y="147"/>
                  </a:lnTo>
                  <a:lnTo>
                    <a:pt x="306" y="160"/>
                  </a:lnTo>
                  <a:lnTo>
                    <a:pt x="306" y="175"/>
                  </a:lnTo>
                  <a:lnTo>
                    <a:pt x="306" y="175"/>
                  </a:lnTo>
                  <a:lnTo>
                    <a:pt x="306" y="188"/>
                  </a:lnTo>
                  <a:lnTo>
                    <a:pt x="303" y="201"/>
                  </a:lnTo>
                  <a:lnTo>
                    <a:pt x="300" y="214"/>
                  </a:lnTo>
                  <a:lnTo>
                    <a:pt x="296" y="225"/>
                  </a:lnTo>
                  <a:lnTo>
                    <a:pt x="290" y="237"/>
                  </a:lnTo>
                  <a:lnTo>
                    <a:pt x="284" y="248"/>
                  </a:lnTo>
                  <a:lnTo>
                    <a:pt x="275" y="258"/>
                  </a:lnTo>
                  <a:lnTo>
                    <a:pt x="267" y="267"/>
                  </a:lnTo>
                  <a:lnTo>
                    <a:pt x="258" y="276"/>
                  </a:lnTo>
                  <a:lnTo>
                    <a:pt x="248" y="283"/>
                  </a:lnTo>
                  <a:lnTo>
                    <a:pt x="238" y="290"/>
                  </a:lnTo>
                  <a:lnTo>
                    <a:pt x="226" y="296"/>
                  </a:lnTo>
                  <a:lnTo>
                    <a:pt x="213" y="300"/>
                  </a:lnTo>
                  <a:lnTo>
                    <a:pt x="202" y="303"/>
                  </a:lnTo>
                  <a:lnTo>
                    <a:pt x="187" y="304"/>
                  </a:lnTo>
                  <a:lnTo>
                    <a:pt x="175" y="306"/>
                  </a:lnTo>
                  <a:lnTo>
                    <a:pt x="17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24"/>
            <p:cNvSpPr>
              <a:spLocks/>
            </p:cNvSpPr>
            <p:nvPr/>
          </p:nvSpPr>
          <p:spPr bwMode="auto">
            <a:xfrm>
              <a:off x="3595688" y="2289175"/>
              <a:ext cx="166688" cy="257175"/>
            </a:xfrm>
            <a:custGeom>
              <a:avLst/>
              <a:gdLst>
                <a:gd name="T0" fmla="*/ 103 w 105"/>
                <a:gd name="T1" fmla="*/ 134 h 162"/>
                <a:gd name="T2" fmla="*/ 33 w 105"/>
                <a:gd name="T3" fmla="*/ 87 h 162"/>
                <a:gd name="T4" fmla="*/ 33 w 105"/>
                <a:gd name="T5" fmla="*/ 7 h 162"/>
                <a:gd name="T6" fmla="*/ 33 w 105"/>
                <a:gd name="T7" fmla="*/ 7 h 162"/>
                <a:gd name="T8" fmla="*/ 33 w 105"/>
                <a:gd name="T9" fmla="*/ 4 h 162"/>
                <a:gd name="T10" fmla="*/ 32 w 105"/>
                <a:gd name="T11" fmla="*/ 1 h 162"/>
                <a:gd name="T12" fmla="*/ 32 w 105"/>
                <a:gd name="T13" fmla="*/ 1 h 162"/>
                <a:gd name="T14" fmla="*/ 29 w 105"/>
                <a:gd name="T15" fmla="*/ 0 h 162"/>
                <a:gd name="T16" fmla="*/ 26 w 105"/>
                <a:gd name="T17" fmla="*/ 0 h 162"/>
                <a:gd name="T18" fmla="*/ 7 w 105"/>
                <a:gd name="T19" fmla="*/ 0 h 162"/>
                <a:gd name="T20" fmla="*/ 7 w 105"/>
                <a:gd name="T21" fmla="*/ 0 h 162"/>
                <a:gd name="T22" fmla="*/ 5 w 105"/>
                <a:gd name="T23" fmla="*/ 0 h 162"/>
                <a:gd name="T24" fmla="*/ 2 w 105"/>
                <a:gd name="T25" fmla="*/ 1 h 162"/>
                <a:gd name="T26" fmla="*/ 2 w 105"/>
                <a:gd name="T27" fmla="*/ 1 h 162"/>
                <a:gd name="T28" fmla="*/ 0 w 105"/>
                <a:gd name="T29" fmla="*/ 4 h 162"/>
                <a:gd name="T30" fmla="*/ 0 w 105"/>
                <a:gd name="T31" fmla="*/ 7 h 162"/>
                <a:gd name="T32" fmla="*/ 0 w 105"/>
                <a:gd name="T33" fmla="*/ 102 h 162"/>
                <a:gd name="T34" fmla="*/ 0 w 105"/>
                <a:gd name="T35" fmla="*/ 102 h 162"/>
                <a:gd name="T36" fmla="*/ 0 w 105"/>
                <a:gd name="T37" fmla="*/ 105 h 162"/>
                <a:gd name="T38" fmla="*/ 2 w 105"/>
                <a:gd name="T39" fmla="*/ 106 h 162"/>
                <a:gd name="T40" fmla="*/ 2 w 105"/>
                <a:gd name="T41" fmla="*/ 106 h 162"/>
                <a:gd name="T42" fmla="*/ 5 w 105"/>
                <a:gd name="T43" fmla="*/ 108 h 162"/>
                <a:gd name="T44" fmla="*/ 84 w 105"/>
                <a:gd name="T45" fmla="*/ 162 h 162"/>
                <a:gd name="T46" fmla="*/ 84 w 105"/>
                <a:gd name="T47" fmla="*/ 162 h 162"/>
                <a:gd name="T48" fmla="*/ 88 w 105"/>
                <a:gd name="T49" fmla="*/ 162 h 162"/>
                <a:gd name="T50" fmla="*/ 88 w 105"/>
                <a:gd name="T51" fmla="*/ 162 h 162"/>
                <a:gd name="T52" fmla="*/ 90 w 105"/>
                <a:gd name="T53" fmla="*/ 162 h 162"/>
                <a:gd name="T54" fmla="*/ 90 w 105"/>
                <a:gd name="T55" fmla="*/ 162 h 162"/>
                <a:gd name="T56" fmla="*/ 92 w 105"/>
                <a:gd name="T57" fmla="*/ 162 h 162"/>
                <a:gd name="T58" fmla="*/ 94 w 105"/>
                <a:gd name="T59" fmla="*/ 159 h 162"/>
                <a:gd name="T60" fmla="*/ 104 w 105"/>
                <a:gd name="T61" fmla="*/ 144 h 162"/>
                <a:gd name="T62" fmla="*/ 104 w 105"/>
                <a:gd name="T63" fmla="*/ 144 h 162"/>
                <a:gd name="T64" fmla="*/ 105 w 105"/>
                <a:gd name="T65" fmla="*/ 141 h 162"/>
                <a:gd name="T66" fmla="*/ 105 w 105"/>
                <a:gd name="T67" fmla="*/ 138 h 162"/>
                <a:gd name="T68" fmla="*/ 104 w 105"/>
                <a:gd name="T69" fmla="*/ 135 h 162"/>
                <a:gd name="T70" fmla="*/ 103 w 105"/>
                <a:gd name="T71" fmla="*/ 134 h 162"/>
                <a:gd name="T72" fmla="*/ 103 w 105"/>
                <a:gd name="T73" fmla="*/ 13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 h="162">
                  <a:moveTo>
                    <a:pt x="103" y="134"/>
                  </a:moveTo>
                  <a:lnTo>
                    <a:pt x="33" y="87"/>
                  </a:lnTo>
                  <a:lnTo>
                    <a:pt x="33" y="7"/>
                  </a:lnTo>
                  <a:lnTo>
                    <a:pt x="33" y="7"/>
                  </a:lnTo>
                  <a:lnTo>
                    <a:pt x="33" y="4"/>
                  </a:lnTo>
                  <a:lnTo>
                    <a:pt x="32" y="1"/>
                  </a:lnTo>
                  <a:lnTo>
                    <a:pt x="32" y="1"/>
                  </a:lnTo>
                  <a:lnTo>
                    <a:pt x="29" y="0"/>
                  </a:lnTo>
                  <a:lnTo>
                    <a:pt x="26" y="0"/>
                  </a:lnTo>
                  <a:lnTo>
                    <a:pt x="7" y="0"/>
                  </a:lnTo>
                  <a:lnTo>
                    <a:pt x="7" y="0"/>
                  </a:lnTo>
                  <a:lnTo>
                    <a:pt x="5" y="0"/>
                  </a:lnTo>
                  <a:lnTo>
                    <a:pt x="2" y="1"/>
                  </a:lnTo>
                  <a:lnTo>
                    <a:pt x="2" y="1"/>
                  </a:lnTo>
                  <a:lnTo>
                    <a:pt x="0" y="4"/>
                  </a:lnTo>
                  <a:lnTo>
                    <a:pt x="0" y="7"/>
                  </a:lnTo>
                  <a:lnTo>
                    <a:pt x="0" y="102"/>
                  </a:lnTo>
                  <a:lnTo>
                    <a:pt x="0" y="102"/>
                  </a:lnTo>
                  <a:lnTo>
                    <a:pt x="0" y="105"/>
                  </a:lnTo>
                  <a:lnTo>
                    <a:pt x="2" y="106"/>
                  </a:lnTo>
                  <a:lnTo>
                    <a:pt x="2" y="106"/>
                  </a:lnTo>
                  <a:lnTo>
                    <a:pt x="5" y="108"/>
                  </a:lnTo>
                  <a:lnTo>
                    <a:pt x="84" y="162"/>
                  </a:lnTo>
                  <a:lnTo>
                    <a:pt x="84" y="162"/>
                  </a:lnTo>
                  <a:lnTo>
                    <a:pt x="88" y="162"/>
                  </a:lnTo>
                  <a:lnTo>
                    <a:pt x="88" y="162"/>
                  </a:lnTo>
                  <a:lnTo>
                    <a:pt x="90" y="162"/>
                  </a:lnTo>
                  <a:lnTo>
                    <a:pt x="90" y="162"/>
                  </a:lnTo>
                  <a:lnTo>
                    <a:pt x="92" y="162"/>
                  </a:lnTo>
                  <a:lnTo>
                    <a:pt x="94" y="159"/>
                  </a:lnTo>
                  <a:lnTo>
                    <a:pt x="104" y="144"/>
                  </a:lnTo>
                  <a:lnTo>
                    <a:pt x="104" y="144"/>
                  </a:lnTo>
                  <a:lnTo>
                    <a:pt x="105" y="141"/>
                  </a:lnTo>
                  <a:lnTo>
                    <a:pt x="105" y="138"/>
                  </a:lnTo>
                  <a:lnTo>
                    <a:pt x="104" y="135"/>
                  </a:lnTo>
                  <a:lnTo>
                    <a:pt x="103" y="134"/>
                  </a:lnTo>
                  <a:lnTo>
                    <a:pt x="103"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7319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par>
                          <p:cTn id="11" fill="hold">
                            <p:stCondLst>
                              <p:cond delay="500"/>
                            </p:stCondLst>
                            <p:childTnLst>
                              <p:par>
                                <p:cTn id="12" presetID="10" presetClass="entr" presetSubtype="0" fill="hold" grpId="0" nodeType="afterEffect" nodePh="1">
                                  <p:stCondLst>
                                    <p:cond delay="0"/>
                                  </p:stCondLst>
                                  <p:endCondLst>
                                    <p:cond evt="begin" delay="0">
                                      <p:tn val="12"/>
                                    </p:cond>
                                  </p:end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8">
                                            <p:txEl>
                                              <p:pRg st="0" end="0"/>
                                            </p:txEl>
                                          </p:spTgt>
                                        </p:tgtEl>
                                        <p:attrNameLst>
                                          <p:attrName>style.visibility</p:attrName>
                                        </p:attrNameLst>
                                      </p:cBhvr>
                                      <p:to>
                                        <p:strVal val="visible"/>
                                      </p:to>
                                    </p:set>
                                    <p:animEffect transition="in" filter="fade">
                                      <p:cBhvr>
                                        <p:cTn id="20" dur="500"/>
                                        <p:tgtEl>
                                          <p:spTgt spid="38">
                                            <p:txEl>
                                              <p:pRg st="0" end="0"/>
                                            </p:txEl>
                                          </p:spTgt>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500"/>
                                        <p:tgtEl>
                                          <p:spTgt spid="3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9">
                                            <p:txEl>
                                              <p:pRg st="0" end="0"/>
                                            </p:txEl>
                                          </p:spTgt>
                                        </p:tgtEl>
                                        <p:attrNameLst>
                                          <p:attrName>style.visibility</p:attrName>
                                        </p:attrNameLst>
                                      </p:cBhvr>
                                      <p:to>
                                        <p:strVal val="visible"/>
                                      </p:to>
                                    </p:set>
                                    <p:animEffect transition="in" filter="fade">
                                      <p:cBhvr>
                                        <p:cTn id="33" dur="500"/>
                                        <p:tgtEl>
                                          <p:spTgt spid="39">
                                            <p:txEl>
                                              <p:pRg st="0" end="0"/>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1">
                                            <p:txEl>
                                              <p:pRg st="0" end="0"/>
                                            </p:txEl>
                                          </p:spTgt>
                                        </p:tgtEl>
                                        <p:attrNameLst>
                                          <p:attrName>style.visibility</p:attrName>
                                        </p:attrNameLst>
                                      </p:cBhvr>
                                      <p:to>
                                        <p:strVal val="visible"/>
                                      </p:to>
                                    </p:set>
                                    <p:animEffect transition="in" filter="fade">
                                      <p:cBhvr>
                                        <p:cTn id="39" dur="500"/>
                                        <p:tgtEl>
                                          <p:spTgt spid="41">
                                            <p:txEl>
                                              <p:pRg st="0" end="0"/>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nodePh="1">
                                  <p:stCondLst>
                                    <p:cond delay="0"/>
                                  </p:stCondLst>
                                  <p:endCondLst>
                                    <p:cond evt="begin" delay="0">
                                      <p:tn val="43"/>
                                    </p:cond>
                                  </p:end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1500"/>
                            </p:stCondLst>
                            <p:childTnLst>
                              <p:par>
                                <p:cTn id="47" presetID="10" presetClass="entr" presetSubtype="0" fill="hold" grpId="0" nodeType="afterEffect" nodePh="1">
                                  <p:stCondLst>
                                    <p:cond delay="0"/>
                                  </p:stCondLst>
                                  <p:endCondLst>
                                    <p:cond evt="begin" delay="0">
                                      <p:tn val="47"/>
                                    </p:cond>
                                  </p:end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grpId="0" nodeType="withEffect" nodePh="1">
                                  <p:stCondLst>
                                    <p:cond delay="0"/>
                                  </p:stCondLst>
                                  <p:endCondLst>
                                    <p:cond evt="begin" delay="0">
                                      <p:tn val="50"/>
                                    </p:cond>
                                  </p:end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nodePh="1">
                                  <p:stCondLst>
                                    <p:cond delay="0"/>
                                  </p:stCondLst>
                                  <p:endCondLst>
                                    <p:cond evt="begin" delay="0">
                                      <p:tn val="53"/>
                                    </p:cond>
                                  </p:end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2">
                                            <p:txEl>
                                              <p:pRg st="0" end="0"/>
                                            </p:txEl>
                                          </p:spTgt>
                                        </p:tgtEl>
                                        <p:attrNameLst>
                                          <p:attrName>style.visibility</p:attrName>
                                        </p:attrNameLst>
                                      </p:cBhvr>
                                      <p:to>
                                        <p:strVal val="visible"/>
                                      </p:to>
                                    </p:set>
                                    <p:animEffect transition="in" filter="fade">
                                      <p:cBhvr>
                                        <p:cTn id="61" dur="500"/>
                                        <p:tgtEl>
                                          <p:spTgt spid="42">
                                            <p:txEl>
                                              <p:pRg st="0" end="0"/>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0">
                                            <p:txEl>
                                              <p:pRg st="0" end="0"/>
                                            </p:txEl>
                                          </p:spTgt>
                                        </p:tgtEl>
                                        <p:attrNameLst>
                                          <p:attrName>style.visibility</p:attrName>
                                        </p:attrNameLst>
                                      </p:cBhvr>
                                      <p:to>
                                        <p:strVal val="visible"/>
                                      </p:to>
                                    </p:set>
                                    <p:animEffect transition="in" filter="fade">
                                      <p:cBhvr>
                                        <p:cTn id="70" dur="500"/>
                                        <p:tgtEl>
                                          <p:spTgt spid="40">
                                            <p:txEl>
                                              <p:pRg st="0" end="0"/>
                                            </p:txEl>
                                          </p:spTgt>
                                        </p:tgtEl>
                                      </p:cBhvr>
                                    </p:animEffect>
                                  </p:childTnLst>
                                </p:cTn>
                              </p:par>
                            </p:childTnLst>
                          </p:cTn>
                        </p:par>
                        <p:par>
                          <p:cTn id="71" fill="hold">
                            <p:stCondLst>
                              <p:cond delay="2000"/>
                            </p:stCondLst>
                            <p:childTnLst>
                              <p:par>
                                <p:cTn id="72" presetID="10" presetClass="entr" presetSubtype="0" fill="hold" grpId="0" nodeType="afterEffect" nodePh="1">
                                  <p:stCondLst>
                                    <p:cond delay="0"/>
                                  </p:stCondLst>
                                  <p:endCondLst>
                                    <p:cond evt="begin" delay="0">
                                      <p:tn val="72"/>
                                    </p:cond>
                                  </p:end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par>
                                <p:cTn id="78" presetID="10" presetClass="entr" presetSubtype="0" fill="hold" grpId="0" nodeType="withEffect" nodePh="1">
                                  <p:stCondLst>
                                    <p:cond delay="0"/>
                                  </p:stCondLst>
                                  <p:endCondLst>
                                    <p:cond evt="begin" delay="0">
                                      <p:tn val="78"/>
                                    </p:cond>
                                  </p:end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par>
                                <p:cTn id="81" presetID="10" presetClass="entr" presetSubtype="0"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7">
                                            <p:txEl>
                                              <p:pRg st="0" end="0"/>
                                            </p:txEl>
                                          </p:spTgt>
                                        </p:tgtEl>
                                        <p:attrNameLst>
                                          <p:attrName>style.visibility</p:attrName>
                                        </p:attrNameLst>
                                      </p:cBhvr>
                                      <p:to>
                                        <p:strVal val="visible"/>
                                      </p:to>
                                    </p:set>
                                    <p:animEffect transition="in" filter="fade">
                                      <p:cBhvr>
                                        <p:cTn id="86" dur="500"/>
                                        <p:tgtEl>
                                          <p:spTgt spid="37">
                                            <p:txEl>
                                              <p:pRg st="0" end="0"/>
                                            </p:txEl>
                                          </p:spTgt>
                                        </p:tgtEl>
                                      </p:cBhvr>
                                    </p:animEffect>
                                  </p:childTnLst>
                                </p:cTn>
                              </p:par>
                            </p:childTnLst>
                          </p:cTn>
                        </p:par>
                        <p:par>
                          <p:cTn id="87" fill="hold">
                            <p:stCondLst>
                              <p:cond delay="2500"/>
                            </p:stCondLst>
                            <p:childTnLst>
                              <p:par>
                                <p:cTn id="88" presetID="22" presetClass="entr" presetSubtype="2" fill="hold" grpId="0" nodeType="afterEffect">
                                  <p:stCondLst>
                                    <p:cond delay="0"/>
                                  </p:stCondLst>
                                  <p:childTnLst>
                                    <p:set>
                                      <p:cBhvr>
                                        <p:cTn id="89" dur="1" fill="hold">
                                          <p:stCondLst>
                                            <p:cond delay="0"/>
                                          </p:stCondLst>
                                        </p:cTn>
                                        <p:tgtEl>
                                          <p:spTgt spid="43">
                                            <p:txEl>
                                              <p:pRg st="0" end="0"/>
                                            </p:txEl>
                                          </p:spTgt>
                                        </p:tgtEl>
                                        <p:attrNameLst>
                                          <p:attrName>style.visibility</p:attrName>
                                        </p:attrNameLst>
                                      </p:cBhvr>
                                      <p:to>
                                        <p:strVal val="visible"/>
                                      </p:to>
                                    </p:set>
                                    <p:animEffect transition="in" filter="wipe(right)">
                                      <p:cBhvr>
                                        <p:cTn id="90" dur="500"/>
                                        <p:tgtEl>
                                          <p:spTgt spid="43">
                                            <p:txEl>
                                              <p:pRg st="0" end="0"/>
                                            </p:txEl>
                                          </p:spTgt>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5">
                                            <p:txEl>
                                              <p:pRg st="0" end="0"/>
                                            </p:txEl>
                                          </p:spTgt>
                                        </p:tgtEl>
                                        <p:attrNameLst>
                                          <p:attrName>style.visibility</p:attrName>
                                        </p:attrNameLst>
                                      </p:cBhvr>
                                      <p:to>
                                        <p:strVal val="visible"/>
                                      </p:to>
                                    </p:set>
                                    <p:animEffect transition="in" filter="fade">
                                      <p:cBhvr>
                                        <p:cTn id="93" dur="500"/>
                                        <p:tgtEl>
                                          <p:spTgt spid="4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tmplLst>
          <p:tmpl lvl="1">
            <p:tnLst>
              <p:par>
                <p:cTn presetID="10" presetClass="entr" presetSubtype="0" fill="hold" nodeType="with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P spid="4" grpId="0"/>
      <p:bldP spid="6" grpId="0" animBg="1"/>
      <p:bldP spid="9" grpId="0"/>
      <p:bldP spid="10" grpId="0"/>
      <p:bldP spid="11" grpId="0" animBg="1"/>
      <p:bldP spid="12" grpId="0" animBg="1"/>
      <p:bldP spid="13" grpId="0"/>
      <p:bldP spid="14" grpId="0"/>
      <p:bldP spid="15" grpId="0"/>
      <p:bldP spid="16" grpId="0" animBg="1"/>
      <p:bldP spid="17" grpId="0" animBg="1"/>
      <p:bldP spid="18" grpId="0"/>
      <p:bldP spid="19" grpId="0" animBg="1"/>
      <p:bldP spid="20" grpId="0"/>
      <p:bldP spid="35" grpId="0" animBg="1"/>
      <p:bldP spid="36" grpId="0" animBg="1"/>
      <p:bldP spid="37" grpId="0" build="p">
        <p:tmplLst>
          <p:tmpl lvl="1">
            <p:tnLst>
              <p:par>
                <p:cTn presetID="10" presetClass="entr" presetSubtype="0" fill="hold" nodeType="with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with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with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with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22" presetClass="entr" presetSubtype="2"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wipe(right)">
                      <p:cBhvr>
                        <p:cTn dur="500"/>
                        <p:tgtEl>
                          <p:spTgt spid="43"/>
                        </p:tgtEl>
                      </p:cBhvr>
                    </p:animEffect>
                  </p:childTnLst>
                </p:cTn>
              </p:par>
            </p:tnLst>
          </p:tmpl>
        </p:tmplLst>
      </p:bldP>
      <p:bldP spid="45" grpId="0" build="p">
        <p:tmplLst>
          <p:tmpl lvl="1">
            <p:tnLst>
              <p:par>
                <p:cTn presetID="10" presetClass="entr" presetSubtype="0" fill="hold" nodeType="with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5" name="Rectangle 14"/>
          <p:cNvSpPr/>
          <p:nvPr/>
        </p:nvSpPr>
        <p:spPr>
          <a:xfrm>
            <a:off x="0" y="0"/>
            <a:ext cx="9144000" cy="9315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609600" y="0"/>
            <a:ext cx="2590800" cy="931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0" y="5069540"/>
            <a:ext cx="9144000" cy="739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6293225" y="5069540"/>
            <a:ext cx="2590800" cy="73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6" name="Straight Connector 35"/>
          <p:cNvCxnSpPr/>
          <p:nvPr/>
        </p:nvCxnSpPr>
        <p:spPr>
          <a:xfrm>
            <a:off x="0" y="4629150"/>
            <a:ext cx="914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Text Placeholder 6"/>
          <p:cNvSpPr txBox="1">
            <a:spLocks/>
          </p:cNvSpPr>
          <p:nvPr/>
        </p:nvSpPr>
        <p:spPr>
          <a:xfrm rot="16200000">
            <a:off x="8130711" y="1560211"/>
            <a:ext cx="1144749" cy="881829"/>
          </a:xfrm>
          <a:prstGeom prst="triangle">
            <a:avLst/>
          </a:prstGeom>
          <a:solidFill>
            <a:schemeClr val="accent2">
              <a:alpha val="5000"/>
            </a:schemeClr>
          </a:solidFill>
        </p:spPr>
        <p:txBody>
          <a:bodyPr/>
          <a:lstStyle>
            <a:lvl1pPr marL="0" indent="0" algn="l" defTabSz="914400" rtl="0" eaLnBrk="1" latinLnBrk="0" hangingPunct="1">
              <a:spcBef>
                <a:spcPct val="20000"/>
              </a:spcBef>
              <a:buFont typeface="Arial" pitchFamily="34" charset="0"/>
              <a:buNone/>
              <a:defRPr sz="1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t>.</a:t>
            </a:r>
            <a:endParaRPr lang="en-US" dirty="0"/>
          </a:p>
        </p:txBody>
      </p:sp>
    </p:spTree>
    <p:extLst>
      <p:ext uri="{BB962C8B-B14F-4D97-AF65-F5344CB8AC3E}">
        <p14:creationId xmlns:p14="http://schemas.microsoft.com/office/powerpoint/2010/main" val="209479570"/>
      </p:ext>
    </p:extLst>
  </p:cSld>
  <p:clrMap bg1="lt1" tx1="dk1" bg2="lt2" tx2="dk2" accent1="accent1" accent2="accent2" accent3="accent3" accent4="accent4" accent5="accent5" accent6="accent6" hlink="hlink" folHlink="folHlink"/>
  <p:sldLayoutIdLst>
    <p:sldLayoutId id="2147483673" r:id="rId1"/>
    <p:sldLayoutId id="2147483687" r:id="rId2"/>
    <p:sldLayoutId id="2147483674" r:id="rId3"/>
    <p:sldLayoutId id="2147483688" r:id="rId4"/>
    <p:sldLayoutId id="2147483683" r:id="rId5"/>
    <p:sldLayoutId id="2147483698" r:id="rId6"/>
    <p:sldLayoutId id="2147483693"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5.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7.png"/><Relationship Id="rId1" Type="http://schemas.openxmlformats.org/officeDocument/2006/relationships/slideLayout" Target="../slideLayouts/slideLayout5.xml"/><Relationship Id="rId6" Type="http://schemas.openxmlformats.org/officeDocument/2006/relationships/image" Target="../media/image9.png"/><Relationship Id="rId11" Type="http://schemas.microsoft.com/office/2007/relationships/hdphoto" Target="../media/hdphoto6.wdp"/><Relationship Id="rId5" Type="http://schemas.microsoft.com/office/2007/relationships/hdphoto" Target="../media/hdphoto3.wdp"/><Relationship Id="rId10" Type="http://schemas.openxmlformats.org/officeDocument/2006/relationships/image" Target="../media/image11.png"/><Relationship Id="rId4" Type="http://schemas.openxmlformats.org/officeDocument/2006/relationships/image" Target="../media/image8.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tretch>
            <a:fillRect/>
          </a:stretch>
        </p:blipFill>
        <p:spPr>
          <a:xfrm>
            <a:off x="-914400" y="-225083"/>
            <a:ext cx="8423202" cy="5609023"/>
          </a:xfrm>
        </p:spPr>
      </p:pic>
      <p:sp>
        <p:nvSpPr>
          <p:cNvPr id="130" name="Text Placeholder 129"/>
          <p:cNvSpPr>
            <a:spLocks noGrp="1"/>
          </p:cNvSpPr>
          <p:nvPr>
            <p:ph type="body" sz="quarter" idx="12"/>
          </p:nvPr>
        </p:nvSpPr>
        <p:spPr/>
        <p:txBody>
          <a:bodyPr/>
          <a:lstStyle/>
          <a:p>
            <a:endParaRPr lang="en-US" dirty="0">
              <a:latin typeface="Arial" panose="020B0604020202020204" pitchFamily="34" charset="0"/>
            </a:endParaRPr>
          </a:p>
        </p:txBody>
      </p:sp>
      <p:sp>
        <p:nvSpPr>
          <p:cNvPr id="131" name="Text Placeholder 130"/>
          <p:cNvSpPr>
            <a:spLocks noGrp="1"/>
          </p:cNvSpPr>
          <p:nvPr>
            <p:ph type="body" sz="quarter" idx="13"/>
          </p:nvPr>
        </p:nvSpPr>
        <p:spPr/>
        <p:txBody>
          <a:bodyPr/>
          <a:lstStyle/>
          <a:p>
            <a:endParaRPr lang="en-US" dirty="0">
              <a:latin typeface="Arial" panose="020B0604020202020204" pitchFamily="34" charset="0"/>
            </a:endParaRPr>
          </a:p>
        </p:txBody>
      </p:sp>
      <p:sp>
        <p:nvSpPr>
          <p:cNvPr id="132" name="Text Placeholder 131"/>
          <p:cNvSpPr>
            <a:spLocks noGrp="1"/>
          </p:cNvSpPr>
          <p:nvPr>
            <p:ph type="body" sz="quarter" idx="15"/>
          </p:nvPr>
        </p:nvSpPr>
        <p:spPr/>
        <p:txBody>
          <a:bodyPr/>
          <a:lstStyle/>
          <a:p>
            <a:endParaRPr lang="en-US" dirty="0">
              <a:latin typeface="Arial" panose="020B0604020202020204" pitchFamily="34" charset="0"/>
            </a:endParaRPr>
          </a:p>
        </p:txBody>
      </p:sp>
      <p:sp>
        <p:nvSpPr>
          <p:cNvPr id="133" name="Text Placeholder 132"/>
          <p:cNvSpPr>
            <a:spLocks noGrp="1"/>
          </p:cNvSpPr>
          <p:nvPr>
            <p:ph type="body" sz="quarter" idx="16"/>
          </p:nvPr>
        </p:nvSpPr>
        <p:spPr/>
        <p:txBody>
          <a:bodyPr/>
          <a:lstStyle/>
          <a:p>
            <a:endParaRPr lang="en-US" dirty="0">
              <a:latin typeface="Arial" panose="020B0604020202020204" pitchFamily="34" charset="0"/>
            </a:endParaRPr>
          </a:p>
        </p:txBody>
      </p:sp>
      <p:sp>
        <p:nvSpPr>
          <p:cNvPr id="29" name="Text Placeholder 28"/>
          <p:cNvSpPr>
            <a:spLocks noGrp="1"/>
          </p:cNvSpPr>
          <p:nvPr>
            <p:ph type="body" sz="quarter" idx="17"/>
          </p:nvPr>
        </p:nvSpPr>
        <p:spPr>
          <a:xfrm>
            <a:off x="4800600" y="3551464"/>
            <a:ext cx="4191000" cy="783083"/>
          </a:xfrm>
        </p:spPr>
        <p:txBody>
          <a:bodyPr anchor="b"/>
          <a:lstStyle/>
          <a:p>
            <a:r>
              <a:rPr lang="en-US" altLang="zh-CN" sz="2000" dirty="0">
                <a:latin typeface="Arial" panose="020B0604020202020204" pitchFamily="34" charset="0"/>
                <a:cs typeface="Arial" panose="020B0604020202020204" pitchFamily="34" charset="0"/>
              </a:rPr>
              <a:t>Sky Foundation </a:t>
            </a:r>
            <a:r>
              <a:rPr lang="en-US" altLang="zh-CN" sz="2000" dirty="0" smtClean="0">
                <a:latin typeface="Arial" panose="020B0604020202020204" pitchFamily="34" charset="0"/>
                <a:cs typeface="Arial" panose="020B0604020202020204" pitchFamily="34" charset="0"/>
              </a:rPr>
              <a:t>Technology</a:t>
            </a:r>
            <a:endParaRPr lang="en-US" sz="2000" dirty="0">
              <a:latin typeface="Arial" panose="020B0604020202020204" pitchFamily="34" charset="0"/>
              <a:cs typeface="Arial" panose="020B0604020202020204" pitchFamily="34" charset="0"/>
            </a:endParaRPr>
          </a:p>
        </p:txBody>
      </p:sp>
      <p:sp>
        <p:nvSpPr>
          <p:cNvPr id="134" name="Text Placeholder 133"/>
          <p:cNvSpPr>
            <a:spLocks noGrp="1"/>
          </p:cNvSpPr>
          <p:nvPr>
            <p:ph type="body" sz="quarter" idx="20"/>
          </p:nvPr>
        </p:nvSpPr>
        <p:spPr/>
        <p:txBody>
          <a:bodyPr anchor="b">
            <a:normAutofit/>
          </a:bodyPr>
          <a:lstStyle/>
          <a:p>
            <a:r>
              <a:rPr lang="en-US" sz="2400" dirty="0" smtClean="0">
                <a:latin typeface="Arial" panose="020B0604020202020204" pitchFamily="34" charset="0"/>
              </a:rPr>
              <a:t>   </a:t>
            </a:r>
            <a:r>
              <a:rPr lang="en-US" sz="1800" dirty="0" smtClean="0">
                <a:latin typeface="Arial" panose="020B0604020202020204" pitchFamily="34" charset="0"/>
                <a:cs typeface="Arial" panose="020B0604020202020204" pitchFamily="34" charset="0"/>
              </a:rPr>
              <a:t>“YOUR GOAL IS </a:t>
            </a:r>
            <a:br>
              <a:rPr lang="en-US" sz="1800" dirty="0" smtClean="0">
                <a:latin typeface="Arial" panose="020B0604020202020204" pitchFamily="34" charset="0"/>
                <a:cs typeface="Arial" panose="020B0604020202020204" pitchFamily="34" charset="0"/>
              </a:rPr>
            </a:br>
            <a:r>
              <a:rPr lang="en-US" sz="1800" dirty="0" smtClean="0">
                <a:latin typeface="Arial" panose="020B0604020202020204" pitchFamily="34" charset="0"/>
                <a:cs typeface="Arial" panose="020B0604020202020204" pitchFamily="34" charset="0"/>
              </a:rPr>
              <a:t>             OUR BUSINESS”</a:t>
            </a:r>
            <a:endParaRPr lang="en-US" sz="1800" dirty="0">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5800" y="4566099"/>
            <a:ext cx="613272" cy="444051"/>
          </a:xfrm>
          <a:prstGeom prst="rect">
            <a:avLst/>
          </a:prstGeom>
        </p:spPr>
      </p:pic>
    </p:spTree>
    <p:extLst>
      <p:ext uri="{BB962C8B-B14F-4D97-AF65-F5344CB8AC3E}">
        <p14:creationId xmlns:p14="http://schemas.microsoft.com/office/powerpoint/2010/main" val="2324344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1027" y="396386"/>
            <a:ext cx="8101946" cy="498964"/>
          </a:xfrm>
        </p:spPr>
        <p:txBody>
          <a:bodyPr>
            <a:normAutofit/>
          </a:bodyPr>
          <a:lstStyle/>
          <a:p>
            <a:r>
              <a:rPr lang="en-US" sz="2400" dirty="0" smtClean="0"/>
              <a:t>PERCENTAGE </a:t>
            </a:r>
            <a:r>
              <a:rPr lang="en-US" sz="2400" dirty="0" smtClean="0">
                <a:solidFill>
                  <a:schemeClr val="accent2"/>
                </a:solidFill>
              </a:rPr>
              <a:t>OF CONSUMENT</a:t>
            </a:r>
            <a:endParaRPr lang="en-US" sz="2400" dirty="0">
              <a:solidFill>
                <a:schemeClr val="accent2"/>
              </a:solidFill>
            </a:endParaRPr>
          </a:p>
        </p:txBody>
      </p:sp>
      <p:sp>
        <p:nvSpPr>
          <p:cNvPr id="3" name="Text Placeholder 2"/>
          <p:cNvSpPr>
            <a:spLocks noGrp="1"/>
          </p:cNvSpPr>
          <p:nvPr>
            <p:ph type="body" sz="quarter" idx="23"/>
          </p:nvPr>
        </p:nvSpPr>
        <p:spPr>
          <a:xfrm>
            <a:off x="533400" y="742950"/>
            <a:ext cx="8089573" cy="304800"/>
          </a:xfrm>
        </p:spPr>
        <p:txBody>
          <a:bodyPr/>
          <a:lstStyle/>
          <a:p>
            <a:r>
              <a:rPr lang="en-US" dirty="0" smtClean="0"/>
              <a:t>Brazil, Russia, Australia, The  Middle East, others</a:t>
            </a:r>
            <a:endParaRPr lang="en-US" dirty="0"/>
          </a:p>
        </p:txBody>
      </p:sp>
      <p:grpSp>
        <p:nvGrpSpPr>
          <p:cNvPr id="4" name="Group 3"/>
          <p:cNvGrpSpPr/>
          <p:nvPr/>
        </p:nvGrpSpPr>
        <p:grpSpPr>
          <a:xfrm>
            <a:off x="1627188" y="1382440"/>
            <a:ext cx="5611812" cy="3104273"/>
            <a:chOff x="2465388" y="2157413"/>
            <a:chExt cx="2806699" cy="1552575"/>
          </a:xfrm>
          <a:solidFill>
            <a:schemeClr val="tx1">
              <a:lumMod val="95000"/>
              <a:lumOff val="5000"/>
            </a:schemeClr>
          </a:solidFill>
          <a:effectLst/>
        </p:grpSpPr>
        <p:sp>
          <p:nvSpPr>
            <p:cNvPr id="5" name="Freeform 99"/>
            <p:cNvSpPr>
              <a:spLocks/>
            </p:cNvSpPr>
            <p:nvPr/>
          </p:nvSpPr>
          <p:spPr bwMode="auto">
            <a:xfrm>
              <a:off x="3322638" y="2157413"/>
              <a:ext cx="460375" cy="330200"/>
            </a:xfrm>
            <a:custGeom>
              <a:avLst/>
              <a:gdLst>
                <a:gd name="T0" fmla="*/ 186 w 290"/>
                <a:gd name="T1" fmla="*/ 4 h 208"/>
                <a:gd name="T2" fmla="*/ 149 w 290"/>
                <a:gd name="T3" fmla="*/ 9 h 208"/>
                <a:gd name="T4" fmla="*/ 100 w 290"/>
                <a:gd name="T5" fmla="*/ 13 h 208"/>
                <a:gd name="T6" fmla="*/ 68 w 290"/>
                <a:gd name="T7" fmla="*/ 13 h 208"/>
                <a:gd name="T8" fmla="*/ 59 w 290"/>
                <a:gd name="T9" fmla="*/ 18 h 208"/>
                <a:gd name="T10" fmla="*/ 45 w 290"/>
                <a:gd name="T11" fmla="*/ 22 h 208"/>
                <a:gd name="T12" fmla="*/ 27 w 290"/>
                <a:gd name="T13" fmla="*/ 27 h 208"/>
                <a:gd name="T14" fmla="*/ 36 w 290"/>
                <a:gd name="T15" fmla="*/ 31 h 208"/>
                <a:gd name="T16" fmla="*/ 32 w 290"/>
                <a:gd name="T17" fmla="*/ 40 h 208"/>
                <a:gd name="T18" fmla="*/ 13 w 290"/>
                <a:gd name="T19" fmla="*/ 45 h 208"/>
                <a:gd name="T20" fmla="*/ 0 w 290"/>
                <a:gd name="T21" fmla="*/ 50 h 208"/>
                <a:gd name="T22" fmla="*/ 18 w 290"/>
                <a:gd name="T23" fmla="*/ 59 h 208"/>
                <a:gd name="T24" fmla="*/ 18 w 290"/>
                <a:gd name="T25" fmla="*/ 72 h 208"/>
                <a:gd name="T26" fmla="*/ 41 w 290"/>
                <a:gd name="T27" fmla="*/ 77 h 208"/>
                <a:gd name="T28" fmla="*/ 77 w 290"/>
                <a:gd name="T29" fmla="*/ 95 h 208"/>
                <a:gd name="T30" fmla="*/ 95 w 290"/>
                <a:gd name="T31" fmla="*/ 122 h 208"/>
                <a:gd name="T32" fmla="*/ 95 w 290"/>
                <a:gd name="T33" fmla="*/ 131 h 208"/>
                <a:gd name="T34" fmla="*/ 100 w 290"/>
                <a:gd name="T35" fmla="*/ 149 h 208"/>
                <a:gd name="T36" fmla="*/ 104 w 290"/>
                <a:gd name="T37" fmla="*/ 172 h 208"/>
                <a:gd name="T38" fmla="*/ 109 w 290"/>
                <a:gd name="T39" fmla="*/ 190 h 208"/>
                <a:gd name="T40" fmla="*/ 127 w 290"/>
                <a:gd name="T41" fmla="*/ 204 h 208"/>
                <a:gd name="T42" fmla="*/ 140 w 290"/>
                <a:gd name="T43" fmla="*/ 204 h 208"/>
                <a:gd name="T44" fmla="*/ 149 w 290"/>
                <a:gd name="T45" fmla="*/ 190 h 208"/>
                <a:gd name="T46" fmla="*/ 158 w 290"/>
                <a:gd name="T47" fmla="*/ 172 h 208"/>
                <a:gd name="T48" fmla="*/ 168 w 290"/>
                <a:gd name="T49" fmla="*/ 163 h 208"/>
                <a:gd name="T50" fmla="*/ 195 w 290"/>
                <a:gd name="T51" fmla="*/ 154 h 208"/>
                <a:gd name="T52" fmla="*/ 217 w 290"/>
                <a:gd name="T53" fmla="*/ 145 h 208"/>
                <a:gd name="T54" fmla="*/ 236 w 290"/>
                <a:gd name="T55" fmla="*/ 136 h 208"/>
                <a:gd name="T56" fmla="*/ 236 w 290"/>
                <a:gd name="T57" fmla="*/ 127 h 208"/>
                <a:gd name="T58" fmla="*/ 240 w 290"/>
                <a:gd name="T59" fmla="*/ 117 h 208"/>
                <a:gd name="T60" fmla="*/ 240 w 290"/>
                <a:gd name="T61" fmla="*/ 108 h 208"/>
                <a:gd name="T62" fmla="*/ 231 w 290"/>
                <a:gd name="T63" fmla="*/ 99 h 208"/>
                <a:gd name="T64" fmla="*/ 245 w 290"/>
                <a:gd name="T65" fmla="*/ 95 h 208"/>
                <a:gd name="T66" fmla="*/ 254 w 290"/>
                <a:gd name="T67" fmla="*/ 95 h 208"/>
                <a:gd name="T68" fmla="*/ 254 w 290"/>
                <a:gd name="T69" fmla="*/ 68 h 208"/>
                <a:gd name="T70" fmla="*/ 272 w 290"/>
                <a:gd name="T71" fmla="*/ 31 h 208"/>
                <a:gd name="T72" fmla="*/ 290 w 290"/>
                <a:gd name="T73" fmla="*/ 22 h 208"/>
                <a:gd name="T74" fmla="*/ 276 w 290"/>
                <a:gd name="T75" fmla="*/ 13 h 208"/>
                <a:gd name="T76" fmla="*/ 249 w 290"/>
                <a:gd name="T77" fmla="*/ 18 h 208"/>
                <a:gd name="T78" fmla="*/ 240 w 290"/>
                <a:gd name="T79" fmla="*/ 13 h 208"/>
                <a:gd name="T80" fmla="*/ 231 w 290"/>
                <a:gd name="T81" fmla="*/ 4 h 208"/>
                <a:gd name="T82" fmla="*/ 208 w 290"/>
                <a:gd name="T83" fmla="*/ 0 h 208"/>
                <a:gd name="T84" fmla="*/ 190 w 290"/>
                <a:gd name="T85" fmla="*/ 4 h 208"/>
                <a:gd name="T86" fmla="*/ 190 w 290"/>
                <a:gd name="T87" fmla="*/ 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0" h="208">
                  <a:moveTo>
                    <a:pt x="190" y="4"/>
                  </a:moveTo>
                  <a:lnTo>
                    <a:pt x="186" y="4"/>
                  </a:lnTo>
                  <a:lnTo>
                    <a:pt x="177" y="9"/>
                  </a:lnTo>
                  <a:lnTo>
                    <a:pt x="149" y="9"/>
                  </a:lnTo>
                  <a:lnTo>
                    <a:pt x="122" y="13"/>
                  </a:lnTo>
                  <a:lnTo>
                    <a:pt x="100" y="13"/>
                  </a:lnTo>
                  <a:lnTo>
                    <a:pt x="81" y="13"/>
                  </a:lnTo>
                  <a:lnTo>
                    <a:pt x="68" y="13"/>
                  </a:lnTo>
                  <a:lnTo>
                    <a:pt x="63" y="18"/>
                  </a:lnTo>
                  <a:lnTo>
                    <a:pt x="59" y="18"/>
                  </a:lnTo>
                  <a:lnTo>
                    <a:pt x="54" y="22"/>
                  </a:lnTo>
                  <a:lnTo>
                    <a:pt x="45" y="22"/>
                  </a:lnTo>
                  <a:lnTo>
                    <a:pt x="32" y="22"/>
                  </a:lnTo>
                  <a:lnTo>
                    <a:pt x="27" y="27"/>
                  </a:lnTo>
                  <a:lnTo>
                    <a:pt x="32" y="31"/>
                  </a:lnTo>
                  <a:lnTo>
                    <a:pt x="36" y="31"/>
                  </a:lnTo>
                  <a:lnTo>
                    <a:pt x="36" y="36"/>
                  </a:lnTo>
                  <a:lnTo>
                    <a:pt x="32" y="40"/>
                  </a:lnTo>
                  <a:lnTo>
                    <a:pt x="22" y="45"/>
                  </a:lnTo>
                  <a:lnTo>
                    <a:pt x="13" y="45"/>
                  </a:lnTo>
                  <a:lnTo>
                    <a:pt x="4" y="50"/>
                  </a:lnTo>
                  <a:lnTo>
                    <a:pt x="0" y="50"/>
                  </a:lnTo>
                  <a:lnTo>
                    <a:pt x="9" y="54"/>
                  </a:lnTo>
                  <a:lnTo>
                    <a:pt x="18" y="59"/>
                  </a:lnTo>
                  <a:lnTo>
                    <a:pt x="18" y="63"/>
                  </a:lnTo>
                  <a:lnTo>
                    <a:pt x="18" y="72"/>
                  </a:lnTo>
                  <a:lnTo>
                    <a:pt x="27" y="72"/>
                  </a:lnTo>
                  <a:lnTo>
                    <a:pt x="41" y="77"/>
                  </a:lnTo>
                  <a:lnTo>
                    <a:pt x="59" y="81"/>
                  </a:lnTo>
                  <a:lnTo>
                    <a:pt x="77" y="95"/>
                  </a:lnTo>
                  <a:lnTo>
                    <a:pt x="90" y="113"/>
                  </a:lnTo>
                  <a:lnTo>
                    <a:pt x="95" y="122"/>
                  </a:lnTo>
                  <a:lnTo>
                    <a:pt x="95" y="127"/>
                  </a:lnTo>
                  <a:lnTo>
                    <a:pt x="95" y="131"/>
                  </a:lnTo>
                  <a:lnTo>
                    <a:pt x="95" y="136"/>
                  </a:lnTo>
                  <a:lnTo>
                    <a:pt x="100" y="149"/>
                  </a:lnTo>
                  <a:lnTo>
                    <a:pt x="100" y="163"/>
                  </a:lnTo>
                  <a:lnTo>
                    <a:pt x="104" y="172"/>
                  </a:lnTo>
                  <a:lnTo>
                    <a:pt x="109" y="181"/>
                  </a:lnTo>
                  <a:lnTo>
                    <a:pt x="109" y="190"/>
                  </a:lnTo>
                  <a:lnTo>
                    <a:pt x="118" y="199"/>
                  </a:lnTo>
                  <a:lnTo>
                    <a:pt x="127" y="204"/>
                  </a:lnTo>
                  <a:lnTo>
                    <a:pt x="136" y="208"/>
                  </a:lnTo>
                  <a:lnTo>
                    <a:pt x="140" y="204"/>
                  </a:lnTo>
                  <a:lnTo>
                    <a:pt x="145" y="199"/>
                  </a:lnTo>
                  <a:lnTo>
                    <a:pt x="149" y="190"/>
                  </a:lnTo>
                  <a:lnTo>
                    <a:pt x="154" y="181"/>
                  </a:lnTo>
                  <a:lnTo>
                    <a:pt x="158" y="172"/>
                  </a:lnTo>
                  <a:lnTo>
                    <a:pt x="163" y="167"/>
                  </a:lnTo>
                  <a:lnTo>
                    <a:pt x="168" y="163"/>
                  </a:lnTo>
                  <a:lnTo>
                    <a:pt x="177" y="158"/>
                  </a:lnTo>
                  <a:lnTo>
                    <a:pt x="195" y="154"/>
                  </a:lnTo>
                  <a:lnTo>
                    <a:pt x="208" y="149"/>
                  </a:lnTo>
                  <a:lnTo>
                    <a:pt x="217" y="145"/>
                  </a:lnTo>
                  <a:lnTo>
                    <a:pt x="227" y="145"/>
                  </a:lnTo>
                  <a:lnTo>
                    <a:pt x="236" y="136"/>
                  </a:lnTo>
                  <a:lnTo>
                    <a:pt x="240" y="131"/>
                  </a:lnTo>
                  <a:lnTo>
                    <a:pt x="236" y="127"/>
                  </a:lnTo>
                  <a:lnTo>
                    <a:pt x="231" y="122"/>
                  </a:lnTo>
                  <a:lnTo>
                    <a:pt x="240" y="117"/>
                  </a:lnTo>
                  <a:lnTo>
                    <a:pt x="245" y="117"/>
                  </a:lnTo>
                  <a:lnTo>
                    <a:pt x="240" y="108"/>
                  </a:lnTo>
                  <a:lnTo>
                    <a:pt x="231" y="104"/>
                  </a:lnTo>
                  <a:lnTo>
                    <a:pt x="231" y="99"/>
                  </a:lnTo>
                  <a:lnTo>
                    <a:pt x="236" y="95"/>
                  </a:lnTo>
                  <a:lnTo>
                    <a:pt x="245" y="95"/>
                  </a:lnTo>
                  <a:lnTo>
                    <a:pt x="249" y="95"/>
                  </a:lnTo>
                  <a:lnTo>
                    <a:pt x="254" y="95"/>
                  </a:lnTo>
                  <a:lnTo>
                    <a:pt x="254" y="86"/>
                  </a:lnTo>
                  <a:lnTo>
                    <a:pt x="254" y="68"/>
                  </a:lnTo>
                  <a:lnTo>
                    <a:pt x="254" y="40"/>
                  </a:lnTo>
                  <a:lnTo>
                    <a:pt x="272" y="31"/>
                  </a:lnTo>
                  <a:lnTo>
                    <a:pt x="281" y="27"/>
                  </a:lnTo>
                  <a:lnTo>
                    <a:pt x="290" y="22"/>
                  </a:lnTo>
                  <a:lnTo>
                    <a:pt x="290" y="13"/>
                  </a:lnTo>
                  <a:lnTo>
                    <a:pt x="276" y="13"/>
                  </a:lnTo>
                  <a:lnTo>
                    <a:pt x="254" y="18"/>
                  </a:lnTo>
                  <a:lnTo>
                    <a:pt x="249" y="18"/>
                  </a:lnTo>
                  <a:lnTo>
                    <a:pt x="245" y="18"/>
                  </a:lnTo>
                  <a:lnTo>
                    <a:pt x="240" y="13"/>
                  </a:lnTo>
                  <a:lnTo>
                    <a:pt x="240" y="9"/>
                  </a:lnTo>
                  <a:lnTo>
                    <a:pt x="231" y="4"/>
                  </a:lnTo>
                  <a:lnTo>
                    <a:pt x="222" y="0"/>
                  </a:lnTo>
                  <a:lnTo>
                    <a:pt x="208" y="0"/>
                  </a:lnTo>
                  <a:lnTo>
                    <a:pt x="195" y="4"/>
                  </a:lnTo>
                  <a:lnTo>
                    <a:pt x="190" y="4"/>
                  </a:lnTo>
                  <a:lnTo>
                    <a:pt x="190" y="4"/>
                  </a:lnTo>
                  <a:lnTo>
                    <a:pt x="19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00"/>
            <p:cNvSpPr>
              <a:spLocks/>
            </p:cNvSpPr>
            <p:nvPr/>
          </p:nvSpPr>
          <p:spPr bwMode="auto">
            <a:xfrm>
              <a:off x="2465388" y="2214563"/>
              <a:ext cx="1016000" cy="1495425"/>
            </a:xfrm>
            <a:custGeom>
              <a:avLst/>
              <a:gdLst>
                <a:gd name="T0" fmla="*/ 381 w 640"/>
                <a:gd name="T1" fmla="*/ 18 h 942"/>
                <a:gd name="T2" fmla="*/ 399 w 640"/>
                <a:gd name="T3" fmla="*/ 59 h 942"/>
                <a:gd name="T4" fmla="*/ 368 w 640"/>
                <a:gd name="T5" fmla="*/ 91 h 942"/>
                <a:gd name="T6" fmla="*/ 336 w 640"/>
                <a:gd name="T7" fmla="*/ 104 h 942"/>
                <a:gd name="T8" fmla="*/ 363 w 640"/>
                <a:gd name="T9" fmla="*/ 136 h 942"/>
                <a:gd name="T10" fmla="*/ 331 w 640"/>
                <a:gd name="T11" fmla="*/ 136 h 942"/>
                <a:gd name="T12" fmla="*/ 309 w 640"/>
                <a:gd name="T13" fmla="*/ 95 h 942"/>
                <a:gd name="T14" fmla="*/ 232 w 640"/>
                <a:gd name="T15" fmla="*/ 86 h 942"/>
                <a:gd name="T16" fmla="*/ 245 w 640"/>
                <a:gd name="T17" fmla="*/ 100 h 942"/>
                <a:gd name="T18" fmla="*/ 245 w 640"/>
                <a:gd name="T19" fmla="*/ 127 h 942"/>
                <a:gd name="T20" fmla="*/ 182 w 640"/>
                <a:gd name="T21" fmla="*/ 127 h 942"/>
                <a:gd name="T22" fmla="*/ 37 w 640"/>
                <a:gd name="T23" fmla="*/ 118 h 942"/>
                <a:gd name="T24" fmla="*/ 0 w 640"/>
                <a:gd name="T25" fmla="*/ 149 h 942"/>
                <a:gd name="T26" fmla="*/ 14 w 640"/>
                <a:gd name="T27" fmla="*/ 186 h 942"/>
                <a:gd name="T28" fmla="*/ 37 w 640"/>
                <a:gd name="T29" fmla="*/ 231 h 942"/>
                <a:gd name="T30" fmla="*/ 59 w 640"/>
                <a:gd name="T31" fmla="*/ 226 h 942"/>
                <a:gd name="T32" fmla="*/ 77 w 640"/>
                <a:gd name="T33" fmla="*/ 208 h 942"/>
                <a:gd name="T34" fmla="*/ 154 w 640"/>
                <a:gd name="T35" fmla="*/ 217 h 942"/>
                <a:gd name="T36" fmla="*/ 204 w 640"/>
                <a:gd name="T37" fmla="*/ 285 h 942"/>
                <a:gd name="T38" fmla="*/ 227 w 640"/>
                <a:gd name="T39" fmla="*/ 349 h 942"/>
                <a:gd name="T40" fmla="*/ 286 w 640"/>
                <a:gd name="T41" fmla="*/ 453 h 942"/>
                <a:gd name="T42" fmla="*/ 309 w 640"/>
                <a:gd name="T43" fmla="*/ 462 h 942"/>
                <a:gd name="T44" fmla="*/ 336 w 640"/>
                <a:gd name="T45" fmla="*/ 498 h 942"/>
                <a:gd name="T46" fmla="*/ 386 w 640"/>
                <a:gd name="T47" fmla="*/ 535 h 942"/>
                <a:gd name="T48" fmla="*/ 408 w 640"/>
                <a:gd name="T49" fmla="*/ 598 h 942"/>
                <a:gd name="T50" fmla="*/ 449 w 640"/>
                <a:gd name="T51" fmla="*/ 743 h 942"/>
                <a:gd name="T52" fmla="*/ 431 w 640"/>
                <a:gd name="T53" fmla="*/ 856 h 942"/>
                <a:gd name="T54" fmla="*/ 454 w 640"/>
                <a:gd name="T55" fmla="*/ 938 h 942"/>
                <a:gd name="T56" fmla="*/ 467 w 640"/>
                <a:gd name="T57" fmla="*/ 924 h 942"/>
                <a:gd name="T58" fmla="*/ 485 w 640"/>
                <a:gd name="T59" fmla="*/ 838 h 942"/>
                <a:gd name="T60" fmla="*/ 544 w 640"/>
                <a:gd name="T61" fmla="*/ 788 h 942"/>
                <a:gd name="T62" fmla="*/ 599 w 640"/>
                <a:gd name="T63" fmla="*/ 720 h 942"/>
                <a:gd name="T64" fmla="*/ 630 w 640"/>
                <a:gd name="T65" fmla="*/ 652 h 942"/>
                <a:gd name="T66" fmla="*/ 612 w 640"/>
                <a:gd name="T67" fmla="*/ 612 h 942"/>
                <a:gd name="T68" fmla="*/ 544 w 640"/>
                <a:gd name="T69" fmla="*/ 557 h 942"/>
                <a:gd name="T70" fmla="*/ 494 w 640"/>
                <a:gd name="T71" fmla="*/ 530 h 942"/>
                <a:gd name="T72" fmla="*/ 408 w 640"/>
                <a:gd name="T73" fmla="*/ 535 h 942"/>
                <a:gd name="T74" fmla="*/ 399 w 640"/>
                <a:gd name="T75" fmla="*/ 480 h 942"/>
                <a:gd name="T76" fmla="*/ 372 w 640"/>
                <a:gd name="T77" fmla="*/ 485 h 942"/>
                <a:gd name="T78" fmla="*/ 390 w 640"/>
                <a:gd name="T79" fmla="*/ 421 h 942"/>
                <a:gd name="T80" fmla="*/ 436 w 640"/>
                <a:gd name="T81" fmla="*/ 430 h 942"/>
                <a:gd name="T82" fmla="*/ 458 w 640"/>
                <a:gd name="T83" fmla="*/ 362 h 942"/>
                <a:gd name="T84" fmla="*/ 499 w 640"/>
                <a:gd name="T85" fmla="*/ 326 h 942"/>
                <a:gd name="T86" fmla="*/ 508 w 640"/>
                <a:gd name="T87" fmla="*/ 304 h 942"/>
                <a:gd name="T88" fmla="*/ 513 w 640"/>
                <a:gd name="T89" fmla="*/ 285 h 942"/>
                <a:gd name="T90" fmla="*/ 522 w 640"/>
                <a:gd name="T91" fmla="*/ 240 h 942"/>
                <a:gd name="T92" fmla="*/ 476 w 640"/>
                <a:gd name="T93" fmla="*/ 208 h 942"/>
                <a:gd name="T94" fmla="*/ 436 w 640"/>
                <a:gd name="T95" fmla="*/ 199 h 942"/>
                <a:gd name="T96" fmla="*/ 426 w 640"/>
                <a:gd name="T97" fmla="*/ 258 h 942"/>
                <a:gd name="T98" fmla="*/ 399 w 640"/>
                <a:gd name="T99" fmla="*/ 240 h 942"/>
                <a:gd name="T100" fmla="*/ 358 w 640"/>
                <a:gd name="T101" fmla="*/ 204 h 942"/>
                <a:gd name="T102" fmla="*/ 399 w 640"/>
                <a:gd name="T103" fmla="*/ 186 h 942"/>
                <a:gd name="T104" fmla="*/ 417 w 640"/>
                <a:gd name="T105" fmla="*/ 154 h 942"/>
                <a:gd name="T106" fmla="*/ 440 w 640"/>
                <a:gd name="T107" fmla="*/ 127 h 942"/>
                <a:gd name="T108" fmla="*/ 440 w 640"/>
                <a:gd name="T109" fmla="*/ 168 h 942"/>
                <a:gd name="T110" fmla="*/ 499 w 640"/>
                <a:gd name="T111" fmla="*/ 186 h 942"/>
                <a:gd name="T112" fmla="*/ 494 w 640"/>
                <a:gd name="T113" fmla="*/ 136 h 942"/>
                <a:gd name="T114" fmla="*/ 445 w 640"/>
                <a:gd name="T115" fmla="*/ 100 h 942"/>
                <a:gd name="T116" fmla="*/ 449 w 640"/>
                <a:gd name="T117" fmla="*/ 54 h 942"/>
                <a:gd name="T118" fmla="*/ 490 w 640"/>
                <a:gd name="T119" fmla="*/ 27 h 942"/>
                <a:gd name="T120" fmla="*/ 508 w 640"/>
                <a:gd name="T121" fmla="*/ 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40" h="942">
                  <a:moveTo>
                    <a:pt x="440" y="0"/>
                  </a:moveTo>
                  <a:lnTo>
                    <a:pt x="426" y="4"/>
                  </a:lnTo>
                  <a:lnTo>
                    <a:pt x="408" y="9"/>
                  </a:lnTo>
                  <a:lnTo>
                    <a:pt x="390" y="14"/>
                  </a:lnTo>
                  <a:lnTo>
                    <a:pt x="386" y="23"/>
                  </a:lnTo>
                  <a:lnTo>
                    <a:pt x="386" y="23"/>
                  </a:lnTo>
                  <a:lnTo>
                    <a:pt x="381" y="18"/>
                  </a:lnTo>
                  <a:lnTo>
                    <a:pt x="372" y="14"/>
                  </a:lnTo>
                  <a:lnTo>
                    <a:pt x="358" y="27"/>
                  </a:lnTo>
                  <a:lnTo>
                    <a:pt x="368" y="45"/>
                  </a:lnTo>
                  <a:lnTo>
                    <a:pt x="381" y="50"/>
                  </a:lnTo>
                  <a:lnTo>
                    <a:pt x="395" y="50"/>
                  </a:lnTo>
                  <a:lnTo>
                    <a:pt x="408" y="50"/>
                  </a:lnTo>
                  <a:lnTo>
                    <a:pt x="399" y="59"/>
                  </a:lnTo>
                  <a:lnTo>
                    <a:pt x="390" y="68"/>
                  </a:lnTo>
                  <a:lnTo>
                    <a:pt x="381" y="68"/>
                  </a:lnTo>
                  <a:lnTo>
                    <a:pt x="372" y="63"/>
                  </a:lnTo>
                  <a:lnTo>
                    <a:pt x="372" y="72"/>
                  </a:lnTo>
                  <a:lnTo>
                    <a:pt x="377" y="81"/>
                  </a:lnTo>
                  <a:lnTo>
                    <a:pt x="372" y="86"/>
                  </a:lnTo>
                  <a:lnTo>
                    <a:pt x="368" y="91"/>
                  </a:lnTo>
                  <a:lnTo>
                    <a:pt x="363" y="95"/>
                  </a:lnTo>
                  <a:lnTo>
                    <a:pt x="354" y="100"/>
                  </a:lnTo>
                  <a:lnTo>
                    <a:pt x="349" y="95"/>
                  </a:lnTo>
                  <a:lnTo>
                    <a:pt x="345" y="91"/>
                  </a:lnTo>
                  <a:lnTo>
                    <a:pt x="336" y="95"/>
                  </a:lnTo>
                  <a:lnTo>
                    <a:pt x="327" y="95"/>
                  </a:lnTo>
                  <a:lnTo>
                    <a:pt x="336" y="104"/>
                  </a:lnTo>
                  <a:lnTo>
                    <a:pt x="345" y="109"/>
                  </a:lnTo>
                  <a:lnTo>
                    <a:pt x="354" y="113"/>
                  </a:lnTo>
                  <a:lnTo>
                    <a:pt x="358" y="113"/>
                  </a:lnTo>
                  <a:lnTo>
                    <a:pt x="358" y="118"/>
                  </a:lnTo>
                  <a:lnTo>
                    <a:pt x="363" y="131"/>
                  </a:lnTo>
                  <a:lnTo>
                    <a:pt x="368" y="136"/>
                  </a:lnTo>
                  <a:lnTo>
                    <a:pt x="363" y="136"/>
                  </a:lnTo>
                  <a:lnTo>
                    <a:pt x="358" y="131"/>
                  </a:lnTo>
                  <a:lnTo>
                    <a:pt x="358" y="127"/>
                  </a:lnTo>
                  <a:lnTo>
                    <a:pt x="354" y="127"/>
                  </a:lnTo>
                  <a:lnTo>
                    <a:pt x="345" y="136"/>
                  </a:lnTo>
                  <a:lnTo>
                    <a:pt x="340" y="140"/>
                  </a:lnTo>
                  <a:lnTo>
                    <a:pt x="336" y="140"/>
                  </a:lnTo>
                  <a:lnTo>
                    <a:pt x="331" y="136"/>
                  </a:lnTo>
                  <a:lnTo>
                    <a:pt x="331" y="127"/>
                  </a:lnTo>
                  <a:lnTo>
                    <a:pt x="331" y="118"/>
                  </a:lnTo>
                  <a:lnTo>
                    <a:pt x="327" y="109"/>
                  </a:lnTo>
                  <a:lnTo>
                    <a:pt x="322" y="104"/>
                  </a:lnTo>
                  <a:lnTo>
                    <a:pt x="318" y="95"/>
                  </a:lnTo>
                  <a:lnTo>
                    <a:pt x="313" y="91"/>
                  </a:lnTo>
                  <a:lnTo>
                    <a:pt x="309" y="95"/>
                  </a:lnTo>
                  <a:lnTo>
                    <a:pt x="300" y="95"/>
                  </a:lnTo>
                  <a:lnTo>
                    <a:pt x="286" y="95"/>
                  </a:lnTo>
                  <a:lnTo>
                    <a:pt x="268" y="91"/>
                  </a:lnTo>
                  <a:lnTo>
                    <a:pt x="263" y="86"/>
                  </a:lnTo>
                  <a:lnTo>
                    <a:pt x="254" y="81"/>
                  </a:lnTo>
                  <a:lnTo>
                    <a:pt x="241" y="81"/>
                  </a:lnTo>
                  <a:lnTo>
                    <a:pt x="232" y="86"/>
                  </a:lnTo>
                  <a:lnTo>
                    <a:pt x="222" y="91"/>
                  </a:lnTo>
                  <a:lnTo>
                    <a:pt x="218" y="100"/>
                  </a:lnTo>
                  <a:lnTo>
                    <a:pt x="222" y="104"/>
                  </a:lnTo>
                  <a:lnTo>
                    <a:pt x="236" y="109"/>
                  </a:lnTo>
                  <a:lnTo>
                    <a:pt x="245" y="109"/>
                  </a:lnTo>
                  <a:lnTo>
                    <a:pt x="245" y="104"/>
                  </a:lnTo>
                  <a:lnTo>
                    <a:pt x="245" y="100"/>
                  </a:lnTo>
                  <a:lnTo>
                    <a:pt x="250" y="104"/>
                  </a:lnTo>
                  <a:lnTo>
                    <a:pt x="254" y="113"/>
                  </a:lnTo>
                  <a:lnTo>
                    <a:pt x="263" y="113"/>
                  </a:lnTo>
                  <a:lnTo>
                    <a:pt x="268" y="113"/>
                  </a:lnTo>
                  <a:lnTo>
                    <a:pt x="263" y="122"/>
                  </a:lnTo>
                  <a:lnTo>
                    <a:pt x="254" y="127"/>
                  </a:lnTo>
                  <a:lnTo>
                    <a:pt x="245" y="127"/>
                  </a:lnTo>
                  <a:lnTo>
                    <a:pt x="232" y="122"/>
                  </a:lnTo>
                  <a:lnTo>
                    <a:pt x="218" y="118"/>
                  </a:lnTo>
                  <a:lnTo>
                    <a:pt x="209" y="118"/>
                  </a:lnTo>
                  <a:lnTo>
                    <a:pt x="200" y="122"/>
                  </a:lnTo>
                  <a:lnTo>
                    <a:pt x="195" y="127"/>
                  </a:lnTo>
                  <a:lnTo>
                    <a:pt x="191" y="122"/>
                  </a:lnTo>
                  <a:lnTo>
                    <a:pt x="182" y="127"/>
                  </a:lnTo>
                  <a:lnTo>
                    <a:pt x="168" y="127"/>
                  </a:lnTo>
                  <a:lnTo>
                    <a:pt x="150" y="122"/>
                  </a:lnTo>
                  <a:lnTo>
                    <a:pt x="123" y="113"/>
                  </a:lnTo>
                  <a:lnTo>
                    <a:pt x="82" y="113"/>
                  </a:lnTo>
                  <a:lnTo>
                    <a:pt x="59" y="113"/>
                  </a:lnTo>
                  <a:lnTo>
                    <a:pt x="46" y="113"/>
                  </a:lnTo>
                  <a:lnTo>
                    <a:pt x="37" y="118"/>
                  </a:lnTo>
                  <a:lnTo>
                    <a:pt x="32" y="122"/>
                  </a:lnTo>
                  <a:lnTo>
                    <a:pt x="27" y="131"/>
                  </a:lnTo>
                  <a:lnTo>
                    <a:pt x="23" y="140"/>
                  </a:lnTo>
                  <a:lnTo>
                    <a:pt x="23" y="149"/>
                  </a:lnTo>
                  <a:lnTo>
                    <a:pt x="14" y="149"/>
                  </a:lnTo>
                  <a:lnTo>
                    <a:pt x="5" y="149"/>
                  </a:lnTo>
                  <a:lnTo>
                    <a:pt x="0" y="149"/>
                  </a:lnTo>
                  <a:lnTo>
                    <a:pt x="9" y="159"/>
                  </a:lnTo>
                  <a:lnTo>
                    <a:pt x="14" y="163"/>
                  </a:lnTo>
                  <a:lnTo>
                    <a:pt x="23" y="168"/>
                  </a:lnTo>
                  <a:lnTo>
                    <a:pt x="32" y="168"/>
                  </a:lnTo>
                  <a:lnTo>
                    <a:pt x="23" y="177"/>
                  </a:lnTo>
                  <a:lnTo>
                    <a:pt x="18" y="181"/>
                  </a:lnTo>
                  <a:lnTo>
                    <a:pt x="14" y="186"/>
                  </a:lnTo>
                  <a:lnTo>
                    <a:pt x="18" y="195"/>
                  </a:lnTo>
                  <a:lnTo>
                    <a:pt x="32" y="199"/>
                  </a:lnTo>
                  <a:lnTo>
                    <a:pt x="41" y="208"/>
                  </a:lnTo>
                  <a:lnTo>
                    <a:pt x="46" y="213"/>
                  </a:lnTo>
                  <a:lnTo>
                    <a:pt x="46" y="217"/>
                  </a:lnTo>
                  <a:lnTo>
                    <a:pt x="41" y="222"/>
                  </a:lnTo>
                  <a:lnTo>
                    <a:pt x="37" y="231"/>
                  </a:lnTo>
                  <a:lnTo>
                    <a:pt x="37" y="236"/>
                  </a:lnTo>
                  <a:lnTo>
                    <a:pt x="41" y="240"/>
                  </a:lnTo>
                  <a:lnTo>
                    <a:pt x="41" y="236"/>
                  </a:lnTo>
                  <a:lnTo>
                    <a:pt x="46" y="231"/>
                  </a:lnTo>
                  <a:lnTo>
                    <a:pt x="50" y="231"/>
                  </a:lnTo>
                  <a:lnTo>
                    <a:pt x="55" y="231"/>
                  </a:lnTo>
                  <a:lnTo>
                    <a:pt x="59" y="226"/>
                  </a:lnTo>
                  <a:lnTo>
                    <a:pt x="64" y="222"/>
                  </a:lnTo>
                  <a:lnTo>
                    <a:pt x="64" y="226"/>
                  </a:lnTo>
                  <a:lnTo>
                    <a:pt x="68" y="231"/>
                  </a:lnTo>
                  <a:lnTo>
                    <a:pt x="73" y="231"/>
                  </a:lnTo>
                  <a:lnTo>
                    <a:pt x="77" y="231"/>
                  </a:lnTo>
                  <a:lnTo>
                    <a:pt x="77" y="222"/>
                  </a:lnTo>
                  <a:lnTo>
                    <a:pt x="77" y="208"/>
                  </a:lnTo>
                  <a:lnTo>
                    <a:pt x="77" y="204"/>
                  </a:lnTo>
                  <a:lnTo>
                    <a:pt x="86" y="199"/>
                  </a:lnTo>
                  <a:lnTo>
                    <a:pt x="100" y="199"/>
                  </a:lnTo>
                  <a:lnTo>
                    <a:pt x="123" y="199"/>
                  </a:lnTo>
                  <a:lnTo>
                    <a:pt x="136" y="208"/>
                  </a:lnTo>
                  <a:lnTo>
                    <a:pt x="145" y="213"/>
                  </a:lnTo>
                  <a:lnTo>
                    <a:pt x="154" y="217"/>
                  </a:lnTo>
                  <a:lnTo>
                    <a:pt x="159" y="217"/>
                  </a:lnTo>
                  <a:lnTo>
                    <a:pt x="164" y="226"/>
                  </a:lnTo>
                  <a:lnTo>
                    <a:pt x="168" y="231"/>
                  </a:lnTo>
                  <a:lnTo>
                    <a:pt x="173" y="236"/>
                  </a:lnTo>
                  <a:lnTo>
                    <a:pt x="186" y="249"/>
                  </a:lnTo>
                  <a:lnTo>
                    <a:pt x="195" y="267"/>
                  </a:lnTo>
                  <a:lnTo>
                    <a:pt x="204" y="285"/>
                  </a:lnTo>
                  <a:lnTo>
                    <a:pt x="209" y="290"/>
                  </a:lnTo>
                  <a:lnTo>
                    <a:pt x="218" y="294"/>
                  </a:lnTo>
                  <a:lnTo>
                    <a:pt x="222" y="294"/>
                  </a:lnTo>
                  <a:lnTo>
                    <a:pt x="222" y="299"/>
                  </a:lnTo>
                  <a:lnTo>
                    <a:pt x="222" y="313"/>
                  </a:lnTo>
                  <a:lnTo>
                    <a:pt x="227" y="331"/>
                  </a:lnTo>
                  <a:lnTo>
                    <a:pt x="227" y="349"/>
                  </a:lnTo>
                  <a:lnTo>
                    <a:pt x="227" y="362"/>
                  </a:lnTo>
                  <a:lnTo>
                    <a:pt x="232" y="376"/>
                  </a:lnTo>
                  <a:lnTo>
                    <a:pt x="245" y="390"/>
                  </a:lnTo>
                  <a:lnTo>
                    <a:pt x="259" y="417"/>
                  </a:lnTo>
                  <a:lnTo>
                    <a:pt x="272" y="435"/>
                  </a:lnTo>
                  <a:lnTo>
                    <a:pt x="281" y="449"/>
                  </a:lnTo>
                  <a:lnTo>
                    <a:pt x="286" y="453"/>
                  </a:lnTo>
                  <a:lnTo>
                    <a:pt x="290" y="453"/>
                  </a:lnTo>
                  <a:lnTo>
                    <a:pt x="290" y="439"/>
                  </a:lnTo>
                  <a:lnTo>
                    <a:pt x="286" y="430"/>
                  </a:lnTo>
                  <a:lnTo>
                    <a:pt x="295" y="435"/>
                  </a:lnTo>
                  <a:lnTo>
                    <a:pt x="300" y="444"/>
                  </a:lnTo>
                  <a:lnTo>
                    <a:pt x="304" y="453"/>
                  </a:lnTo>
                  <a:lnTo>
                    <a:pt x="309" y="462"/>
                  </a:lnTo>
                  <a:lnTo>
                    <a:pt x="309" y="471"/>
                  </a:lnTo>
                  <a:lnTo>
                    <a:pt x="313" y="476"/>
                  </a:lnTo>
                  <a:lnTo>
                    <a:pt x="318" y="480"/>
                  </a:lnTo>
                  <a:lnTo>
                    <a:pt x="322" y="485"/>
                  </a:lnTo>
                  <a:lnTo>
                    <a:pt x="322" y="494"/>
                  </a:lnTo>
                  <a:lnTo>
                    <a:pt x="327" y="498"/>
                  </a:lnTo>
                  <a:lnTo>
                    <a:pt x="336" y="498"/>
                  </a:lnTo>
                  <a:lnTo>
                    <a:pt x="349" y="503"/>
                  </a:lnTo>
                  <a:lnTo>
                    <a:pt x="358" y="507"/>
                  </a:lnTo>
                  <a:lnTo>
                    <a:pt x="368" y="512"/>
                  </a:lnTo>
                  <a:lnTo>
                    <a:pt x="372" y="512"/>
                  </a:lnTo>
                  <a:lnTo>
                    <a:pt x="381" y="517"/>
                  </a:lnTo>
                  <a:lnTo>
                    <a:pt x="381" y="521"/>
                  </a:lnTo>
                  <a:lnTo>
                    <a:pt x="386" y="535"/>
                  </a:lnTo>
                  <a:lnTo>
                    <a:pt x="404" y="539"/>
                  </a:lnTo>
                  <a:lnTo>
                    <a:pt x="417" y="548"/>
                  </a:lnTo>
                  <a:lnTo>
                    <a:pt x="417" y="553"/>
                  </a:lnTo>
                  <a:lnTo>
                    <a:pt x="417" y="566"/>
                  </a:lnTo>
                  <a:lnTo>
                    <a:pt x="417" y="584"/>
                  </a:lnTo>
                  <a:lnTo>
                    <a:pt x="413" y="594"/>
                  </a:lnTo>
                  <a:lnTo>
                    <a:pt x="408" y="598"/>
                  </a:lnTo>
                  <a:lnTo>
                    <a:pt x="408" y="612"/>
                  </a:lnTo>
                  <a:lnTo>
                    <a:pt x="413" y="634"/>
                  </a:lnTo>
                  <a:lnTo>
                    <a:pt x="426" y="666"/>
                  </a:lnTo>
                  <a:lnTo>
                    <a:pt x="440" y="689"/>
                  </a:lnTo>
                  <a:lnTo>
                    <a:pt x="445" y="702"/>
                  </a:lnTo>
                  <a:lnTo>
                    <a:pt x="445" y="720"/>
                  </a:lnTo>
                  <a:lnTo>
                    <a:pt x="449" y="743"/>
                  </a:lnTo>
                  <a:lnTo>
                    <a:pt x="445" y="761"/>
                  </a:lnTo>
                  <a:lnTo>
                    <a:pt x="445" y="775"/>
                  </a:lnTo>
                  <a:lnTo>
                    <a:pt x="436" y="797"/>
                  </a:lnTo>
                  <a:lnTo>
                    <a:pt x="431" y="811"/>
                  </a:lnTo>
                  <a:lnTo>
                    <a:pt x="431" y="820"/>
                  </a:lnTo>
                  <a:lnTo>
                    <a:pt x="431" y="838"/>
                  </a:lnTo>
                  <a:lnTo>
                    <a:pt x="431" y="856"/>
                  </a:lnTo>
                  <a:lnTo>
                    <a:pt x="431" y="874"/>
                  </a:lnTo>
                  <a:lnTo>
                    <a:pt x="431" y="888"/>
                  </a:lnTo>
                  <a:lnTo>
                    <a:pt x="431" y="911"/>
                  </a:lnTo>
                  <a:lnTo>
                    <a:pt x="436" y="924"/>
                  </a:lnTo>
                  <a:lnTo>
                    <a:pt x="445" y="929"/>
                  </a:lnTo>
                  <a:lnTo>
                    <a:pt x="449" y="933"/>
                  </a:lnTo>
                  <a:lnTo>
                    <a:pt x="454" y="938"/>
                  </a:lnTo>
                  <a:lnTo>
                    <a:pt x="458" y="938"/>
                  </a:lnTo>
                  <a:lnTo>
                    <a:pt x="463" y="942"/>
                  </a:lnTo>
                  <a:lnTo>
                    <a:pt x="472" y="942"/>
                  </a:lnTo>
                  <a:lnTo>
                    <a:pt x="476" y="938"/>
                  </a:lnTo>
                  <a:lnTo>
                    <a:pt x="476" y="933"/>
                  </a:lnTo>
                  <a:lnTo>
                    <a:pt x="472" y="929"/>
                  </a:lnTo>
                  <a:lnTo>
                    <a:pt x="467" y="924"/>
                  </a:lnTo>
                  <a:lnTo>
                    <a:pt x="458" y="920"/>
                  </a:lnTo>
                  <a:lnTo>
                    <a:pt x="454" y="915"/>
                  </a:lnTo>
                  <a:lnTo>
                    <a:pt x="463" y="902"/>
                  </a:lnTo>
                  <a:lnTo>
                    <a:pt x="472" y="893"/>
                  </a:lnTo>
                  <a:lnTo>
                    <a:pt x="476" y="879"/>
                  </a:lnTo>
                  <a:lnTo>
                    <a:pt x="481" y="847"/>
                  </a:lnTo>
                  <a:lnTo>
                    <a:pt x="485" y="838"/>
                  </a:lnTo>
                  <a:lnTo>
                    <a:pt x="499" y="829"/>
                  </a:lnTo>
                  <a:lnTo>
                    <a:pt x="513" y="820"/>
                  </a:lnTo>
                  <a:lnTo>
                    <a:pt x="517" y="811"/>
                  </a:lnTo>
                  <a:lnTo>
                    <a:pt x="517" y="807"/>
                  </a:lnTo>
                  <a:lnTo>
                    <a:pt x="522" y="802"/>
                  </a:lnTo>
                  <a:lnTo>
                    <a:pt x="531" y="797"/>
                  </a:lnTo>
                  <a:lnTo>
                    <a:pt x="544" y="788"/>
                  </a:lnTo>
                  <a:lnTo>
                    <a:pt x="553" y="775"/>
                  </a:lnTo>
                  <a:lnTo>
                    <a:pt x="558" y="761"/>
                  </a:lnTo>
                  <a:lnTo>
                    <a:pt x="562" y="748"/>
                  </a:lnTo>
                  <a:lnTo>
                    <a:pt x="572" y="739"/>
                  </a:lnTo>
                  <a:lnTo>
                    <a:pt x="581" y="729"/>
                  </a:lnTo>
                  <a:lnTo>
                    <a:pt x="590" y="725"/>
                  </a:lnTo>
                  <a:lnTo>
                    <a:pt x="599" y="720"/>
                  </a:lnTo>
                  <a:lnTo>
                    <a:pt x="599" y="707"/>
                  </a:lnTo>
                  <a:lnTo>
                    <a:pt x="603" y="698"/>
                  </a:lnTo>
                  <a:lnTo>
                    <a:pt x="612" y="689"/>
                  </a:lnTo>
                  <a:lnTo>
                    <a:pt x="617" y="684"/>
                  </a:lnTo>
                  <a:lnTo>
                    <a:pt x="617" y="675"/>
                  </a:lnTo>
                  <a:lnTo>
                    <a:pt x="621" y="666"/>
                  </a:lnTo>
                  <a:lnTo>
                    <a:pt x="630" y="652"/>
                  </a:lnTo>
                  <a:lnTo>
                    <a:pt x="635" y="639"/>
                  </a:lnTo>
                  <a:lnTo>
                    <a:pt x="640" y="630"/>
                  </a:lnTo>
                  <a:lnTo>
                    <a:pt x="635" y="621"/>
                  </a:lnTo>
                  <a:lnTo>
                    <a:pt x="630" y="621"/>
                  </a:lnTo>
                  <a:lnTo>
                    <a:pt x="621" y="621"/>
                  </a:lnTo>
                  <a:lnTo>
                    <a:pt x="617" y="616"/>
                  </a:lnTo>
                  <a:lnTo>
                    <a:pt x="612" y="612"/>
                  </a:lnTo>
                  <a:lnTo>
                    <a:pt x="594" y="603"/>
                  </a:lnTo>
                  <a:lnTo>
                    <a:pt x="581" y="598"/>
                  </a:lnTo>
                  <a:lnTo>
                    <a:pt x="567" y="594"/>
                  </a:lnTo>
                  <a:lnTo>
                    <a:pt x="558" y="594"/>
                  </a:lnTo>
                  <a:lnTo>
                    <a:pt x="558" y="584"/>
                  </a:lnTo>
                  <a:lnTo>
                    <a:pt x="553" y="566"/>
                  </a:lnTo>
                  <a:lnTo>
                    <a:pt x="544" y="557"/>
                  </a:lnTo>
                  <a:lnTo>
                    <a:pt x="535" y="557"/>
                  </a:lnTo>
                  <a:lnTo>
                    <a:pt x="526" y="548"/>
                  </a:lnTo>
                  <a:lnTo>
                    <a:pt x="522" y="544"/>
                  </a:lnTo>
                  <a:lnTo>
                    <a:pt x="517" y="535"/>
                  </a:lnTo>
                  <a:lnTo>
                    <a:pt x="508" y="530"/>
                  </a:lnTo>
                  <a:lnTo>
                    <a:pt x="499" y="526"/>
                  </a:lnTo>
                  <a:lnTo>
                    <a:pt x="494" y="530"/>
                  </a:lnTo>
                  <a:lnTo>
                    <a:pt x="485" y="530"/>
                  </a:lnTo>
                  <a:lnTo>
                    <a:pt x="476" y="526"/>
                  </a:lnTo>
                  <a:lnTo>
                    <a:pt x="454" y="517"/>
                  </a:lnTo>
                  <a:lnTo>
                    <a:pt x="440" y="526"/>
                  </a:lnTo>
                  <a:lnTo>
                    <a:pt x="431" y="530"/>
                  </a:lnTo>
                  <a:lnTo>
                    <a:pt x="417" y="535"/>
                  </a:lnTo>
                  <a:lnTo>
                    <a:pt x="408" y="535"/>
                  </a:lnTo>
                  <a:lnTo>
                    <a:pt x="404" y="535"/>
                  </a:lnTo>
                  <a:lnTo>
                    <a:pt x="404" y="530"/>
                  </a:lnTo>
                  <a:lnTo>
                    <a:pt x="404" y="517"/>
                  </a:lnTo>
                  <a:lnTo>
                    <a:pt x="404" y="503"/>
                  </a:lnTo>
                  <a:lnTo>
                    <a:pt x="404" y="498"/>
                  </a:lnTo>
                  <a:lnTo>
                    <a:pt x="399" y="489"/>
                  </a:lnTo>
                  <a:lnTo>
                    <a:pt x="399" y="480"/>
                  </a:lnTo>
                  <a:lnTo>
                    <a:pt x="399" y="471"/>
                  </a:lnTo>
                  <a:lnTo>
                    <a:pt x="399" y="462"/>
                  </a:lnTo>
                  <a:lnTo>
                    <a:pt x="395" y="462"/>
                  </a:lnTo>
                  <a:lnTo>
                    <a:pt x="386" y="467"/>
                  </a:lnTo>
                  <a:lnTo>
                    <a:pt x="381" y="476"/>
                  </a:lnTo>
                  <a:lnTo>
                    <a:pt x="377" y="480"/>
                  </a:lnTo>
                  <a:lnTo>
                    <a:pt x="372" y="485"/>
                  </a:lnTo>
                  <a:lnTo>
                    <a:pt x="358" y="476"/>
                  </a:lnTo>
                  <a:lnTo>
                    <a:pt x="349" y="467"/>
                  </a:lnTo>
                  <a:lnTo>
                    <a:pt x="349" y="449"/>
                  </a:lnTo>
                  <a:lnTo>
                    <a:pt x="349" y="435"/>
                  </a:lnTo>
                  <a:lnTo>
                    <a:pt x="354" y="426"/>
                  </a:lnTo>
                  <a:lnTo>
                    <a:pt x="368" y="421"/>
                  </a:lnTo>
                  <a:lnTo>
                    <a:pt x="390" y="421"/>
                  </a:lnTo>
                  <a:lnTo>
                    <a:pt x="399" y="417"/>
                  </a:lnTo>
                  <a:lnTo>
                    <a:pt x="404" y="421"/>
                  </a:lnTo>
                  <a:lnTo>
                    <a:pt x="413" y="430"/>
                  </a:lnTo>
                  <a:lnTo>
                    <a:pt x="422" y="439"/>
                  </a:lnTo>
                  <a:lnTo>
                    <a:pt x="426" y="444"/>
                  </a:lnTo>
                  <a:lnTo>
                    <a:pt x="436" y="444"/>
                  </a:lnTo>
                  <a:lnTo>
                    <a:pt x="436" y="430"/>
                  </a:lnTo>
                  <a:lnTo>
                    <a:pt x="436" y="412"/>
                  </a:lnTo>
                  <a:lnTo>
                    <a:pt x="436" y="403"/>
                  </a:lnTo>
                  <a:lnTo>
                    <a:pt x="445" y="390"/>
                  </a:lnTo>
                  <a:lnTo>
                    <a:pt x="454" y="381"/>
                  </a:lnTo>
                  <a:lnTo>
                    <a:pt x="454" y="376"/>
                  </a:lnTo>
                  <a:lnTo>
                    <a:pt x="454" y="367"/>
                  </a:lnTo>
                  <a:lnTo>
                    <a:pt x="458" y="362"/>
                  </a:lnTo>
                  <a:lnTo>
                    <a:pt x="463" y="353"/>
                  </a:lnTo>
                  <a:lnTo>
                    <a:pt x="467" y="344"/>
                  </a:lnTo>
                  <a:lnTo>
                    <a:pt x="472" y="340"/>
                  </a:lnTo>
                  <a:lnTo>
                    <a:pt x="490" y="340"/>
                  </a:lnTo>
                  <a:lnTo>
                    <a:pt x="499" y="340"/>
                  </a:lnTo>
                  <a:lnTo>
                    <a:pt x="499" y="335"/>
                  </a:lnTo>
                  <a:lnTo>
                    <a:pt x="499" y="326"/>
                  </a:lnTo>
                  <a:lnTo>
                    <a:pt x="504" y="326"/>
                  </a:lnTo>
                  <a:lnTo>
                    <a:pt x="517" y="326"/>
                  </a:lnTo>
                  <a:lnTo>
                    <a:pt x="522" y="317"/>
                  </a:lnTo>
                  <a:lnTo>
                    <a:pt x="526" y="313"/>
                  </a:lnTo>
                  <a:lnTo>
                    <a:pt x="522" y="308"/>
                  </a:lnTo>
                  <a:lnTo>
                    <a:pt x="513" y="304"/>
                  </a:lnTo>
                  <a:lnTo>
                    <a:pt x="508" y="304"/>
                  </a:lnTo>
                  <a:lnTo>
                    <a:pt x="508" y="294"/>
                  </a:lnTo>
                  <a:lnTo>
                    <a:pt x="508" y="290"/>
                  </a:lnTo>
                  <a:lnTo>
                    <a:pt x="499" y="294"/>
                  </a:lnTo>
                  <a:lnTo>
                    <a:pt x="490" y="294"/>
                  </a:lnTo>
                  <a:lnTo>
                    <a:pt x="494" y="290"/>
                  </a:lnTo>
                  <a:lnTo>
                    <a:pt x="504" y="285"/>
                  </a:lnTo>
                  <a:lnTo>
                    <a:pt x="513" y="285"/>
                  </a:lnTo>
                  <a:lnTo>
                    <a:pt x="522" y="285"/>
                  </a:lnTo>
                  <a:lnTo>
                    <a:pt x="535" y="276"/>
                  </a:lnTo>
                  <a:lnTo>
                    <a:pt x="540" y="272"/>
                  </a:lnTo>
                  <a:lnTo>
                    <a:pt x="544" y="263"/>
                  </a:lnTo>
                  <a:lnTo>
                    <a:pt x="540" y="258"/>
                  </a:lnTo>
                  <a:lnTo>
                    <a:pt x="531" y="249"/>
                  </a:lnTo>
                  <a:lnTo>
                    <a:pt x="522" y="240"/>
                  </a:lnTo>
                  <a:lnTo>
                    <a:pt x="513" y="226"/>
                  </a:lnTo>
                  <a:lnTo>
                    <a:pt x="508" y="213"/>
                  </a:lnTo>
                  <a:lnTo>
                    <a:pt x="499" y="208"/>
                  </a:lnTo>
                  <a:lnTo>
                    <a:pt x="494" y="208"/>
                  </a:lnTo>
                  <a:lnTo>
                    <a:pt x="485" y="213"/>
                  </a:lnTo>
                  <a:lnTo>
                    <a:pt x="481" y="217"/>
                  </a:lnTo>
                  <a:lnTo>
                    <a:pt x="476" y="208"/>
                  </a:lnTo>
                  <a:lnTo>
                    <a:pt x="472" y="199"/>
                  </a:lnTo>
                  <a:lnTo>
                    <a:pt x="463" y="195"/>
                  </a:lnTo>
                  <a:lnTo>
                    <a:pt x="454" y="195"/>
                  </a:lnTo>
                  <a:lnTo>
                    <a:pt x="449" y="190"/>
                  </a:lnTo>
                  <a:lnTo>
                    <a:pt x="445" y="186"/>
                  </a:lnTo>
                  <a:lnTo>
                    <a:pt x="440" y="190"/>
                  </a:lnTo>
                  <a:lnTo>
                    <a:pt x="436" y="199"/>
                  </a:lnTo>
                  <a:lnTo>
                    <a:pt x="431" y="208"/>
                  </a:lnTo>
                  <a:lnTo>
                    <a:pt x="431" y="222"/>
                  </a:lnTo>
                  <a:lnTo>
                    <a:pt x="436" y="226"/>
                  </a:lnTo>
                  <a:lnTo>
                    <a:pt x="440" y="231"/>
                  </a:lnTo>
                  <a:lnTo>
                    <a:pt x="436" y="245"/>
                  </a:lnTo>
                  <a:lnTo>
                    <a:pt x="431" y="254"/>
                  </a:lnTo>
                  <a:lnTo>
                    <a:pt x="426" y="258"/>
                  </a:lnTo>
                  <a:lnTo>
                    <a:pt x="426" y="267"/>
                  </a:lnTo>
                  <a:lnTo>
                    <a:pt x="422" y="267"/>
                  </a:lnTo>
                  <a:lnTo>
                    <a:pt x="417" y="263"/>
                  </a:lnTo>
                  <a:lnTo>
                    <a:pt x="417" y="258"/>
                  </a:lnTo>
                  <a:lnTo>
                    <a:pt x="413" y="249"/>
                  </a:lnTo>
                  <a:lnTo>
                    <a:pt x="408" y="245"/>
                  </a:lnTo>
                  <a:lnTo>
                    <a:pt x="399" y="240"/>
                  </a:lnTo>
                  <a:lnTo>
                    <a:pt x="390" y="236"/>
                  </a:lnTo>
                  <a:lnTo>
                    <a:pt x="386" y="231"/>
                  </a:lnTo>
                  <a:lnTo>
                    <a:pt x="377" y="226"/>
                  </a:lnTo>
                  <a:lnTo>
                    <a:pt x="368" y="226"/>
                  </a:lnTo>
                  <a:lnTo>
                    <a:pt x="358" y="217"/>
                  </a:lnTo>
                  <a:lnTo>
                    <a:pt x="358" y="213"/>
                  </a:lnTo>
                  <a:lnTo>
                    <a:pt x="358" y="204"/>
                  </a:lnTo>
                  <a:lnTo>
                    <a:pt x="372" y="186"/>
                  </a:lnTo>
                  <a:lnTo>
                    <a:pt x="381" y="181"/>
                  </a:lnTo>
                  <a:lnTo>
                    <a:pt x="386" y="177"/>
                  </a:lnTo>
                  <a:lnTo>
                    <a:pt x="390" y="172"/>
                  </a:lnTo>
                  <a:lnTo>
                    <a:pt x="390" y="172"/>
                  </a:lnTo>
                  <a:lnTo>
                    <a:pt x="395" y="177"/>
                  </a:lnTo>
                  <a:lnTo>
                    <a:pt x="399" y="186"/>
                  </a:lnTo>
                  <a:lnTo>
                    <a:pt x="413" y="186"/>
                  </a:lnTo>
                  <a:lnTo>
                    <a:pt x="422" y="181"/>
                  </a:lnTo>
                  <a:lnTo>
                    <a:pt x="426" y="177"/>
                  </a:lnTo>
                  <a:lnTo>
                    <a:pt x="426" y="177"/>
                  </a:lnTo>
                  <a:lnTo>
                    <a:pt x="422" y="172"/>
                  </a:lnTo>
                  <a:lnTo>
                    <a:pt x="413" y="163"/>
                  </a:lnTo>
                  <a:lnTo>
                    <a:pt x="417" y="154"/>
                  </a:lnTo>
                  <a:lnTo>
                    <a:pt x="422" y="145"/>
                  </a:lnTo>
                  <a:lnTo>
                    <a:pt x="431" y="140"/>
                  </a:lnTo>
                  <a:lnTo>
                    <a:pt x="431" y="136"/>
                  </a:lnTo>
                  <a:lnTo>
                    <a:pt x="426" y="131"/>
                  </a:lnTo>
                  <a:lnTo>
                    <a:pt x="422" y="122"/>
                  </a:lnTo>
                  <a:lnTo>
                    <a:pt x="431" y="122"/>
                  </a:lnTo>
                  <a:lnTo>
                    <a:pt x="440" y="127"/>
                  </a:lnTo>
                  <a:lnTo>
                    <a:pt x="449" y="131"/>
                  </a:lnTo>
                  <a:lnTo>
                    <a:pt x="458" y="136"/>
                  </a:lnTo>
                  <a:lnTo>
                    <a:pt x="458" y="145"/>
                  </a:lnTo>
                  <a:lnTo>
                    <a:pt x="454" y="154"/>
                  </a:lnTo>
                  <a:lnTo>
                    <a:pt x="454" y="159"/>
                  </a:lnTo>
                  <a:lnTo>
                    <a:pt x="445" y="163"/>
                  </a:lnTo>
                  <a:lnTo>
                    <a:pt x="440" y="168"/>
                  </a:lnTo>
                  <a:lnTo>
                    <a:pt x="445" y="172"/>
                  </a:lnTo>
                  <a:lnTo>
                    <a:pt x="454" y="177"/>
                  </a:lnTo>
                  <a:lnTo>
                    <a:pt x="467" y="186"/>
                  </a:lnTo>
                  <a:lnTo>
                    <a:pt x="481" y="195"/>
                  </a:lnTo>
                  <a:lnTo>
                    <a:pt x="485" y="195"/>
                  </a:lnTo>
                  <a:lnTo>
                    <a:pt x="494" y="190"/>
                  </a:lnTo>
                  <a:lnTo>
                    <a:pt x="499" y="186"/>
                  </a:lnTo>
                  <a:lnTo>
                    <a:pt x="508" y="177"/>
                  </a:lnTo>
                  <a:lnTo>
                    <a:pt x="513" y="163"/>
                  </a:lnTo>
                  <a:lnTo>
                    <a:pt x="517" y="154"/>
                  </a:lnTo>
                  <a:lnTo>
                    <a:pt x="513" y="149"/>
                  </a:lnTo>
                  <a:lnTo>
                    <a:pt x="504" y="145"/>
                  </a:lnTo>
                  <a:lnTo>
                    <a:pt x="494" y="145"/>
                  </a:lnTo>
                  <a:lnTo>
                    <a:pt x="494" y="136"/>
                  </a:lnTo>
                  <a:lnTo>
                    <a:pt x="494" y="127"/>
                  </a:lnTo>
                  <a:lnTo>
                    <a:pt x="490" y="118"/>
                  </a:lnTo>
                  <a:lnTo>
                    <a:pt x="485" y="113"/>
                  </a:lnTo>
                  <a:lnTo>
                    <a:pt x="476" y="109"/>
                  </a:lnTo>
                  <a:lnTo>
                    <a:pt x="467" y="109"/>
                  </a:lnTo>
                  <a:lnTo>
                    <a:pt x="454" y="104"/>
                  </a:lnTo>
                  <a:lnTo>
                    <a:pt x="445" y="100"/>
                  </a:lnTo>
                  <a:lnTo>
                    <a:pt x="436" y="95"/>
                  </a:lnTo>
                  <a:lnTo>
                    <a:pt x="426" y="95"/>
                  </a:lnTo>
                  <a:lnTo>
                    <a:pt x="431" y="91"/>
                  </a:lnTo>
                  <a:lnTo>
                    <a:pt x="436" y="81"/>
                  </a:lnTo>
                  <a:lnTo>
                    <a:pt x="436" y="72"/>
                  </a:lnTo>
                  <a:lnTo>
                    <a:pt x="440" y="59"/>
                  </a:lnTo>
                  <a:lnTo>
                    <a:pt x="449" y="54"/>
                  </a:lnTo>
                  <a:lnTo>
                    <a:pt x="454" y="54"/>
                  </a:lnTo>
                  <a:lnTo>
                    <a:pt x="458" y="45"/>
                  </a:lnTo>
                  <a:lnTo>
                    <a:pt x="463" y="36"/>
                  </a:lnTo>
                  <a:lnTo>
                    <a:pt x="472" y="36"/>
                  </a:lnTo>
                  <a:lnTo>
                    <a:pt x="481" y="36"/>
                  </a:lnTo>
                  <a:lnTo>
                    <a:pt x="485" y="32"/>
                  </a:lnTo>
                  <a:lnTo>
                    <a:pt x="490" y="27"/>
                  </a:lnTo>
                  <a:lnTo>
                    <a:pt x="499" y="27"/>
                  </a:lnTo>
                  <a:lnTo>
                    <a:pt x="513" y="18"/>
                  </a:lnTo>
                  <a:lnTo>
                    <a:pt x="522" y="18"/>
                  </a:lnTo>
                  <a:lnTo>
                    <a:pt x="522" y="14"/>
                  </a:lnTo>
                  <a:lnTo>
                    <a:pt x="522" y="4"/>
                  </a:lnTo>
                  <a:lnTo>
                    <a:pt x="517" y="4"/>
                  </a:lnTo>
                  <a:lnTo>
                    <a:pt x="508" y="0"/>
                  </a:lnTo>
                  <a:lnTo>
                    <a:pt x="481" y="0"/>
                  </a:lnTo>
                  <a:lnTo>
                    <a:pt x="458" y="0"/>
                  </a:lnTo>
                  <a:lnTo>
                    <a:pt x="440" y="0"/>
                  </a:lnTo>
                  <a:lnTo>
                    <a:pt x="440" y="0"/>
                  </a:lnTo>
                  <a:lnTo>
                    <a:pt x="4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05"/>
            <p:cNvSpPr>
              <a:spLocks/>
            </p:cNvSpPr>
            <p:nvPr/>
          </p:nvSpPr>
          <p:spPr bwMode="auto">
            <a:xfrm>
              <a:off x="4006850" y="2243138"/>
              <a:ext cx="28575" cy="22225"/>
            </a:xfrm>
            <a:custGeom>
              <a:avLst/>
              <a:gdLst>
                <a:gd name="T0" fmla="*/ 0 w 18"/>
                <a:gd name="T1" fmla="*/ 5 h 14"/>
                <a:gd name="T2" fmla="*/ 4 w 18"/>
                <a:gd name="T3" fmla="*/ 9 h 14"/>
                <a:gd name="T4" fmla="*/ 9 w 18"/>
                <a:gd name="T5" fmla="*/ 14 h 14"/>
                <a:gd name="T6" fmla="*/ 18 w 18"/>
                <a:gd name="T7" fmla="*/ 9 h 14"/>
                <a:gd name="T8" fmla="*/ 18 w 18"/>
                <a:gd name="T9" fmla="*/ 9 h 14"/>
                <a:gd name="T10" fmla="*/ 18 w 18"/>
                <a:gd name="T11" fmla="*/ 5 h 14"/>
                <a:gd name="T12" fmla="*/ 9 w 18"/>
                <a:gd name="T13" fmla="*/ 0 h 14"/>
                <a:gd name="T14" fmla="*/ 0 w 18"/>
                <a:gd name="T15" fmla="*/ 0 h 14"/>
                <a:gd name="T16" fmla="*/ 0 w 18"/>
                <a:gd name="T17" fmla="*/ 5 h 14"/>
                <a:gd name="T18" fmla="*/ 0 w 18"/>
                <a:gd name="T19" fmla="*/ 5 h 14"/>
                <a:gd name="T20" fmla="*/ 0 w 18"/>
                <a:gd name="T2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0" y="5"/>
                  </a:moveTo>
                  <a:lnTo>
                    <a:pt x="4" y="9"/>
                  </a:lnTo>
                  <a:lnTo>
                    <a:pt x="9" y="14"/>
                  </a:lnTo>
                  <a:lnTo>
                    <a:pt x="18" y="9"/>
                  </a:lnTo>
                  <a:lnTo>
                    <a:pt x="18" y="9"/>
                  </a:lnTo>
                  <a:lnTo>
                    <a:pt x="18" y="5"/>
                  </a:lnTo>
                  <a:lnTo>
                    <a:pt x="9" y="0"/>
                  </a:lnTo>
                  <a:lnTo>
                    <a:pt x="0" y="0"/>
                  </a:lnTo>
                  <a:lnTo>
                    <a:pt x="0"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06"/>
            <p:cNvSpPr>
              <a:spLocks/>
            </p:cNvSpPr>
            <p:nvPr/>
          </p:nvSpPr>
          <p:spPr bwMode="auto">
            <a:xfrm>
              <a:off x="3941763" y="2257425"/>
              <a:ext cx="65087" cy="50800"/>
            </a:xfrm>
            <a:custGeom>
              <a:avLst/>
              <a:gdLst>
                <a:gd name="T0" fmla="*/ 0 w 41"/>
                <a:gd name="T1" fmla="*/ 5 h 32"/>
                <a:gd name="T2" fmla="*/ 0 w 41"/>
                <a:gd name="T3" fmla="*/ 9 h 32"/>
                <a:gd name="T4" fmla="*/ 4 w 41"/>
                <a:gd name="T5" fmla="*/ 14 h 32"/>
                <a:gd name="T6" fmla="*/ 18 w 41"/>
                <a:gd name="T7" fmla="*/ 23 h 32"/>
                <a:gd name="T8" fmla="*/ 27 w 41"/>
                <a:gd name="T9" fmla="*/ 32 h 32"/>
                <a:gd name="T10" fmla="*/ 36 w 41"/>
                <a:gd name="T11" fmla="*/ 23 h 32"/>
                <a:gd name="T12" fmla="*/ 41 w 41"/>
                <a:gd name="T13" fmla="*/ 9 h 32"/>
                <a:gd name="T14" fmla="*/ 41 w 41"/>
                <a:gd name="T15" fmla="*/ 5 h 32"/>
                <a:gd name="T16" fmla="*/ 31 w 41"/>
                <a:gd name="T17" fmla="*/ 0 h 32"/>
                <a:gd name="T18" fmla="*/ 18 w 41"/>
                <a:gd name="T19" fmla="*/ 0 h 32"/>
                <a:gd name="T20" fmla="*/ 4 w 41"/>
                <a:gd name="T21" fmla="*/ 0 h 32"/>
                <a:gd name="T22" fmla="*/ 0 w 41"/>
                <a:gd name="T23" fmla="*/ 5 h 32"/>
                <a:gd name="T24" fmla="*/ 0 w 41"/>
                <a:gd name="T25" fmla="*/ 5 h 32"/>
                <a:gd name="T26" fmla="*/ 0 w 41"/>
                <a:gd name="T27"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32">
                  <a:moveTo>
                    <a:pt x="0" y="5"/>
                  </a:moveTo>
                  <a:lnTo>
                    <a:pt x="0" y="9"/>
                  </a:lnTo>
                  <a:lnTo>
                    <a:pt x="4" y="14"/>
                  </a:lnTo>
                  <a:lnTo>
                    <a:pt x="18" y="23"/>
                  </a:lnTo>
                  <a:lnTo>
                    <a:pt x="27" y="32"/>
                  </a:lnTo>
                  <a:lnTo>
                    <a:pt x="36" y="23"/>
                  </a:lnTo>
                  <a:lnTo>
                    <a:pt x="41" y="9"/>
                  </a:lnTo>
                  <a:lnTo>
                    <a:pt x="41" y="5"/>
                  </a:lnTo>
                  <a:lnTo>
                    <a:pt x="31" y="0"/>
                  </a:lnTo>
                  <a:lnTo>
                    <a:pt x="18" y="0"/>
                  </a:lnTo>
                  <a:lnTo>
                    <a:pt x="4" y="0"/>
                  </a:lnTo>
                  <a:lnTo>
                    <a:pt x="0"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0"/>
            <p:cNvSpPr>
              <a:spLocks/>
            </p:cNvSpPr>
            <p:nvPr/>
          </p:nvSpPr>
          <p:spPr bwMode="auto">
            <a:xfrm>
              <a:off x="3717925" y="2300288"/>
              <a:ext cx="1554162" cy="1173163"/>
            </a:xfrm>
            <a:custGeom>
              <a:avLst/>
              <a:gdLst>
                <a:gd name="T0" fmla="*/ 490 w 979"/>
                <a:gd name="T1" fmla="*/ 32 h 739"/>
                <a:gd name="T2" fmla="*/ 449 w 979"/>
                <a:gd name="T3" fmla="*/ 64 h 739"/>
                <a:gd name="T4" fmla="*/ 431 w 979"/>
                <a:gd name="T5" fmla="*/ 46 h 739"/>
                <a:gd name="T6" fmla="*/ 376 w 979"/>
                <a:gd name="T7" fmla="*/ 64 h 739"/>
                <a:gd name="T8" fmla="*/ 308 w 979"/>
                <a:gd name="T9" fmla="*/ 82 h 739"/>
                <a:gd name="T10" fmla="*/ 272 w 979"/>
                <a:gd name="T11" fmla="*/ 73 h 739"/>
                <a:gd name="T12" fmla="*/ 182 w 979"/>
                <a:gd name="T13" fmla="*/ 64 h 739"/>
                <a:gd name="T14" fmla="*/ 109 w 979"/>
                <a:gd name="T15" fmla="*/ 127 h 739"/>
                <a:gd name="T16" fmla="*/ 145 w 979"/>
                <a:gd name="T17" fmla="*/ 182 h 739"/>
                <a:gd name="T18" fmla="*/ 177 w 979"/>
                <a:gd name="T19" fmla="*/ 123 h 739"/>
                <a:gd name="T20" fmla="*/ 186 w 979"/>
                <a:gd name="T21" fmla="*/ 118 h 739"/>
                <a:gd name="T22" fmla="*/ 195 w 979"/>
                <a:gd name="T23" fmla="*/ 163 h 739"/>
                <a:gd name="T24" fmla="*/ 168 w 979"/>
                <a:gd name="T25" fmla="*/ 186 h 739"/>
                <a:gd name="T26" fmla="*/ 123 w 979"/>
                <a:gd name="T27" fmla="*/ 182 h 739"/>
                <a:gd name="T28" fmla="*/ 64 w 979"/>
                <a:gd name="T29" fmla="*/ 231 h 739"/>
                <a:gd name="T30" fmla="*/ 36 w 979"/>
                <a:gd name="T31" fmla="*/ 268 h 739"/>
                <a:gd name="T32" fmla="*/ 46 w 979"/>
                <a:gd name="T33" fmla="*/ 322 h 739"/>
                <a:gd name="T34" fmla="*/ 0 w 979"/>
                <a:gd name="T35" fmla="*/ 417 h 739"/>
                <a:gd name="T36" fmla="*/ 55 w 979"/>
                <a:gd name="T37" fmla="*/ 503 h 739"/>
                <a:gd name="T38" fmla="*/ 132 w 979"/>
                <a:gd name="T39" fmla="*/ 535 h 739"/>
                <a:gd name="T40" fmla="*/ 141 w 979"/>
                <a:gd name="T41" fmla="*/ 639 h 739"/>
                <a:gd name="T42" fmla="*/ 168 w 979"/>
                <a:gd name="T43" fmla="*/ 739 h 739"/>
                <a:gd name="T44" fmla="*/ 236 w 979"/>
                <a:gd name="T45" fmla="*/ 689 h 739"/>
                <a:gd name="T46" fmla="*/ 272 w 979"/>
                <a:gd name="T47" fmla="*/ 635 h 739"/>
                <a:gd name="T48" fmla="*/ 299 w 979"/>
                <a:gd name="T49" fmla="*/ 526 h 739"/>
                <a:gd name="T50" fmla="*/ 299 w 979"/>
                <a:gd name="T51" fmla="*/ 463 h 739"/>
                <a:gd name="T52" fmla="*/ 354 w 979"/>
                <a:gd name="T53" fmla="*/ 431 h 739"/>
                <a:gd name="T54" fmla="*/ 372 w 979"/>
                <a:gd name="T55" fmla="*/ 385 h 739"/>
                <a:gd name="T56" fmla="*/ 426 w 979"/>
                <a:gd name="T57" fmla="*/ 417 h 739"/>
                <a:gd name="T58" fmla="*/ 454 w 979"/>
                <a:gd name="T59" fmla="*/ 485 h 739"/>
                <a:gd name="T60" fmla="*/ 463 w 979"/>
                <a:gd name="T61" fmla="*/ 467 h 739"/>
                <a:gd name="T62" fmla="*/ 526 w 979"/>
                <a:gd name="T63" fmla="*/ 417 h 739"/>
                <a:gd name="T64" fmla="*/ 553 w 979"/>
                <a:gd name="T65" fmla="*/ 490 h 739"/>
                <a:gd name="T66" fmla="*/ 549 w 979"/>
                <a:gd name="T67" fmla="*/ 521 h 739"/>
                <a:gd name="T68" fmla="*/ 581 w 979"/>
                <a:gd name="T69" fmla="*/ 580 h 739"/>
                <a:gd name="T70" fmla="*/ 594 w 979"/>
                <a:gd name="T71" fmla="*/ 571 h 739"/>
                <a:gd name="T72" fmla="*/ 630 w 979"/>
                <a:gd name="T73" fmla="*/ 553 h 739"/>
                <a:gd name="T74" fmla="*/ 649 w 979"/>
                <a:gd name="T75" fmla="*/ 544 h 739"/>
                <a:gd name="T76" fmla="*/ 658 w 979"/>
                <a:gd name="T77" fmla="*/ 526 h 739"/>
                <a:gd name="T78" fmla="*/ 630 w 979"/>
                <a:gd name="T79" fmla="*/ 503 h 739"/>
                <a:gd name="T80" fmla="*/ 590 w 979"/>
                <a:gd name="T81" fmla="*/ 544 h 739"/>
                <a:gd name="T82" fmla="*/ 567 w 979"/>
                <a:gd name="T83" fmla="*/ 476 h 739"/>
                <a:gd name="T84" fmla="*/ 594 w 979"/>
                <a:gd name="T85" fmla="*/ 476 h 739"/>
                <a:gd name="T86" fmla="*/ 599 w 979"/>
                <a:gd name="T87" fmla="*/ 431 h 739"/>
                <a:gd name="T88" fmla="*/ 608 w 979"/>
                <a:gd name="T89" fmla="*/ 431 h 739"/>
                <a:gd name="T90" fmla="*/ 653 w 979"/>
                <a:gd name="T91" fmla="*/ 395 h 739"/>
                <a:gd name="T92" fmla="*/ 658 w 979"/>
                <a:gd name="T93" fmla="*/ 299 h 739"/>
                <a:gd name="T94" fmla="*/ 698 w 979"/>
                <a:gd name="T95" fmla="*/ 313 h 739"/>
                <a:gd name="T96" fmla="*/ 748 w 979"/>
                <a:gd name="T97" fmla="*/ 250 h 739"/>
                <a:gd name="T98" fmla="*/ 762 w 979"/>
                <a:gd name="T99" fmla="*/ 204 h 739"/>
                <a:gd name="T100" fmla="*/ 748 w 979"/>
                <a:gd name="T101" fmla="*/ 182 h 739"/>
                <a:gd name="T102" fmla="*/ 825 w 979"/>
                <a:gd name="T103" fmla="*/ 154 h 739"/>
                <a:gd name="T104" fmla="*/ 830 w 979"/>
                <a:gd name="T105" fmla="*/ 209 h 739"/>
                <a:gd name="T106" fmla="*/ 853 w 979"/>
                <a:gd name="T107" fmla="*/ 172 h 739"/>
                <a:gd name="T108" fmla="*/ 916 w 979"/>
                <a:gd name="T109" fmla="*/ 141 h 739"/>
                <a:gd name="T110" fmla="*/ 961 w 979"/>
                <a:gd name="T111" fmla="*/ 127 h 739"/>
                <a:gd name="T112" fmla="*/ 925 w 979"/>
                <a:gd name="T113" fmla="*/ 73 h 739"/>
                <a:gd name="T114" fmla="*/ 843 w 979"/>
                <a:gd name="T115" fmla="*/ 64 h 739"/>
                <a:gd name="T116" fmla="*/ 726 w 979"/>
                <a:gd name="T117" fmla="*/ 55 h 739"/>
                <a:gd name="T118" fmla="*/ 630 w 979"/>
                <a:gd name="T119" fmla="*/ 41 h 739"/>
                <a:gd name="T120" fmla="*/ 635 w 979"/>
                <a:gd name="T121" fmla="*/ 18 h 739"/>
                <a:gd name="T122" fmla="*/ 590 w 979"/>
                <a:gd name="T123" fmla="*/ 0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9" h="739">
                  <a:moveTo>
                    <a:pt x="581" y="5"/>
                  </a:moveTo>
                  <a:lnTo>
                    <a:pt x="571" y="9"/>
                  </a:lnTo>
                  <a:lnTo>
                    <a:pt x="549" y="9"/>
                  </a:lnTo>
                  <a:lnTo>
                    <a:pt x="526" y="14"/>
                  </a:lnTo>
                  <a:lnTo>
                    <a:pt x="512" y="23"/>
                  </a:lnTo>
                  <a:lnTo>
                    <a:pt x="499" y="27"/>
                  </a:lnTo>
                  <a:lnTo>
                    <a:pt x="490" y="32"/>
                  </a:lnTo>
                  <a:lnTo>
                    <a:pt x="481" y="37"/>
                  </a:lnTo>
                  <a:lnTo>
                    <a:pt x="472" y="41"/>
                  </a:lnTo>
                  <a:lnTo>
                    <a:pt x="472" y="46"/>
                  </a:lnTo>
                  <a:lnTo>
                    <a:pt x="467" y="46"/>
                  </a:lnTo>
                  <a:lnTo>
                    <a:pt x="458" y="50"/>
                  </a:lnTo>
                  <a:lnTo>
                    <a:pt x="454" y="55"/>
                  </a:lnTo>
                  <a:lnTo>
                    <a:pt x="449" y="64"/>
                  </a:lnTo>
                  <a:lnTo>
                    <a:pt x="449" y="73"/>
                  </a:lnTo>
                  <a:lnTo>
                    <a:pt x="449" y="77"/>
                  </a:lnTo>
                  <a:lnTo>
                    <a:pt x="444" y="82"/>
                  </a:lnTo>
                  <a:lnTo>
                    <a:pt x="440" y="82"/>
                  </a:lnTo>
                  <a:lnTo>
                    <a:pt x="440" y="73"/>
                  </a:lnTo>
                  <a:lnTo>
                    <a:pt x="435" y="55"/>
                  </a:lnTo>
                  <a:lnTo>
                    <a:pt x="431" y="46"/>
                  </a:lnTo>
                  <a:lnTo>
                    <a:pt x="431" y="41"/>
                  </a:lnTo>
                  <a:lnTo>
                    <a:pt x="426" y="41"/>
                  </a:lnTo>
                  <a:lnTo>
                    <a:pt x="413" y="50"/>
                  </a:lnTo>
                  <a:lnTo>
                    <a:pt x="408" y="59"/>
                  </a:lnTo>
                  <a:lnTo>
                    <a:pt x="404" y="64"/>
                  </a:lnTo>
                  <a:lnTo>
                    <a:pt x="390" y="64"/>
                  </a:lnTo>
                  <a:lnTo>
                    <a:pt x="376" y="64"/>
                  </a:lnTo>
                  <a:lnTo>
                    <a:pt x="372" y="68"/>
                  </a:lnTo>
                  <a:lnTo>
                    <a:pt x="367" y="73"/>
                  </a:lnTo>
                  <a:lnTo>
                    <a:pt x="354" y="73"/>
                  </a:lnTo>
                  <a:lnTo>
                    <a:pt x="340" y="73"/>
                  </a:lnTo>
                  <a:lnTo>
                    <a:pt x="327" y="77"/>
                  </a:lnTo>
                  <a:lnTo>
                    <a:pt x="313" y="86"/>
                  </a:lnTo>
                  <a:lnTo>
                    <a:pt x="308" y="82"/>
                  </a:lnTo>
                  <a:lnTo>
                    <a:pt x="304" y="73"/>
                  </a:lnTo>
                  <a:lnTo>
                    <a:pt x="299" y="82"/>
                  </a:lnTo>
                  <a:lnTo>
                    <a:pt x="295" y="91"/>
                  </a:lnTo>
                  <a:lnTo>
                    <a:pt x="290" y="91"/>
                  </a:lnTo>
                  <a:lnTo>
                    <a:pt x="286" y="86"/>
                  </a:lnTo>
                  <a:lnTo>
                    <a:pt x="281" y="82"/>
                  </a:lnTo>
                  <a:lnTo>
                    <a:pt x="272" y="73"/>
                  </a:lnTo>
                  <a:lnTo>
                    <a:pt x="259" y="68"/>
                  </a:lnTo>
                  <a:lnTo>
                    <a:pt x="245" y="64"/>
                  </a:lnTo>
                  <a:lnTo>
                    <a:pt x="240" y="59"/>
                  </a:lnTo>
                  <a:lnTo>
                    <a:pt x="236" y="55"/>
                  </a:lnTo>
                  <a:lnTo>
                    <a:pt x="218" y="55"/>
                  </a:lnTo>
                  <a:lnTo>
                    <a:pt x="200" y="59"/>
                  </a:lnTo>
                  <a:lnTo>
                    <a:pt x="182" y="64"/>
                  </a:lnTo>
                  <a:lnTo>
                    <a:pt x="168" y="73"/>
                  </a:lnTo>
                  <a:lnTo>
                    <a:pt x="159" y="82"/>
                  </a:lnTo>
                  <a:lnTo>
                    <a:pt x="154" y="91"/>
                  </a:lnTo>
                  <a:lnTo>
                    <a:pt x="141" y="105"/>
                  </a:lnTo>
                  <a:lnTo>
                    <a:pt x="132" y="114"/>
                  </a:lnTo>
                  <a:lnTo>
                    <a:pt x="118" y="123"/>
                  </a:lnTo>
                  <a:lnTo>
                    <a:pt x="109" y="127"/>
                  </a:lnTo>
                  <a:lnTo>
                    <a:pt x="109" y="132"/>
                  </a:lnTo>
                  <a:lnTo>
                    <a:pt x="114" y="141"/>
                  </a:lnTo>
                  <a:lnTo>
                    <a:pt x="118" y="150"/>
                  </a:lnTo>
                  <a:lnTo>
                    <a:pt x="127" y="154"/>
                  </a:lnTo>
                  <a:lnTo>
                    <a:pt x="136" y="159"/>
                  </a:lnTo>
                  <a:lnTo>
                    <a:pt x="145" y="168"/>
                  </a:lnTo>
                  <a:lnTo>
                    <a:pt x="145" y="182"/>
                  </a:lnTo>
                  <a:lnTo>
                    <a:pt x="154" y="168"/>
                  </a:lnTo>
                  <a:lnTo>
                    <a:pt x="163" y="159"/>
                  </a:lnTo>
                  <a:lnTo>
                    <a:pt x="172" y="154"/>
                  </a:lnTo>
                  <a:lnTo>
                    <a:pt x="177" y="150"/>
                  </a:lnTo>
                  <a:lnTo>
                    <a:pt x="172" y="141"/>
                  </a:lnTo>
                  <a:lnTo>
                    <a:pt x="172" y="132"/>
                  </a:lnTo>
                  <a:lnTo>
                    <a:pt x="177" y="123"/>
                  </a:lnTo>
                  <a:lnTo>
                    <a:pt x="182" y="114"/>
                  </a:lnTo>
                  <a:lnTo>
                    <a:pt x="186" y="105"/>
                  </a:lnTo>
                  <a:lnTo>
                    <a:pt x="191" y="95"/>
                  </a:lnTo>
                  <a:lnTo>
                    <a:pt x="195" y="100"/>
                  </a:lnTo>
                  <a:lnTo>
                    <a:pt x="195" y="105"/>
                  </a:lnTo>
                  <a:lnTo>
                    <a:pt x="195" y="114"/>
                  </a:lnTo>
                  <a:lnTo>
                    <a:pt x="186" y="118"/>
                  </a:lnTo>
                  <a:lnTo>
                    <a:pt x="186" y="127"/>
                  </a:lnTo>
                  <a:lnTo>
                    <a:pt x="186" y="136"/>
                  </a:lnTo>
                  <a:lnTo>
                    <a:pt x="195" y="145"/>
                  </a:lnTo>
                  <a:lnTo>
                    <a:pt x="200" y="150"/>
                  </a:lnTo>
                  <a:lnTo>
                    <a:pt x="200" y="154"/>
                  </a:lnTo>
                  <a:lnTo>
                    <a:pt x="200" y="159"/>
                  </a:lnTo>
                  <a:lnTo>
                    <a:pt x="195" y="163"/>
                  </a:lnTo>
                  <a:lnTo>
                    <a:pt x="191" y="159"/>
                  </a:lnTo>
                  <a:lnTo>
                    <a:pt x="186" y="159"/>
                  </a:lnTo>
                  <a:lnTo>
                    <a:pt x="182" y="163"/>
                  </a:lnTo>
                  <a:lnTo>
                    <a:pt x="182" y="172"/>
                  </a:lnTo>
                  <a:lnTo>
                    <a:pt x="182" y="177"/>
                  </a:lnTo>
                  <a:lnTo>
                    <a:pt x="177" y="182"/>
                  </a:lnTo>
                  <a:lnTo>
                    <a:pt x="168" y="186"/>
                  </a:lnTo>
                  <a:lnTo>
                    <a:pt x="154" y="182"/>
                  </a:lnTo>
                  <a:lnTo>
                    <a:pt x="141" y="177"/>
                  </a:lnTo>
                  <a:lnTo>
                    <a:pt x="136" y="172"/>
                  </a:lnTo>
                  <a:lnTo>
                    <a:pt x="132" y="168"/>
                  </a:lnTo>
                  <a:lnTo>
                    <a:pt x="127" y="168"/>
                  </a:lnTo>
                  <a:lnTo>
                    <a:pt x="123" y="172"/>
                  </a:lnTo>
                  <a:lnTo>
                    <a:pt x="123" y="182"/>
                  </a:lnTo>
                  <a:lnTo>
                    <a:pt x="123" y="191"/>
                  </a:lnTo>
                  <a:lnTo>
                    <a:pt x="114" y="195"/>
                  </a:lnTo>
                  <a:lnTo>
                    <a:pt x="104" y="200"/>
                  </a:lnTo>
                  <a:lnTo>
                    <a:pt x="95" y="209"/>
                  </a:lnTo>
                  <a:lnTo>
                    <a:pt x="86" y="218"/>
                  </a:lnTo>
                  <a:lnTo>
                    <a:pt x="73" y="222"/>
                  </a:lnTo>
                  <a:lnTo>
                    <a:pt x="64" y="231"/>
                  </a:lnTo>
                  <a:lnTo>
                    <a:pt x="64" y="236"/>
                  </a:lnTo>
                  <a:lnTo>
                    <a:pt x="73" y="245"/>
                  </a:lnTo>
                  <a:lnTo>
                    <a:pt x="73" y="254"/>
                  </a:lnTo>
                  <a:lnTo>
                    <a:pt x="64" y="259"/>
                  </a:lnTo>
                  <a:lnTo>
                    <a:pt x="46" y="259"/>
                  </a:lnTo>
                  <a:lnTo>
                    <a:pt x="36" y="263"/>
                  </a:lnTo>
                  <a:lnTo>
                    <a:pt x="36" y="268"/>
                  </a:lnTo>
                  <a:lnTo>
                    <a:pt x="36" y="281"/>
                  </a:lnTo>
                  <a:lnTo>
                    <a:pt x="36" y="295"/>
                  </a:lnTo>
                  <a:lnTo>
                    <a:pt x="36" y="299"/>
                  </a:lnTo>
                  <a:lnTo>
                    <a:pt x="46" y="304"/>
                  </a:lnTo>
                  <a:lnTo>
                    <a:pt x="55" y="304"/>
                  </a:lnTo>
                  <a:lnTo>
                    <a:pt x="50" y="313"/>
                  </a:lnTo>
                  <a:lnTo>
                    <a:pt x="46" y="322"/>
                  </a:lnTo>
                  <a:lnTo>
                    <a:pt x="36" y="327"/>
                  </a:lnTo>
                  <a:lnTo>
                    <a:pt x="32" y="336"/>
                  </a:lnTo>
                  <a:lnTo>
                    <a:pt x="32" y="345"/>
                  </a:lnTo>
                  <a:lnTo>
                    <a:pt x="27" y="358"/>
                  </a:lnTo>
                  <a:lnTo>
                    <a:pt x="18" y="367"/>
                  </a:lnTo>
                  <a:lnTo>
                    <a:pt x="0" y="381"/>
                  </a:lnTo>
                  <a:lnTo>
                    <a:pt x="0" y="417"/>
                  </a:lnTo>
                  <a:lnTo>
                    <a:pt x="0" y="440"/>
                  </a:lnTo>
                  <a:lnTo>
                    <a:pt x="5" y="453"/>
                  </a:lnTo>
                  <a:lnTo>
                    <a:pt x="9" y="463"/>
                  </a:lnTo>
                  <a:lnTo>
                    <a:pt x="18" y="476"/>
                  </a:lnTo>
                  <a:lnTo>
                    <a:pt x="32" y="490"/>
                  </a:lnTo>
                  <a:lnTo>
                    <a:pt x="36" y="499"/>
                  </a:lnTo>
                  <a:lnTo>
                    <a:pt x="55" y="503"/>
                  </a:lnTo>
                  <a:lnTo>
                    <a:pt x="68" y="503"/>
                  </a:lnTo>
                  <a:lnTo>
                    <a:pt x="86" y="499"/>
                  </a:lnTo>
                  <a:lnTo>
                    <a:pt x="100" y="494"/>
                  </a:lnTo>
                  <a:lnTo>
                    <a:pt x="114" y="499"/>
                  </a:lnTo>
                  <a:lnTo>
                    <a:pt x="123" y="508"/>
                  </a:lnTo>
                  <a:lnTo>
                    <a:pt x="127" y="517"/>
                  </a:lnTo>
                  <a:lnTo>
                    <a:pt x="132" y="535"/>
                  </a:lnTo>
                  <a:lnTo>
                    <a:pt x="141" y="558"/>
                  </a:lnTo>
                  <a:lnTo>
                    <a:pt x="145" y="576"/>
                  </a:lnTo>
                  <a:lnTo>
                    <a:pt x="150" y="589"/>
                  </a:lnTo>
                  <a:lnTo>
                    <a:pt x="145" y="608"/>
                  </a:lnTo>
                  <a:lnTo>
                    <a:pt x="141" y="617"/>
                  </a:lnTo>
                  <a:lnTo>
                    <a:pt x="141" y="626"/>
                  </a:lnTo>
                  <a:lnTo>
                    <a:pt x="141" y="639"/>
                  </a:lnTo>
                  <a:lnTo>
                    <a:pt x="145" y="648"/>
                  </a:lnTo>
                  <a:lnTo>
                    <a:pt x="145" y="662"/>
                  </a:lnTo>
                  <a:lnTo>
                    <a:pt x="150" y="694"/>
                  </a:lnTo>
                  <a:lnTo>
                    <a:pt x="154" y="721"/>
                  </a:lnTo>
                  <a:lnTo>
                    <a:pt x="159" y="730"/>
                  </a:lnTo>
                  <a:lnTo>
                    <a:pt x="159" y="734"/>
                  </a:lnTo>
                  <a:lnTo>
                    <a:pt x="168" y="739"/>
                  </a:lnTo>
                  <a:lnTo>
                    <a:pt x="186" y="739"/>
                  </a:lnTo>
                  <a:lnTo>
                    <a:pt x="195" y="739"/>
                  </a:lnTo>
                  <a:lnTo>
                    <a:pt x="204" y="734"/>
                  </a:lnTo>
                  <a:lnTo>
                    <a:pt x="209" y="730"/>
                  </a:lnTo>
                  <a:lnTo>
                    <a:pt x="218" y="716"/>
                  </a:lnTo>
                  <a:lnTo>
                    <a:pt x="231" y="698"/>
                  </a:lnTo>
                  <a:lnTo>
                    <a:pt x="236" y="689"/>
                  </a:lnTo>
                  <a:lnTo>
                    <a:pt x="240" y="685"/>
                  </a:lnTo>
                  <a:lnTo>
                    <a:pt x="245" y="680"/>
                  </a:lnTo>
                  <a:lnTo>
                    <a:pt x="250" y="671"/>
                  </a:lnTo>
                  <a:lnTo>
                    <a:pt x="250" y="662"/>
                  </a:lnTo>
                  <a:lnTo>
                    <a:pt x="254" y="653"/>
                  </a:lnTo>
                  <a:lnTo>
                    <a:pt x="263" y="639"/>
                  </a:lnTo>
                  <a:lnTo>
                    <a:pt x="272" y="635"/>
                  </a:lnTo>
                  <a:lnTo>
                    <a:pt x="277" y="626"/>
                  </a:lnTo>
                  <a:lnTo>
                    <a:pt x="277" y="617"/>
                  </a:lnTo>
                  <a:lnTo>
                    <a:pt x="277" y="598"/>
                  </a:lnTo>
                  <a:lnTo>
                    <a:pt x="277" y="558"/>
                  </a:lnTo>
                  <a:lnTo>
                    <a:pt x="286" y="544"/>
                  </a:lnTo>
                  <a:lnTo>
                    <a:pt x="290" y="535"/>
                  </a:lnTo>
                  <a:lnTo>
                    <a:pt x="299" y="526"/>
                  </a:lnTo>
                  <a:lnTo>
                    <a:pt x="313" y="508"/>
                  </a:lnTo>
                  <a:lnTo>
                    <a:pt x="322" y="485"/>
                  </a:lnTo>
                  <a:lnTo>
                    <a:pt x="327" y="472"/>
                  </a:lnTo>
                  <a:lnTo>
                    <a:pt x="327" y="463"/>
                  </a:lnTo>
                  <a:lnTo>
                    <a:pt x="313" y="463"/>
                  </a:lnTo>
                  <a:lnTo>
                    <a:pt x="304" y="463"/>
                  </a:lnTo>
                  <a:lnTo>
                    <a:pt x="299" y="463"/>
                  </a:lnTo>
                  <a:lnTo>
                    <a:pt x="299" y="458"/>
                  </a:lnTo>
                  <a:lnTo>
                    <a:pt x="313" y="453"/>
                  </a:lnTo>
                  <a:lnTo>
                    <a:pt x="327" y="453"/>
                  </a:lnTo>
                  <a:lnTo>
                    <a:pt x="336" y="444"/>
                  </a:lnTo>
                  <a:lnTo>
                    <a:pt x="345" y="440"/>
                  </a:lnTo>
                  <a:lnTo>
                    <a:pt x="349" y="435"/>
                  </a:lnTo>
                  <a:lnTo>
                    <a:pt x="354" y="431"/>
                  </a:lnTo>
                  <a:lnTo>
                    <a:pt x="354" y="426"/>
                  </a:lnTo>
                  <a:lnTo>
                    <a:pt x="358" y="422"/>
                  </a:lnTo>
                  <a:lnTo>
                    <a:pt x="363" y="417"/>
                  </a:lnTo>
                  <a:lnTo>
                    <a:pt x="367" y="408"/>
                  </a:lnTo>
                  <a:lnTo>
                    <a:pt x="367" y="399"/>
                  </a:lnTo>
                  <a:lnTo>
                    <a:pt x="367" y="390"/>
                  </a:lnTo>
                  <a:lnTo>
                    <a:pt x="372" y="385"/>
                  </a:lnTo>
                  <a:lnTo>
                    <a:pt x="376" y="381"/>
                  </a:lnTo>
                  <a:lnTo>
                    <a:pt x="386" y="381"/>
                  </a:lnTo>
                  <a:lnTo>
                    <a:pt x="399" y="385"/>
                  </a:lnTo>
                  <a:lnTo>
                    <a:pt x="404" y="395"/>
                  </a:lnTo>
                  <a:lnTo>
                    <a:pt x="413" y="404"/>
                  </a:lnTo>
                  <a:lnTo>
                    <a:pt x="417" y="413"/>
                  </a:lnTo>
                  <a:lnTo>
                    <a:pt x="426" y="417"/>
                  </a:lnTo>
                  <a:lnTo>
                    <a:pt x="431" y="435"/>
                  </a:lnTo>
                  <a:lnTo>
                    <a:pt x="435" y="449"/>
                  </a:lnTo>
                  <a:lnTo>
                    <a:pt x="440" y="458"/>
                  </a:lnTo>
                  <a:lnTo>
                    <a:pt x="444" y="463"/>
                  </a:lnTo>
                  <a:lnTo>
                    <a:pt x="444" y="472"/>
                  </a:lnTo>
                  <a:lnTo>
                    <a:pt x="449" y="481"/>
                  </a:lnTo>
                  <a:lnTo>
                    <a:pt x="454" y="485"/>
                  </a:lnTo>
                  <a:lnTo>
                    <a:pt x="458" y="485"/>
                  </a:lnTo>
                  <a:lnTo>
                    <a:pt x="458" y="494"/>
                  </a:lnTo>
                  <a:lnTo>
                    <a:pt x="463" y="499"/>
                  </a:lnTo>
                  <a:lnTo>
                    <a:pt x="472" y="494"/>
                  </a:lnTo>
                  <a:lnTo>
                    <a:pt x="472" y="490"/>
                  </a:lnTo>
                  <a:lnTo>
                    <a:pt x="467" y="481"/>
                  </a:lnTo>
                  <a:lnTo>
                    <a:pt x="463" y="467"/>
                  </a:lnTo>
                  <a:lnTo>
                    <a:pt x="463" y="458"/>
                  </a:lnTo>
                  <a:lnTo>
                    <a:pt x="472" y="444"/>
                  </a:lnTo>
                  <a:lnTo>
                    <a:pt x="485" y="431"/>
                  </a:lnTo>
                  <a:lnTo>
                    <a:pt x="499" y="417"/>
                  </a:lnTo>
                  <a:lnTo>
                    <a:pt x="512" y="408"/>
                  </a:lnTo>
                  <a:lnTo>
                    <a:pt x="522" y="408"/>
                  </a:lnTo>
                  <a:lnTo>
                    <a:pt x="526" y="417"/>
                  </a:lnTo>
                  <a:lnTo>
                    <a:pt x="526" y="422"/>
                  </a:lnTo>
                  <a:lnTo>
                    <a:pt x="531" y="426"/>
                  </a:lnTo>
                  <a:lnTo>
                    <a:pt x="535" y="431"/>
                  </a:lnTo>
                  <a:lnTo>
                    <a:pt x="540" y="440"/>
                  </a:lnTo>
                  <a:lnTo>
                    <a:pt x="549" y="449"/>
                  </a:lnTo>
                  <a:lnTo>
                    <a:pt x="549" y="467"/>
                  </a:lnTo>
                  <a:lnTo>
                    <a:pt x="553" y="490"/>
                  </a:lnTo>
                  <a:lnTo>
                    <a:pt x="558" y="499"/>
                  </a:lnTo>
                  <a:lnTo>
                    <a:pt x="562" y="508"/>
                  </a:lnTo>
                  <a:lnTo>
                    <a:pt x="562" y="512"/>
                  </a:lnTo>
                  <a:lnTo>
                    <a:pt x="553" y="508"/>
                  </a:lnTo>
                  <a:lnTo>
                    <a:pt x="544" y="499"/>
                  </a:lnTo>
                  <a:lnTo>
                    <a:pt x="544" y="508"/>
                  </a:lnTo>
                  <a:lnTo>
                    <a:pt x="549" y="521"/>
                  </a:lnTo>
                  <a:lnTo>
                    <a:pt x="553" y="530"/>
                  </a:lnTo>
                  <a:lnTo>
                    <a:pt x="558" y="540"/>
                  </a:lnTo>
                  <a:lnTo>
                    <a:pt x="558" y="544"/>
                  </a:lnTo>
                  <a:lnTo>
                    <a:pt x="558" y="553"/>
                  </a:lnTo>
                  <a:lnTo>
                    <a:pt x="567" y="567"/>
                  </a:lnTo>
                  <a:lnTo>
                    <a:pt x="576" y="576"/>
                  </a:lnTo>
                  <a:lnTo>
                    <a:pt x="581" y="580"/>
                  </a:lnTo>
                  <a:lnTo>
                    <a:pt x="585" y="585"/>
                  </a:lnTo>
                  <a:lnTo>
                    <a:pt x="599" y="589"/>
                  </a:lnTo>
                  <a:lnTo>
                    <a:pt x="612" y="589"/>
                  </a:lnTo>
                  <a:lnTo>
                    <a:pt x="612" y="580"/>
                  </a:lnTo>
                  <a:lnTo>
                    <a:pt x="608" y="576"/>
                  </a:lnTo>
                  <a:lnTo>
                    <a:pt x="599" y="571"/>
                  </a:lnTo>
                  <a:lnTo>
                    <a:pt x="594" y="571"/>
                  </a:lnTo>
                  <a:lnTo>
                    <a:pt x="590" y="562"/>
                  </a:lnTo>
                  <a:lnTo>
                    <a:pt x="590" y="553"/>
                  </a:lnTo>
                  <a:lnTo>
                    <a:pt x="599" y="553"/>
                  </a:lnTo>
                  <a:lnTo>
                    <a:pt x="608" y="558"/>
                  </a:lnTo>
                  <a:lnTo>
                    <a:pt x="621" y="562"/>
                  </a:lnTo>
                  <a:lnTo>
                    <a:pt x="626" y="558"/>
                  </a:lnTo>
                  <a:lnTo>
                    <a:pt x="630" y="553"/>
                  </a:lnTo>
                  <a:lnTo>
                    <a:pt x="630" y="558"/>
                  </a:lnTo>
                  <a:lnTo>
                    <a:pt x="635" y="567"/>
                  </a:lnTo>
                  <a:lnTo>
                    <a:pt x="644" y="567"/>
                  </a:lnTo>
                  <a:lnTo>
                    <a:pt x="658" y="567"/>
                  </a:lnTo>
                  <a:lnTo>
                    <a:pt x="653" y="558"/>
                  </a:lnTo>
                  <a:lnTo>
                    <a:pt x="653" y="549"/>
                  </a:lnTo>
                  <a:lnTo>
                    <a:pt x="649" y="544"/>
                  </a:lnTo>
                  <a:lnTo>
                    <a:pt x="644" y="544"/>
                  </a:lnTo>
                  <a:lnTo>
                    <a:pt x="649" y="540"/>
                  </a:lnTo>
                  <a:lnTo>
                    <a:pt x="658" y="535"/>
                  </a:lnTo>
                  <a:lnTo>
                    <a:pt x="662" y="535"/>
                  </a:lnTo>
                  <a:lnTo>
                    <a:pt x="667" y="530"/>
                  </a:lnTo>
                  <a:lnTo>
                    <a:pt x="662" y="526"/>
                  </a:lnTo>
                  <a:lnTo>
                    <a:pt x="658" y="526"/>
                  </a:lnTo>
                  <a:lnTo>
                    <a:pt x="644" y="530"/>
                  </a:lnTo>
                  <a:lnTo>
                    <a:pt x="639" y="540"/>
                  </a:lnTo>
                  <a:lnTo>
                    <a:pt x="635" y="544"/>
                  </a:lnTo>
                  <a:lnTo>
                    <a:pt x="635" y="544"/>
                  </a:lnTo>
                  <a:lnTo>
                    <a:pt x="630" y="540"/>
                  </a:lnTo>
                  <a:lnTo>
                    <a:pt x="630" y="521"/>
                  </a:lnTo>
                  <a:lnTo>
                    <a:pt x="630" y="503"/>
                  </a:lnTo>
                  <a:lnTo>
                    <a:pt x="630" y="499"/>
                  </a:lnTo>
                  <a:lnTo>
                    <a:pt x="630" y="494"/>
                  </a:lnTo>
                  <a:lnTo>
                    <a:pt x="621" y="499"/>
                  </a:lnTo>
                  <a:lnTo>
                    <a:pt x="608" y="512"/>
                  </a:lnTo>
                  <a:lnTo>
                    <a:pt x="594" y="530"/>
                  </a:lnTo>
                  <a:lnTo>
                    <a:pt x="590" y="540"/>
                  </a:lnTo>
                  <a:lnTo>
                    <a:pt x="590" y="544"/>
                  </a:lnTo>
                  <a:lnTo>
                    <a:pt x="581" y="540"/>
                  </a:lnTo>
                  <a:lnTo>
                    <a:pt x="571" y="530"/>
                  </a:lnTo>
                  <a:lnTo>
                    <a:pt x="576" y="526"/>
                  </a:lnTo>
                  <a:lnTo>
                    <a:pt x="581" y="521"/>
                  </a:lnTo>
                  <a:lnTo>
                    <a:pt x="581" y="517"/>
                  </a:lnTo>
                  <a:lnTo>
                    <a:pt x="576" y="499"/>
                  </a:lnTo>
                  <a:lnTo>
                    <a:pt x="567" y="476"/>
                  </a:lnTo>
                  <a:lnTo>
                    <a:pt x="567" y="472"/>
                  </a:lnTo>
                  <a:lnTo>
                    <a:pt x="567" y="467"/>
                  </a:lnTo>
                  <a:lnTo>
                    <a:pt x="571" y="472"/>
                  </a:lnTo>
                  <a:lnTo>
                    <a:pt x="581" y="476"/>
                  </a:lnTo>
                  <a:lnTo>
                    <a:pt x="585" y="481"/>
                  </a:lnTo>
                  <a:lnTo>
                    <a:pt x="590" y="481"/>
                  </a:lnTo>
                  <a:lnTo>
                    <a:pt x="594" y="476"/>
                  </a:lnTo>
                  <a:lnTo>
                    <a:pt x="594" y="463"/>
                  </a:lnTo>
                  <a:lnTo>
                    <a:pt x="594" y="453"/>
                  </a:lnTo>
                  <a:lnTo>
                    <a:pt x="599" y="449"/>
                  </a:lnTo>
                  <a:lnTo>
                    <a:pt x="603" y="449"/>
                  </a:lnTo>
                  <a:lnTo>
                    <a:pt x="603" y="440"/>
                  </a:lnTo>
                  <a:lnTo>
                    <a:pt x="603" y="435"/>
                  </a:lnTo>
                  <a:lnTo>
                    <a:pt x="599" y="431"/>
                  </a:lnTo>
                  <a:lnTo>
                    <a:pt x="594" y="431"/>
                  </a:lnTo>
                  <a:lnTo>
                    <a:pt x="594" y="426"/>
                  </a:lnTo>
                  <a:lnTo>
                    <a:pt x="594" y="422"/>
                  </a:lnTo>
                  <a:lnTo>
                    <a:pt x="599" y="417"/>
                  </a:lnTo>
                  <a:lnTo>
                    <a:pt x="603" y="422"/>
                  </a:lnTo>
                  <a:lnTo>
                    <a:pt x="603" y="426"/>
                  </a:lnTo>
                  <a:lnTo>
                    <a:pt x="608" y="431"/>
                  </a:lnTo>
                  <a:lnTo>
                    <a:pt x="612" y="426"/>
                  </a:lnTo>
                  <a:lnTo>
                    <a:pt x="612" y="422"/>
                  </a:lnTo>
                  <a:lnTo>
                    <a:pt x="617" y="417"/>
                  </a:lnTo>
                  <a:lnTo>
                    <a:pt x="621" y="413"/>
                  </a:lnTo>
                  <a:lnTo>
                    <a:pt x="635" y="404"/>
                  </a:lnTo>
                  <a:lnTo>
                    <a:pt x="644" y="399"/>
                  </a:lnTo>
                  <a:lnTo>
                    <a:pt x="653" y="395"/>
                  </a:lnTo>
                  <a:lnTo>
                    <a:pt x="662" y="390"/>
                  </a:lnTo>
                  <a:lnTo>
                    <a:pt x="667" y="381"/>
                  </a:lnTo>
                  <a:lnTo>
                    <a:pt x="667" y="372"/>
                  </a:lnTo>
                  <a:lnTo>
                    <a:pt x="667" y="358"/>
                  </a:lnTo>
                  <a:lnTo>
                    <a:pt x="662" y="327"/>
                  </a:lnTo>
                  <a:lnTo>
                    <a:pt x="658" y="304"/>
                  </a:lnTo>
                  <a:lnTo>
                    <a:pt x="658" y="299"/>
                  </a:lnTo>
                  <a:lnTo>
                    <a:pt x="662" y="295"/>
                  </a:lnTo>
                  <a:lnTo>
                    <a:pt x="671" y="299"/>
                  </a:lnTo>
                  <a:lnTo>
                    <a:pt x="680" y="313"/>
                  </a:lnTo>
                  <a:lnTo>
                    <a:pt x="685" y="327"/>
                  </a:lnTo>
                  <a:lnTo>
                    <a:pt x="694" y="331"/>
                  </a:lnTo>
                  <a:lnTo>
                    <a:pt x="698" y="327"/>
                  </a:lnTo>
                  <a:lnTo>
                    <a:pt x="698" y="313"/>
                  </a:lnTo>
                  <a:lnTo>
                    <a:pt x="698" y="299"/>
                  </a:lnTo>
                  <a:lnTo>
                    <a:pt x="703" y="295"/>
                  </a:lnTo>
                  <a:lnTo>
                    <a:pt x="707" y="290"/>
                  </a:lnTo>
                  <a:lnTo>
                    <a:pt x="717" y="286"/>
                  </a:lnTo>
                  <a:lnTo>
                    <a:pt x="730" y="277"/>
                  </a:lnTo>
                  <a:lnTo>
                    <a:pt x="739" y="263"/>
                  </a:lnTo>
                  <a:lnTo>
                    <a:pt x="748" y="250"/>
                  </a:lnTo>
                  <a:lnTo>
                    <a:pt x="757" y="245"/>
                  </a:lnTo>
                  <a:lnTo>
                    <a:pt x="762" y="250"/>
                  </a:lnTo>
                  <a:lnTo>
                    <a:pt x="766" y="254"/>
                  </a:lnTo>
                  <a:lnTo>
                    <a:pt x="775" y="245"/>
                  </a:lnTo>
                  <a:lnTo>
                    <a:pt x="775" y="231"/>
                  </a:lnTo>
                  <a:lnTo>
                    <a:pt x="771" y="218"/>
                  </a:lnTo>
                  <a:lnTo>
                    <a:pt x="762" y="204"/>
                  </a:lnTo>
                  <a:lnTo>
                    <a:pt x="757" y="200"/>
                  </a:lnTo>
                  <a:lnTo>
                    <a:pt x="753" y="200"/>
                  </a:lnTo>
                  <a:lnTo>
                    <a:pt x="748" y="195"/>
                  </a:lnTo>
                  <a:lnTo>
                    <a:pt x="748" y="195"/>
                  </a:lnTo>
                  <a:lnTo>
                    <a:pt x="739" y="195"/>
                  </a:lnTo>
                  <a:lnTo>
                    <a:pt x="739" y="191"/>
                  </a:lnTo>
                  <a:lnTo>
                    <a:pt x="748" y="182"/>
                  </a:lnTo>
                  <a:lnTo>
                    <a:pt x="757" y="172"/>
                  </a:lnTo>
                  <a:lnTo>
                    <a:pt x="766" y="168"/>
                  </a:lnTo>
                  <a:lnTo>
                    <a:pt x="775" y="163"/>
                  </a:lnTo>
                  <a:lnTo>
                    <a:pt x="794" y="163"/>
                  </a:lnTo>
                  <a:lnTo>
                    <a:pt x="807" y="163"/>
                  </a:lnTo>
                  <a:lnTo>
                    <a:pt x="816" y="163"/>
                  </a:lnTo>
                  <a:lnTo>
                    <a:pt x="825" y="154"/>
                  </a:lnTo>
                  <a:lnTo>
                    <a:pt x="834" y="145"/>
                  </a:lnTo>
                  <a:lnTo>
                    <a:pt x="848" y="150"/>
                  </a:lnTo>
                  <a:lnTo>
                    <a:pt x="848" y="154"/>
                  </a:lnTo>
                  <a:lnTo>
                    <a:pt x="843" y="163"/>
                  </a:lnTo>
                  <a:lnTo>
                    <a:pt x="834" y="177"/>
                  </a:lnTo>
                  <a:lnTo>
                    <a:pt x="830" y="195"/>
                  </a:lnTo>
                  <a:lnTo>
                    <a:pt x="830" y="209"/>
                  </a:lnTo>
                  <a:lnTo>
                    <a:pt x="834" y="218"/>
                  </a:lnTo>
                  <a:lnTo>
                    <a:pt x="839" y="213"/>
                  </a:lnTo>
                  <a:lnTo>
                    <a:pt x="843" y="204"/>
                  </a:lnTo>
                  <a:lnTo>
                    <a:pt x="848" y="204"/>
                  </a:lnTo>
                  <a:lnTo>
                    <a:pt x="853" y="195"/>
                  </a:lnTo>
                  <a:lnTo>
                    <a:pt x="853" y="186"/>
                  </a:lnTo>
                  <a:lnTo>
                    <a:pt x="853" y="172"/>
                  </a:lnTo>
                  <a:lnTo>
                    <a:pt x="857" y="168"/>
                  </a:lnTo>
                  <a:lnTo>
                    <a:pt x="866" y="159"/>
                  </a:lnTo>
                  <a:lnTo>
                    <a:pt x="880" y="159"/>
                  </a:lnTo>
                  <a:lnTo>
                    <a:pt x="893" y="154"/>
                  </a:lnTo>
                  <a:lnTo>
                    <a:pt x="902" y="150"/>
                  </a:lnTo>
                  <a:lnTo>
                    <a:pt x="911" y="145"/>
                  </a:lnTo>
                  <a:lnTo>
                    <a:pt x="916" y="141"/>
                  </a:lnTo>
                  <a:lnTo>
                    <a:pt x="925" y="136"/>
                  </a:lnTo>
                  <a:lnTo>
                    <a:pt x="930" y="127"/>
                  </a:lnTo>
                  <a:lnTo>
                    <a:pt x="930" y="118"/>
                  </a:lnTo>
                  <a:lnTo>
                    <a:pt x="934" y="114"/>
                  </a:lnTo>
                  <a:lnTo>
                    <a:pt x="939" y="118"/>
                  </a:lnTo>
                  <a:lnTo>
                    <a:pt x="948" y="123"/>
                  </a:lnTo>
                  <a:lnTo>
                    <a:pt x="961" y="127"/>
                  </a:lnTo>
                  <a:lnTo>
                    <a:pt x="970" y="118"/>
                  </a:lnTo>
                  <a:lnTo>
                    <a:pt x="979" y="105"/>
                  </a:lnTo>
                  <a:lnTo>
                    <a:pt x="966" y="100"/>
                  </a:lnTo>
                  <a:lnTo>
                    <a:pt x="961" y="95"/>
                  </a:lnTo>
                  <a:lnTo>
                    <a:pt x="957" y="91"/>
                  </a:lnTo>
                  <a:lnTo>
                    <a:pt x="943" y="82"/>
                  </a:lnTo>
                  <a:lnTo>
                    <a:pt x="925" y="73"/>
                  </a:lnTo>
                  <a:lnTo>
                    <a:pt x="916" y="68"/>
                  </a:lnTo>
                  <a:lnTo>
                    <a:pt x="907" y="73"/>
                  </a:lnTo>
                  <a:lnTo>
                    <a:pt x="902" y="77"/>
                  </a:lnTo>
                  <a:lnTo>
                    <a:pt x="893" y="82"/>
                  </a:lnTo>
                  <a:lnTo>
                    <a:pt x="880" y="82"/>
                  </a:lnTo>
                  <a:lnTo>
                    <a:pt x="853" y="68"/>
                  </a:lnTo>
                  <a:lnTo>
                    <a:pt x="843" y="64"/>
                  </a:lnTo>
                  <a:lnTo>
                    <a:pt x="830" y="64"/>
                  </a:lnTo>
                  <a:lnTo>
                    <a:pt x="821" y="64"/>
                  </a:lnTo>
                  <a:lnTo>
                    <a:pt x="812" y="59"/>
                  </a:lnTo>
                  <a:lnTo>
                    <a:pt x="798" y="50"/>
                  </a:lnTo>
                  <a:lnTo>
                    <a:pt x="780" y="50"/>
                  </a:lnTo>
                  <a:lnTo>
                    <a:pt x="739" y="50"/>
                  </a:lnTo>
                  <a:lnTo>
                    <a:pt x="726" y="55"/>
                  </a:lnTo>
                  <a:lnTo>
                    <a:pt x="717" y="55"/>
                  </a:lnTo>
                  <a:lnTo>
                    <a:pt x="707" y="50"/>
                  </a:lnTo>
                  <a:lnTo>
                    <a:pt x="703" y="46"/>
                  </a:lnTo>
                  <a:lnTo>
                    <a:pt x="694" y="46"/>
                  </a:lnTo>
                  <a:lnTo>
                    <a:pt x="680" y="41"/>
                  </a:lnTo>
                  <a:lnTo>
                    <a:pt x="658" y="41"/>
                  </a:lnTo>
                  <a:lnTo>
                    <a:pt x="630" y="41"/>
                  </a:lnTo>
                  <a:lnTo>
                    <a:pt x="621" y="37"/>
                  </a:lnTo>
                  <a:lnTo>
                    <a:pt x="617" y="37"/>
                  </a:lnTo>
                  <a:lnTo>
                    <a:pt x="612" y="32"/>
                  </a:lnTo>
                  <a:lnTo>
                    <a:pt x="617" y="32"/>
                  </a:lnTo>
                  <a:lnTo>
                    <a:pt x="626" y="32"/>
                  </a:lnTo>
                  <a:lnTo>
                    <a:pt x="630" y="23"/>
                  </a:lnTo>
                  <a:lnTo>
                    <a:pt x="635" y="18"/>
                  </a:lnTo>
                  <a:lnTo>
                    <a:pt x="639" y="14"/>
                  </a:lnTo>
                  <a:lnTo>
                    <a:pt x="635" y="9"/>
                  </a:lnTo>
                  <a:lnTo>
                    <a:pt x="621" y="9"/>
                  </a:lnTo>
                  <a:lnTo>
                    <a:pt x="608" y="9"/>
                  </a:lnTo>
                  <a:lnTo>
                    <a:pt x="603" y="5"/>
                  </a:lnTo>
                  <a:lnTo>
                    <a:pt x="599" y="0"/>
                  </a:lnTo>
                  <a:lnTo>
                    <a:pt x="590" y="0"/>
                  </a:lnTo>
                  <a:lnTo>
                    <a:pt x="585" y="0"/>
                  </a:lnTo>
                  <a:lnTo>
                    <a:pt x="581" y="5"/>
                  </a:lnTo>
                  <a:lnTo>
                    <a:pt x="581" y="5"/>
                  </a:lnTo>
                  <a:lnTo>
                    <a:pt x="58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5"/>
            <p:cNvSpPr>
              <a:spLocks/>
            </p:cNvSpPr>
            <p:nvPr/>
          </p:nvSpPr>
          <p:spPr bwMode="auto">
            <a:xfrm>
              <a:off x="4251325" y="2314575"/>
              <a:ext cx="63500" cy="73025"/>
            </a:xfrm>
            <a:custGeom>
              <a:avLst/>
              <a:gdLst>
                <a:gd name="T0" fmla="*/ 18 w 40"/>
                <a:gd name="T1" fmla="*/ 9 h 46"/>
                <a:gd name="T2" fmla="*/ 13 w 40"/>
                <a:gd name="T3" fmla="*/ 23 h 46"/>
                <a:gd name="T4" fmla="*/ 4 w 40"/>
                <a:gd name="T5" fmla="*/ 32 h 46"/>
                <a:gd name="T6" fmla="*/ 0 w 40"/>
                <a:gd name="T7" fmla="*/ 41 h 46"/>
                <a:gd name="T8" fmla="*/ 4 w 40"/>
                <a:gd name="T9" fmla="*/ 46 h 46"/>
                <a:gd name="T10" fmla="*/ 13 w 40"/>
                <a:gd name="T11" fmla="*/ 46 h 46"/>
                <a:gd name="T12" fmla="*/ 13 w 40"/>
                <a:gd name="T13" fmla="*/ 41 h 46"/>
                <a:gd name="T14" fmla="*/ 22 w 40"/>
                <a:gd name="T15" fmla="*/ 28 h 46"/>
                <a:gd name="T16" fmla="*/ 31 w 40"/>
                <a:gd name="T17" fmla="*/ 23 h 46"/>
                <a:gd name="T18" fmla="*/ 36 w 40"/>
                <a:gd name="T19" fmla="*/ 14 h 46"/>
                <a:gd name="T20" fmla="*/ 40 w 40"/>
                <a:gd name="T21" fmla="*/ 9 h 46"/>
                <a:gd name="T22" fmla="*/ 40 w 40"/>
                <a:gd name="T23" fmla="*/ 0 h 46"/>
                <a:gd name="T24" fmla="*/ 31 w 40"/>
                <a:gd name="T25" fmla="*/ 0 h 46"/>
                <a:gd name="T26" fmla="*/ 22 w 40"/>
                <a:gd name="T27" fmla="*/ 5 h 46"/>
                <a:gd name="T28" fmla="*/ 18 w 40"/>
                <a:gd name="T29" fmla="*/ 9 h 46"/>
                <a:gd name="T30" fmla="*/ 18 w 40"/>
                <a:gd name="T31" fmla="*/ 9 h 46"/>
                <a:gd name="T32" fmla="*/ 18 w 40"/>
                <a:gd name="T33" fmla="*/ 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6">
                  <a:moveTo>
                    <a:pt x="18" y="9"/>
                  </a:moveTo>
                  <a:lnTo>
                    <a:pt x="13" y="23"/>
                  </a:lnTo>
                  <a:lnTo>
                    <a:pt x="4" y="32"/>
                  </a:lnTo>
                  <a:lnTo>
                    <a:pt x="0" y="41"/>
                  </a:lnTo>
                  <a:lnTo>
                    <a:pt x="4" y="46"/>
                  </a:lnTo>
                  <a:lnTo>
                    <a:pt x="13" y="46"/>
                  </a:lnTo>
                  <a:lnTo>
                    <a:pt x="13" y="41"/>
                  </a:lnTo>
                  <a:lnTo>
                    <a:pt x="22" y="28"/>
                  </a:lnTo>
                  <a:lnTo>
                    <a:pt x="31" y="23"/>
                  </a:lnTo>
                  <a:lnTo>
                    <a:pt x="36" y="14"/>
                  </a:lnTo>
                  <a:lnTo>
                    <a:pt x="40" y="9"/>
                  </a:lnTo>
                  <a:lnTo>
                    <a:pt x="40" y="0"/>
                  </a:lnTo>
                  <a:lnTo>
                    <a:pt x="31" y="0"/>
                  </a:lnTo>
                  <a:lnTo>
                    <a:pt x="22" y="5"/>
                  </a:lnTo>
                  <a:lnTo>
                    <a:pt x="18" y="9"/>
                  </a:lnTo>
                  <a:lnTo>
                    <a:pt x="18" y="9"/>
                  </a:lnTo>
                  <a:lnTo>
                    <a:pt x="18"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17"/>
            <p:cNvSpPr>
              <a:spLocks/>
            </p:cNvSpPr>
            <p:nvPr/>
          </p:nvSpPr>
          <p:spPr bwMode="auto">
            <a:xfrm>
              <a:off x="3675063" y="2444750"/>
              <a:ext cx="79375" cy="36513"/>
            </a:xfrm>
            <a:custGeom>
              <a:avLst/>
              <a:gdLst>
                <a:gd name="T0" fmla="*/ 0 w 50"/>
                <a:gd name="T1" fmla="*/ 4 h 23"/>
                <a:gd name="T2" fmla="*/ 5 w 50"/>
                <a:gd name="T3" fmla="*/ 14 h 23"/>
                <a:gd name="T4" fmla="*/ 9 w 50"/>
                <a:gd name="T5" fmla="*/ 18 h 23"/>
                <a:gd name="T6" fmla="*/ 27 w 50"/>
                <a:gd name="T7" fmla="*/ 23 h 23"/>
                <a:gd name="T8" fmla="*/ 41 w 50"/>
                <a:gd name="T9" fmla="*/ 18 h 23"/>
                <a:gd name="T10" fmla="*/ 50 w 50"/>
                <a:gd name="T11" fmla="*/ 9 h 23"/>
                <a:gd name="T12" fmla="*/ 50 w 50"/>
                <a:gd name="T13" fmla="*/ 4 h 23"/>
                <a:gd name="T14" fmla="*/ 41 w 50"/>
                <a:gd name="T15" fmla="*/ 0 h 23"/>
                <a:gd name="T16" fmla="*/ 27 w 50"/>
                <a:gd name="T17" fmla="*/ 0 h 23"/>
                <a:gd name="T18" fmla="*/ 5 w 50"/>
                <a:gd name="T19" fmla="*/ 0 h 23"/>
                <a:gd name="T20" fmla="*/ 0 w 50"/>
                <a:gd name="T21" fmla="*/ 4 h 23"/>
                <a:gd name="T22" fmla="*/ 0 w 50"/>
                <a:gd name="T23" fmla="*/ 4 h 23"/>
                <a:gd name="T24" fmla="*/ 0 w 50"/>
                <a:gd name="T25"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23">
                  <a:moveTo>
                    <a:pt x="0" y="4"/>
                  </a:moveTo>
                  <a:lnTo>
                    <a:pt x="5" y="14"/>
                  </a:lnTo>
                  <a:lnTo>
                    <a:pt x="9" y="18"/>
                  </a:lnTo>
                  <a:lnTo>
                    <a:pt x="27" y="23"/>
                  </a:lnTo>
                  <a:lnTo>
                    <a:pt x="41" y="18"/>
                  </a:lnTo>
                  <a:lnTo>
                    <a:pt x="50" y="9"/>
                  </a:lnTo>
                  <a:lnTo>
                    <a:pt x="50" y="4"/>
                  </a:lnTo>
                  <a:lnTo>
                    <a:pt x="41" y="0"/>
                  </a:lnTo>
                  <a:lnTo>
                    <a:pt x="27" y="0"/>
                  </a:lnTo>
                  <a:lnTo>
                    <a:pt x="5" y="0"/>
                  </a:lnTo>
                  <a:lnTo>
                    <a:pt x="0"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8"/>
            <p:cNvSpPr>
              <a:spLocks/>
            </p:cNvSpPr>
            <p:nvPr/>
          </p:nvSpPr>
          <p:spPr bwMode="auto">
            <a:xfrm>
              <a:off x="3768725" y="2544763"/>
              <a:ext cx="85725" cy="93663"/>
            </a:xfrm>
            <a:custGeom>
              <a:avLst/>
              <a:gdLst>
                <a:gd name="T0" fmla="*/ 23 w 54"/>
                <a:gd name="T1" fmla="*/ 5 h 59"/>
                <a:gd name="T2" fmla="*/ 18 w 54"/>
                <a:gd name="T3" fmla="*/ 14 h 59"/>
                <a:gd name="T4" fmla="*/ 14 w 54"/>
                <a:gd name="T5" fmla="*/ 28 h 59"/>
                <a:gd name="T6" fmla="*/ 4 w 54"/>
                <a:gd name="T7" fmla="*/ 37 h 59"/>
                <a:gd name="T8" fmla="*/ 0 w 54"/>
                <a:gd name="T9" fmla="*/ 46 h 59"/>
                <a:gd name="T10" fmla="*/ 4 w 54"/>
                <a:gd name="T11" fmla="*/ 50 h 59"/>
                <a:gd name="T12" fmla="*/ 14 w 54"/>
                <a:gd name="T13" fmla="*/ 55 h 59"/>
                <a:gd name="T14" fmla="*/ 41 w 54"/>
                <a:gd name="T15" fmla="*/ 59 h 59"/>
                <a:gd name="T16" fmla="*/ 50 w 54"/>
                <a:gd name="T17" fmla="*/ 59 h 59"/>
                <a:gd name="T18" fmla="*/ 54 w 54"/>
                <a:gd name="T19" fmla="*/ 50 h 59"/>
                <a:gd name="T20" fmla="*/ 50 w 54"/>
                <a:gd name="T21" fmla="*/ 37 h 59"/>
                <a:gd name="T22" fmla="*/ 45 w 54"/>
                <a:gd name="T23" fmla="*/ 23 h 59"/>
                <a:gd name="T24" fmla="*/ 36 w 54"/>
                <a:gd name="T25" fmla="*/ 14 h 59"/>
                <a:gd name="T26" fmla="*/ 32 w 54"/>
                <a:gd name="T27" fmla="*/ 5 h 59"/>
                <a:gd name="T28" fmla="*/ 27 w 54"/>
                <a:gd name="T29" fmla="*/ 0 h 59"/>
                <a:gd name="T30" fmla="*/ 23 w 54"/>
                <a:gd name="T31" fmla="*/ 0 h 59"/>
                <a:gd name="T32" fmla="*/ 23 w 54"/>
                <a:gd name="T33" fmla="*/ 5 h 59"/>
                <a:gd name="T34" fmla="*/ 23 w 54"/>
                <a:gd name="T35" fmla="*/ 5 h 59"/>
                <a:gd name="T36" fmla="*/ 23 w 54"/>
                <a:gd name="T37"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59">
                  <a:moveTo>
                    <a:pt x="23" y="5"/>
                  </a:moveTo>
                  <a:lnTo>
                    <a:pt x="18" y="14"/>
                  </a:lnTo>
                  <a:lnTo>
                    <a:pt x="14" y="28"/>
                  </a:lnTo>
                  <a:lnTo>
                    <a:pt x="4" y="37"/>
                  </a:lnTo>
                  <a:lnTo>
                    <a:pt x="0" y="46"/>
                  </a:lnTo>
                  <a:lnTo>
                    <a:pt x="4" y="50"/>
                  </a:lnTo>
                  <a:lnTo>
                    <a:pt x="14" y="55"/>
                  </a:lnTo>
                  <a:lnTo>
                    <a:pt x="41" y="59"/>
                  </a:lnTo>
                  <a:lnTo>
                    <a:pt x="50" y="59"/>
                  </a:lnTo>
                  <a:lnTo>
                    <a:pt x="54" y="50"/>
                  </a:lnTo>
                  <a:lnTo>
                    <a:pt x="50" y="37"/>
                  </a:lnTo>
                  <a:lnTo>
                    <a:pt x="45" y="23"/>
                  </a:lnTo>
                  <a:lnTo>
                    <a:pt x="36" y="14"/>
                  </a:lnTo>
                  <a:lnTo>
                    <a:pt x="32" y="5"/>
                  </a:lnTo>
                  <a:lnTo>
                    <a:pt x="27" y="0"/>
                  </a:lnTo>
                  <a:lnTo>
                    <a:pt x="23" y="0"/>
                  </a:lnTo>
                  <a:lnTo>
                    <a:pt x="23" y="5"/>
                  </a:lnTo>
                  <a:lnTo>
                    <a:pt x="23" y="5"/>
                  </a:lnTo>
                  <a:lnTo>
                    <a:pt x="2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36"/>
            <p:cNvSpPr>
              <a:spLocks/>
            </p:cNvSpPr>
            <p:nvPr/>
          </p:nvSpPr>
          <p:spPr bwMode="auto">
            <a:xfrm>
              <a:off x="3135313" y="2933700"/>
              <a:ext cx="50800" cy="36513"/>
            </a:xfrm>
            <a:custGeom>
              <a:avLst/>
              <a:gdLst>
                <a:gd name="T0" fmla="*/ 0 w 32"/>
                <a:gd name="T1" fmla="*/ 5 h 23"/>
                <a:gd name="T2" fmla="*/ 4 w 32"/>
                <a:gd name="T3" fmla="*/ 9 h 23"/>
                <a:gd name="T4" fmla="*/ 14 w 32"/>
                <a:gd name="T5" fmla="*/ 18 h 23"/>
                <a:gd name="T6" fmla="*/ 23 w 32"/>
                <a:gd name="T7" fmla="*/ 23 h 23"/>
                <a:gd name="T8" fmla="*/ 27 w 32"/>
                <a:gd name="T9" fmla="*/ 23 h 23"/>
                <a:gd name="T10" fmla="*/ 32 w 32"/>
                <a:gd name="T11" fmla="*/ 18 h 23"/>
                <a:gd name="T12" fmla="*/ 23 w 32"/>
                <a:gd name="T13" fmla="*/ 9 h 23"/>
                <a:gd name="T14" fmla="*/ 9 w 32"/>
                <a:gd name="T15" fmla="*/ 0 h 23"/>
                <a:gd name="T16" fmla="*/ 4 w 32"/>
                <a:gd name="T17" fmla="*/ 0 h 23"/>
                <a:gd name="T18" fmla="*/ 0 w 32"/>
                <a:gd name="T19" fmla="*/ 5 h 23"/>
                <a:gd name="T20" fmla="*/ 0 w 32"/>
                <a:gd name="T21" fmla="*/ 5 h 23"/>
                <a:gd name="T22" fmla="*/ 0 w 32"/>
                <a:gd name="T23" fmla="*/ 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23">
                  <a:moveTo>
                    <a:pt x="0" y="5"/>
                  </a:moveTo>
                  <a:lnTo>
                    <a:pt x="4" y="9"/>
                  </a:lnTo>
                  <a:lnTo>
                    <a:pt x="14" y="18"/>
                  </a:lnTo>
                  <a:lnTo>
                    <a:pt x="23" y="23"/>
                  </a:lnTo>
                  <a:lnTo>
                    <a:pt x="27" y="23"/>
                  </a:lnTo>
                  <a:lnTo>
                    <a:pt x="32" y="18"/>
                  </a:lnTo>
                  <a:lnTo>
                    <a:pt x="23" y="9"/>
                  </a:lnTo>
                  <a:lnTo>
                    <a:pt x="9" y="0"/>
                  </a:lnTo>
                  <a:lnTo>
                    <a:pt x="4" y="0"/>
                  </a:lnTo>
                  <a:lnTo>
                    <a:pt x="0" y="5"/>
                  </a:lnTo>
                  <a:lnTo>
                    <a:pt x="0" y="5"/>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7"/>
            <p:cNvSpPr>
              <a:spLocks/>
            </p:cNvSpPr>
            <p:nvPr/>
          </p:nvSpPr>
          <p:spPr bwMode="auto">
            <a:xfrm>
              <a:off x="3192463" y="2970213"/>
              <a:ext cx="42862" cy="28575"/>
            </a:xfrm>
            <a:custGeom>
              <a:avLst/>
              <a:gdLst>
                <a:gd name="T0" fmla="*/ 5 w 27"/>
                <a:gd name="T1" fmla="*/ 4 h 18"/>
                <a:gd name="T2" fmla="*/ 0 w 27"/>
                <a:gd name="T3" fmla="*/ 13 h 18"/>
                <a:gd name="T4" fmla="*/ 5 w 27"/>
                <a:gd name="T5" fmla="*/ 18 h 18"/>
                <a:gd name="T6" fmla="*/ 23 w 27"/>
                <a:gd name="T7" fmla="*/ 18 h 18"/>
                <a:gd name="T8" fmla="*/ 27 w 27"/>
                <a:gd name="T9" fmla="*/ 13 h 18"/>
                <a:gd name="T10" fmla="*/ 27 w 27"/>
                <a:gd name="T11" fmla="*/ 9 h 18"/>
                <a:gd name="T12" fmla="*/ 18 w 27"/>
                <a:gd name="T13" fmla="*/ 0 h 18"/>
                <a:gd name="T14" fmla="*/ 5 w 27"/>
                <a:gd name="T15" fmla="*/ 4 h 18"/>
                <a:gd name="T16" fmla="*/ 5 w 27"/>
                <a:gd name="T17" fmla="*/ 4 h 18"/>
                <a:gd name="T18" fmla="*/ 5 w 27"/>
                <a:gd name="T19"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18">
                  <a:moveTo>
                    <a:pt x="5" y="4"/>
                  </a:moveTo>
                  <a:lnTo>
                    <a:pt x="0" y="13"/>
                  </a:lnTo>
                  <a:lnTo>
                    <a:pt x="5" y="18"/>
                  </a:lnTo>
                  <a:lnTo>
                    <a:pt x="23" y="18"/>
                  </a:lnTo>
                  <a:lnTo>
                    <a:pt x="27" y="13"/>
                  </a:lnTo>
                  <a:lnTo>
                    <a:pt x="27" y="9"/>
                  </a:lnTo>
                  <a:lnTo>
                    <a:pt x="18" y="0"/>
                  </a:lnTo>
                  <a:lnTo>
                    <a:pt x="5"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4"/>
            <p:cNvSpPr>
              <a:spLocks/>
            </p:cNvSpPr>
            <p:nvPr/>
          </p:nvSpPr>
          <p:spPr bwMode="auto">
            <a:xfrm>
              <a:off x="4819650" y="3157538"/>
              <a:ext cx="144462" cy="100013"/>
            </a:xfrm>
            <a:custGeom>
              <a:avLst/>
              <a:gdLst>
                <a:gd name="T0" fmla="*/ 0 w 91"/>
                <a:gd name="T1" fmla="*/ 4 h 63"/>
                <a:gd name="T2" fmla="*/ 4 w 91"/>
                <a:gd name="T3" fmla="*/ 9 h 63"/>
                <a:gd name="T4" fmla="*/ 13 w 91"/>
                <a:gd name="T5" fmla="*/ 18 h 63"/>
                <a:gd name="T6" fmla="*/ 23 w 91"/>
                <a:gd name="T7" fmla="*/ 27 h 63"/>
                <a:gd name="T8" fmla="*/ 27 w 91"/>
                <a:gd name="T9" fmla="*/ 36 h 63"/>
                <a:gd name="T10" fmla="*/ 32 w 91"/>
                <a:gd name="T11" fmla="*/ 40 h 63"/>
                <a:gd name="T12" fmla="*/ 36 w 91"/>
                <a:gd name="T13" fmla="*/ 45 h 63"/>
                <a:gd name="T14" fmla="*/ 59 w 91"/>
                <a:gd name="T15" fmla="*/ 49 h 63"/>
                <a:gd name="T16" fmla="*/ 68 w 91"/>
                <a:gd name="T17" fmla="*/ 54 h 63"/>
                <a:gd name="T18" fmla="*/ 72 w 91"/>
                <a:gd name="T19" fmla="*/ 58 h 63"/>
                <a:gd name="T20" fmla="*/ 86 w 91"/>
                <a:gd name="T21" fmla="*/ 63 h 63"/>
                <a:gd name="T22" fmla="*/ 91 w 91"/>
                <a:gd name="T23" fmla="*/ 58 h 63"/>
                <a:gd name="T24" fmla="*/ 86 w 91"/>
                <a:gd name="T25" fmla="*/ 49 h 63"/>
                <a:gd name="T26" fmla="*/ 81 w 91"/>
                <a:gd name="T27" fmla="*/ 45 h 63"/>
                <a:gd name="T28" fmla="*/ 81 w 91"/>
                <a:gd name="T29" fmla="*/ 36 h 63"/>
                <a:gd name="T30" fmla="*/ 77 w 91"/>
                <a:gd name="T31" fmla="*/ 31 h 63"/>
                <a:gd name="T32" fmla="*/ 63 w 91"/>
                <a:gd name="T33" fmla="*/ 22 h 63"/>
                <a:gd name="T34" fmla="*/ 45 w 91"/>
                <a:gd name="T35" fmla="*/ 13 h 63"/>
                <a:gd name="T36" fmla="*/ 27 w 91"/>
                <a:gd name="T37" fmla="*/ 9 h 63"/>
                <a:gd name="T38" fmla="*/ 18 w 91"/>
                <a:gd name="T39" fmla="*/ 9 h 63"/>
                <a:gd name="T40" fmla="*/ 13 w 91"/>
                <a:gd name="T41" fmla="*/ 4 h 63"/>
                <a:gd name="T42" fmla="*/ 4 w 91"/>
                <a:gd name="T43" fmla="*/ 0 h 63"/>
                <a:gd name="T44" fmla="*/ 0 w 91"/>
                <a:gd name="T45" fmla="*/ 4 h 63"/>
                <a:gd name="T46" fmla="*/ 0 w 91"/>
                <a:gd name="T47" fmla="*/ 4 h 63"/>
                <a:gd name="T48" fmla="*/ 0 w 91"/>
                <a:gd name="T49" fmla="*/ 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63">
                  <a:moveTo>
                    <a:pt x="0" y="4"/>
                  </a:moveTo>
                  <a:lnTo>
                    <a:pt x="4" y="9"/>
                  </a:lnTo>
                  <a:lnTo>
                    <a:pt x="13" y="18"/>
                  </a:lnTo>
                  <a:lnTo>
                    <a:pt x="23" y="27"/>
                  </a:lnTo>
                  <a:lnTo>
                    <a:pt x="27" y="36"/>
                  </a:lnTo>
                  <a:lnTo>
                    <a:pt x="32" y="40"/>
                  </a:lnTo>
                  <a:lnTo>
                    <a:pt x="36" y="45"/>
                  </a:lnTo>
                  <a:lnTo>
                    <a:pt x="59" y="49"/>
                  </a:lnTo>
                  <a:lnTo>
                    <a:pt x="68" y="54"/>
                  </a:lnTo>
                  <a:lnTo>
                    <a:pt x="72" y="58"/>
                  </a:lnTo>
                  <a:lnTo>
                    <a:pt x="86" y="63"/>
                  </a:lnTo>
                  <a:lnTo>
                    <a:pt x="91" y="58"/>
                  </a:lnTo>
                  <a:lnTo>
                    <a:pt x="86" y="49"/>
                  </a:lnTo>
                  <a:lnTo>
                    <a:pt x="81" y="45"/>
                  </a:lnTo>
                  <a:lnTo>
                    <a:pt x="81" y="36"/>
                  </a:lnTo>
                  <a:lnTo>
                    <a:pt x="77" y="31"/>
                  </a:lnTo>
                  <a:lnTo>
                    <a:pt x="63" y="22"/>
                  </a:lnTo>
                  <a:lnTo>
                    <a:pt x="45" y="13"/>
                  </a:lnTo>
                  <a:lnTo>
                    <a:pt x="27" y="9"/>
                  </a:lnTo>
                  <a:lnTo>
                    <a:pt x="18" y="9"/>
                  </a:lnTo>
                  <a:lnTo>
                    <a:pt x="13" y="4"/>
                  </a:lnTo>
                  <a:lnTo>
                    <a:pt x="4" y="0"/>
                  </a:lnTo>
                  <a:lnTo>
                    <a:pt x="0"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47"/>
            <p:cNvSpPr>
              <a:spLocks/>
            </p:cNvSpPr>
            <p:nvPr/>
          </p:nvSpPr>
          <p:spPr bwMode="auto">
            <a:xfrm>
              <a:off x="4171950" y="3265488"/>
              <a:ext cx="57150" cy="114300"/>
            </a:xfrm>
            <a:custGeom>
              <a:avLst/>
              <a:gdLst>
                <a:gd name="T0" fmla="*/ 18 w 36"/>
                <a:gd name="T1" fmla="*/ 18 h 72"/>
                <a:gd name="T2" fmla="*/ 4 w 36"/>
                <a:gd name="T3" fmla="*/ 45 h 72"/>
                <a:gd name="T4" fmla="*/ 0 w 36"/>
                <a:gd name="T5" fmla="*/ 67 h 72"/>
                <a:gd name="T6" fmla="*/ 4 w 36"/>
                <a:gd name="T7" fmla="*/ 72 h 72"/>
                <a:gd name="T8" fmla="*/ 13 w 36"/>
                <a:gd name="T9" fmla="*/ 67 h 72"/>
                <a:gd name="T10" fmla="*/ 22 w 36"/>
                <a:gd name="T11" fmla="*/ 54 h 72"/>
                <a:gd name="T12" fmla="*/ 32 w 36"/>
                <a:gd name="T13" fmla="*/ 27 h 72"/>
                <a:gd name="T14" fmla="*/ 36 w 36"/>
                <a:gd name="T15" fmla="*/ 9 h 72"/>
                <a:gd name="T16" fmla="*/ 36 w 36"/>
                <a:gd name="T17" fmla="*/ 4 h 72"/>
                <a:gd name="T18" fmla="*/ 32 w 36"/>
                <a:gd name="T19" fmla="*/ 0 h 72"/>
                <a:gd name="T20" fmla="*/ 27 w 36"/>
                <a:gd name="T21" fmla="*/ 4 h 72"/>
                <a:gd name="T22" fmla="*/ 18 w 36"/>
                <a:gd name="T23" fmla="*/ 18 h 72"/>
                <a:gd name="T24" fmla="*/ 18 w 36"/>
                <a:gd name="T25" fmla="*/ 18 h 72"/>
                <a:gd name="T26" fmla="*/ 18 w 36"/>
                <a:gd name="T2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72">
                  <a:moveTo>
                    <a:pt x="18" y="18"/>
                  </a:moveTo>
                  <a:lnTo>
                    <a:pt x="4" y="45"/>
                  </a:lnTo>
                  <a:lnTo>
                    <a:pt x="0" y="67"/>
                  </a:lnTo>
                  <a:lnTo>
                    <a:pt x="4" y="72"/>
                  </a:lnTo>
                  <a:lnTo>
                    <a:pt x="13" y="67"/>
                  </a:lnTo>
                  <a:lnTo>
                    <a:pt x="22" y="54"/>
                  </a:lnTo>
                  <a:lnTo>
                    <a:pt x="32" y="27"/>
                  </a:lnTo>
                  <a:lnTo>
                    <a:pt x="36" y="9"/>
                  </a:lnTo>
                  <a:lnTo>
                    <a:pt x="36" y="4"/>
                  </a:lnTo>
                  <a:lnTo>
                    <a:pt x="32" y="0"/>
                  </a:lnTo>
                  <a:lnTo>
                    <a:pt x="27" y="4"/>
                  </a:lnTo>
                  <a:lnTo>
                    <a:pt x="18" y="18"/>
                  </a:lnTo>
                  <a:lnTo>
                    <a:pt x="18" y="18"/>
                  </a:ln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48"/>
            <p:cNvSpPr>
              <a:spLocks/>
            </p:cNvSpPr>
            <p:nvPr/>
          </p:nvSpPr>
          <p:spPr bwMode="auto">
            <a:xfrm>
              <a:off x="4703763" y="3265488"/>
              <a:ext cx="309562" cy="258763"/>
            </a:xfrm>
            <a:custGeom>
              <a:avLst/>
              <a:gdLst>
                <a:gd name="T0" fmla="*/ 73 w 195"/>
                <a:gd name="T1" fmla="*/ 9 h 163"/>
                <a:gd name="T2" fmla="*/ 68 w 195"/>
                <a:gd name="T3" fmla="*/ 13 h 163"/>
                <a:gd name="T4" fmla="*/ 59 w 195"/>
                <a:gd name="T5" fmla="*/ 13 h 163"/>
                <a:gd name="T6" fmla="*/ 50 w 195"/>
                <a:gd name="T7" fmla="*/ 13 h 163"/>
                <a:gd name="T8" fmla="*/ 41 w 195"/>
                <a:gd name="T9" fmla="*/ 18 h 163"/>
                <a:gd name="T10" fmla="*/ 32 w 195"/>
                <a:gd name="T11" fmla="*/ 27 h 163"/>
                <a:gd name="T12" fmla="*/ 32 w 195"/>
                <a:gd name="T13" fmla="*/ 31 h 163"/>
                <a:gd name="T14" fmla="*/ 32 w 195"/>
                <a:gd name="T15" fmla="*/ 40 h 163"/>
                <a:gd name="T16" fmla="*/ 23 w 195"/>
                <a:gd name="T17" fmla="*/ 45 h 163"/>
                <a:gd name="T18" fmla="*/ 9 w 195"/>
                <a:gd name="T19" fmla="*/ 54 h 163"/>
                <a:gd name="T20" fmla="*/ 5 w 195"/>
                <a:gd name="T21" fmla="*/ 63 h 163"/>
                <a:gd name="T22" fmla="*/ 0 w 195"/>
                <a:gd name="T23" fmla="*/ 77 h 163"/>
                <a:gd name="T24" fmla="*/ 0 w 195"/>
                <a:gd name="T25" fmla="*/ 90 h 163"/>
                <a:gd name="T26" fmla="*/ 5 w 195"/>
                <a:gd name="T27" fmla="*/ 104 h 163"/>
                <a:gd name="T28" fmla="*/ 9 w 195"/>
                <a:gd name="T29" fmla="*/ 117 h 163"/>
                <a:gd name="T30" fmla="*/ 9 w 195"/>
                <a:gd name="T31" fmla="*/ 131 h 163"/>
                <a:gd name="T32" fmla="*/ 9 w 195"/>
                <a:gd name="T33" fmla="*/ 135 h 163"/>
                <a:gd name="T34" fmla="*/ 14 w 195"/>
                <a:gd name="T35" fmla="*/ 135 h 163"/>
                <a:gd name="T36" fmla="*/ 28 w 195"/>
                <a:gd name="T37" fmla="*/ 135 h 163"/>
                <a:gd name="T38" fmla="*/ 41 w 195"/>
                <a:gd name="T39" fmla="*/ 135 h 163"/>
                <a:gd name="T40" fmla="*/ 50 w 195"/>
                <a:gd name="T41" fmla="*/ 126 h 163"/>
                <a:gd name="T42" fmla="*/ 59 w 195"/>
                <a:gd name="T43" fmla="*/ 122 h 163"/>
                <a:gd name="T44" fmla="*/ 73 w 195"/>
                <a:gd name="T45" fmla="*/ 122 h 163"/>
                <a:gd name="T46" fmla="*/ 91 w 195"/>
                <a:gd name="T47" fmla="*/ 126 h 163"/>
                <a:gd name="T48" fmla="*/ 114 w 195"/>
                <a:gd name="T49" fmla="*/ 145 h 163"/>
                <a:gd name="T50" fmla="*/ 132 w 195"/>
                <a:gd name="T51" fmla="*/ 158 h 163"/>
                <a:gd name="T52" fmla="*/ 150 w 195"/>
                <a:gd name="T53" fmla="*/ 163 h 163"/>
                <a:gd name="T54" fmla="*/ 168 w 195"/>
                <a:gd name="T55" fmla="*/ 158 h 163"/>
                <a:gd name="T56" fmla="*/ 177 w 195"/>
                <a:gd name="T57" fmla="*/ 149 h 163"/>
                <a:gd name="T58" fmla="*/ 177 w 195"/>
                <a:gd name="T59" fmla="*/ 145 h 163"/>
                <a:gd name="T60" fmla="*/ 182 w 195"/>
                <a:gd name="T61" fmla="*/ 135 h 163"/>
                <a:gd name="T62" fmla="*/ 186 w 195"/>
                <a:gd name="T63" fmla="*/ 131 h 163"/>
                <a:gd name="T64" fmla="*/ 195 w 195"/>
                <a:gd name="T65" fmla="*/ 122 h 163"/>
                <a:gd name="T66" fmla="*/ 195 w 195"/>
                <a:gd name="T67" fmla="*/ 113 h 163"/>
                <a:gd name="T68" fmla="*/ 195 w 195"/>
                <a:gd name="T69" fmla="*/ 99 h 163"/>
                <a:gd name="T70" fmla="*/ 191 w 195"/>
                <a:gd name="T71" fmla="*/ 81 h 163"/>
                <a:gd name="T72" fmla="*/ 182 w 195"/>
                <a:gd name="T73" fmla="*/ 67 h 163"/>
                <a:gd name="T74" fmla="*/ 177 w 195"/>
                <a:gd name="T75" fmla="*/ 58 h 163"/>
                <a:gd name="T76" fmla="*/ 173 w 195"/>
                <a:gd name="T77" fmla="*/ 54 h 163"/>
                <a:gd name="T78" fmla="*/ 168 w 195"/>
                <a:gd name="T79" fmla="*/ 49 h 163"/>
                <a:gd name="T80" fmla="*/ 159 w 195"/>
                <a:gd name="T81" fmla="*/ 40 h 163"/>
                <a:gd name="T82" fmla="*/ 145 w 195"/>
                <a:gd name="T83" fmla="*/ 31 h 163"/>
                <a:gd name="T84" fmla="*/ 141 w 195"/>
                <a:gd name="T85" fmla="*/ 18 h 163"/>
                <a:gd name="T86" fmla="*/ 132 w 195"/>
                <a:gd name="T87" fmla="*/ 4 h 163"/>
                <a:gd name="T88" fmla="*/ 127 w 195"/>
                <a:gd name="T89" fmla="*/ 0 h 163"/>
                <a:gd name="T90" fmla="*/ 123 w 195"/>
                <a:gd name="T91" fmla="*/ 4 h 163"/>
                <a:gd name="T92" fmla="*/ 123 w 195"/>
                <a:gd name="T93" fmla="*/ 13 h 163"/>
                <a:gd name="T94" fmla="*/ 118 w 195"/>
                <a:gd name="T95" fmla="*/ 22 h 163"/>
                <a:gd name="T96" fmla="*/ 114 w 195"/>
                <a:gd name="T97" fmla="*/ 27 h 163"/>
                <a:gd name="T98" fmla="*/ 105 w 195"/>
                <a:gd name="T99" fmla="*/ 22 h 163"/>
                <a:gd name="T100" fmla="*/ 105 w 195"/>
                <a:gd name="T101" fmla="*/ 9 h 163"/>
                <a:gd name="T102" fmla="*/ 100 w 195"/>
                <a:gd name="T103" fmla="*/ 0 h 163"/>
                <a:gd name="T104" fmla="*/ 91 w 195"/>
                <a:gd name="T105" fmla="*/ 0 h 163"/>
                <a:gd name="T106" fmla="*/ 77 w 195"/>
                <a:gd name="T107" fmla="*/ 0 h 163"/>
                <a:gd name="T108" fmla="*/ 73 w 195"/>
                <a:gd name="T109" fmla="*/ 9 h 163"/>
                <a:gd name="T110" fmla="*/ 73 w 195"/>
                <a:gd name="T111" fmla="*/ 9 h 163"/>
                <a:gd name="T112" fmla="*/ 73 w 195"/>
                <a:gd name="T113"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5" h="163">
                  <a:moveTo>
                    <a:pt x="73" y="9"/>
                  </a:moveTo>
                  <a:lnTo>
                    <a:pt x="68" y="13"/>
                  </a:lnTo>
                  <a:lnTo>
                    <a:pt x="59" y="13"/>
                  </a:lnTo>
                  <a:lnTo>
                    <a:pt x="50" y="13"/>
                  </a:lnTo>
                  <a:lnTo>
                    <a:pt x="41" y="18"/>
                  </a:lnTo>
                  <a:lnTo>
                    <a:pt x="32" y="27"/>
                  </a:lnTo>
                  <a:lnTo>
                    <a:pt x="32" y="31"/>
                  </a:lnTo>
                  <a:lnTo>
                    <a:pt x="32" y="40"/>
                  </a:lnTo>
                  <a:lnTo>
                    <a:pt x="23" y="45"/>
                  </a:lnTo>
                  <a:lnTo>
                    <a:pt x="9" y="54"/>
                  </a:lnTo>
                  <a:lnTo>
                    <a:pt x="5" y="63"/>
                  </a:lnTo>
                  <a:lnTo>
                    <a:pt x="0" y="77"/>
                  </a:lnTo>
                  <a:lnTo>
                    <a:pt x="0" y="90"/>
                  </a:lnTo>
                  <a:lnTo>
                    <a:pt x="5" y="104"/>
                  </a:lnTo>
                  <a:lnTo>
                    <a:pt x="9" y="117"/>
                  </a:lnTo>
                  <a:lnTo>
                    <a:pt x="9" y="131"/>
                  </a:lnTo>
                  <a:lnTo>
                    <a:pt x="9" y="135"/>
                  </a:lnTo>
                  <a:lnTo>
                    <a:pt x="14" y="135"/>
                  </a:lnTo>
                  <a:lnTo>
                    <a:pt x="28" y="135"/>
                  </a:lnTo>
                  <a:lnTo>
                    <a:pt x="41" y="135"/>
                  </a:lnTo>
                  <a:lnTo>
                    <a:pt x="50" y="126"/>
                  </a:lnTo>
                  <a:lnTo>
                    <a:pt x="59" y="122"/>
                  </a:lnTo>
                  <a:lnTo>
                    <a:pt x="73" y="122"/>
                  </a:lnTo>
                  <a:lnTo>
                    <a:pt x="91" y="126"/>
                  </a:lnTo>
                  <a:lnTo>
                    <a:pt x="114" y="145"/>
                  </a:lnTo>
                  <a:lnTo>
                    <a:pt x="132" y="158"/>
                  </a:lnTo>
                  <a:lnTo>
                    <a:pt x="150" y="163"/>
                  </a:lnTo>
                  <a:lnTo>
                    <a:pt x="168" y="158"/>
                  </a:lnTo>
                  <a:lnTo>
                    <a:pt x="177" y="149"/>
                  </a:lnTo>
                  <a:lnTo>
                    <a:pt x="177" y="145"/>
                  </a:lnTo>
                  <a:lnTo>
                    <a:pt x="182" y="135"/>
                  </a:lnTo>
                  <a:lnTo>
                    <a:pt x="186" y="131"/>
                  </a:lnTo>
                  <a:lnTo>
                    <a:pt x="195" y="122"/>
                  </a:lnTo>
                  <a:lnTo>
                    <a:pt x="195" y="113"/>
                  </a:lnTo>
                  <a:lnTo>
                    <a:pt x="195" y="99"/>
                  </a:lnTo>
                  <a:lnTo>
                    <a:pt x="191" y="81"/>
                  </a:lnTo>
                  <a:lnTo>
                    <a:pt x="182" y="67"/>
                  </a:lnTo>
                  <a:lnTo>
                    <a:pt x="177" y="58"/>
                  </a:lnTo>
                  <a:lnTo>
                    <a:pt x="173" y="54"/>
                  </a:lnTo>
                  <a:lnTo>
                    <a:pt x="168" y="49"/>
                  </a:lnTo>
                  <a:lnTo>
                    <a:pt x="159" y="40"/>
                  </a:lnTo>
                  <a:lnTo>
                    <a:pt x="145" y="31"/>
                  </a:lnTo>
                  <a:lnTo>
                    <a:pt x="141" y="18"/>
                  </a:lnTo>
                  <a:lnTo>
                    <a:pt x="132" y="4"/>
                  </a:lnTo>
                  <a:lnTo>
                    <a:pt x="127" y="0"/>
                  </a:lnTo>
                  <a:lnTo>
                    <a:pt x="123" y="4"/>
                  </a:lnTo>
                  <a:lnTo>
                    <a:pt x="123" y="13"/>
                  </a:lnTo>
                  <a:lnTo>
                    <a:pt x="118" y="22"/>
                  </a:lnTo>
                  <a:lnTo>
                    <a:pt x="114" y="27"/>
                  </a:lnTo>
                  <a:lnTo>
                    <a:pt x="105" y="22"/>
                  </a:lnTo>
                  <a:lnTo>
                    <a:pt x="105" y="9"/>
                  </a:lnTo>
                  <a:lnTo>
                    <a:pt x="100" y="0"/>
                  </a:lnTo>
                  <a:lnTo>
                    <a:pt x="91" y="0"/>
                  </a:lnTo>
                  <a:lnTo>
                    <a:pt x="77" y="0"/>
                  </a:lnTo>
                  <a:lnTo>
                    <a:pt x="73" y="9"/>
                  </a:lnTo>
                  <a:lnTo>
                    <a:pt x="73" y="9"/>
                  </a:lnTo>
                  <a:lnTo>
                    <a:pt x="7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50"/>
            <p:cNvSpPr>
              <a:spLocks/>
            </p:cNvSpPr>
            <p:nvPr/>
          </p:nvSpPr>
          <p:spPr bwMode="auto">
            <a:xfrm>
              <a:off x="4933950" y="3552825"/>
              <a:ext cx="22225" cy="20638"/>
            </a:xfrm>
            <a:custGeom>
              <a:avLst/>
              <a:gdLst>
                <a:gd name="T0" fmla="*/ 0 w 14"/>
                <a:gd name="T1" fmla="*/ 4 h 13"/>
                <a:gd name="T2" fmla="*/ 9 w 14"/>
                <a:gd name="T3" fmla="*/ 13 h 13"/>
                <a:gd name="T4" fmla="*/ 14 w 14"/>
                <a:gd name="T5" fmla="*/ 13 h 13"/>
                <a:gd name="T6" fmla="*/ 14 w 14"/>
                <a:gd name="T7" fmla="*/ 9 h 13"/>
                <a:gd name="T8" fmla="*/ 5 w 14"/>
                <a:gd name="T9" fmla="*/ 0 h 13"/>
                <a:gd name="T10" fmla="*/ 0 w 14"/>
                <a:gd name="T11" fmla="*/ 0 h 13"/>
                <a:gd name="T12" fmla="*/ 0 w 14"/>
                <a:gd name="T13" fmla="*/ 4 h 13"/>
                <a:gd name="T14" fmla="*/ 0 w 14"/>
                <a:gd name="T15" fmla="*/ 4 h 13"/>
                <a:gd name="T16" fmla="*/ 0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0" y="4"/>
                  </a:moveTo>
                  <a:lnTo>
                    <a:pt x="9" y="13"/>
                  </a:lnTo>
                  <a:lnTo>
                    <a:pt x="14" y="13"/>
                  </a:lnTo>
                  <a:lnTo>
                    <a:pt x="14" y="9"/>
                  </a:lnTo>
                  <a:lnTo>
                    <a:pt x="5" y="0"/>
                  </a:lnTo>
                  <a:lnTo>
                    <a:pt x="0" y="0"/>
                  </a:lnTo>
                  <a:lnTo>
                    <a:pt x="0"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Group 20"/>
          <p:cNvGrpSpPr/>
          <p:nvPr/>
        </p:nvGrpSpPr>
        <p:grpSpPr>
          <a:xfrm>
            <a:off x="2980163" y="3257842"/>
            <a:ext cx="1059134" cy="1059132"/>
            <a:chOff x="1771449" y="1900231"/>
            <a:chExt cx="1428133" cy="1428133"/>
          </a:xfrm>
        </p:grpSpPr>
        <p:sp>
          <p:nvSpPr>
            <p:cNvPr id="19" name="Oval 18"/>
            <p:cNvSpPr/>
            <p:nvPr/>
          </p:nvSpPr>
          <p:spPr>
            <a:xfrm>
              <a:off x="1771449" y="1900231"/>
              <a:ext cx="1428133" cy="1428133"/>
            </a:xfrm>
            <a:prstGeom prst="ellipse">
              <a:avLst/>
            </a:prstGeom>
            <a:solidFill>
              <a:schemeClr val="accent2">
                <a:alpha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0" name="Oval 19"/>
            <p:cNvSpPr/>
            <p:nvPr/>
          </p:nvSpPr>
          <p:spPr>
            <a:xfrm>
              <a:off x="1847649" y="1976431"/>
              <a:ext cx="1275733" cy="1275733"/>
            </a:xfrm>
            <a:prstGeom prst="ellipse">
              <a:avLst/>
            </a:prstGeom>
            <a:noFill/>
            <a:ln w="1905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endParaRPr>
            </a:p>
          </p:txBody>
        </p:sp>
      </p:grpSp>
      <p:grpSp>
        <p:nvGrpSpPr>
          <p:cNvPr id="22" name="Group 21"/>
          <p:cNvGrpSpPr/>
          <p:nvPr/>
        </p:nvGrpSpPr>
        <p:grpSpPr>
          <a:xfrm>
            <a:off x="5949435" y="3483914"/>
            <a:ext cx="817200" cy="817200"/>
            <a:chOff x="1771449" y="1900231"/>
            <a:chExt cx="1428133" cy="1428133"/>
          </a:xfrm>
        </p:grpSpPr>
        <p:sp>
          <p:nvSpPr>
            <p:cNvPr id="23" name="Oval 22"/>
            <p:cNvSpPr/>
            <p:nvPr/>
          </p:nvSpPr>
          <p:spPr>
            <a:xfrm>
              <a:off x="1771449" y="1900231"/>
              <a:ext cx="1428133" cy="1428133"/>
            </a:xfrm>
            <a:prstGeom prst="ellipse">
              <a:avLst/>
            </a:prstGeom>
            <a:solidFill>
              <a:schemeClr val="accent3">
                <a:alpha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Arial" panose="020B0604020202020204" pitchFamily="34" charset="0"/>
              </a:endParaRPr>
            </a:p>
          </p:txBody>
        </p:sp>
        <p:sp>
          <p:nvSpPr>
            <p:cNvPr id="24" name="Oval 23"/>
            <p:cNvSpPr/>
            <p:nvPr/>
          </p:nvSpPr>
          <p:spPr>
            <a:xfrm>
              <a:off x="1847649" y="1976431"/>
              <a:ext cx="1275733" cy="1275733"/>
            </a:xfrm>
            <a:prstGeom prst="ellipse">
              <a:avLst/>
            </a:prstGeom>
            <a:noFill/>
            <a:ln w="1905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endParaRPr>
            </a:p>
          </p:txBody>
        </p:sp>
      </p:grpSp>
      <p:grpSp>
        <p:nvGrpSpPr>
          <p:cNvPr id="25" name="Group 24"/>
          <p:cNvGrpSpPr/>
          <p:nvPr/>
        </p:nvGrpSpPr>
        <p:grpSpPr>
          <a:xfrm>
            <a:off x="6304236" y="1807917"/>
            <a:ext cx="817474" cy="817474"/>
            <a:chOff x="1771449" y="1900231"/>
            <a:chExt cx="1428133" cy="1428133"/>
          </a:xfrm>
        </p:grpSpPr>
        <p:sp>
          <p:nvSpPr>
            <p:cNvPr id="26" name="Oval 25"/>
            <p:cNvSpPr/>
            <p:nvPr/>
          </p:nvSpPr>
          <p:spPr>
            <a:xfrm>
              <a:off x="1771449" y="1900231"/>
              <a:ext cx="1428133" cy="1428133"/>
            </a:xfrm>
            <a:prstGeom prst="ellipse">
              <a:avLst/>
            </a:prstGeom>
            <a:solidFill>
              <a:schemeClr val="accent5">
                <a:alpha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27" name="Oval 26"/>
            <p:cNvSpPr/>
            <p:nvPr/>
          </p:nvSpPr>
          <p:spPr>
            <a:xfrm>
              <a:off x="1847649" y="1976431"/>
              <a:ext cx="1275733" cy="1275733"/>
            </a:xfrm>
            <a:prstGeom prst="ellipse">
              <a:avLst/>
            </a:prstGeom>
            <a:noFill/>
            <a:ln w="1905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endParaRPr>
            </a:p>
          </p:txBody>
        </p:sp>
      </p:grpSp>
      <p:sp>
        <p:nvSpPr>
          <p:cNvPr id="30" name="文本框 29"/>
          <p:cNvSpPr txBox="1"/>
          <p:nvPr/>
        </p:nvSpPr>
        <p:spPr>
          <a:xfrm>
            <a:off x="3088027" y="3545144"/>
            <a:ext cx="838200" cy="369332"/>
          </a:xfrm>
          <a:prstGeom prst="rect">
            <a:avLst/>
          </a:prstGeom>
          <a:noFill/>
        </p:spPr>
        <p:txBody>
          <a:bodyPr wrap="square" rtlCol="0">
            <a:spAutoFit/>
          </a:bodyPr>
          <a:lstStyle/>
          <a:p>
            <a:pPr algn="ctr"/>
            <a:r>
              <a:rPr lang="en-US" altLang="zh-CN" dirty="0" smtClean="0">
                <a:solidFill>
                  <a:schemeClr val="bg1"/>
                </a:solidFill>
                <a:latin typeface="Arial" panose="020B0604020202020204" pitchFamily="34" charset="0"/>
              </a:rPr>
              <a:t>Brazil</a:t>
            </a:r>
            <a:endParaRPr lang="en-US" altLang="zh-CN" dirty="0">
              <a:solidFill>
                <a:schemeClr val="bg1"/>
              </a:solidFill>
              <a:latin typeface="Arial" panose="020B0604020202020204" pitchFamily="34" charset="0"/>
            </a:endParaRPr>
          </a:p>
        </p:txBody>
      </p:sp>
      <p:sp>
        <p:nvSpPr>
          <p:cNvPr id="31" name="矩形 30"/>
          <p:cNvSpPr/>
          <p:nvPr/>
        </p:nvSpPr>
        <p:spPr>
          <a:xfrm>
            <a:off x="3193139" y="3744247"/>
            <a:ext cx="646332" cy="369332"/>
          </a:xfrm>
          <a:prstGeom prst="rect">
            <a:avLst/>
          </a:prstGeom>
        </p:spPr>
        <p:txBody>
          <a:bodyPr wrap="none">
            <a:spAutoFit/>
          </a:bodyPr>
          <a:lstStyle/>
          <a:p>
            <a:pPr algn="ctr"/>
            <a:r>
              <a:rPr lang="en-US" altLang="zh-CN" dirty="0">
                <a:solidFill>
                  <a:schemeClr val="bg1"/>
                </a:solidFill>
                <a:latin typeface="Arial" panose="020B0604020202020204" pitchFamily="34" charset="0"/>
              </a:rPr>
              <a:t>30%</a:t>
            </a:r>
            <a:endParaRPr lang="zh-CN" altLang="en-US" dirty="0">
              <a:solidFill>
                <a:schemeClr val="bg1"/>
              </a:solidFill>
            </a:endParaRPr>
          </a:p>
        </p:txBody>
      </p:sp>
      <p:sp>
        <p:nvSpPr>
          <p:cNvPr id="32" name="矩形 31"/>
          <p:cNvSpPr/>
          <p:nvPr/>
        </p:nvSpPr>
        <p:spPr>
          <a:xfrm>
            <a:off x="6063409" y="3812557"/>
            <a:ext cx="646332" cy="369332"/>
          </a:xfrm>
          <a:prstGeom prst="rect">
            <a:avLst/>
          </a:prstGeom>
        </p:spPr>
        <p:txBody>
          <a:bodyPr wrap="none">
            <a:spAutoFit/>
          </a:bodyPr>
          <a:lstStyle/>
          <a:p>
            <a:pPr algn="ctr"/>
            <a:r>
              <a:rPr lang="en-US" altLang="zh-CN" dirty="0">
                <a:solidFill>
                  <a:schemeClr val="bg1"/>
                </a:solidFill>
                <a:latin typeface="Arial" panose="020B0604020202020204" pitchFamily="34" charset="0"/>
              </a:rPr>
              <a:t>20%</a:t>
            </a:r>
          </a:p>
        </p:txBody>
      </p:sp>
      <p:sp>
        <p:nvSpPr>
          <p:cNvPr id="34" name="文本框 33"/>
          <p:cNvSpPr txBox="1"/>
          <p:nvPr/>
        </p:nvSpPr>
        <p:spPr>
          <a:xfrm>
            <a:off x="6288426" y="1984272"/>
            <a:ext cx="838200" cy="307777"/>
          </a:xfrm>
          <a:prstGeom prst="rect">
            <a:avLst/>
          </a:prstGeom>
          <a:noFill/>
        </p:spPr>
        <p:txBody>
          <a:bodyPr wrap="square" rtlCol="0">
            <a:spAutoFit/>
          </a:bodyPr>
          <a:lstStyle/>
          <a:p>
            <a:pPr algn="ctr"/>
            <a:r>
              <a:rPr lang="en-US" altLang="zh-CN" sz="1400" dirty="0" smtClean="0">
                <a:solidFill>
                  <a:schemeClr val="bg1"/>
                </a:solidFill>
                <a:latin typeface="Arial" panose="020B0604020202020204" pitchFamily="34" charset="0"/>
              </a:rPr>
              <a:t>Russia</a:t>
            </a:r>
            <a:endParaRPr lang="en-US" altLang="zh-CN" sz="1400" dirty="0">
              <a:solidFill>
                <a:schemeClr val="bg1"/>
              </a:solidFill>
              <a:latin typeface="Arial" panose="020B0604020202020204" pitchFamily="34" charset="0"/>
            </a:endParaRPr>
          </a:p>
        </p:txBody>
      </p:sp>
      <p:sp>
        <p:nvSpPr>
          <p:cNvPr id="33" name="矩形 32"/>
          <p:cNvSpPr/>
          <p:nvPr/>
        </p:nvSpPr>
        <p:spPr>
          <a:xfrm>
            <a:off x="6400913" y="2190750"/>
            <a:ext cx="646332" cy="369332"/>
          </a:xfrm>
          <a:prstGeom prst="rect">
            <a:avLst/>
          </a:prstGeom>
        </p:spPr>
        <p:txBody>
          <a:bodyPr wrap="none">
            <a:spAutoFit/>
          </a:bodyPr>
          <a:lstStyle/>
          <a:p>
            <a:pPr algn="ctr"/>
            <a:r>
              <a:rPr lang="en-US" altLang="zh-CN" dirty="0">
                <a:solidFill>
                  <a:schemeClr val="bg1"/>
                </a:solidFill>
                <a:latin typeface="Arial" panose="020B0604020202020204" pitchFamily="34" charset="0"/>
              </a:rPr>
              <a:t>20%</a:t>
            </a:r>
          </a:p>
        </p:txBody>
      </p:sp>
      <p:grpSp>
        <p:nvGrpSpPr>
          <p:cNvPr id="36" name="Group 24"/>
          <p:cNvGrpSpPr/>
          <p:nvPr/>
        </p:nvGrpSpPr>
        <p:grpSpPr>
          <a:xfrm>
            <a:off x="4578675" y="2668676"/>
            <a:ext cx="817474" cy="817474"/>
            <a:chOff x="1771449" y="1900231"/>
            <a:chExt cx="1428133" cy="1428133"/>
          </a:xfrm>
        </p:grpSpPr>
        <p:sp>
          <p:nvSpPr>
            <p:cNvPr id="37" name="Oval 25"/>
            <p:cNvSpPr/>
            <p:nvPr/>
          </p:nvSpPr>
          <p:spPr>
            <a:xfrm>
              <a:off x="1771449" y="1900231"/>
              <a:ext cx="1428133" cy="1428133"/>
            </a:xfrm>
            <a:prstGeom prst="ellipse">
              <a:avLst/>
            </a:prstGeom>
            <a:solidFill>
              <a:schemeClr val="accent5">
                <a:alpha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latin typeface="Arial" panose="020B0604020202020204" pitchFamily="34" charset="0"/>
              </a:endParaRPr>
            </a:p>
          </p:txBody>
        </p:sp>
        <p:sp>
          <p:nvSpPr>
            <p:cNvPr id="38" name="Oval 26"/>
            <p:cNvSpPr/>
            <p:nvPr/>
          </p:nvSpPr>
          <p:spPr>
            <a:xfrm>
              <a:off x="1847649" y="1976431"/>
              <a:ext cx="1275733" cy="1275733"/>
            </a:xfrm>
            <a:prstGeom prst="ellipse">
              <a:avLst/>
            </a:prstGeom>
            <a:noFill/>
            <a:ln w="1905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endParaRPr>
            </a:p>
          </p:txBody>
        </p:sp>
      </p:grpSp>
      <p:sp>
        <p:nvSpPr>
          <p:cNvPr id="39" name="文本框 38"/>
          <p:cNvSpPr txBox="1"/>
          <p:nvPr/>
        </p:nvSpPr>
        <p:spPr>
          <a:xfrm>
            <a:off x="4572000" y="2800350"/>
            <a:ext cx="838200" cy="369332"/>
          </a:xfrm>
          <a:prstGeom prst="rect">
            <a:avLst/>
          </a:prstGeom>
          <a:noFill/>
        </p:spPr>
        <p:txBody>
          <a:bodyPr wrap="square" rtlCol="0">
            <a:spAutoFit/>
          </a:bodyPr>
          <a:lstStyle/>
          <a:p>
            <a:pPr algn="ctr"/>
            <a:r>
              <a:rPr lang="en-US" altLang="zh-CN" sz="900" dirty="0" smtClean="0">
                <a:solidFill>
                  <a:schemeClr val="bg1"/>
                </a:solidFill>
                <a:latin typeface="Arial" panose="020B0604020202020204" pitchFamily="34" charset="0"/>
              </a:rPr>
              <a:t>Middle </a:t>
            </a:r>
          </a:p>
          <a:p>
            <a:pPr algn="ctr"/>
            <a:r>
              <a:rPr lang="en-US" altLang="zh-CN" sz="900" dirty="0" smtClean="0">
                <a:solidFill>
                  <a:schemeClr val="bg1"/>
                </a:solidFill>
                <a:latin typeface="Arial" panose="020B0604020202020204" pitchFamily="34" charset="0"/>
              </a:rPr>
              <a:t>East</a:t>
            </a:r>
            <a:endParaRPr lang="en-US" altLang="zh-CN" sz="900" dirty="0">
              <a:solidFill>
                <a:schemeClr val="bg1"/>
              </a:solidFill>
              <a:latin typeface="Arial" panose="020B0604020202020204" pitchFamily="34" charset="0"/>
            </a:endParaRPr>
          </a:p>
        </p:txBody>
      </p:sp>
      <p:sp>
        <p:nvSpPr>
          <p:cNvPr id="40" name="矩形 39"/>
          <p:cNvSpPr/>
          <p:nvPr/>
        </p:nvSpPr>
        <p:spPr>
          <a:xfrm>
            <a:off x="4673907" y="3058135"/>
            <a:ext cx="646332" cy="369332"/>
          </a:xfrm>
          <a:prstGeom prst="rect">
            <a:avLst/>
          </a:prstGeom>
        </p:spPr>
        <p:txBody>
          <a:bodyPr wrap="none">
            <a:spAutoFit/>
          </a:bodyPr>
          <a:lstStyle/>
          <a:p>
            <a:pPr algn="ctr"/>
            <a:r>
              <a:rPr lang="en-US" altLang="zh-CN" dirty="0">
                <a:solidFill>
                  <a:schemeClr val="bg1"/>
                </a:solidFill>
                <a:latin typeface="Arial" panose="020B0604020202020204" pitchFamily="34" charset="0"/>
              </a:rPr>
              <a:t>20%</a:t>
            </a:r>
          </a:p>
        </p:txBody>
      </p:sp>
      <p:grpSp>
        <p:nvGrpSpPr>
          <p:cNvPr id="41" name="Group 20"/>
          <p:cNvGrpSpPr/>
          <p:nvPr/>
        </p:nvGrpSpPr>
        <p:grpSpPr>
          <a:xfrm>
            <a:off x="3422615" y="2048475"/>
            <a:ext cx="690424" cy="690422"/>
            <a:chOff x="1771449" y="1900231"/>
            <a:chExt cx="1428133" cy="1428133"/>
          </a:xfrm>
        </p:grpSpPr>
        <p:sp>
          <p:nvSpPr>
            <p:cNvPr id="42" name="Oval 18"/>
            <p:cNvSpPr/>
            <p:nvPr/>
          </p:nvSpPr>
          <p:spPr>
            <a:xfrm>
              <a:off x="1771449" y="1900231"/>
              <a:ext cx="1428133" cy="1428133"/>
            </a:xfrm>
            <a:prstGeom prst="ellipse">
              <a:avLst/>
            </a:prstGeom>
            <a:solidFill>
              <a:schemeClr val="accent2">
                <a:alpha val="7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3" name="Oval 19"/>
            <p:cNvSpPr/>
            <p:nvPr/>
          </p:nvSpPr>
          <p:spPr>
            <a:xfrm>
              <a:off x="1847649" y="1976431"/>
              <a:ext cx="1275733" cy="1275733"/>
            </a:xfrm>
            <a:prstGeom prst="ellipse">
              <a:avLst/>
            </a:prstGeom>
            <a:noFill/>
            <a:ln w="19050">
              <a:solidFill>
                <a:schemeClr val="bg1">
                  <a:lumMod val="9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latin typeface="Arial" panose="020B0604020202020204" pitchFamily="34" charset="0"/>
              </a:endParaRPr>
            </a:p>
          </p:txBody>
        </p:sp>
      </p:grpSp>
      <p:sp>
        <p:nvSpPr>
          <p:cNvPr id="44" name="文本框 43"/>
          <p:cNvSpPr txBox="1"/>
          <p:nvPr/>
        </p:nvSpPr>
        <p:spPr>
          <a:xfrm>
            <a:off x="3429000" y="2190750"/>
            <a:ext cx="685800" cy="276999"/>
          </a:xfrm>
          <a:prstGeom prst="rect">
            <a:avLst/>
          </a:prstGeom>
          <a:noFill/>
        </p:spPr>
        <p:txBody>
          <a:bodyPr wrap="square" rtlCol="0">
            <a:spAutoFit/>
          </a:bodyPr>
          <a:lstStyle/>
          <a:p>
            <a:pPr algn="ctr"/>
            <a:r>
              <a:rPr lang="en-US" altLang="zh-CN" sz="1200" dirty="0" smtClean="0">
                <a:solidFill>
                  <a:schemeClr val="bg1"/>
                </a:solidFill>
                <a:latin typeface="Arial" panose="020B0604020202020204" pitchFamily="34" charset="0"/>
              </a:rPr>
              <a:t>Others</a:t>
            </a:r>
            <a:endParaRPr lang="en-US" altLang="zh-CN" sz="1200" dirty="0">
              <a:solidFill>
                <a:schemeClr val="bg1"/>
              </a:solidFill>
              <a:latin typeface="Arial" panose="020B0604020202020204" pitchFamily="34" charset="0"/>
            </a:endParaRPr>
          </a:p>
        </p:txBody>
      </p:sp>
      <p:sp>
        <p:nvSpPr>
          <p:cNvPr id="45" name="矩形 44"/>
          <p:cNvSpPr/>
          <p:nvPr/>
        </p:nvSpPr>
        <p:spPr>
          <a:xfrm>
            <a:off x="3519948" y="2360356"/>
            <a:ext cx="550519" cy="307777"/>
          </a:xfrm>
          <a:prstGeom prst="rect">
            <a:avLst/>
          </a:prstGeom>
        </p:spPr>
        <p:txBody>
          <a:bodyPr wrap="square">
            <a:spAutoFit/>
          </a:bodyPr>
          <a:lstStyle/>
          <a:p>
            <a:pPr algn="ctr"/>
            <a:r>
              <a:rPr lang="en-US" altLang="zh-CN" sz="1400" dirty="0" smtClean="0">
                <a:solidFill>
                  <a:schemeClr val="bg1"/>
                </a:solidFill>
                <a:latin typeface="Arial" panose="020B0604020202020204" pitchFamily="34" charset="0"/>
              </a:rPr>
              <a:t>10%</a:t>
            </a:r>
            <a:endParaRPr lang="zh-CN" altLang="en-US" sz="1400" dirty="0">
              <a:solidFill>
                <a:schemeClr val="bg1"/>
              </a:solidFill>
            </a:endParaRPr>
          </a:p>
        </p:txBody>
      </p:sp>
      <p:sp>
        <p:nvSpPr>
          <p:cNvPr id="46" name="文本框 45"/>
          <p:cNvSpPr txBox="1"/>
          <p:nvPr/>
        </p:nvSpPr>
        <p:spPr>
          <a:xfrm>
            <a:off x="5951671" y="3650218"/>
            <a:ext cx="838200" cy="276999"/>
          </a:xfrm>
          <a:prstGeom prst="rect">
            <a:avLst/>
          </a:prstGeom>
          <a:noFill/>
        </p:spPr>
        <p:txBody>
          <a:bodyPr wrap="square" rtlCol="0">
            <a:spAutoFit/>
          </a:bodyPr>
          <a:lstStyle/>
          <a:p>
            <a:pPr algn="ctr"/>
            <a:r>
              <a:rPr lang="en-US" altLang="zh-CN" sz="1200" dirty="0" smtClean="0">
                <a:solidFill>
                  <a:schemeClr val="bg1"/>
                </a:solidFill>
                <a:latin typeface="Arial" panose="020B0604020202020204" pitchFamily="34" charset="0"/>
              </a:rPr>
              <a:t>Australia</a:t>
            </a:r>
            <a:endParaRPr lang="en-US" altLang="zh-CN" sz="1200" dirty="0">
              <a:solidFill>
                <a:schemeClr val="bg1"/>
              </a:solidFill>
              <a:latin typeface="Arial" panose="020B0604020202020204" pitchFamily="34" charset="0"/>
            </a:endParaRPr>
          </a:p>
        </p:txBody>
      </p:sp>
    </p:spTree>
    <p:extLst>
      <p:ext uri="{BB962C8B-B14F-4D97-AF65-F5344CB8AC3E}">
        <p14:creationId xmlns:p14="http://schemas.microsoft.com/office/powerpoint/2010/main" val="37404343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par>
                                <p:cTn id="16" presetID="53" presetClass="entr" presetSubtype="16"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1000"/>
                            </p:stCondLst>
                            <p:childTnLst>
                              <p:par>
                                <p:cTn id="32" presetID="53" presetClass="entr" presetSubtype="16" fill="hold"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p:cTn id="34" dur="500" fill="hold"/>
                                        <p:tgtEl>
                                          <p:spTgt spid="41"/>
                                        </p:tgtEl>
                                        <p:attrNameLst>
                                          <p:attrName>ppt_w</p:attrName>
                                        </p:attrNameLst>
                                      </p:cBhvr>
                                      <p:tavLst>
                                        <p:tav tm="0">
                                          <p:val>
                                            <p:fltVal val="0"/>
                                          </p:val>
                                        </p:tav>
                                        <p:tav tm="100000">
                                          <p:val>
                                            <p:strVal val="#ppt_w"/>
                                          </p:val>
                                        </p:tav>
                                      </p:tavLst>
                                    </p:anim>
                                    <p:anim calcmode="lin" valueType="num">
                                      <p:cBhvr>
                                        <p:cTn id="35" dur="500" fill="hold"/>
                                        <p:tgtEl>
                                          <p:spTgt spid="41"/>
                                        </p:tgtEl>
                                        <p:attrNameLst>
                                          <p:attrName>ppt_h</p:attrName>
                                        </p:attrNameLst>
                                      </p:cBhvr>
                                      <p:tavLst>
                                        <p:tav tm="0">
                                          <p:val>
                                            <p:fltVal val="0"/>
                                          </p:val>
                                        </p:tav>
                                        <p:tav tm="100000">
                                          <p:val>
                                            <p:strVal val="#ppt_h"/>
                                          </p:val>
                                        </p:tav>
                                      </p:tavLst>
                                    </p:anim>
                                    <p:animEffect transition="in" filter="fade">
                                      <p:cBhvr>
                                        <p:cTn id="3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tretch>
            <a:fillRect/>
          </a:stretch>
        </p:blipFill>
        <p:spPr>
          <a:xfrm>
            <a:off x="-2" y="124554"/>
            <a:ext cx="9144000" cy="4904232"/>
          </a:xfrm>
          <a:prstGeom prst="rect">
            <a:avLst/>
          </a:prstGeom>
        </p:spPr>
      </p:pic>
      <p:sp>
        <p:nvSpPr>
          <p:cNvPr id="47" name="Text Placeholder 46"/>
          <p:cNvSpPr>
            <a:spLocks noGrp="1"/>
          </p:cNvSpPr>
          <p:nvPr>
            <p:ph type="body" sz="quarter" idx="12"/>
          </p:nvPr>
        </p:nvSpPr>
        <p:spPr/>
        <p:txBody>
          <a:bodyPr/>
          <a:lstStyle/>
          <a:p>
            <a:endParaRPr lang="en-US" dirty="0"/>
          </a:p>
        </p:txBody>
      </p:sp>
      <p:sp>
        <p:nvSpPr>
          <p:cNvPr id="48" name="Text Placeholder 47"/>
          <p:cNvSpPr>
            <a:spLocks noGrp="1"/>
          </p:cNvSpPr>
          <p:nvPr>
            <p:ph type="body" sz="quarter" idx="13"/>
          </p:nvPr>
        </p:nvSpPr>
        <p:spPr>
          <a:xfrm rot="5400000" flipH="1">
            <a:off x="-144337" y="2361228"/>
            <a:ext cx="1143002" cy="914400"/>
          </a:xfrm>
          <a:prstGeom prst="triangle">
            <a:avLst>
              <a:gd name="adj" fmla="val 48623"/>
            </a:avLst>
          </a:prstGeom>
          <a:solidFill>
            <a:schemeClr val="accent2">
              <a:lumMod val="50000"/>
              <a:alpha val="60000"/>
            </a:schemeClr>
          </a:solidFill>
        </p:spPr>
        <p:txBody>
          <a:bodyPr/>
          <a:lstStyle/>
          <a:p>
            <a:endParaRPr lang="en-US" dirty="0"/>
          </a:p>
        </p:txBody>
      </p:sp>
      <p:sp>
        <p:nvSpPr>
          <p:cNvPr id="49" name="Text Placeholder 48"/>
          <p:cNvSpPr>
            <a:spLocks noGrp="1"/>
          </p:cNvSpPr>
          <p:nvPr>
            <p:ph type="body" sz="quarter" idx="20"/>
          </p:nvPr>
        </p:nvSpPr>
        <p:spPr/>
        <p:txBody>
          <a:bodyPr/>
          <a:lstStyle/>
          <a:p>
            <a:endParaRPr lang="en-US"/>
          </a:p>
        </p:txBody>
      </p:sp>
      <p:sp>
        <p:nvSpPr>
          <p:cNvPr id="50" name="Text Placeholder 49"/>
          <p:cNvSpPr>
            <a:spLocks noGrp="1"/>
          </p:cNvSpPr>
          <p:nvPr>
            <p:ph type="body" sz="quarter" idx="21"/>
          </p:nvPr>
        </p:nvSpPr>
        <p:spPr/>
        <p:txBody>
          <a:bodyPr/>
          <a:lstStyle/>
          <a:p>
            <a:endParaRPr lang="en-US"/>
          </a:p>
        </p:txBody>
      </p:sp>
      <p:sp>
        <p:nvSpPr>
          <p:cNvPr id="51" name="Text Placeholder 50"/>
          <p:cNvSpPr>
            <a:spLocks noGrp="1"/>
          </p:cNvSpPr>
          <p:nvPr>
            <p:ph type="body" sz="quarter" idx="22"/>
          </p:nvPr>
        </p:nvSpPr>
        <p:spPr/>
        <p:txBody>
          <a:bodyPr/>
          <a:lstStyle/>
          <a:p>
            <a:endParaRPr lang="en-US"/>
          </a:p>
        </p:txBody>
      </p:sp>
      <p:sp>
        <p:nvSpPr>
          <p:cNvPr id="52" name="Text Placeholder 51"/>
          <p:cNvSpPr>
            <a:spLocks noGrp="1"/>
          </p:cNvSpPr>
          <p:nvPr>
            <p:ph type="body" sz="quarter" idx="4294967295"/>
          </p:nvPr>
        </p:nvSpPr>
        <p:spPr>
          <a:xfrm>
            <a:off x="8096382" y="4613528"/>
            <a:ext cx="533399" cy="447246"/>
          </a:xfrm>
          <a:prstGeom prst="roundRect">
            <a:avLst/>
          </a:prstGeom>
        </p:spPr>
        <p:txBody>
          <a:bodyPr/>
          <a:lstStyle/>
          <a:p>
            <a:endParaRPr lang="en-US" dirty="0"/>
          </a:p>
        </p:txBody>
      </p:sp>
      <p:sp>
        <p:nvSpPr>
          <p:cNvPr id="28" name="Title 4"/>
          <p:cNvSpPr txBox="1">
            <a:spLocks/>
          </p:cNvSpPr>
          <p:nvPr/>
        </p:nvSpPr>
        <p:spPr>
          <a:xfrm>
            <a:off x="-228600" y="819150"/>
            <a:ext cx="3429000" cy="762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chemeClr val="bg1"/>
                </a:solidFill>
                <a:latin typeface="Arial" panose="020B0604020202020204" pitchFamily="34" charset="0"/>
              </a:rPr>
              <a:t>Service</a:t>
            </a:r>
            <a:endParaRPr lang="en-US" sz="3600" b="1" dirty="0">
              <a:solidFill>
                <a:schemeClr val="bg1"/>
              </a:solidFill>
              <a:latin typeface="Arial" panose="020B0604020202020204" pitchFamily="34"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8294" y="4672344"/>
            <a:ext cx="471938" cy="34171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92704446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t="12352" b="12352"/>
          <a:stretch>
            <a:fillRect/>
          </a:stretch>
        </p:blipFill>
        <p:spPr>
          <a:xfrm>
            <a:off x="-2" y="838"/>
            <a:ext cx="9144000" cy="5151664"/>
          </a:xfrm>
          <a:prstGeom prst="rect">
            <a:avLst/>
          </a:prstGeom>
        </p:spPr>
      </p:pic>
      <p:sp>
        <p:nvSpPr>
          <p:cNvPr id="47" name="Text Placeholder 46"/>
          <p:cNvSpPr>
            <a:spLocks noGrp="1"/>
          </p:cNvSpPr>
          <p:nvPr>
            <p:ph type="body" sz="quarter" idx="12"/>
          </p:nvPr>
        </p:nvSpPr>
        <p:spPr/>
        <p:txBody>
          <a:bodyPr/>
          <a:lstStyle/>
          <a:p>
            <a:endParaRPr lang="en-US" dirty="0"/>
          </a:p>
        </p:txBody>
      </p:sp>
      <p:sp>
        <p:nvSpPr>
          <p:cNvPr id="48" name="Text Placeholder 47"/>
          <p:cNvSpPr>
            <a:spLocks noGrp="1"/>
          </p:cNvSpPr>
          <p:nvPr>
            <p:ph type="body" sz="quarter" idx="13"/>
          </p:nvPr>
        </p:nvSpPr>
        <p:spPr>
          <a:xfrm rot="5400000" flipH="1">
            <a:off x="-144337" y="2361228"/>
            <a:ext cx="1143002" cy="914400"/>
          </a:xfrm>
          <a:prstGeom prst="triangle">
            <a:avLst>
              <a:gd name="adj" fmla="val 48623"/>
            </a:avLst>
          </a:prstGeom>
          <a:solidFill>
            <a:schemeClr val="accent2">
              <a:lumMod val="50000"/>
              <a:alpha val="60000"/>
            </a:schemeClr>
          </a:solidFill>
        </p:spPr>
        <p:txBody>
          <a:bodyPr/>
          <a:lstStyle/>
          <a:p>
            <a:endParaRPr lang="en-US" dirty="0"/>
          </a:p>
        </p:txBody>
      </p:sp>
      <p:sp>
        <p:nvSpPr>
          <p:cNvPr id="49" name="Text Placeholder 48"/>
          <p:cNvSpPr>
            <a:spLocks noGrp="1"/>
          </p:cNvSpPr>
          <p:nvPr>
            <p:ph type="body" sz="quarter" idx="20"/>
          </p:nvPr>
        </p:nvSpPr>
        <p:spPr/>
        <p:txBody>
          <a:bodyPr/>
          <a:lstStyle/>
          <a:p>
            <a:endParaRPr lang="en-US"/>
          </a:p>
        </p:txBody>
      </p:sp>
      <p:sp>
        <p:nvSpPr>
          <p:cNvPr id="50" name="Text Placeholder 49"/>
          <p:cNvSpPr>
            <a:spLocks noGrp="1"/>
          </p:cNvSpPr>
          <p:nvPr>
            <p:ph type="body" sz="quarter" idx="21"/>
          </p:nvPr>
        </p:nvSpPr>
        <p:spPr/>
        <p:txBody>
          <a:bodyPr/>
          <a:lstStyle/>
          <a:p>
            <a:endParaRPr lang="en-US"/>
          </a:p>
        </p:txBody>
      </p:sp>
      <p:sp>
        <p:nvSpPr>
          <p:cNvPr id="51" name="Text Placeholder 50"/>
          <p:cNvSpPr>
            <a:spLocks noGrp="1"/>
          </p:cNvSpPr>
          <p:nvPr>
            <p:ph type="body" sz="quarter" idx="22"/>
          </p:nvPr>
        </p:nvSpPr>
        <p:spPr/>
        <p:txBody>
          <a:bodyPr/>
          <a:lstStyle/>
          <a:p>
            <a:endParaRPr lang="en-US"/>
          </a:p>
        </p:txBody>
      </p:sp>
      <p:sp>
        <p:nvSpPr>
          <p:cNvPr id="52" name="Text Placeholder 51"/>
          <p:cNvSpPr>
            <a:spLocks noGrp="1"/>
          </p:cNvSpPr>
          <p:nvPr>
            <p:ph type="body" sz="quarter" idx="4294967295"/>
          </p:nvPr>
        </p:nvSpPr>
        <p:spPr>
          <a:xfrm>
            <a:off x="8096382" y="4613528"/>
            <a:ext cx="533399" cy="447246"/>
          </a:xfrm>
          <a:prstGeom prst="roundRect">
            <a:avLst/>
          </a:prstGeom>
        </p:spPr>
        <p:txBody>
          <a:bodyPr/>
          <a:lstStyle/>
          <a:p>
            <a:endParaRPr lang="en-US"/>
          </a:p>
        </p:txBody>
      </p:sp>
      <p:sp>
        <p:nvSpPr>
          <p:cNvPr id="28" name="Title 4"/>
          <p:cNvSpPr txBox="1">
            <a:spLocks/>
          </p:cNvSpPr>
          <p:nvPr/>
        </p:nvSpPr>
        <p:spPr>
          <a:xfrm>
            <a:off x="0" y="742950"/>
            <a:ext cx="3124200" cy="762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chemeClr val="bg1"/>
                </a:solidFill>
                <a:latin typeface="Arial" panose="020B0604020202020204" pitchFamily="34" charset="0"/>
              </a:rPr>
              <a:t>Contact </a:t>
            </a:r>
            <a:r>
              <a:rPr lang="en-US" sz="3600" b="1" dirty="0" smtClean="0">
                <a:solidFill>
                  <a:srgbClr val="009900"/>
                </a:solidFill>
                <a:latin typeface="Arial" panose="020B0604020202020204" pitchFamily="34" charset="0"/>
              </a:rPr>
              <a:t>Us</a:t>
            </a:r>
            <a:endParaRPr lang="en-US" sz="3600" b="1" dirty="0">
              <a:solidFill>
                <a:srgbClr val="009900"/>
              </a:solidFill>
              <a:latin typeface="Arial" panose="020B0604020202020204" pitchFamily="34" charset="0"/>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2201" y="4668436"/>
            <a:ext cx="471938" cy="34171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108239789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500"/>
                                  </p:stCondLst>
                                  <p:endCondLst>
                                    <p:cond evt="begin" delay="0">
                                      <p:tn val="5"/>
                                    </p:cond>
                                  </p:end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par>
                                <p:cTn id="8" presetID="10" presetClass="entr" presetSubtype="0" fill="hold"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4572000" y="1489633"/>
            <a:ext cx="4572000" cy="2667000"/>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2" name="Title 29"/>
          <p:cNvSpPr txBox="1">
            <a:spLocks/>
          </p:cNvSpPr>
          <p:nvPr/>
        </p:nvSpPr>
        <p:spPr>
          <a:xfrm>
            <a:off x="6019800" y="1996586"/>
            <a:ext cx="1295400" cy="498964"/>
          </a:xfrm>
          <a:prstGeom prst="rect">
            <a:avLst/>
          </a:prstGeom>
        </p:spPr>
        <p:txBody>
          <a:bodyPr wrap="square" anchor="t" anchorCtr="0">
            <a:normAutofit fontScale="70000" lnSpcReduction="20000"/>
          </a:bodyPr>
          <a:lstStyle>
            <a:lvl1pPr algn="l" defTabSz="914400" rtl="0" eaLnBrk="1" latinLnBrk="0" hangingPunct="1">
              <a:lnSpc>
                <a:spcPct val="90000"/>
              </a:lnSpc>
              <a:spcBef>
                <a:spcPct val="0"/>
              </a:spcBef>
              <a:buNone/>
              <a:defRPr sz="2800" b="1" kern="1200">
                <a:solidFill>
                  <a:schemeClr val="tx1">
                    <a:lumMod val="85000"/>
                    <a:lumOff val="15000"/>
                  </a:schemeClr>
                </a:solidFill>
                <a:latin typeface="Exo" pitchFamily="50" charset="0"/>
                <a:ea typeface="Gulim" pitchFamily="34" charset="-127"/>
                <a:cs typeface="+mj-cs"/>
              </a:defRPr>
            </a:lvl1pPr>
          </a:lstStyle>
          <a:p>
            <a:r>
              <a:rPr lang="en-US" dirty="0" smtClean="0">
                <a:solidFill>
                  <a:schemeClr val="bg1"/>
                </a:solidFill>
                <a:latin typeface="Arial" panose="020B0604020202020204" pitchFamily="34" charset="0"/>
              </a:rPr>
              <a:t>Address</a:t>
            </a:r>
            <a:endParaRPr lang="en-US" dirty="0">
              <a:solidFill>
                <a:schemeClr val="accent2"/>
              </a:solidFill>
              <a:latin typeface="Arial" panose="020B0604020202020204" pitchFamily="34" charset="0"/>
            </a:endParaRPr>
          </a:p>
        </p:txBody>
      </p:sp>
      <p:pic>
        <p:nvPicPr>
          <p:cNvPr id="13" name="图片 12"/>
          <p:cNvPicPr>
            <a:picLocks noChangeAspect="1"/>
          </p:cNvPicPr>
          <p:nvPr/>
        </p:nvPicPr>
        <p:blipFill rotWithShape="1">
          <a:blip r:embed="rId2"/>
          <a:srcRect l="15270" r="29413"/>
          <a:stretch/>
        </p:blipFill>
        <p:spPr>
          <a:xfrm>
            <a:off x="3711907" y="1504950"/>
            <a:ext cx="1908313" cy="2519570"/>
          </a:xfrm>
          <a:prstGeom prst="rect">
            <a:avLst/>
          </a:prstGeom>
        </p:spPr>
      </p:pic>
      <p:pic>
        <p:nvPicPr>
          <p:cNvPr id="34" name="Picture 2" descr="D:\Desain\IndoWebhouse\Indowebhouse\---- Graphicriver\Main\Png Icon\Apple-iPhone-4-(640x96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3901" y="971550"/>
            <a:ext cx="1981200" cy="35517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8" name="Oval 37"/>
          <p:cNvSpPr/>
          <p:nvPr/>
        </p:nvSpPr>
        <p:spPr>
          <a:xfrm>
            <a:off x="664737" y="2152333"/>
            <a:ext cx="571817" cy="5718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0" name="Oval 39"/>
          <p:cNvSpPr/>
          <p:nvPr/>
        </p:nvSpPr>
        <p:spPr>
          <a:xfrm>
            <a:off x="664737" y="3844162"/>
            <a:ext cx="571817" cy="57181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39" name="Oval 38"/>
          <p:cNvSpPr/>
          <p:nvPr/>
        </p:nvSpPr>
        <p:spPr>
          <a:xfrm>
            <a:off x="664737" y="1237933"/>
            <a:ext cx="571817" cy="571817"/>
          </a:xfrm>
          <a:prstGeom prst="ellipse">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5" name="Text Placeholder 27"/>
          <p:cNvSpPr txBox="1">
            <a:spLocks/>
          </p:cNvSpPr>
          <p:nvPr/>
        </p:nvSpPr>
        <p:spPr>
          <a:xfrm>
            <a:off x="1293522" y="2114550"/>
            <a:ext cx="1754478" cy="417008"/>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000" b="1" dirty="0" smtClean="0">
                <a:solidFill>
                  <a:schemeClr val="accent2"/>
                </a:solidFill>
                <a:latin typeface="Arial" panose="020B0604020202020204" pitchFamily="34" charset="0"/>
              </a:rPr>
              <a:t>Fax</a:t>
            </a:r>
          </a:p>
        </p:txBody>
      </p:sp>
      <p:sp>
        <p:nvSpPr>
          <p:cNvPr id="56" name="Text Placeholder 27"/>
          <p:cNvSpPr txBox="1">
            <a:spLocks/>
          </p:cNvSpPr>
          <p:nvPr/>
        </p:nvSpPr>
        <p:spPr>
          <a:xfrm>
            <a:off x="1293522" y="3845645"/>
            <a:ext cx="1754478" cy="417008"/>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smtClean="0">
                <a:solidFill>
                  <a:srgbClr val="009900"/>
                </a:solidFill>
                <a:latin typeface="Arial" panose="020B0604020202020204" pitchFamily="34" charset="0"/>
              </a:rPr>
              <a:t>Website</a:t>
            </a:r>
          </a:p>
        </p:txBody>
      </p:sp>
      <p:sp>
        <p:nvSpPr>
          <p:cNvPr id="57" name="Text Placeholder 27"/>
          <p:cNvSpPr txBox="1">
            <a:spLocks/>
          </p:cNvSpPr>
          <p:nvPr/>
        </p:nvSpPr>
        <p:spPr>
          <a:xfrm>
            <a:off x="1293522" y="1203466"/>
            <a:ext cx="1754478" cy="417008"/>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b="1" dirty="0" smtClean="0">
                <a:solidFill>
                  <a:srgbClr val="009900"/>
                </a:solidFill>
                <a:latin typeface="Arial" panose="020B0604020202020204" pitchFamily="34" charset="0"/>
              </a:rPr>
              <a:t>Tel</a:t>
            </a:r>
          </a:p>
        </p:txBody>
      </p:sp>
      <p:sp>
        <p:nvSpPr>
          <p:cNvPr id="59" name="Title 4"/>
          <p:cNvSpPr txBox="1">
            <a:spLocks/>
          </p:cNvSpPr>
          <p:nvPr/>
        </p:nvSpPr>
        <p:spPr>
          <a:xfrm>
            <a:off x="-76200" y="514350"/>
            <a:ext cx="3124200" cy="4572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solidFill>
                  <a:schemeClr val="tx1">
                    <a:lumMod val="75000"/>
                    <a:lumOff val="25000"/>
                  </a:schemeClr>
                </a:solidFill>
                <a:latin typeface="Arial" panose="020B0604020202020204" pitchFamily="34" charset="0"/>
              </a:rPr>
              <a:t>Contact</a:t>
            </a:r>
            <a:r>
              <a:rPr lang="en-US" sz="2400" b="1" dirty="0" smtClean="0">
                <a:solidFill>
                  <a:schemeClr val="bg1"/>
                </a:solidFill>
                <a:latin typeface="Arial" panose="020B0604020202020204" pitchFamily="34" charset="0"/>
              </a:rPr>
              <a:t> </a:t>
            </a:r>
            <a:r>
              <a:rPr lang="en-US" sz="2400" b="1" dirty="0" smtClean="0">
                <a:solidFill>
                  <a:srgbClr val="009900"/>
                </a:solidFill>
                <a:latin typeface="Arial" panose="020B0604020202020204" pitchFamily="34" charset="0"/>
              </a:rPr>
              <a:t>Us</a:t>
            </a:r>
            <a:endParaRPr lang="en-US" sz="2400" b="1" dirty="0">
              <a:solidFill>
                <a:srgbClr val="009900"/>
              </a:solidFill>
              <a:latin typeface="Arial" panose="020B0604020202020204" pitchFamily="34" charset="0"/>
            </a:endParaRPr>
          </a:p>
        </p:txBody>
      </p:sp>
      <p:pic>
        <p:nvPicPr>
          <p:cNvPr id="8" name="图片 7"/>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770313" y="1305881"/>
            <a:ext cx="407444" cy="407444"/>
          </a:xfrm>
          <a:prstGeom prst="rect">
            <a:avLst/>
          </a:prstGeom>
        </p:spPr>
      </p:pic>
      <p:pic>
        <p:nvPicPr>
          <p:cNvPr id="11" name="图片 10"/>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726669" y="2205389"/>
            <a:ext cx="459280" cy="459280"/>
          </a:xfrm>
          <a:prstGeom prst="rect">
            <a:avLst/>
          </a:prstGeom>
        </p:spPr>
      </p:pic>
      <p:pic>
        <p:nvPicPr>
          <p:cNvPr id="12" name="图片 11"/>
          <p:cNvPicPr>
            <a:picLocks noChangeAspect="1"/>
          </p:cNvPicPr>
          <p:nvPr/>
        </p:nvPicPr>
        <p:blipFill>
          <a:blip r:embed="rId6" cstate="print">
            <a:lum bright="70000" contrast="-70000"/>
            <a:extLst>
              <a:ext uri="{28A0092B-C50C-407E-A947-70E740481C1C}">
                <a14:useLocalDpi xmlns:a14="http://schemas.microsoft.com/office/drawing/2010/main" val="0"/>
              </a:ext>
            </a:extLst>
          </a:blip>
          <a:stretch>
            <a:fillRect/>
          </a:stretch>
        </p:blipFill>
        <p:spPr>
          <a:xfrm>
            <a:off x="762000" y="3934691"/>
            <a:ext cx="374766" cy="374766"/>
          </a:xfrm>
          <a:prstGeom prst="rect">
            <a:avLst/>
          </a:prstGeom>
        </p:spPr>
      </p:pic>
      <p:sp>
        <p:nvSpPr>
          <p:cNvPr id="60" name="Oval 37"/>
          <p:cNvSpPr/>
          <p:nvPr/>
        </p:nvSpPr>
        <p:spPr>
          <a:xfrm>
            <a:off x="664737" y="3024766"/>
            <a:ext cx="571817" cy="5718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62" name="Text Placeholder 27"/>
          <p:cNvSpPr txBox="1">
            <a:spLocks/>
          </p:cNvSpPr>
          <p:nvPr/>
        </p:nvSpPr>
        <p:spPr>
          <a:xfrm>
            <a:off x="1293522" y="3004618"/>
            <a:ext cx="1754478" cy="417008"/>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en-US" sz="2000" b="1" dirty="0" smtClean="0">
                <a:solidFill>
                  <a:schemeClr val="accent2"/>
                </a:solidFill>
                <a:latin typeface="Arial" panose="020B0604020202020204" pitchFamily="34" charset="0"/>
              </a:rPr>
              <a:t>Email</a:t>
            </a:r>
          </a:p>
        </p:txBody>
      </p:sp>
      <p:pic>
        <p:nvPicPr>
          <p:cNvPr id="14" name="图片 13"/>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781050" y="3130826"/>
            <a:ext cx="356154" cy="356154"/>
          </a:xfrm>
          <a:prstGeom prst="rect">
            <a:avLst/>
          </a:prstGeom>
        </p:spPr>
      </p:pic>
    </p:spTree>
    <p:extLst>
      <p:ext uri="{BB962C8B-B14F-4D97-AF65-F5344CB8AC3E}">
        <p14:creationId xmlns:p14="http://schemas.microsoft.com/office/powerpoint/2010/main" val="51271364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ipe(left)">
                                      <p:cBhvr>
                                        <p:cTn id="13" dur="500"/>
                                        <p:tgtEl>
                                          <p:spTgt spid="5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500"/>
                                        <p:tgtEl>
                                          <p:spTgt spid="6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left)">
                                      <p:cBhvr>
                                        <p:cTn id="25" dur="500"/>
                                        <p:tgtEl>
                                          <p:spTgt spid="4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2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left)">
                                      <p:cBhvr>
                                        <p:cTn id="40" dur="500"/>
                                        <p:tgtEl>
                                          <p:spTgt spid="60"/>
                                        </p:tgtEl>
                                      </p:cBhvr>
                                    </p:animEffect>
                                  </p:childTnLst>
                                </p:cTn>
                              </p:par>
                              <p:par>
                                <p:cTn id="41" presetID="22" presetClass="entr" presetSubtype="8"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8" grpId="0" animBg="1"/>
      <p:bldP spid="40" grpId="0" animBg="1"/>
      <p:bldP spid="39" grpId="0" animBg="1"/>
      <p:bldP spid="55" grpId="0"/>
      <p:bldP spid="56" grpId="0"/>
      <p:bldP spid="57" grpId="0"/>
      <p:bldP spid="60" grpId="0" animBg="1"/>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4294967295"/>
          </p:nvPr>
        </p:nvPicPr>
        <p:blipFill rotWithShape="1">
          <a:blip r:embed="rId2" cstate="print">
            <a:extLst>
              <a:ext uri="{28A0092B-C50C-407E-A947-70E740481C1C}">
                <a14:useLocalDpi xmlns:a14="http://schemas.microsoft.com/office/drawing/2010/main" val="0"/>
              </a:ext>
            </a:extLst>
          </a:blip>
          <a:srcRect b="15403"/>
          <a:stretch/>
        </p:blipFill>
        <p:spPr>
          <a:xfrm>
            <a:off x="-6366" y="-19049"/>
            <a:ext cx="9165733" cy="5169274"/>
          </a:xfrm>
          <a:prstGeom prst="rect">
            <a:avLst/>
          </a:prstGeom>
        </p:spPr>
      </p:pic>
      <p:sp>
        <p:nvSpPr>
          <p:cNvPr id="47" name="Text Placeholder 46"/>
          <p:cNvSpPr>
            <a:spLocks noGrp="1"/>
          </p:cNvSpPr>
          <p:nvPr>
            <p:ph type="body" sz="quarter" idx="12"/>
          </p:nvPr>
        </p:nvSpPr>
        <p:spPr/>
        <p:txBody>
          <a:bodyPr/>
          <a:lstStyle/>
          <a:p>
            <a:endParaRPr lang="en-US" dirty="0"/>
          </a:p>
        </p:txBody>
      </p:sp>
      <p:sp>
        <p:nvSpPr>
          <p:cNvPr id="49" name="Text Placeholder 48"/>
          <p:cNvSpPr>
            <a:spLocks noGrp="1"/>
          </p:cNvSpPr>
          <p:nvPr>
            <p:ph type="body" sz="quarter" idx="20"/>
          </p:nvPr>
        </p:nvSpPr>
        <p:spPr/>
        <p:txBody>
          <a:bodyPr/>
          <a:lstStyle/>
          <a:p>
            <a:endParaRPr lang="en-US"/>
          </a:p>
        </p:txBody>
      </p:sp>
      <p:sp>
        <p:nvSpPr>
          <p:cNvPr id="50" name="Text Placeholder 49"/>
          <p:cNvSpPr>
            <a:spLocks noGrp="1"/>
          </p:cNvSpPr>
          <p:nvPr>
            <p:ph type="body" sz="quarter" idx="21"/>
          </p:nvPr>
        </p:nvSpPr>
        <p:spPr/>
        <p:txBody>
          <a:bodyPr/>
          <a:lstStyle/>
          <a:p>
            <a:endParaRPr lang="en-US"/>
          </a:p>
        </p:txBody>
      </p:sp>
      <p:sp>
        <p:nvSpPr>
          <p:cNvPr id="51" name="Text Placeholder 50"/>
          <p:cNvSpPr>
            <a:spLocks noGrp="1"/>
          </p:cNvSpPr>
          <p:nvPr>
            <p:ph type="body" sz="quarter" idx="22"/>
          </p:nvPr>
        </p:nvSpPr>
        <p:spPr/>
        <p:txBody>
          <a:bodyPr/>
          <a:lstStyle/>
          <a:p>
            <a:endParaRPr lang="en-US"/>
          </a:p>
        </p:txBody>
      </p:sp>
      <p:sp>
        <p:nvSpPr>
          <p:cNvPr id="28" name="Title 4"/>
          <p:cNvSpPr txBox="1">
            <a:spLocks/>
          </p:cNvSpPr>
          <p:nvPr/>
        </p:nvSpPr>
        <p:spPr>
          <a:xfrm>
            <a:off x="76200" y="621287"/>
            <a:ext cx="3124200" cy="762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chemeClr val="bg1"/>
                </a:solidFill>
                <a:latin typeface="Arial" panose="020B0604020202020204" pitchFamily="34" charset="0"/>
                <a:cs typeface="Arial" panose="020B0604020202020204" pitchFamily="34" charset="0"/>
              </a:rPr>
              <a:t>ABOUT</a:t>
            </a:r>
            <a:r>
              <a:rPr lang="en-US" sz="3600" b="1" dirty="0" smtClean="0">
                <a:latin typeface="Arial" panose="020B0604020202020204" pitchFamily="34" charset="0"/>
                <a:cs typeface="Arial" panose="020B0604020202020204" pitchFamily="34" charset="0"/>
              </a:rPr>
              <a:t>  </a:t>
            </a:r>
            <a:r>
              <a:rPr lang="en-US" sz="3600" b="1" dirty="0" smtClean="0">
                <a:solidFill>
                  <a:schemeClr val="accent2"/>
                </a:solidFill>
                <a:latin typeface="Arial" panose="020B0604020202020204" pitchFamily="34" charset="0"/>
                <a:cs typeface="Arial" panose="020B0604020202020204" pitchFamily="34" charset="0"/>
              </a:rPr>
              <a:t>US</a:t>
            </a:r>
            <a:endParaRPr lang="en-US" sz="3600" b="1" dirty="0">
              <a:solidFill>
                <a:schemeClr val="accent2"/>
              </a:solidFill>
              <a:latin typeface="Arial" panose="020B0604020202020204" pitchFamily="34" charset="0"/>
              <a:cs typeface="Arial" panose="020B0604020202020204" pitchFamily="34" charset="0"/>
            </a:endParaRPr>
          </a:p>
        </p:txBody>
      </p:sp>
      <p:sp>
        <p:nvSpPr>
          <p:cNvPr id="29" name="Text Placeholder 47"/>
          <p:cNvSpPr>
            <a:spLocks noGrp="1"/>
          </p:cNvSpPr>
          <p:nvPr>
            <p:ph type="body" sz="quarter" idx="13"/>
          </p:nvPr>
        </p:nvSpPr>
        <p:spPr>
          <a:xfrm rot="5400000" flipH="1">
            <a:off x="-144337" y="2361228"/>
            <a:ext cx="1143002" cy="914400"/>
          </a:xfrm>
          <a:prstGeom prst="triangle">
            <a:avLst>
              <a:gd name="adj" fmla="val 48623"/>
            </a:avLst>
          </a:prstGeom>
          <a:solidFill>
            <a:schemeClr val="accent2">
              <a:lumMod val="50000"/>
              <a:alpha val="60000"/>
            </a:schemeClr>
          </a:solidFill>
        </p:spPr>
        <p:txBody>
          <a:bodyPr/>
          <a:lstStyle/>
          <a:p>
            <a:endParaRPr lang="en-US" dirty="0"/>
          </a:p>
        </p:txBody>
      </p:sp>
      <p:sp>
        <p:nvSpPr>
          <p:cNvPr id="16" name="Text Placeholder 51"/>
          <p:cNvSpPr>
            <a:spLocks noGrp="1"/>
          </p:cNvSpPr>
          <p:nvPr>
            <p:ph type="body" sz="quarter" idx="4294967295"/>
          </p:nvPr>
        </p:nvSpPr>
        <p:spPr>
          <a:xfrm>
            <a:off x="8096382" y="4613528"/>
            <a:ext cx="533399" cy="447246"/>
          </a:xfrm>
          <a:prstGeom prst="roundRect">
            <a:avLst/>
          </a:prstGeom>
        </p:spPr>
        <p:txBody>
          <a:bodyPr/>
          <a:lstStyle/>
          <a:p>
            <a:endParaRPr lang="en-US" dirty="0"/>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2201" y="4662535"/>
            <a:ext cx="471938" cy="34171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6533478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nodePh="1">
                                  <p:stCondLst>
                                    <p:cond delay="500"/>
                                  </p:stCondLst>
                                  <p:endCondLst>
                                    <p:cond evt="begin" delay="0">
                                      <p:tn val="8"/>
                                    </p:cond>
                                  </p:endCondLst>
                                  <p:childTnLst>
                                    <p:set>
                                      <p:cBhvr>
                                        <p:cTn id="9" dur="1" fill="hold">
                                          <p:stCondLst>
                                            <p:cond delay="0"/>
                                          </p:stCondLst>
                                        </p:cTn>
                                        <p:tgtEl>
                                          <p:spTgt spid="16">
                                            <p:txEl>
                                              <p:pRg st="0" end="0"/>
                                            </p:txEl>
                                          </p:spTgt>
                                        </p:tgtEl>
                                        <p:attrNameLst>
                                          <p:attrName>style.visibility</p:attrName>
                                        </p:attrNameLst>
                                      </p:cBhvr>
                                      <p:to>
                                        <p:strVal val="visible"/>
                                      </p:to>
                                    </p:set>
                                    <p:animEffect transition="in" filter="fade">
                                      <p:cBhvr>
                                        <p:cTn id="10"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
          <p:cNvGrpSpPr/>
          <p:nvPr/>
        </p:nvGrpSpPr>
        <p:grpSpPr>
          <a:xfrm>
            <a:off x="381000" y="1565910"/>
            <a:ext cx="2377440" cy="2377440"/>
            <a:chOff x="550066" y="1565910"/>
            <a:chExt cx="2377440" cy="2377440"/>
          </a:xfrm>
        </p:grpSpPr>
        <p:sp>
          <p:nvSpPr>
            <p:cNvPr id="10" name="Oval 9"/>
            <p:cNvSpPr/>
            <p:nvPr userDrawn="1"/>
          </p:nvSpPr>
          <p:spPr>
            <a:xfrm>
              <a:off x="550066" y="1565910"/>
              <a:ext cx="2377440" cy="2377440"/>
            </a:xfrm>
            <a:prstGeom prst="ellipse">
              <a:avLst/>
            </a:prstGeom>
            <a:solidFill>
              <a:schemeClr val="accent2"/>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e 1"/>
            <p:cNvSpPr/>
            <p:nvPr userDrawn="1"/>
          </p:nvSpPr>
          <p:spPr>
            <a:xfrm>
              <a:off x="550066" y="1565910"/>
              <a:ext cx="2377440" cy="2377440"/>
            </a:xfrm>
            <a:prstGeom prst="pie">
              <a:avLst>
                <a:gd name="adj1" fmla="val 10914741"/>
                <a:gd name="adj2" fmla="val 16200000"/>
              </a:avLst>
            </a:prstGeom>
            <a:solidFill>
              <a:schemeClr val="tx1">
                <a:lumMod val="85000"/>
                <a:lumOff val="15000"/>
              </a:schemeClr>
            </a:solid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2" name="图片 11"/>
          <p:cNvPicPr>
            <a:picLocks noChangeAspect="1"/>
          </p:cNvPicPr>
          <p:nvPr/>
        </p:nvPicPr>
        <p:blipFill>
          <a:blip r:embed="rId2"/>
          <a:stretch>
            <a:fillRect/>
          </a:stretch>
        </p:blipFill>
        <p:spPr>
          <a:xfrm>
            <a:off x="390042" y="1574952"/>
            <a:ext cx="2359356" cy="2359356"/>
          </a:xfrm>
          <a:prstGeom prst="rect">
            <a:avLst/>
          </a:prstGeom>
        </p:spPr>
      </p:pic>
      <p:sp>
        <p:nvSpPr>
          <p:cNvPr id="13" name="Text Placeholder 5"/>
          <p:cNvSpPr txBox="1">
            <a:spLocks/>
          </p:cNvSpPr>
          <p:nvPr/>
        </p:nvSpPr>
        <p:spPr>
          <a:xfrm>
            <a:off x="3139568" y="377318"/>
            <a:ext cx="5852032" cy="348983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Font typeface="Arial" pitchFamily="34" charset="0"/>
              <a:buNone/>
              <a:defRPr/>
            </a:pPr>
            <a:r>
              <a:rPr lang="en-US" altLang="zh-CN" sz="1200" smtClean="0">
                <a:latin typeface="+mj-lt"/>
                <a:cs typeface="Arial" panose="020B0604020202020204" pitchFamily="34" charset="0"/>
              </a:rPr>
              <a:t>Shenzhen Sky Foundation Technology Co., Ltd. is electronic components distributer with rich experience of customer service, professional agent and distributor of integrated circuits, FET, diodes, transistors and other electronic components. Products are mainly used in digital products, energy saving lamp, power supply, communication equipment, household appliances, automobile electronics, electronic toys, consumer products, etc.</a:t>
            </a:r>
          </a:p>
          <a:p>
            <a:pPr marL="0" indent="0">
              <a:spcBef>
                <a:spcPts val="0"/>
              </a:spcBef>
              <a:buFont typeface="Arial" pitchFamily="34" charset="0"/>
              <a:buNone/>
              <a:defRPr/>
            </a:pPr>
            <a:endParaRPr lang="en-US" altLang="zh-CN" sz="1200" smtClean="0">
              <a:latin typeface="+mj-lt"/>
              <a:cs typeface="Arial" panose="020B0604020202020204" pitchFamily="34" charset="0"/>
            </a:endParaRPr>
          </a:p>
          <a:p>
            <a:pPr marL="0" indent="0">
              <a:spcBef>
                <a:spcPts val="0"/>
              </a:spcBef>
              <a:buFont typeface="Arial" pitchFamily="34" charset="0"/>
              <a:buNone/>
              <a:defRPr/>
            </a:pPr>
            <a:r>
              <a:rPr lang="en-US" altLang="zh-CN" sz="1200" smtClean="0">
                <a:latin typeface="+mj-lt"/>
                <a:cs typeface="Arial" panose="020B0604020202020204" pitchFamily="34" charset="0"/>
              </a:rPr>
              <a:t>Shenzhen Sky Foundation Technology Co., Ltd. after years of integrity management, with good credit, reliable quality, competitive price and quick delivery shipment is enjoying a good reputation in the industry. It has a wide and smooth supply of goods and reserve a lot of stock. It is uphold with integrity-based customer first purpose. With advantages in inventory, provide our customers with first-class products and professional service, to win each and every customers’ trust and satisfaction to Shenzhen Sky Foundation Technology Co., Ltd.</a:t>
            </a:r>
          </a:p>
          <a:p>
            <a:pPr marL="0" indent="0">
              <a:spcBef>
                <a:spcPts val="0"/>
              </a:spcBef>
              <a:buFont typeface="Arial" pitchFamily="34" charset="0"/>
              <a:buNone/>
              <a:defRPr/>
            </a:pPr>
            <a:endParaRPr lang="en-US" altLang="zh-CN" sz="1200" smtClean="0">
              <a:latin typeface="+mj-lt"/>
              <a:cs typeface="Arial" panose="020B0604020202020204" pitchFamily="34" charset="0"/>
            </a:endParaRPr>
          </a:p>
          <a:p>
            <a:pPr marL="0" indent="0">
              <a:spcBef>
                <a:spcPts val="0"/>
              </a:spcBef>
              <a:buFont typeface="Arial" pitchFamily="34" charset="0"/>
              <a:buNone/>
              <a:defRPr/>
            </a:pPr>
            <a:r>
              <a:rPr lang="en-US" altLang="zh-CN" sz="1200" smtClean="0">
                <a:latin typeface="+mj-lt"/>
                <a:cs typeface="Arial" panose="020B0604020202020204" pitchFamily="34" charset="0"/>
              </a:rPr>
              <a:t>We sincerely hope to cooperate with you to win the market, and create a better tomorrow!</a:t>
            </a:r>
            <a:endParaRPr lang="en-US" altLang="zh-CN" sz="1200" dirty="0">
              <a:latin typeface="+mj-lt"/>
              <a:cs typeface="Arial" panose="020B0604020202020204" pitchFamily="34" charset="0"/>
            </a:endParaRPr>
          </a:p>
        </p:txBody>
      </p:sp>
      <p:sp>
        <p:nvSpPr>
          <p:cNvPr id="14" name="Rounded Rectangle 35"/>
          <p:cNvSpPr/>
          <p:nvPr/>
        </p:nvSpPr>
        <p:spPr>
          <a:xfrm>
            <a:off x="3200400" y="3943350"/>
            <a:ext cx="2362200" cy="4572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dirty="0" smtClean="0">
                <a:latin typeface="Arial" panose="020B0604020202020204" pitchFamily="34" charset="0"/>
              </a:rPr>
              <a:t>JOIN WITH US</a:t>
            </a:r>
            <a:endParaRPr lang="en-US" sz="2000" b="1" dirty="0">
              <a:latin typeface="Arial" panose="020B0604020202020204" pitchFamily="34" charset="0"/>
            </a:endParaRPr>
          </a:p>
        </p:txBody>
      </p:sp>
      <p:sp>
        <p:nvSpPr>
          <p:cNvPr id="15" name="Title 3"/>
          <p:cNvSpPr txBox="1">
            <a:spLocks/>
          </p:cNvSpPr>
          <p:nvPr/>
        </p:nvSpPr>
        <p:spPr>
          <a:xfrm>
            <a:off x="381001" y="438150"/>
            <a:ext cx="1828800" cy="498964"/>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smtClean="0">
                <a:latin typeface="Arial" panose="020B0604020202020204" pitchFamily="34" charset="0"/>
                <a:cs typeface="Arial" panose="020B0604020202020204" pitchFamily="34" charset="0"/>
              </a:rPr>
              <a:t>ABOUT </a:t>
            </a:r>
            <a:r>
              <a:rPr lang="en-US" sz="2400" b="1" dirty="0" smtClean="0">
                <a:solidFill>
                  <a:srgbClr val="009900"/>
                </a:solidFill>
                <a:latin typeface="Arial" panose="020B0604020202020204" pitchFamily="34" charset="0"/>
                <a:cs typeface="Arial" panose="020B0604020202020204" pitchFamily="34" charset="0"/>
              </a:rPr>
              <a:t>US</a:t>
            </a:r>
            <a:endParaRPr lang="en-US" sz="2400" b="1" dirty="0">
              <a:solidFill>
                <a:srgbClr val="0099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252649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3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3">
                                            <p:txEl>
                                              <p:pRg st="2" end="2"/>
                                            </p:txEl>
                                          </p:spTgt>
                                        </p:tgtEl>
                                        <p:attrNameLst>
                                          <p:attrName>style.visibility</p:attrName>
                                        </p:attrNameLst>
                                      </p:cBhvr>
                                      <p:to>
                                        <p:strVal val="visible"/>
                                      </p:to>
                                    </p:set>
                                    <p:animEffect transition="in" filter="fade">
                                      <p:cBhvr>
                                        <p:cTn id="20" dur="500"/>
                                        <p:tgtEl>
                                          <p:spTgt spid="13">
                                            <p:txEl>
                                              <p:pRg st="2" end="2"/>
                                            </p:txEl>
                                          </p:spTgt>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13">
                                            <p:txEl>
                                              <p:pRg st="4" end="4"/>
                                            </p:txEl>
                                          </p:spTgt>
                                        </p:tgtEl>
                                        <p:attrNameLst>
                                          <p:attrName>style.visibility</p:attrName>
                                        </p:attrNameLst>
                                      </p:cBhvr>
                                      <p:to>
                                        <p:strVal val="visible"/>
                                      </p:to>
                                    </p:set>
                                    <p:animEffect transition="in" filter="fade">
                                      <p:cBhvr>
                                        <p:cTn id="23" dur="500"/>
                                        <p:tgtEl>
                                          <p:spTgt spid="13">
                                            <p:txEl>
                                              <p:pRg st="4" end="4"/>
                                            </p:txEl>
                                          </p:spTgt>
                                        </p:tgtEl>
                                      </p:cBhvr>
                                    </p:animEffect>
                                  </p:childTnLst>
                                </p:cTn>
                              </p:par>
                            </p:childTnLst>
                          </p:cTn>
                        </p:par>
                        <p:par>
                          <p:cTn id="24" fill="hold">
                            <p:stCondLst>
                              <p:cond delay="1500"/>
                            </p:stCondLst>
                            <p:childTnLst>
                              <p:par>
                                <p:cTn id="25" presetID="53" presetClass="entr" presetSubtype="16" fill="hold" grpId="0" nodeType="afterEffect">
                                  <p:stCondLst>
                                    <p:cond delay="4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1"/>
          <p:cNvGrpSpPr/>
          <p:nvPr/>
        </p:nvGrpSpPr>
        <p:grpSpPr>
          <a:xfrm>
            <a:off x="152400" y="1460409"/>
            <a:ext cx="1610074" cy="1610074"/>
            <a:chOff x="431800" y="1351046"/>
            <a:chExt cx="1828800" cy="1828800"/>
          </a:xfrm>
        </p:grpSpPr>
        <p:sp>
          <p:nvSpPr>
            <p:cNvPr id="25" name="Oval 4"/>
            <p:cNvSpPr/>
            <p:nvPr userDrawn="1"/>
          </p:nvSpPr>
          <p:spPr>
            <a:xfrm>
              <a:off x="431800" y="1351046"/>
              <a:ext cx="1828800" cy="18288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e 39"/>
            <p:cNvSpPr/>
            <p:nvPr userDrawn="1"/>
          </p:nvSpPr>
          <p:spPr>
            <a:xfrm>
              <a:off x="431800" y="1351046"/>
              <a:ext cx="1828800" cy="1828800"/>
            </a:xfrm>
            <a:prstGeom prst="pie">
              <a:avLst>
                <a:gd name="adj1" fmla="val 10864249"/>
                <a:gd name="adj2" fmla="val 16200000"/>
              </a:avLst>
            </a:prstGeom>
            <a:solidFill>
              <a:schemeClr val="tx1">
                <a:lumMod val="85000"/>
                <a:lumOff val="1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 Placeholder 7"/>
          <p:cNvSpPr>
            <a:spLocks noGrp="1"/>
          </p:cNvSpPr>
          <p:nvPr>
            <p:ph type="body" sz="quarter" idx="4294967295"/>
          </p:nvPr>
        </p:nvSpPr>
        <p:spPr>
          <a:xfrm>
            <a:off x="285221" y="3460075"/>
            <a:ext cx="1368562" cy="330875"/>
          </a:xfrm>
          <a:prstGeom prst="rect">
            <a:avLst/>
          </a:prstGeom>
        </p:spPr>
        <p:txBody>
          <a:bodyPr/>
          <a:lstStyle>
            <a:lvl1pPr marL="0" indent="0" algn="ctr">
              <a:buNone/>
              <a:defRPr sz="1050">
                <a:solidFill>
                  <a:schemeClr val="tx1"/>
                </a:solidFill>
              </a:defRPr>
            </a:lvl1pPr>
          </a:lstStyle>
          <a:p>
            <a:pPr lvl="0"/>
            <a:r>
              <a:rPr lang="en-US" altLang="zh-CN" sz="1800" b="1" dirty="0" smtClean="0">
                <a:solidFill>
                  <a:srgbClr val="009900"/>
                </a:solidFill>
              </a:rPr>
              <a:t>Vicky </a:t>
            </a:r>
            <a:endParaRPr lang="en-US" altLang="zh-CN" sz="1800" b="1" dirty="0">
              <a:solidFill>
                <a:srgbClr val="009900"/>
              </a:solidFill>
            </a:endParaRPr>
          </a:p>
        </p:txBody>
      </p:sp>
      <p:sp>
        <p:nvSpPr>
          <p:cNvPr id="28" name="Text Placeholder 7"/>
          <p:cNvSpPr>
            <a:spLocks noGrp="1"/>
          </p:cNvSpPr>
          <p:nvPr>
            <p:ph type="body" sz="quarter" idx="4294967295"/>
          </p:nvPr>
        </p:nvSpPr>
        <p:spPr>
          <a:xfrm>
            <a:off x="5870438" y="3460075"/>
            <a:ext cx="1368562" cy="330875"/>
          </a:xfrm>
          <a:prstGeom prst="rect">
            <a:avLst/>
          </a:prstGeom>
        </p:spPr>
        <p:txBody>
          <a:bodyPr/>
          <a:lstStyle>
            <a:lvl1pPr marL="0" indent="0" algn="ctr">
              <a:buNone/>
              <a:defRPr sz="1050">
                <a:solidFill>
                  <a:schemeClr val="tx1"/>
                </a:solidFill>
              </a:defRPr>
            </a:lvl1pPr>
          </a:lstStyle>
          <a:p>
            <a:pPr lvl="0"/>
            <a:r>
              <a:rPr lang="en-US" sz="1800" b="1" dirty="0" smtClean="0">
                <a:solidFill>
                  <a:srgbClr val="009900"/>
                </a:solidFill>
              </a:rPr>
              <a:t>Susan</a:t>
            </a:r>
            <a:endParaRPr lang="en-US" sz="1800" b="1" dirty="0">
              <a:solidFill>
                <a:srgbClr val="009900"/>
              </a:solidFill>
            </a:endParaRPr>
          </a:p>
        </p:txBody>
      </p:sp>
      <p:sp>
        <p:nvSpPr>
          <p:cNvPr id="29" name="Text Placeholder 7"/>
          <p:cNvSpPr>
            <a:spLocks noGrp="1"/>
          </p:cNvSpPr>
          <p:nvPr>
            <p:ph type="body" sz="quarter" idx="4294967295"/>
          </p:nvPr>
        </p:nvSpPr>
        <p:spPr>
          <a:xfrm>
            <a:off x="7620000" y="3460075"/>
            <a:ext cx="1368562" cy="737950"/>
          </a:xfrm>
          <a:prstGeom prst="rect">
            <a:avLst/>
          </a:prstGeom>
        </p:spPr>
        <p:txBody>
          <a:bodyPr/>
          <a:lstStyle>
            <a:lvl1pPr marL="0" indent="0" algn="ctr">
              <a:buNone/>
              <a:defRPr sz="1050">
                <a:solidFill>
                  <a:schemeClr val="tx1"/>
                </a:solidFill>
              </a:defRPr>
            </a:lvl1pPr>
          </a:lstStyle>
          <a:p>
            <a:pPr lvl="0"/>
            <a:r>
              <a:rPr lang="en-US" altLang="zh-CN" sz="1800" b="1" dirty="0" smtClean="0">
                <a:solidFill>
                  <a:srgbClr val="009900"/>
                </a:solidFill>
              </a:rPr>
              <a:t>Peter</a:t>
            </a:r>
            <a:endParaRPr lang="en-US" sz="1800" b="1" dirty="0">
              <a:solidFill>
                <a:srgbClr val="009900"/>
              </a:solidFill>
            </a:endParaRPr>
          </a:p>
        </p:txBody>
      </p:sp>
      <p:grpSp>
        <p:nvGrpSpPr>
          <p:cNvPr id="31" name="Group 2"/>
          <p:cNvGrpSpPr/>
          <p:nvPr/>
        </p:nvGrpSpPr>
        <p:grpSpPr>
          <a:xfrm>
            <a:off x="1981200" y="1465573"/>
            <a:ext cx="1610074" cy="1610074"/>
            <a:chOff x="2590800" y="1352550"/>
            <a:chExt cx="1828800" cy="1828800"/>
          </a:xfrm>
        </p:grpSpPr>
        <p:sp>
          <p:nvSpPr>
            <p:cNvPr id="32" name="Oval 40"/>
            <p:cNvSpPr/>
            <p:nvPr userDrawn="1"/>
          </p:nvSpPr>
          <p:spPr>
            <a:xfrm>
              <a:off x="2590800" y="1352550"/>
              <a:ext cx="1828800" cy="18288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Pie 41"/>
            <p:cNvSpPr/>
            <p:nvPr userDrawn="1"/>
          </p:nvSpPr>
          <p:spPr>
            <a:xfrm>
              <a:off x="2590800" y="1352550"/>
              <a:ext cx="1828800" cy="1828800"/>
            </a:xfrm>
            <a:prstGeom prst="pie">
              <a:avLst>
                <a:gd name="adj1" fmla="val 10864249"/>
                <a:gd name="adj2" fmla="val 16200000"/>
              </a:avLst>
            </a:prstGeom>
            <a:solidFill>
              <a:schemeClr val="tx1">
                <a:lumMod val="85000"/>
                <a:lumOff val="1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5"/>
          <p:cNvGrpSpPr/>
          <p:nvPr/>
        </p:nvGrpSpPr>
        <p:grpSpPr>
          <a:xfrm>
            <a:off x="3761087" y="1487144"/>
            <a:ext cx="1610074" cy="1610074"/>
            <a:chOff x="4724400" y="1352550"/>
            <a:chExt cx="1828800" cy="1828800"/>
          </a:xfrm>
        </p:grpSpPr>
        <p:sp>
          <p:nvSpPr>
            <p:cNvPr id="35" name="Oval 43"/>
            <p:cNvSpPr/>
            <p:nvPr userDrawn="1"/>
          </p:nvSpPr>
          <p:spPr>
            <a:xfrm>
              <a:off x="4724400" y="1352550"/>
              <a:ext cx="1828800" cy="18288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Pie 44"/>
            <p:cNvSpPr/>
            <p:nvPr userDrawn="1"/>
          </p:nvSpPr>
          <p:spPr>
            <a:xfrm>
              <a:off x="4724400" y="1352550"/>
              <a:ext cx="1828800" cy="1828800"/>
            </a:xfrm>
            <a:prstGeom prst="pie">
              <a:avLst>
                <a:gd name="adj1" fmla="val 10864249"/>
                <a:gd name="adj2" fmla="val 16200000"/>
              </a:avLst>
            </a:prstGeom>
            <a:solidFill>
              <a:schemeClr val="tx1">
                <a:lumMod val="85000"/>
                <a:lumOff val="1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6"/>
          <p:cNvGrpSpPr/>
          <p:nvPr/>
        </p:nvGrpSpPr>
        <p:grpSpPr>
          <a:xfrm>
            <a:off x="5580013" y="1457258"/>
            <a:ext cx="1610074" cy="1610074"/>
            <a:chOff x="6884895" y="1352550"/>
            <a:chExt cx="1828800" cy="1828800"/>
          </a:xfrm>
        </p:grpSpPr>
        <p:sp>
          <p:nvSpPr>
            <p:cNvPr id="38" name="Oval 46"/>
            <p:cNvSpPr/>
            <p:nvPr userDrawn="1"/>
          </p:nvSpPr>
          <p:spPr>
            <a:xfrm>
              <a:off x="6884895" y="1352550"/>
              <a:ext cx="1828800" cy="18288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e 47"/>
            <p:cNvSpPr/>
            <p:nvPr userDrawn="1"/>
          </p:nvSpPr>
          <p:spPr>
            <a:xfrm>
              <a:off x="6884895" y="1352550"/>
              <a:ext cx="1828800" cy="1828800"/>
            </a:xfrm>
            <a:prstGeom prst="pie">
              <a:avLst>
                <a:gd name="adj1" fmla="val 10864249"/>
                <a:gd name="adj2" fmla="val 16200000"/>
              </a:avLst>
            </a:prstGeom>
            <a:solidFill>
              <a:schemeClr val="tx1">
                <a:lumMod val="85000"/>
                <a:lumOff val="1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Text Placeholder 7"/>
          <p:cNvSpPr txBox="1">
            <a:spLocks/>
          </p:cNvSpPr>
          <p:nvPr/>
        </p:nvSpPr>
        <p:spPr>
          <a:xfrm>
            <a:off x="2209800" y="3460075"/>
            <a:ext cx="1368562" cy="330875"/>
          </a:xfrm>
          <a:prstGeom prst="rect">
            <a:avLst/>
          </a:prstGeom>
        </p:spPr>
        <p:txBody>
          <a:bodyPr/>
          <a:lstStyle>
            <a:lvl1pPr marL="0" indent="0" algn="ctr" defTabSz="914400" rtl="0" eaLnBrk="1" latinLnBrk="0" hangingPunct="1">
              <a:spcBef>
                <a:spcPct val="20000"/>
              </a:spcBef>
              <a:buFont typeface="Arial" pitchFamily="34" charset="0"/>
              <a:buNone/>
              <a:defRPr sz="105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a:solidFill>
                  <a:srgbClr val="009900"/>
                </a:solidFill>
              </a:rPr>
              <a:t>Molly</a:t>
            </a:r>
          </a:p>
        </p:txBody>
      </p:sp>
      <p:grpSp>
        <p:nvGrpSpPr>
          <p:cNvPr id="41" name="Group 6"/>
          <p:cNvGrpSpPr/>
          <p:nvPr/>
        </p:nvGrpSpPr>
        <p:grpSpPr>
          <a:xfrm>
            <a:off x="7420348" y="1454441"/>
            <a:ext cx="1610074" cy="1610074"/>
            <a:chOff x="6884895" y="1352550"/>
            <a:chExt cx="1828800" cy="1828800"/>
          </a:xfrm>
        </p:grpSpPr>
        <p:sp>
          <p:nvSpPr>
            <p:cNvPr id="42" name="Oval 46"/>
            <p:cNvSpPr/>
            <p:nvPr userDrawn="1"/>
          </p:nvSpPr>
          <p:spPr>
            <a:xfrm>
              <a:off x="6884895" y="1352550"/>
              <a:ext cx="1828800" cy="1828800"/>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ie 47"/>
            <p:cNvSpPr/>
            <p:nvPr userDrawn="1"/>
          </p:nvSpPr>
          <p:spPr>
            <a:xfrm>
              <a:off x="6884895" y="1352550"/>
              <a:ext cx="1828800" cy="1828800"/>
            </a:xfrm>
            <a:prstGeom prst="pie">
              <a:avLst>
                <a:gd name="adj1" fmla="val 10864249"/>
                <a:gd name="adj2" fmla="val 16200000"/>
              </a:avLst>
            </a:prstGeom>
            <a:solidFill>
              <a:schemeClr val="tx1">
                <a:lumMod val="85000"/>
                <a:lumOff val="1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Text Placeholder 7"/>
          <p:cNvSpPr txBox="1">
            <a:spLocks/>
          </p:cNvSpPr>
          <p:nvPr/>
        </p:nvSpPr>
        <p:spPr>
          <a:xfrm>
            <a:off x="3989687" y="3460075"/>
            <a:ext cx="1368562" cy="737950"/>
          </a:xfrm>
          <a:prstGeom prst="rect">
            <a:avLst/>
          </a:prstGeom>
        </p:spPr>
        <p:txBody>
          <a:bodyPr/>
          <a:lstStyle>
            <a:lvl1pPr marL="0" indent="0" algn="ctr" defTabSz="914400" rtl="0" eaLnBrk="1" latinLnBrk="0" hangingPunct="1">
              <a:spcBef>
                <a:spcPct val="20000"/>
              </a:spcBef>
              <a:buFont typeface="Arial" pitchFamily="34" charset="0"/>
              <a:buNone/>
              <a:defRPr sz="105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b="1" dirty="0">
                <a:solidFill>
                  <a:srgbClr val="009900"/>
                </a:solidFill>
              </a:rPr>
              <a:t>Jack</a:t>
            </a:r>
          </a:p>
        </p:txBody>
      </p:sp>
      <p:sp>
        <p:nvSpPr>
          <p:cNvPr id="46" name="Title 3"/>
          <p:cNvSpPr>
            <a:spLocks noGrp="1"/>
          </p:cNvSpPr>
          <p:nvPr>
            <p:ph type="ctrTitle"/>
          </p:nvPr>
        </p:nvSpPr>
        <p:spPr>
          <a:xfrm>
            <a:off x="381001" y="438150"/>
            <a:ext cx="1828800" cy="498964"/>
          </a:xfrm>
        </p:spPr>
        <p:txBody>
          <a:bodyPr>
            <a:normAutofit/>
          </a:bodyPr>
          <a:lstStyle/>
          <a:p>
            <a:r>
              <a:rPr lang="en-US" sz="2400" dirty="0" smtClean="0"/>
              <a:t>OUR </a:t>
            </a:r>
            <a:r>
              <a:rPr lang="en-US" sz="2400" dirty="0" smtClean="0">
                <a:solidFill>
                  <a:schemeClr val="accent2"/>
                </a:solidFill>
              </a:rPr>
              <a:t>TEAM</a:t>
            </a:r>
            <a:endParaRPr lang="en-US" sz="2400" dirty="0">
              <a:solidFill>
                <a:schemeClr val="accent2"/>
              </a:solidFill>
            </a:endParaRPr>
          </a:p>
        </p:txBody>
      </p:sp>
      <p:pic>
        <p:nvPicPr>
          <p:cNvPr id="47" name="图片 46"/>
          <p:cNvPicPr>
            <a:picLocks noChangeAspect="1"/>
          </p:cNvPicPr>
          <p:nvPr/>
        </p:nvPicPr>
        <p:blipFill rotWithShape="1">
          <a:blip r:embed="rId2" cstate="print">
            <a:extLst>
              <a:ext uri="{BEBA8EAE-BF5A-486C-A8C5-ECC9F3942E4B}">
                <a14:imgProps xmlns:a14="http://schemas.microsoft.com/office/drawing/2010/main">
                  <a14:imgLayer r:embed="rId3">
                    <a14:imgEffect>
                      <a14:artisticGlass/>
                    </a14:imgEffect>
                  </a14:imgLayer>
                </a14:imgProps>
              </a:ext>
              <a:ext uri="{28A0092B-C50C-407E-A947-70E740481C1C}">
                <a14:useLocalDpi xmlns:a14="http://schemas.microsoft.com/office/drawing/2010/main" val="0"/>
              </a:ext>
            </a:extLst>
          </a:blip>
          <a:srcRect l="-407" t="5493" r="407" b="25673"/>
          <a:stretch/>
        </p:blipFill>
        <p:spPr>
          <a:xfrm>
            <a:off x="179293" y="1487302"/>
            <a:ext cx="1556288" cy="1556288"/>
          </a:xfrm>
          <a:prstGeom prst="ellipse">
            <a:avLst/>
          </a:prstGeom>
        </p:spPr>
      </p:pic>
      <p:pic>
        <p:nvPicPr>
          <p:cNvPr id="49" name="图片 48"/>
          <p:cNvPicPr>
            <a:picLocks noChangeAspect="1"/>
          </p:cNvPicPr>
          <p:nvPr/>
        </p:nvPicPr>
        <p:blipFill rotWithShape="1">
          <a:blip r:embed="rId4" cstate="print">
            <a:extLst>
              <a:ext uri="{BEBA8EAE-BF5A-486C-A8C5-ECC9F3942E4B}">
                <a14:imgProps xmlns:a14="http://schemas.microsoft.com/office/drawing/2010/main">
                  <a14:imgLayer r:embed="rId5">
                    <a14:imgEffect>
                      <a14:artisticGlass/>
                    </a14:imgEffect>
                  </a14:imgLayer>
                </a14:imgProps>
              </a:ext>
              <a:ext uri="{28A0092B-C50C-407E-A947-70E740481C1C}">
                <a14:useLocalDpi xmlns:a14="http://schemas.microsoft.com/office/drawing/2010/main" val="0"/>
              </a:ext>
            </a:extLst>
          </a:blip>
          <a:srcRect l="1181" t="7982" r="1996" b="25372"/>
          <a:stretch/>
        </p:blipFill>
        <p:spPr>
          <a:xfrm>
            <a:off x="7438206" y="1472299"/>
            <a:ext cx="1574358" cy="1574358"/>
          </a:xfrm>
          <a:prstGeom prst="ellipse">
            <a:avLst/>
          </a:prstGeom>
        </p:spPr>
      </p:pic>
      <p:pic>
        <p:nvPicPr>
          <p:cNvPr id="51" name="图片 50"/>
          <p:cNvPicPr>
            <a:picLocks noChangeAspect="1"/>
          </p:cNvPicPr>
          <p:nvPr/>
        </p:nvPicPr>
        <p:blipFill rotWithShape="1">
          <a:blip r:embed="rId6" cstate="print">
            <a:extLst>
              <a:ext uri="{BEBA8EAE-BF5A-486C-A8C5-ECC9F3942E4B}">
                <a14:imgProps xmlns:a14="http://schemas.microsoft.com/office/drawing/2010/main">
                  <a14:imgLayer r:embed="rId7">
                    <a14:imgEffect>
                      <a14:artisticGlass/>
                    </a14:imgEffect>
                  </a14:imgLayer>
                </a14:imgProps>
              </a:ext>
              <a:ext uri="{28A0092B-C50C-407E-A947-70E740481C1C}">
                <a14:useLocalDpi xmlns:a14="http://schemas.microsoft.com/office/drawing/2010/main" val="0"/>
              </a:ext>
            </a:extLst>
          </a:blip>
          <a:srcRect l="-408" t="4916" r="408" b="26250"/>
          <a:stretch/>
        </p:blipFill>
        <p:spPr>
          <a:xfrm>
            <a:off x="3779524" y="1505581"/>
            <a:ext cx="1573200" cy="1573200"/>
          </a:xfrm>
          <a:prstGeom prst="ellipse">
            <a:avLst/>
          </a:prstGeom>
        </p:spPr>
      </p:pic>
      <p:pic>
        <p:nvPicPr>
          <p:cNvPr id="52" name="图片 51"/>
          <p:cNvPicPr>
            <a:picLocks noChangeAspect="1"/>
          </p:cNvPicPr>
          <p:nvPr/>
        </p:nvPicPr>
        <p:blipFill rotWithShape="1">
          <a:blip r:embed="rId8" cstate="print">
            <a:extLst>
              <a:ext uri="{BEBA8EAE-BF5A-486C-A8C5-ECC9F3942E4B}">
                <a14:imgProps xmlns:a14="http://schemas.microsoft.com/office/drawing/2010/main">
                  <a14:imgLayer r:embed="rId9">
                    <a14:imgEffect>
                      <a14:artisticGlass/>
                    </a14:imgEffect>
                  </a14:imgLayer>
                </a14:imgProps>
              </a:ext>
              <a:ext uri="{28A0092B-C50C-407E-A947-70E740481C1C}">
                <a14:useLocalDpi xmlns:a14="http://schemas.microsoft.com/office/drawing/2010/main" val="0"/>
              </a:ext>
            </a:extLst>
          </a:blip>
          <a:srcRect t="5070" b="23502"/>
          <a:stretch/>
        </p:blipFill>
        <p:spPr>
          <a:xfrm>
            <a:off x="5598450" y="1475695"/>
            <a:ext cx="1573200" cy="1573200"/>
          </a:xfrm>
          <a:prstGeom prst="ellipse">
            <a:avLst/>
          </a:prstGeom>
        </p:spPr>
      </p:pic>
      <p:pic>
        <p:nvPicPr>
          <p:cNvPr id="53" name="图片 52"/>
          <p:cNvPicPr>
            <a:picLocks noChangeAspect="1"/>
          </p:cNvPicPr>
          <p:nvPr/>
        </p:nvPicPr>
        <p:blipFill rotWithShape="1">
          <a:blip r:embed="rId10">
            <a:extLst>
              <a:ext uri="{BEBA8EAE-BF5A-486C-A8C5-ECC9F3942E4B}">
                <a14:imgProps xmlns:a14="http://schemas.microsoft.com/office/drawing/2010/main">
                  <a14:imgLayer r:embed="rId11">
                    <a14:imgEffect>
                      <a14:artisticGlass/>
                    </a14:imgEffect>
                    <a14:imgEffect>
                      <a14:sharpenSoften amount="50000"/>
                    </a14:imgEffect>
                  </a14:imgLayer>
                </a14:imgProps>
              </a:ext>
              <a:ext uri="{28A0092B-C50C-407E-A947-70E740481C1C}">
                <a14:useLocalDpi xmlns:a14="http://schemas.microsoft.com/office/drawing/2010/main" val="0"/>
              </a:ext>
            </a:extLst>
          </a:blip>
          <a:srcRect l="3879" t="8137" r="3879" b="25976"/>
          <a:stretch/>
        </p:blipFill>
        <p:spPr>
          <a:xfrm>
            <a:off x="1999637" y="1484010"/>
            <a:ext cx="1573200" cy="1573200"/>
          </a:xfrm>
          <a:prstGeom prst="ellipse">
            <a:avLst/>
          </a:prstGeom>
        </p:spPr>
      </p:pic>
      <p:sp>
        <p:nvSpPr>
          <p:cNvPr id="55" name="矩形 54"/>
          <p:cNvSpPr/>
          <p:nvPr/>
        </p:nvSpPr>
        <p:spPr>
          <a:xfrm>
            <a:off x="228600" y="3790950"/>
            <a:ext cx="1457130" cy="307777"/>
          </a:xfrm>
          <a:prstGeom prst="rect">
            <a:avLst/>
          </a:prstGeom>
        </p:spPr>
        <p:txBody>
          <a:bodyPr wrap="none">
            <a:spAutoFit/>
          </a:bodyPr>
          <a:lstStyle/>
          <a:p>
            <a:pPr lvl="0"/>
            <a:r>
              <a:rPr lang="en-US" altLang="zh-CN" sz="1400" dirty="0"/>
              <a:t>General Manager</a:t>
            </a:r>
          </a:p>
        </p:txBody>
      </p:sp>
      <p:sp>
        <p:nvSpPr>
          <p:cNvPr id="56" name="矩形 55"/>
          <p:cNvSpPr/>
          <p:nvPr/>
        </p:nvSpPr>
        <p:spPr>
          <a:xfrm>
            <a:off x="7496704" y="3790950"/>
            <a:ext cx="1590692" cy="523220"/>
          </a:xfrm>
          <a:prstGeom prst="rect">
            <a:avLst/>
          </a:prstGeom>
        </p:spPr>
        <p:txBody>
          <a:bodyPr wrap="none">
            <a:spAutoFit/>
          </a:bodyPr>
          <a:lstStyle/>
          <a:p>
            <a:pPr algn="ctr"/>
            <a:r>
              <a:rPr lang="en-US" altLang="zh-CN" sz="1400" dirty="0" smtClean="0"/>
              <a:t>Purchase&amp; logistics</a:t>
            </a:r>
            <a:endParaRPr lang="en-US" altLang="zh-CN" sz="1400" dirty="0"/>
          </a:p>
          <a:p>
            <a:pPr lvl="0" algn="ctr"/>
            <a:r>
              <a:rPr lang="en-US" altLang="zh-CN" sz="1400" dirty="0" smtClean="0"/>
              <a:t>   Manager</a:t>
            </a:r>
            <a:endParaRPr lang="en-US" altLang="zh-CN" sz="1400" dirty="0"/>
          </a:p>
        </p:txBody>
      </p:sp>
      <p:sp>
        <p:nvSpPr>
          <p:cNvPr id="57" name="矩形 56"/>
          <p:cNvSpPr/>
          <p:nvPr/>
        </p:nvSpPr>
        <p:spPr>
          <a:xfrm>
            <a:off x="3810000" y="3790950"/>
            <a:ext cx="1643335" cy="523220"/>
          </a:xfrm>
          <a:prstGeom prst="rect">
            <a:avLst/>
          </a:prstGeom>
        </p:spPr>
        <p:txBody>
          <a:bodyPr wrap="none">
            <a:spAutoFit/>
          </a:bodyPr>
          <a:lstStyle/>
          <a:p>
            <a:pPr fontAlgn="t"/>
            <a:r>
              <a:rPr lang="en-US" altLang="zh-CN" sz="1400" dirty="0"/>
              <a:t>Quality </a:t>
            </a:r>
            <a:r>
              <a:rPr lang="en-US" altLang="zh-CN" sz="1400" dirty="0" smtClean="0"/>
              <a:t>Department</a:t>
            </a:r>
            <a:endParaRPr lang="en-US" altLang="zh-CN" sz="1400" dirty="0"/>
          </a:p>
          <a:p>
            <a:pPr lvl="0" algn="ctr"/>
            <a:r>
              <a:rPr lang="en-US" altLang="zh-CN" sz="1400" dirty="0" smtClean="0"/>
              <a:t>   Manager</a:t>
            </a:r>
            <a:endParaRPr lang="en-US" altLang="zh-CN" sz="1400" dirty="0"/>
          </a:p>
        </p:txBody>
      </p:sp>
      <p:sp>
        <p:nvSpPr>
          <p:cNvPr id="58" name="矩形 57"/>
          <p:cNvSpPr/>
          <p:nvPr/>
        </p:nvSpPr>
        <p:spPr>
          <a:xfrm>
            <a:off x="5867400" y="3790950"/>
            <a:ext cx="1332544" cy="307777"/>
          </a:xfrm>
          <a:prstGeom prst="rect">
            <a:avLst/>
          </a:prstGeom>
        </p:spPr>
        <p:txBody>
          <a:bodyPr wrap="none">
            <a:spAutoFit/>
          </a:bodyPr>
          <a:lstStyle/>
          <a:p>
            <a:pPr fontAlgn="t"/>
            <a:r>
              <a:rPr lang="en-US" altLang="zh-CN" sz="1400" dirty="0" smtClean="0"/>
              <a:t>Sales   Manager</a:t>
            </a:r>
            <a:endParaRPr lang="en-US" altLang="zh-CN" sz="1400" dirty="0"/>
          </a:p>
        </p:txBody>
      </p:sp>
      <p:sp>
        <p:nvSpPr>
          <p:cNvPr id="59" name="矩形 58"/>
          <p:cNvSpPr/>
          <p:nvPr/>
        </p:nvSpPr>
        <p:spPr>
          <a:xfrm>
            <a:off x="2233160" y="3790950"/>
            <a:ext cx="1269002" cy="307777"/>
          </a:xfrm>
          <a:prstGeom prst="rect">
            <a:avLst/>
          </a:prstGeom>
        </p:spPr>
        <p:txBody>
          <a:bodyPr wrap="none">
            <a:spAutoFit/>
          </a:bodyPr>
          <a:lstStyle/>
          <a:p>
            <a:pPr fontAlgn="t"/>
            <a:r>
              <a:rPr lang="en-US" altLang="zh-CN" sz="1400" dirty="0" smtClean="0"/>
              <a:t>Sales   Director</a:t>
            </a:r>
            <a:endParaRPr lang="en-US" altLang="zh-CN" sz="1400" dirty="0"/>
          </a:p>
        </p:txBody>
      </p:sp>
    </p:spTree>
    <p:extLst>
      <p:ext uri="{BB962C8B-B14F-4D97-AF65-F5344CB8AC3E}">
        <p14:creationId xmlns:p14="http://schemas.microsoft.com/office/powerpoint/2010/main" val="3902772760"/>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0881" b="32181"/>
          <a:stretch/>
        </p:blipFill>
        <p:spPr>
          <a:xfrm>
            <a:off x="-11335" y="971550"/>
            <a:ext cx="9165533" cy="2304256"/>
          </a:xfrm>
          <a:prstGeom prst="rect">
            <a:avLst/>
          </a:prstGeom>
        </p:spPr>
      </p:pic>
      <p:sp>
        <p:nvSpPr>
          <p:cNvPr id="6" name="TextBox 24"/>
          <p:cNvSpPr txBox="1"/>
          <p:nvPr/>
        </p:nvSpPr>
        <p:spPr>
          <a:xfrm>
            <a:off x="397565" y="3635573"/>
            <a:ext cx="762000" cy="400110"/>
          </a:xfrm>
          <a:prstGeom prst="rect">
            <a:avLst/>
          </a:prstGeom>
          <a:noFill/>
        </p:spPr>
        <p:txBody>
          <a:bodyPr wrap="square" rtlCol="0">
            <a:spAutoFit/>
          </a:bodyPr>
          <a:lstStyle/>
          <a:p>
            <a:r>
              <a:rPr lang="en-US" altLang="zh-CN" sz="2000" dirty="0" smtClean="0">
                <a:solidFill>
                  <a:srgbClr val="009900"/>
                </a:solidFill>
                <a:ea typeface="微软雅黑" pitchFamily="34" charset="-122"/>
                <a:cs typeface="Arial" panose="020B0604020202020204" pitchFamily="34" charset="0"/>
              </a:rPr>
              <a:t>Goal</a:t>
            </a:r>
            <a:r>
              <a:rPr lang="en-US" altLang="zh-CN" sz="2000" dirty="0" smtClean="0">
                <a:solidFill>
                  <a:srgbClr val="0F888B"/>
                </a:solidFill>
                <a:ea typeface="微软雅黑" pitchFamily="34" charset="-122"/>
                <a:cs typeface="Arial" panose="020B0604020202020204" pitchFamily="34" charset="0"/>
              </a:rPr>
              <a:t> </a:t>
            </a:r>
            <a:endParaRPr lang="zh-CN" altLang="en-US" sz="2000" dirty="0">
              <a:solidFill>
                <a:srgbClr val="0F888B"/>
              </a:solidFill>
              <a:ea typeface="微软雅黑" pitchFamily="34" charset="-122"/>
              <a:cs typeface="Arial" panose="020B0604020202020204" pitchFamily="34" charset="0"/>
            </a:endParaRPr>
          </a:p>
        </p:txBody>
      </p:sp>
      <p:sp>
        <p:nvSpPr>
          <p:cNvPr id="7" name="矩形 6"/>
          <p:cNvSpPr/>
          <p:nvPr/>
        </p:nvSpPr>
        <p:spPr>
          <a:xfrm>
            <a:off x="228600" y="4168973"/>
            <a:ext cx="8821261" cy="338554"/>
          </a:xfrm>
          <a:prstGeom prst="rect">
            <a:avLst/>
          </a:prstGeom>
        </p:spPr>
        <p:txBody>
          <a:bodyPr wrap="none">
            <a:spAutoFit/>
          </a:bodyPr>
          <a:lstStyle/>
          <a:p>
            <a:r>
              <a:rPr lang="en-US" altLang="zh-CN" sz="1600" dirty="0" smtClean="0"/>
              <a:t>Elevate</a:t>
            </a:r>
            <a:r>
              <a:rPr lang="en-US" altLang="zh-CN" sz="1600" dirty="0"/>
              <a:t> the rate of staff's happiness and chase stable development and own more social responsibilities </a:t>
            </a:r>
          </a:p>
        </p:txBody>
      </p:sp>
      <p:sp>
        <p:nvSpPr>
          <p:cNvPr id="10" name="TextBox 25"/>
          <p:cNvSpPr txBox="1"/>
          <p:nvPr/>
        </p:nvSpPr>
        <p:spPr>
          <a:xfrm>
            <a:off x="152400" y="3681956"/>
            <a:ext cx="428628" cy="461665"/>
          </a:xfrm>
          <a:prstGeom prst="rect">
            <a:avLst/>
          </a:prstGeom>
          <a:noFill/>
        </p:spPr>
        <p:txBody>
          <a:bodyPr wrap="square" rtlCol="0">
            <a:spAutoFit/>
          </a:bodyPr>
          <a:lstStyle/>
          <a:p>
            <a:r>
              <a:rPr lang="zh-CN" altLang="en-US" sz="2400" b="1" dirty="0" smtClean="0">
                <a:solidFill>
                  <a:srgbClr val="009900"/>
                </a:solidFill>
                <a:latin typeface="微软雅黑" pitchFamily="34" charset="-122"/>
                <a:ea typeface="微软雅黑" pitchFamily="34" charset="-122"/>
              </a:rPr>
              <a:t>*</a:t>
            </a:r>
            <a:endParaRPr lang="zh-CN" altLang="en-US" sz="2400" b="1" dirty="0">
              <a:solidFill>
                <a:srgbClr val="009900"/>
              </a:solidFill>
              <a:latin typeface="微软雅黑" pitchFamily="34" charset="-122"/>
              <a:ea typeface="微软雅黑" pitchFamily="34" charset="-122"/>
            </a:endParaRPr>
          </a:p>
        </p:txBody>
      </p:sp>
      <p:sp>
        <p:nvSpPr>
          <p:cNvPr id="13" name="Title 4"/>
          <p:cNvSpPr>
            <a:spLocks noGrp="1"/>
          </p:cNvSpPr>
          <p:nvPr>
            <p:ph type="ctrTitle"/>
          </p:nvPr>
        </p:nvSpPr>
        <p:spPr>
          <a:xfrm>
            <a:off x="521027" y="320186"/>
            <a:ext cx="2145973" cy="498964"/>
          </a:xfrm>
        </p:spPr>
        <p:txBody>
          <a:bodyPr>
            <a:normAutofit/>
          </a:bodyPr>
          <a:lstStyle/>
          <a:p>
            <a:r>
              <a:rPr lang="en-US" sz="2400" dirty="0" smtClean="0"/>
              <a:t>OUR </a:t>
            </a:r>
            <a:r>
              <a:rPr lang="en-US" sz="2400" dirty="0" smtClean="0">
                <a:solidFill>
                  <a:srgbClr val="009900"/>
                </a:solidFill>
              </a:rPr>
              <a:t>GOALS</a:t>
            </a:r>
            <a:endParaRPr lang="en-US" sz="2400" dirty="0">
              <a:solidFill>
                <a:srgbClr val="009900"/>
              </a:solidFill>
            </a:endParaRPr>
          </a:p>
        </p:txBody>
      </p:sp>
    </p:spTree>
    <p:extLst>
      <p:ext uri="{BB962C8B-B14F-4D97-AF65-F5344CB8AC3E}">
        <p14:creationId xmlns:p14="http://schemas.microsoft.com/office/powerpoint/2010/main" val="135913389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81400" y="1404319"/>
            <a:ext cx="4876800" cy="1200329"/>
          </a:xfrm>
          <a:prstGeom prst="rect">
            <a:avLst/>
          </a:prstGeom>
        </p:spPr>
        <p:txBody>
          <a:bodyPr wrap="square">
            <a:spAutoFit/>
          </a:bodyPr>
          <a:lstStyle/>
          <a:p>
            <a:r>
              <a:rPr lang="en-US" altLang="zh-CN" dirty="0" smtClean="0">
                <a:solidFill>
                  <a:schemeClr val="tx1">
                    <a:lumMod val="75000"/>
                    <a:lumOff val="25000"/>
                  </a:schemeClr>
                </a:solidFill>
              </a:rPr>
              <a:t>Enterprises </a:t>
            </a:r>
            <a:r>
              <a:rPr lang="en-US" altLang="zh-CN" dirty="0">
                <a:solidFill>
                  <a:schemeClr val="tx1">
                    <a:lumMod val="75000"/>
                    <a:lumOff val="25000"/>
                  </a:schemeClr>
                </a:solidFill>
              </a:rPr>
              <a:t>is not only to chase the </a:t>
            </a:r>
            <a:r>
              <a:rPr lang="en-US" altLang="zh-CN" dirty="0" smtClean="0">
                <a:solidFill>
                  <a:schemeClr val="tx1">
                    <a:lumMod val="75000"/>
                    <a:lumOff val="25000"/>
                  </a:schemeClr>
                </a:solidFill>
              </a:rPr>
              <a:t>success </a:t>
            </a:r>
            <a:r>
              <a:rPr lang="en-US" altLang="zh-CN" dirty="0">
                <a:solidFill>
                  <a:schemeClr val="tx1">
                    <a:lumMod val="75000"/>
                    <a:lumOff val="25000"/>
                  </a:schemeClr>
                </a:solidFill>
              </a:rPr>
              <a:t>in business</a:t>
            </a:r>
            <a:r>
              <a:rPr lang="en-US" altLang="zh-CN" dirty="0" smtClean="0">
                <a:solidFill>
                  <a:schemeClr val="tx1">
                    <a:lumMod val="75000"/>
                    <a:lumOff val="25000"/>
                  </a:schemeClr>
                </a:solidFill>
              </a:rPr>
              <a:t>, but </a:t>
            </a:r>
            <a:r>
              <a:rPr lang="en-US" altLang="zh-CN" dirty="0">
                <a:solidFill>
                  <a:schemeClr val="tx1">
                    <a:lumMod val="75000"/>
                    <a:lumOff val="25000"/>
                  </a:schemeClr>
                </a:solidFill>
              </a:rPr>
              <a:t>also the community responsibilities".  </a:t>
            </a:r>
            <a:endParaRPr lang="en-US" altLang="zh-CN" dirty="0" smtClean="0">
              <a:solidFill>
                <a:schemeClr val="tx1">
                  <a:lumMod val="75000"/>
                  <a:lumOff val="25000"/>
                </a:schemeClr>
              </a:solidFill>
            </a:endParaRPr>
          </a:p>
          <a:p>
            <a:endParaRPr lang="en-US" altLang="zh-CN" dirty="0">
              <a:solidFill>
                <a:schemeClr val="tx1">
                  <a:lumMod val="75000"/>
                  <a:lumOff val="25000"/>
                </a:schemeClr>
              </a:solidFill>
            </a:endParaRPr>
          </a:p>
          <a:p>
            <a:r>
              <a:rPr lang="en-US" altLang="zh-CN" dirty="0" smtClean="0">
                <a:solidFill>
                  <a:schemeClr val="tx1">
                    <a:lumMod val="75000"/>
                    <a:lumOff val="25000"/>
                  </a:schemeClr>
                </a:solidFill>
              </a:rPr>
              <a:t>Young </a:t>
            </a:r>
            <a:r>
              <a:rPr lang="en-US" altLang="zh-CN" dirty="0">
                <a:solidFill>
                  <a:schemeClr val="tx1">
                    <a:lumMod val="75000"/>
                    <a:lumOff val="25000"/>
                  </a:schemeClr>
                </a:solidFill>
              </a:rPr>
              <a:t>enterprise </a:t>
            </a:r>
            <a:r>
              <a:rPr lang="en-US" altLang="zh-CN" dirty="0" smtClean="0">
                <a:solidFill>
                  <a:schemeClr val="tx1">
                    <a:lumMod val="75000"/>
                    <a:lumOff val="25000"/>
                  </a:schemeClr>
                </a:solidFill>
              </a:rPr>
              <a:t>should </a:t>
            </a:r>
            <a:r>
              <a:rPr lang="en-US" altLang="zh-CN" dirty="0">
                <a:solidFill>
                  <a:schemeClr val="tx1">
                    <a:lumMod val="75000"/>
                    <a:lumOff val="25000"/>
                  </a:schemeClr>
                </a:solidFill>
              </a:rPr>
              <a:t>be more </a:t>
            </a:r>
            <a:r>
              <a:rPr lang="en-US" altLang="zh-CN" dirty="0" smtClean="0">
                <a:solidFill>
                  <a:schemeClr val="tx1">
                    <a:lumMod val="75000"/>
                    <a:lumOff val="25000"/>
                  </a:schemeClr>
                </a:solidFill>
              </a:rPr>
              <a:t>energetic</a:t>
            </a:r>
            <a:r>
              <a:rPr lang="en-US" altLang="zh-CN" dirty="0">
                <a:solidFill>
                  <a:schemeClr val="tx1">
                    <a:lumMod val="75000"/>
                    <a:lumOff val="25000"/>
                  </a:schemeClr>
                </a:solidFill>
              </a:rPr>
              <a:t>.</a:t>
            </a:r>
          </a:p>
        </p:txBody>
      </p:sp>
      <p:pic>
        <p:nvPicPr>
          <p:cNvPr id="5" name="图片 4" descr="举杯庆祝.jpg"/>
          <p:cNvPicPr>
            <a:picLocks noChangeAspect="1"/>
          </p:cNvPicPr>
          <p:nvPr/>
        </p:nvPicPr>
        <p:blipFill>
          <a:blip r:embed="rId2"/>
          <a:srcRect t="7622"/>
          <a:stretch>
            <a:fillRect/>
          </a:stretch>
        </p:blipFill>
        <p:spPr>
          <a:xfrm>
            <a:off x="1219200" y="1480519"/>
            <a:ext cx="1421296" cy="1969435"/>
          </a:xfrm>
          <a:prstGeom prst="rect">
            <a:avLst/>
          </a:prstGeom>
          <a:ln w="28575">
            <a:solidFill>
              <a:srgbClr val="009900"/>
            </a:solidFill>
          </a:ln>
        </p:spPr>
      </p:pic>
      <p:sp>
        <p:nvSpPr>
          <p:cNvPr id="7" name="Title 3"/>
          <p:cNvSpPr>
            <a:spLocks noGrp="1"/>
          </p:cNvSpPr>
          <p:nvPr>
            <p:ph type="ctrTitle"/>
          </p:nvPr>
        </p:nvSpPr>
        <p:spPr>
          <a:xfrm>
            <a:off x="521027" y="514350"/>
            <a:ext cx="2984173" cy="498964"/>
          </a:xfrm>
        </p:spPr>
        <p:txBody>
          <a:bodyPr>
            <a:normAutofit/>
          </a:bodyPr>
          <a:lstStyle/>
          <a:p>
            <a:r>
              <a:rPr lang="en-US" sz="2400" dirty="0" smtClean="0"/>
              <a:t>THE </a:t>
            </a:r>
            <a:r>
              <a:rPr lang="en-US" sz="2400" dirty="0" smtClean="0">
                <a:solidFill>
                  <a:srgbClr val="009900"/>
                </a:solidFill>
              </a:rPr>
              <a:t>GREETINGS</a:t>
            </a:r>
            <a:endParaRPr lang="en-US" sz="2400" dirty="0">
              <a:solidFill>
                <a:srgbClr val="009900"/>
              </a:solidFill>
            </a:endParaRPr>
          </a:p>
        </p:txBody>
      </p:sp>
      <p:sp>
        <p:nvSpPr>
          <p:cNvPr id="6" name="Title 3"/>
          <p:cNvSpPr txBox="1">
            <a:spLocks/>
          </p:cNvSpPr>
          <p:nvPr/>
        </p:nvSpPr>
        <p:spPr>
          <a:xfrm>
            <a:off x="6781800" y="4095750"/>
            <a:ext cx="1600200" cy="498964"/>
          </a:xfrm>
          <a:prstGeom prst="rect">
            <a:avLst/>
          </a:prstGeom>
        </p:spPr>
        <p:txBody>
          <a:bodyPr wrap="square" anchor="t" anchorCtr="0">
            <a:normAutofit fontScale="92500"/>
          </a:bodyPr>
          <a:lstStyle>
            <a:lvl1pPr algn="l" defTabSz="914400" rtl="0" eaLnBrk="1" latinLnBrk="0" hangingPunct="1">
              <a:lnSpc>
                <a:spcPct val="90000"/>
              </a:lnSpc>
              <a:spcBef>
                <a:spcPct val="0"/>
              </a:spcBef>
              <a:buNone/>
              <a:defRPr sz="2800" b="1" kern="1200">
                <a:solidFill>
                  <a:schemeClr val="tx1">
                    <a:lumMod val="85000"/>
                    <a:lumOff val="15000"/>
                  </a:schemeClr>
                </a:solidFill>
                <a:latin typeface="Arial" panose="020B0604020202020204" pitchFamily="34" charset="0"/>
                <a:ea typeface="Gulim" pitchFamily="34" charset="-127"/>
                <a:cs typeface="+mj-cs"/>
              </a:defRPr>
            </a:lvl1pPr>
          </a:lstStyle>
          <a:p>
            <a:r>
              <a:rPr lang="en-US" sz="1800" b="0" i="1" dirty="0">
                <a:solidFill>
                  <a:schemeClr val="tx1">
                    <a:lumMod val="75000"/>
                    <a:lumOff val="25000"/>
                  </a:schemeClr>
                </a:solidFill>
                <a:latin typeface="+mn-lt"/>
                <a:ea typeface="+mn-ea"/>
                <a:cs typeface="+mn-cs"/>
              </a:rPr>
              <a:t>Sign your name</a:t>
            </a:r>
          </a:p>
        </p:txBody>
      </p:sp>
    </p:spTree>
    <p:extLst>
      <p:ext uri="{BB962C8B-B14F-4D97-AF65-F5344CB8AC3E}">
        <p14:creationId xmlns:p14="http://schemas.microsoft.com/office/powerpoint/2010/main" val="36344118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4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4275" b="11472"/>
          <a:stretch/>
        </p:blipFill>
        <p:spPr>
          <a:xfrm>
            <a:off x="-7683" y="-2401"/>
            <a:ext cx="9133112" cy="5155314"/>
          </a:xfrm>
          <a:prstGeom prst="rect">
            <a:avLst/>
          </a:prstGeom>
        </p:spPr>
      </p:pic>
      <p:sp>
        <p:nvSpPr>
          <p:cNvPr id="47" name="Text Placeholder 46"/>
          <p:cNvSpPr>
            <a:spLocks noGrp="1"/>
          </p:cNvSpPr>
          <p:nvPr>
            <p:ph type="body" sz="quarter" idx="12"/>
          </p:nvPr>
        </p:nvSpPr>
        <p:spPr/>
        <p:txBody>
          <a:bodyPr/>
          <a:lstStyle/>
          <a:p>
            <a:endParaRPr lang="en-US" dirty="0"/>
          </a:p>
        </p:txBody>
      </p:sp>
      <p:sp>
        <p:nvSpPr>
          <p:cNvPr id="49" name="Text Placeholder 48"/>
          <p:cNvSpPr>
            <a:spLocks noGrp="1"/>
          </p:cNvSpPr>
          <p:nvPr>
            <p:ph type="body" sz="quarter" idx="20"/>
          </p:nvPr>
        </p:nvSpPr>
        <p:spPr/>
        <p:txBody>
          <a:bodyPr/>
          <a:lstStyle/>
          <a:p>
            <a:endParaRPr lang="en-US"/>
          </a:p>
        </p:txBody>
      </p:sp>
      <p:sp>
        <p:nvSpPr>
          <p:cNvPr id="50" name="Text Placeholder 49"/>
          <p:cNvSpPr>
            <a:spLocks noGrp="1"/>
          </p:cNvSpPr>
          <p:nvPr>
            <p:ph type="body" sz="quarter" idx="21"/>
          </p:nvPr>
        </p:nvSpPr>
        <p:spPr/>
        <p:txBody>
          <a:bodyPr/>
          <a:lstStyle/>
          <a:p>
            <a:endParaRPr lang="en-US"/>
          </a:p>
        </p:txBody>
      </p:sp>
      <p:sp>
        <p:nvSpPr>
          <p:cNvPr id="51" name="Text Placeholder 50"/>
          <p:cNvSpPr>
            <a:spLocks noGrp="1"/>
          </p:cNvSpPr>
          <p:nvPr>
            <p:ph type="body" sz="quarter" idx="22"/>
          </p:nvPr>
        </p:nvSpPr>
        <p:spPr/>
        <p:txBody>
          <a:bodyPr/>
          <a:lstStyle/>
          <a:p>
            <a:endParaRPr lang="en-US"/>
          </a:p>
        </p:txBody>
      </p:sp>
      <p:sp>
        <p:nvSpPr>
          <p:cNvPr id="52" name="Text Placeholder 51"/>
          <p:cNvSpPr>
            <a:spLocks noGrp="1"/>
          </p:cNvSpPr>
          <p:nvPr>
            <p:ph type="body" sz="quarter" idx="4294967295"/>
          </p:nvPr>
        </p:nvSpPr>
        <p:spPr>
          <a:xfrm>
            <a:off x="8096382" y="4613528"/>
            <a:ext cx="533399" cy="447246"/>
          </a:xfrm>
          <a:prstGeom prst="roundRect">
            <a:avLst/>
          </a:prstGeom>
        </p:spPr>
        <p:txBody>
          <a:bodyPr/>
          <a:lstStyle/>
          <a:p>
            <a:endParaRPr lang="en-US" dirty="0"/>
          </a:p>
        </p:txBody>
      </p:sp>
      <p:sp>
        <p:nvSpPr>
          <p:cNvPr id="28" name="Title 4"/>
          <p:cNvSpPr txBox="1">
            <a:spLocks/>
          </p:cNvSpPr>
          <p:nvPr/>
        </p:nvSpPr>
        <p:spPr>
          <a:xfrm>
            <a:off x="-228600" y="819150"/>
            <a:ext cx="3124200" cy="762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b="1" dirty="0" smtClean="0">
                <a:solidFill>
                  <a:schemeClr val="bg1"/>
                </a:solidFill>
                <a:latin typeface="Arial" panose="020B0604020202020204" pitchFamily="34" charset="0"/>
                <a:cs typeface="Arial" panose="020B0604020202020204" pitchFamily="34" charset="0"/>
              </a:rPr>
              <a:t>Product</a:t>
            </a:r>
            <a:endParaRPr lang="en-US" sz="3600" b="1" dirty="0">
              <a:solidFill>
                <a:schemeClr val="accent2"/>
              </a:solidFill>
              <a:latin typeface="Arial" panose="020B0604020202020204" pitchFamily="34" charset="0"/>
              <a:cs typeface="Arial" panose="020B0604020202020204" pitchFamily="34" charset="0"/>
            </a:endParaRPr>
          </a:p>
        </p:txBody>
      </p:sp>
      <p:sp>
        <p:nvSpPr>
          <p:cNvPr id="29" name="Text Placeholder 47"/>
          <p:cNvSpPr>
            <a:spLocks noGrp="1"/>
          </p:cNvSpPr>
          <p:nvPr>
            <p:ph type="body" sz="quarter" idx="13"/>
          </p:nvPr>
        </p:nvSpPr>
        <p:spPr>
          <a:xfrm rot="5400000" flipH="1">
            <a:off x="-144337" y="2361228"/>
            <a:ext cx="1143002" cy="914400"/>
          </a:xfrm>
          <a:prstGeom prst="triangle">
            <a:avLst>
              <a:gd name="adj" fmla="val 48623"/>
            </a:avLst>
          </a:prstGeom>
          <a:solidFill>
            <a:schemeClr val="accent2">
              <a:lumMod val="50000"/>
              <a:alpha val="60000"/>
            </a:schemeClr>
          </a:solidFill>
        </p:spPr>
        <p:txBody>
          <a:bodyPr/>
          <a:lstStyle/>
          <a:p>
            <a:endParaRPr lang="en-US" dirty="0"/>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28294" y="4672344"/>
            <a:ext cx="471938" cy="341714"/>
          </a:xfrm>
          <a:prstGeom prst="roundRect">
            <a:avLst>
              <a:gd name="adj" fmla="val 8594"/>
            </a:avLst>
          </a:prstGeom>
          <a:solidFill>
            <a:srgbClr val="FFFFFF">
              <a:shade val="85000"/>
            </a:srgbClr>
          </a:solidFill>
          <a:ln>
            <a:noFill/>
          </a:ln>
          <a:effectLst/>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2201" y="4662535"/>
            <a:ext cx="471938" cy="341714"/>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341730381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nodePh="1">
                                  <p:stCondLst>
                                    <p:cond delay="500"/>
                                  </p:stCondLst>
                                  <p:endCondLst>
                                    <p:cond evt="begin" delay="0">
                                      <p:tn val="8"/>
                                    </p:cond>
                                  </p:endCondLst>
                                  <p:childTnLst>
                                    <p:set>
                                      <p:cBhvr>
                                        <p:cTn id="9" dur="1" fill="hold">
                                          <p:stCondLst>
                                            <p:cond delay="0"/>
                                          </p:stCondLst>
                                        </p:cTn>
                                        <p:tgtEl>
                                          <p:spTgt spid="52">
                                            <p:txEl>
                                              <p:pRg st="0" end="0"/>
                                            </p:txEl>
                                          </p:spTgt>
                                        </p:tgtEl>
                                        <p:attrNameLst>
                                          <p:attrName>style.visibility</p:attrName>
                                        </p:attrNameLst>
                                      </p:cBhvr>
                                      <p:to>
                                        <p:strVal val="visible"/>
                                      </p:to>
                                    </p:set>
                                    <p:animEffect transition="in" filter="fade">
                                      <p:cBhvr>
                                        <p:cTn id="10" dur="500"/>
                                        <p:tgtEl>
                                          <p:spTgt spid="52">
                                            <p:txEl>
                                              <p:pRg st="0" end="0"/>
                                            </p:txEl>
                                          </p:spTgt>
                                        </p:tgtEl>
                                      </p:cBhvr>
                                    </p:animEffect>
                                  </p:childTnLst>
                                </p:cTn>
                              </p:par>
                              <p:par>
                                <p:cTn id="11" presetID="10" presetClass="entr" presetSubtype="0"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p:nvPr/>
        </p:nvSpPr>
        <p:spPr>
          <a:xfrm>
            <a:off x="3662625" y="2351314"/>
            <a:ext cx="1005840" cy="1012915"/>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1" name="Rectangle 10"/>
          <p:cNvSpPr/>
          <p:nvPr/>
        </p:nvSpPr>
        <p:spPr>
          <a:xfrm>
            <a:off x="6690360" y="2358390"/>
            <a:ext cx="1005840" cy="100584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2" name="Rectangle 11"/>
          <p:cNvSpPr/>
          <p:nvPr/>
        </p:nvSpPr>
        <p:spPr>
          <a:xfrm>
            <a:off x="5688008" y="1352550"/>
            <a:ext cx="1005840" cy="100584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3" name="Rectangle 15"/>
          <p:cNvSpPr/>
          <p:nvPr/>
        </p:nvSpPr>
        <p:spPr>
          <a:xfrm>
            <a:off x="5688008" y="3360420"/>
            <a:ext cx="1005840" cy="100584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4" name="Rectangle 16"/>
          <p:cNvSpPr/>
          <p:nvPr/>
        </p:nvSpPr>
        <p:spPr>
          <a:xfrm>
            <a:off x="2677466" y="1352550"/>
            <a:ext cx="1005840" cy="100584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5" name="Rectangle 18"/>
          <p:cNvSpPr/>
          <p:nvPr/>
        </p:nvSpPr>
        <p:spPr>
          <a:xfrm>
            <a:off x="685800" y="2355925"/>
            <a:ext cx="1005840" cy="1008305"/>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26" name="图片 25"/>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val="0"/>
              </a:ext>
            </a:extLst>
          </a:blip>
          <a:srcRect l="15804" r="5494" b="2267"/>
          <a:stretch/>
        </p:blipFill>
        <p:spPr>
          <a:xfrm>
            <a:off x="1676400" y="2355850"/>
            <a:ext cx="1000125" cy="1003301"/>
          </a:xfrm>
          <a:prstGeom prst="rect">
            <a:avLst/>
          </a:prstGeom>
          <a:ln w="3175">
            <a:noFill/>
          </a:ln>
        </p:spPr>
      </p:pic>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l="74" t="17469" r="1598" b="19043"/>
          <a:stretch/>
        </p:blipFill>
        <p:spPr>
          <a:xfrm>
            <a:off x="4613275" y="2351315"/>
            <a:ext cx="2081213" cy="1007835"/>
          </a:xfrm>
          <a:prstGeom prst="rect">
            <a:avLst/>
          </a:prstGeom>
        </p:spPr>
      </p:pic>
      <p:pic>
        <p:nvPicPr>
          <p:cNvPr id="28" name="图片 27"/>
          <p:cNvPicPr>
            <a:picLocks noChangeAspect="1"/>
          </p:cNvPicPr>
          <p:nvPr/>
        </p:nvPicPr>
        <p:blipFill rotWithShape="1">
          <a:blip r:embed="rId4" cstate="print">
            <a:extLst>
              <a:ext uri="{28A0092B-C50C-407E-A947-70E740481C1C}">
                <a14:useLocalDpi xmlns:a14="http://schemas.microsoft.com/office/drawing/2010/main" val="0"/>
              </a:ext>
            </a:extLst>
          </a:blip>
          <a:srcRect l="3189" t="7099"/>
          <a:stretch/>
        </p:blipFill>
        <p:spPr>
          <a:xfrm>
            <a:off x="6694488" y="3360228"/>
            <a:ext cx="999464" cy="1001159"/>
          </a:xfrm>
          <a:prstGeom prst="rect">
            <a:avLst/>
          </a:prstGeom>
        </p:spPr>
      </p:pic>
      <p:pic>
        <p:nvPicPr>
          <p:cNvPr id="30" name="图片 29"/>
          <p:cNvPicPr>
            <a:picLocks noChangeAspect="1"/>
          </p:cNvPicPr>
          <p:nvPr/>
        </p:nvPicPr>
        <p:blipFill rotWithShape="1">
          <a:blip r:embed="rId5" cstate="print">
            <a:extLst>
              <a:ext uri="{28A0092B-C50C-407E-A947-70E740481C1C}">
                <a14:useLocalDpi xmlns:a14="http://schemas.microsoft.com/office/drawing/2010/main" val="0"/>
              </a:ext>
            </a:extLst>
          </a:blip>
          <a:srcRect t="25888" r="1892" b="1548"/>
          <a:stretch/>
        </p:blipFill>
        <p:spPr>
          <a:xfrm>
            <a:off x="3664039" y="1350963"/>
            <a:ext cx="2028736" cy="1000352"/>
          </a:xfrm>
          <a:prstGeom prst="rect">
            <a:avLst/>
          </a:prstGeom>
        </p:spPr>
      </p:pic>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11421" t="-1053" r="8295" b="1154"/>
          <a:stretch/>
        </p:blipFill>
        <p:spPr>
          <a:xfrm>
            <a:off x="4610637" y="3357272"/>
            <a:ext cx="1075699" cy="1003300"/>
          </a:xfrm>
          <a:prstGeom prst="rect">
            <a:avLst/>
          </a:prstGeom>
        </p:spPr>
      </p:pic>
      <p:grpSp>
        <p:nvGrpSpPr>
          <p:cNvPr id="42" name="Group 24"/>
          <p:cNvGrpSpPr/>
          <p:nvPr/>
        </p:nvGrpSpPr>
        <p:grpSpPr>
          <a:xfrm>
            <a:off x="990642" y="2701693"/>
            <a:ext cx="396157" cy="319234"/>
            <a:chOff x="3932238" y="2057400"/>
            <a:chExt cx="817562" cy="658813"/>
          </a:xfrm>
          <a:solidFill>
            <a:schemeClr val="bg1">
              <a:lumMod val="95000"/>
            </a:schemeClr>
          </a:solidFill>
        </p:grpSpPr>
        <p:sp>
          <p:nvSpPr>
            <p:cNvPr id="43" name="Freeform 328"/>
            <p:cNvSpPr>
              <a:spLocks/>
            </p:cNvSpPr>
            <p:nvPr/>
          </p:nvSpPr>
          <p:spPr bwMode="auto">
            <a:xfrm>
              <a:off x="4048125" y="2482850"/>
              <a:ext cx="273050" cy="233363"/>
            </a:xfrm>
            <a:custGeom>
              <a:avLst/>
              <a:gdLst>
                <a:gd name="T0" fmla="*/ 156 w 172"/>
                <a:gd name="T1" fmla="*/ 31 h 147"/>
                <a:gd name="T2" fmla="*/ 147 w 172"/>
                <a:gd name="T3" fmla="*/ 50 h 147"/>
                <a:gd name="T4" fmla="*/ 127 w 172"/>
                <a:gd name="T5" fmla="*/ 45 h 147"/>
                <a:gd name="T6" fmla="*/ 0 w 172"/>
                <a:gd name="T7" fmla="*/ 9 h 147"/>
                <a:gd name="T8" fmla="*/ 0 w 172"/>
                <a:gd name="T9" fmla="*/ 99 h 147"/>
                <a:gd name="T10" fmla="*/ 172 w 172"/>
                <a:gd name="T11" fmla="*/ 147 h 147"/>
                <a:gd name="T12" fmla="*/ 172 w 172"/>
                <a:gd name="T13" fmla="*/ 0 h 147"/>
                <a:gd name="T14" fmla="*/ 156 w 172"/>
                <a:gd name="T15" fmla="*/ 31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 h="147">
                  <a:moveTo>
                    <a:pt x="156" y="31"/>
                  </a:moveTo>
                  <a:lnTo>
                    <a:pt x="147" y="50"/>
                  </a:lnTo>
                  <a:lnTo>
                    <a:pt x="127" y="45"/>
                  </a:lnTo>
                  <a:lnTo>
                    <a:pt x="0" y="9"/>
                  </a:lnTo>
                  <a:lnTo>
                    <a:pt x="0" y="99"/>
                  </a:lnTo>
                  <a:lnTo>
                    <a:pt x="172" y="147"/>
                  </a:lnTo>
                  <a:lnTo>
                    <a:pt x="172" y="0"/>
                  </a:lnTo>
                  <a:lnTo>
                    <a:pt x="156"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29"/>
            <p:cNvSpPr>
              <a:spLocks/>
            </p:cNvSpPr>
            <p:nvPr/>
          </p:nvSpPr>
          <p:spPr bwMode="auto">
            <a:xfrm>
              <a:off x="4360863" y="2482850"/>
              <a:ext cx="274637" cy="233363"/>
            </a:xfrm>
            <a:custGeom>
              <a:avLst/>
              <a:gdLst>
                <a:gd name="T0" fmla="*/ 25 w 173"/>
                <a:gd name="T1" fmla="*/ 50 h 147"/>
                <a:gd name="T2" fmla="*/ 16 w 173"/>
                <a:gd name="T3" fmla="*/ 31 h 147"/>
                <a:gd name="T4" fmla="*/ 0 w 173"/>
                <a:gd name="T5" fmla="*/ 0 h 147"/>
                <a:gd name="T6" fmla="*/ 0 w 173"/>
                <a:gd name="T7" fmla="*/ 147 h 147"/>
                <a:gd name="T8" fmla="*/ 173 w 173"/>
                <a:gd name="T9" fmla="*/ 99 h 147"/>
                <a:gd name="T10" fmla="*/ 173 w 173"/>
                <a:gd name="T11" fmla="*/ 9 h 147"/>
                <a:gd name="T12" fmla="*/ 47 w 173"/>
                <a:gd name="T13" fmla="*/ 45 h 147"/>
                <a:gd name="T14" fmla="*/ 25 w 173"/>
                <a:gd name="T15" fmla="*/ 50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147">
                  <a:moveTo>
                    <a:pt x="25" y="50"/>
                  </a:moveTo>
                  <a:lnTo>
                    <a:pt x="16" y="31"/>
                  </a:lnTo>
                  <a:lnTo>
                    <a:pt x="0" y="0"/>
                  </a:lnTo>
                  <a:lnTo>
                    <a:pt x="0" y="147"/>
                  </a:lnTo>
                  <a:lnTo>
                    <a:pt x="173" y="99"/>
                  </a:lnTo>
                  <a:lnTo>
                    <a:pt x="173" y="9"/>
                  </a:lnTo>
                  <a:lnTo>
                    <a:pt x="47" y="45"/>
                  </a:lnTo>
                  <a:lnTo>
                    <a:pt x="2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30"/>
            <p:cNvSpPr>
              <a:spLocks/>
            </p:cNvSpPr>
            <p:nvPr/>
          </p:nvSpPr>
          <p:spPr bwMode="auto">
            <a:xfrm>
              <a:off x="4341813" y="2270125"/>
              <a:ext cx="376237" cy="244475"/>
            </a:xfrm>
            <a:custGeom>
              <a:avLst/>
              <a:gdLst>
                <a:gd name="T0" fmla="*/ 51 w 237"/>
                <a:gd name="T1" fmla="*/ 154 h 154"/>
                <a:gd name="T2" fmla="*/ 237 w 237"/>
                <a:gd name="T3" fmla="*/ 102 h 154"/>
                <a:gd name="T4" fmla="*/ 185 w 237"/>
                <a:gd name="T5" fmla="*/ 0 h 154"/>
                <a:gd name="T6" fmla="*/ 0 w 237"/>
                <a:gd name="T7" fmla="*/ 50 h 154"/>
                <a:gd name="T8" fmla="*/ 51 w 237"/>
                <a:gd name="T9" fmla="*/ 154 h 154"/>
              </a:gdLst>
              <a:ahLst/>
              <a:cxnLst>
                <a:cxn ang="0">
                  <a:pos x="T0" y="T1"/>
                </a:cxn>
                <a:cxn ang="0">
                  <a:pos x="T2" y="T3"/>
                </a:cxn>
                <a:cxn ang="0">
                  <a:pos x="T4" y="T5"/>
                </a:cxn>
                <a:cxn ang="0">
                  <a:pos x="T6" y="T7"/>
                </a:cxn>
                <a:cxn ang="0">
                  <a:pos x="T8" y="T9"/>
                </a:cxn>
              </a:cxnLst>
              <a:rect l="0" t="0" r="r" b="b"/>
              <a:pathLst>
                <a:path w="237" h="154">
                  <a:moveTo>
                    <a:pt x="51" y="154"/>
                  </a:moveTo>
                  <a:lnTo>
                    <a:pt x="237" y="102"/>
                  </a:lnTo>
                  <a:lnTo>
                    <a:pt x="185" y="0"/>
                  </a:lnTo>
                  <a:lnTo>
                    <a:pt x="0" y="50"/>
                  </a:lnTo>
                  <a:lnTo>
                    <a:pt x="51"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31"/>
            <p:cNvSpPr>
              <a:spLocks/>
            </p:cNvSpPr>
            <p:nvPr/>
          </p:nvSpPr>
          <p:spPr bwMode="auto">
            <a:xfrm>
              <a:off x="3965575" y="2270125"/>
              <a:ext cx="376237" cy="244475"/>
            </a:xfrm>
            <a:custGeom>
              <a:avLst/>
              <a:gdLst>
                <a:gd name="T0" fmla="*/ 185 w 237"/>
                <a:gd name="T1" fmla="*/ 154 h 154"/>
                <a:gd name="T2" fmla="*/ 237 w 237"/>
                <a:gd name="T3" fmla="*/ 50 h 154"/>
                <a:gd name="T4" fmla="*/ 51 w 237"/>
                <a:gd name="T5" fmla="*/ 0 h 154"/>
                <a:gd name="T6" fmla="*/ 0 w 237"/>
                <a:gd name="T7" fmla="*/ 102 h 154"/>
                <a:gd name="T8" fmla="*/ 185 w 237"/>
                <a:gd name="T9" fmla="*/ 154 h 154"/>
              </a:gdLst>
              <a:ahLst/>
              <a:cxnLst>
                <a:cxn ang="0">
                  <a:pos x="T0" y="T1"/>
                </a:cxn>
                <a:cxn ang="0">
                  <a:pos x="T2" y="T3"/>
                </a:cxn>
                <a:cxn ang="0">
                  <a:pos x="T4" y="T5"/>
                </a:cxn>
                <a:cxn ang="0">
                  <a:pos x="T6" y="T7"/>
                </a:cxn>
                <a:cxn ang="0">
                  <a:pos x="T8" y="T9"/>
                </a:cxn>
              </a:cxnLst>
              <a:rect l="0" t="0" r="r" b="b"/>
              <a:pathLst>
                <a:path w="237" h="154">
                  <a:moveTo>
                    <a:pt x="185" y="154"/>
                  </a:moveTo>
                  <a:lnTo>
                    <a:pt x="237" y="50"/>
                  </a:lnTo>
                  <a:lnTo>
                    <a:pt x="51" y="0"/>
                  </a:lnTo>
                  <a:lnTo>
                    <a:pt x="0" y="102"/>
                  </a:lnTo>
                  <a:lnTo>
                    <a:pt x="18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32"/>
            <p:cNvSpPr>
              <a:spLocks/>
            </p:cNvSpPr>
            <p:nvPr/>
          </p:nvSpPr>
          <p:spPr bwMode="auto">
            <a:xfrm>
              <a:off x="4341813" y="2057400"/>
              <a:ext cx="407987" cy="212725"/>
            </a:xfrm>
            <a:custGeom>
              <a:avLst/>
              <a:gdLst>
                <a:gd name="T0" fmla="*/ 203 w 257"/>
                <a:gd name="T1" fmla="*/ 113 h 134"/>
                <a:gd name="T2" fmla="*/ 257 w 257"/>
                <a:gd name="T3" fmla="*/ 52 h 134"/>
                <a:gd name="T4" fmla="*/ 71 w 257"/>
                <a:gd name="T5" fmla="*/ 0 h 134"/>
                <a:gd name="T6" fmla="*/ 0 w 257"/>
                <a:gd name="T7" fmla="*/ 82 h 134"/>
                <a:gd name="T8" fmla="*/ 137 w 257"/>
                <a:gd name="T9" fmla="*/ 120 h 134"/>
                <a:gd name="T10" fmla="*/ 185 w 257"/>
                <a:gd name="T11" fmla="*/ 134 h 134"/>
                <a:gd name="T12" fmla="*/ 203 w 257"/>
                <a:gd name="T13" fmla="*/ 113 h 134"/>
              </a:gdLst>
              <a:ahLst/>
              <a:cxnLst>
                <a:cxn ang="0">
                  <a:pos x="T0" y="T1"/>
                </a:cxn>
                <a:cxn ang="0">
                  <a:pos x="T2" y="T3"/>
                </a:cxn>
                <a:cxn ang="0">
                  <a:pos x="T4" y="T5"/>
                </a:cxn>
                <a:cxn ang="0">
                  <a:pos x="T6" y="T7"/>
                </a:cxn>
                <a:cxn ang="0">
                  <a:pos x="T8" y="T9"/>
                </a:cxn>
                <a:cxn ang="0">
                  <a:pos x="T10" y="T11"/>
                </a:cxn>
                <a:cxn ang="0">
                  <a:pos x="T12" y="T13"/>
                </a:cxn>
              </a:cxnLst>
              <a:rect l="0" t="0" r="r" b="b"/>
              <a:pathLst>
                <a:path w="257" h="134">
                  <a:moveTo>
                    <a:pt x="203" y="113"/>
                  </a:moveTo>
                  <a:lnTo>
                    <a:pt x="257" y="52"/>
                  </a:lnTo>
                  <a:lnTo>
                    <a:pt x="71" y="0"/>
                  </a:lnTo>
                  <a:lnTo>
                    <a:pt x="0" y="82"/>
                  </a:lnTo>
                  <a:lnTo>
                    <a:pt x="137" y="120"/>
                  </a:lnTo>
                  <a:lnTo>
                    <a:pt x="185" y="134"/>
                  </a:lnTo>
                  <a:lnTo>
                    <a:pt x="203"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33"/>
            <p:cNvSpPr>
              <a:spLocks/>
            </p:cNvSpPr>
            <p:nvPr/>
          </p:nvSpPr>
          <p:spPr bwMode="auto">
            <a:xfrm>
              <a:off x="3932238" y="2057400"/>
              <a:ext cx="409575" cy="212725"/>
            </a:xfrm>
            <a:custGeom>
              <a:avLst/>
              <a:gdLst>
                <a:gd name="T0" fmla="*/ 120 w 258"/>
                <a:gd name="T1" fmla="*/ 120 h 134"/>
                <a:gd name="T2" fmla="*/ 258 w 258"/>
                <a:gd name="T3" fmla="*/ 82 h 134"/>
                <a:gd name="T4" fmla="*/ 186 w 258"/>
                <a:gd name="T5" fmla="*/ 0 h 134"/>
                <a:gd name="T6" fmla="*/ 0 w 258"/>
                <a:gd name="T7" fmla="*/ 52 h 134"/>
                <a:gd name="T8" fmla="*/ 54 w 258"/>
                <a:gd name="T9" fmla="*/ 113 h 134"/>
                <a:gd name="T10" fmla="*/ 72 w 258"/>
                <a:gd name="T11" fmla="*/ 134 h 134"/>
                <a:gd name="T12" fmla="*/ 120 w 258"/>
                <a:gd name="T13" fmla="*/ 120 h 134"/>
              </a:gdLst>
              <a:ahLst/>
              <a:cxnLst>
                <a:cxn ang="0">
                  <a:pos x="T0" y="T1"/>
                </a:cxn>
                <a:cxn ang="0">
                  <a:pos x="T2" y="T3"/>
                </a:cxn>
                <a:cxn ang="0">
                  <a:pos x="T4" y="T5"/>
                </a:cxn>
                <a:cxn ang="0">
                  <a:pos x="T6" y="T7"/>
                </a:cxn>
                <a:cxn ang="0">
                  <a:pos x="T8" y="T9"/>
                </a:cxn>
                <a:cxn ang="0">
                  <a:pos x="T10" y="T11"/>
                </a:cxn>
                <a:cxn ang="0">
                  <a:pos x="T12" y="T13"/>
                </a:cxn>
              </a:cxnLst>
              <a:rect l="0" t="0" r="r" b="b"/>
              <a:pathLst>
                <a:path w="258" h="134">
                  <a:moveTo>
                    <a:pt x="120" y="120"/>
                  </a:moveTo>
                  <a:lnTo>
                    <a:pt x="258" y="82"/>
                  </a:lnTo>
                  <a:lnTo>
                    <a:pt x="186" y="0"/>
                  </a:lnTo>
                  <a:lnTo>
                    <a:pt x="0" y="52"/>
                  </a:lnTo>
                  <a:lnTo>
                    <a:pt x="54" y="113"/>
                  </a:lnTo>
                  <a:lnTo>
                    <a:pt x="72" y="134"/>
                  </a:lnTo>
                  <a:lnTo>
                    <a:pt x="120"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9" name="Group 31"/>
          <p:cNvGrpSpPr/>
          <p:nvPr/>
        </p:nvGrpSpPr>
        <p:grpSpPr>
          <a:xfrm>
            <a:off x="2993308" y="1649452"/>
            <a:ext cx="374156" cy="422881"/>
            <a:chOff x="4676669" y="3767698"/>
            <a:chExt cx="349344" cy="394837"/>
          </a:xfrm>
          <a:solidFill>
            <a:schemeClr val="bg1">
              <a:lumMod val="95000"/>
            </a:schemeClr>
          </a:solidFill>
        </p:grpSpPr>
        <p:sp>
          <p:nvSpPr>
            <p:cNvPr id="50" name="Freeform 337"/>
            <p:cNvSpPr>
              <a:spLocks/>
            </p:cNvSpPr>
            <p:nvPr/>
          </p:nvSpPr>
          <p:spPr bwMode="auto">
            <a:xfrm>
              <a:off x="4717066" y="3767698"/>
              <a:ext cx="308947" cy="207926"/>
            </a:xfrm>
            <a:custGeom>
              <a:avLst/>
              <a:gdLst>
                <a:gd name="T0" fmla="*/ 187 w 315"/>
                <a:gd name="T1" fmla="*/ 32 h 212"/>
                <a:gd name="T2" fmla="*/ 220 w 315"/>
                <a:gd name="T3" fmla="*/ 63 h 212"/>
                <a:gd name="T4" fmla="*/ 165 w 315"/>
                <a:gd name="T5" fmla="*/ 119 h 212"/>
                <a:gd name="T6" fmla="*/ 113 w 315"/>
                <a:gd name="T7" fmla="*/ 66 h 212"/>
                <a:gd name="T8" fmla="*/ 0 w 315"/>
                <a:gd name="T9" fmla="*/ 178 h 212"/>
                <a:gd name="T10" fmla="*/ 34 w 315"/>
                <a:gd name="T11" fmla="*/ 212 h 212"/>
                <a:gd name="T12" fmla="*/ 34 w 315"/>
                <a:gd name="T13" fmla="*/ 212 h 212"/>
                <a:gd name="T14" fmla="*/ 113 w 315"/>
                <a:gd name="T15" fmla="*/ 135 h 212"/>
                <a:gd name="T16" fmla="*/ 165 w 315"/>
                <a:gd name="T17" fmla="*/ 187 h 212"/>
                <a:gd name="T18" fmla="*/ 254 w 315"/>
                <a:gd name="T19" fmla="*/ 98 h 212"/>
                <a:gd name="T20" fmla="*/ 285 w 315"/>
                <a:gd name="T21" fmla="*/ 128 h 212"/>
                <a:gd name="T22" fmla="*/ 315 w 315"/>
                <a:gd name="T23" fmla="*/ 0 h 212"/>
                <a:gd name="T24" fmla="*/ 187 w 315"/>
                <a:gd name="T25" fmla="*/ 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187" y="32"/>
                  </a:moveTo>
                  <a:lnTo>
                    <a:pt x="220" y="63"/>
                  </a:lnTo>
                  <a:lnTo>
                    <a:pt x="165" y="119"/>
                  </a:lnTo>
                  <a:lnTo>
                    <a:pt x="113" y="66"/>
                  </a:lnTo>
                  <a:lnTo>
                    <a:pt x="0" y="178"/>
                  </a:lnTo>
                  <a:lnTo>
                    <a:pt x="34" y="212"/>
                  </a:lnTo>
                  <a:lnTo>
                    <a:pt x="34" y="212"/>
                  </a:lnTo>
                  <a:lnTo>
                    <a:pt x="113" y="135"/>
                  </a:lnTo>
                  <a:lnTo>
                    <a:pt x="165" y="187"/>
                  </a:lnTo>
                  <a:lnTo>
                    <a:pt x="254" y="98"/>
                  </a:lnTo>
                  <a:lnTo>
                    <a:pt x="285" y="128"/>
                  </a:lnTo>
                  <a:lnTo>
                    <a:pt x="315" y="0"/>
                  </a:lnTo>
                  <a:lnTo>
                    <a:pt x="187" y="32"/>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338"/>
            <p:cNvSpPr>
              <a:spLocks/>
            </p:cNvSpPr>
            <p:nvPr/>
          </p:nvSpPr>
          <p:spPr bwMode="auto">
            <a:xfrm>
              <a:off x="4676669" y="3954609"/>
              <a:ext cx="308947" cy="207926"/>
            </a:xfrm>
            <a:custGeom>
              <a:avLst/>
              <a:gdLst>
                <a:gd name="T0" fmla="*/ 281 w 315"/>
                <a:gd name="T1" fmla="*/ 0 h 212"/>
                <a:gd name="T2" fmla="*/ 204 w 315"/>
                <a:gd name="T3" fmla="*/ 77 h 212"/>
                <a:gd name="T4" fmla="*/ 152 w 315"/>
                <a:gd name="T5" fmla="*/ 25 h 212"/>
                <a:gd name="T6" fmla="*/ 62 w 315"/>
                <a:gd name="T7" fmla="*/ 114 h 212"/>
                <a:gd name="T8" fmla="*/ 32 w 315"/>
                <a:gd name="T9" fmla="*/ 84 h 212"/>
                <a:gd name="T10" fmla="*/ 0 w 315"/>
                <a:gd name="T11" fmla="*/ 212 h 212"/>
                <a:gd name="T12" fmla="*/ 128 w 315"/>
                <a:gd name="T13" fmla="*/ 182 h 212"/>
                <a:gd name="T14" fmla="*/ 96 w 315"/>
                <a:gd name="T15" fmla="*/ 149 h 212"/>
                <a:gd name="T16" fmla="*/ 152 w 315"/>
                <a:gd name="T17" fmla="*/ 93 h 212"/>
                <a:gd name="T18" fmla="*/ 204 w 315"/>
                <a:gd name="T19" fmla="*/ 146 h 212"/>
                <a:gd name="T20" fmla="*/ 315 w 315"/>
                <a:gd name="T21" fmla="*/ 34 h 212"/>
                <a:gd name="T22" fmla="*/ 281 w 315"/>
                <a:gd name="T23" fmla="*/ 0 h 212"/>
                <a:gd name="T24" fmla="*/ 281 w 315"/>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281" y="0"/>
                  </a:moveTo>
                  <a:lnTo>
                    <a:pt x="204" y="77"/>
                  </a:lnTo>
                  <a:lnTo>
                    <a:pt x="152" y="25"/>
                  </a:lnTo>
                  <a:lnTo>
                    <a:pt x="62" y="114"/>
                  </a:lnTo>
                  <a:lnTo>
                    <a:pt x="32" y="84"/>
                  </a:lnTo>
                  <a:lnTo>
                    <a:pt x="0" y="212"/>
                  </a:lnTo>
                  <a:lnTo>
                    <a:pt x="128" y="182"/>
                  </a:lnTo>
                  <a:lnTo>
                    <a:pt x="96" y="149"/>
                  </a:lnTo>
                  <a:lnTo>
                    <a:pt x="152" y="93"/>
                  </a:lnTo>
                  <a:lnTo>
                    <a:pt x="204" y="146"/>
                  </a:lnTo>
                  <a:lnTo>
                    <a:pt x="315" y="34"/>
                  </a:lnTo>
                  <a:lnTo>
                    <a:pt x="281" y="0"/>
                  </a:lnTo>
                  <a:lnTo>
                    <a:pt x="281"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52" name="Freeform 264"/>
          <p:cNvSpPr>
            <a:spLocks/>
          </p:cNvSpPr>
          <p:nvPr/>
        </p:nvSpPr>
        <p:spPr bwMode="auto">
          <a:xfrm>
            <a:off x="6012395" y="1690305"/>
            <a:ext cx="357067" cy="372874"/>
          </a:xfrm>
          <a:custGeom>
            <a:avLst/>
            <a:gdLst>
              <a:gd name="T0" fmla="*/ 144 w 384"/>
              <a:gd name="T1" fmla="*/ 189 h 401"/>
              <a:gd name="T2" fmla="*/ 173 w 384"/>
              <a:gd name="T3" fmla="*/ 313 h 401"/>
              <a:gd name="T4" fmla="*/ 173 w 384"/>
              <a:gd name="T5" fmla="*/ 314 h 401"/>
              <a:gd name="T6" fmla="*/ 173 w 384"/>
              <a:gd name="T7" fmla="*/ 334 h 401"/>
              <a:gd name="T8" fmla="*/ 166 w 384"/>
              <a:gd name="T9" fmla="*/ 352 h 401"/>
              <a:gd name="T10" fmla="*/ 163 w 384"/>
              <a:gd name="T11" fmla="*/ 358 h 401"/>
              <a:gd name="T12" fmla="*/ 156 w 384"/>
              <a:gd name="T13" fmla="*/ 362 h 401"/>
              <a:gd name="T14" fmla="*/ 144 w 384"/>
              <a:gd name="T15" fmla="*/ 365 h 401"/>
              <a:gd name="T16" fmla="*/ 137 w 384"/>
              <a:gd name="T17" fmla="*/ 363 h 401"/>
              <a:gd name="T18" fmla="*/ 126 w 384"/>
              <a:gd name="T19" fmla="*/ 360 h 401"/>
              <a:gd name="T20" fmla="*/ 121 w 384"/>
              <a:gd name="T21" fmla="*/ 356 h 401"/>
              <a:gd name="T22" fmla="*/ 116 w 384"/>
              <a:gd name="T23" fmla="*/ 342 h 401"/>
              <a:gd name="T24" fmla="*/ 115 w 384"/>
              <a:gd name="T25" fmla="*/ 331 h 401"/>
              <a:gd name="T26" fmla="*/ 115 w 384"/>
              <a:gd name="T27" fmla="*/ 324 h 401"/>
              <a:gd name="T28" fmla="*/ 106 w 384"/>
              <a:gd name="T29" fmla="*/ 313 h 401"/>
              <a:gd name="T30" fmla="*/ 99 w 384"/>
              <a:gd name="T31" fmla="*/ 310 h 401"/>
              <a:gd name="T32" fmla="*/ 85 w 384"/>
              <a:gd name="T33" fmla="*/ 314 h 401"/>
              <a:gd name="T34" fmla="*/ 78 w 384"/>
              <a:gd name="T35" fmla="*/ 327 h 401"/>
              <a:gd name="T36" fmla="*/ 78 w 384"/>
              <a:gd name="T37" fmla="*/ 334 h 401"/>
              <a:gd name="T38" fmla="*/ 81 w 384"/>
              <a:gd name="T39" fmla="*/ 356 h 401"/>
              <a:gd name="T40" fmla="*/ 88 w 384"/>
              <a:gd name="T41" fmla="*/ 373 h 401"/>
              <a:gd name="T42" fmla="*/ 94 w 384"/>
              <a:gd name="T43" fmla="*/ 381 h 401"/>
              <a:gd name="T44" fmla="*/ 112 w 384"/>
              <a:gd name="T45" fmla="*/ 395 h 401"/>
              <a:gd name="T46" fmla="*/ 127 w 384"/>
              <a:gd name="T47" fmla="*/ 400 h 401"/>
              <a:gd name="T48" fmla="*/ 144 w 384"/>
              <a:gd name="T49" fmla="*/ 401 h 401"/>
              <a:gd name="T50" fmla="*/ 158 w 384"/>
              <a:gd name="T51" fmla="*/ 400 h 401"/>
              <a:gd name="T52" fmla="*/ 182 w 384"/>
              <a:gd name="T53" fmla="*/ 391 h 401"/>
              <a:gd name="T54" fmla="*/ 190 w 384"/>
              <a:gd name="T55" fmla="*/ 383 h 401"/>
              <a:gd name="T56" fmla="*/ 202 w 384"/>
              <a:gd name="T57" fmla="*/ 362 h 401"/>
              <a:gd name="T58" fmla="*/ 209 w 384"/>
              <a:gd name="T59" fmla="*/ 341 h 401"/>
              <a:gd name="T60" fmla="*/ 211 w 384"/>
              <a:gd name="T61" fmla="*/ 313 h 401"/>
              <a:gd name="T62" fmla="*/ 240 w 384"/>
              <a:gd name="T63" fmla="*/ 189 h 401"/>
              <a:gd name="T64" fmla="*/ 337 w 384"/>
              <a:gd name="T65" fmla="*/ 189 h 401"/>
              <a:gd name="T66" fmla="*/ 381 w 384"/>
              <a:gd name="T67" fmla="*/ 233 h 401"/>
              <a:gd name="T68" fmla="*/ 384 w 384"/>
              <a:gd name="T69" fmla="*/ 198 h 401"/>
              <a:gd name="T70" fmla="*/ 384 w 384"/>
              <a:gd name="T71" fmla="*/ 189 h 401"/>
              <a:gd name="T72" fmla="*/ 380 w 384"/>
              <a:gd name="T73" fmla="*/ 166 h 401"/>
              <a:gd name="T74" fmla="*/ 370 w 384"/>
              <a:gd name="T75" fmla="*/ 141 h 401"/>
              <a:gd name="T76" fmla="*/ 355 w 384"/>
              <a:gd name="T77" fmla="*/ 115 h 401"/>
              <a:gd name="T78" fmla="*/ 334 w 384"/>
              <a:gd name="T79" fmla="*/ 88 h 401"/>
              <a:gd name="T80" fmla="*/ 306 w 384"/>
              <a:gd name="T81" fmla="*/ 66 h 401"/>
              <a:gd name="T82" fmla="*/ 272 w 384"/>
              <a:gd name="T83" fmla="*/ 48 h 401"/>
              <a:gd name="T84" fmla="*/ 230 w 384"/>
              <a:gd name="T85" fmla="*/ 36 h 401"/>
              <a:gd name="T86" fmla="*/ 205 w 384"/>
              <a:gd name="T87" fmla="*/ 14 h 401"/>
              <a:gd name="T88" fmla="*/ 205 w 384"/>
              <a:gd name="T89" fmla="*/ 8 h 401"/>
              <a:gd name="T90" fmla="*/ 198 w 384"/>
              <a:gd name="T91" fmla="*/ 1 h 401"/>
              <a:gd name="T92" fmla="*/ 193 w 384"/>
              <a:gd name="T93" fmla="*/ 0 h 401"/>
              <a:gd name="T94" fmla="*/ 183 w 384"/>
              <a:gd name="T95" fmla="*/ 4 h 401"/>
              <a:gd name="T96" fmla="*/ 179 w 384"/>
              <a:gd name="T97" fmla="*/ 14 h 401"/>
              <a:gd name="T98" fmla="*/ 179 w 384"/>
              <a:gd name="T99" fmla="*/ 34 h 401"/>
              <a:gd name="T100" fmla="*/ 133 w 384"/>
              <a:gd name="T101" fmla="*/ 41 h 401"/>
              <a:gd name="T102" fmla="*/ 95 w 384"/>
              <a:gd name="T103" fmla="*/ 56 h 401"/>
              <a:gd name="T104" fmla="*/ 64 w 384"/>
              <a:gd name="T105" fmla="*/ 77 h 401"/>
              <a:gd name="T106" fmla="*/ 40 w 384"/>
              <a:gd name="T107" fmla="*/ 101 h 401"/>
              <a:gd name="T108" fmla="*/ 22 w 384"/>
              <a:gd name="T109" fmla="*/ 127 h 401"/>
              <a:gd name="T110" fmla="*/ 10 w 384"/>
              <a:gd name="T111" fmla="*/ 154 h 401"/>
              <a:gd name="T112" fmla="*/ 3 w 384"/>
              <a:gd name="T113" fmla="*/ 177 h 401"/>
              <a:gd name="T114" fmla="*/ 0 w 384"/>
              <a:gd name="T115" fmla="*/ 198 h 401"/>
              <a:gd name="T116" fmla="*/ 1 w 384"/>
              <a:gd name="T117" fmla="*/ 217 h 401"/>
              <a:gd name="T118" fmla="*/ 49 w 384"/>
              <a:gd name="T119" fmla="*/ 189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4" h="401">
                <a:moveTo>
                  <a:pt x="96" y="236"/>
                </a:moveTo>
                <a:lnTo>
                  <a:pt x="144" y="189"/>
                </a:lnTo>
                <a:lnTo>
                  <a:pt x="173" y="218"/>
                </a:lnTo>
                <a:lnTo>
                  <a:pt x="173" y="313"/>
                </a:lnTo>
                <a:lnTo>
                  <a:pt x="173" y="314"/>
                </a:lnTo>
                <a:lnTo>
                  <a:pt x="173" y="314"/>
                </a:lnTo>
                <a:lnTo>
                  <a:pt x="175" y="323"/>
                </a:lnTo>
                <a:lnTo>
                  <a:pt x="173" y="334"/>
                </a:lnTo>
                <a:lnTo>
                  <a:pt x="169" y="347"/>
                </a:lnTo>
                <a:lnTo>
                  <a:pt x="166" y="352"/>
                </a:lnTo>
                <a:lnTo>
                  <a:pt x="163" y="358"/>
                </a:lnTo>
                <a:lnTo>
                  <a:pt x="163" y="358"/>
                </a:lnTo>
                <a:lnTo>
                  <a:pt x="161" y="359"/>
                </a:lnTo>
                <a:lnTo>
                  <a:pt x="156" y="362"/>
                </a:lnTo>
                <a:lnTo>
                  <a:pt x="151" y="363"/>
                </a:lnTo>
                <a:lnTo>
                  <a:pt x="144" y="365"/>
                </a:lnTo>
                <a:lnTo>
                  <a:pt x="144" y="365"/>
                </a:lnTo>
                <a:lnTo>
                  <a:pt x="137" y="363"/>
                </a:lnTo>
                <a:lnTo>
                  <a:pt x="131" y="362"/>
                </a:lnTo>
                <a:lnTo>
                  <a:pt x="126" y="360"/>
                </a:lnTo>
                <a:lnTo>
                  <a:pt x="121" y="356"/>
                </a:lnTo>
                <a:lnTo>
                  <a:pt x="121" y="356"/>
                </a:lnTo>
                <a:lnTo>
                  <a:pt x="117" y="349"/>
                </a:lnTo>
                <a:lnTo>
                  <a:pt x="116" y="342"/>
                </a:lnTo>
                <a:lnTo>
                  <a:pt x="115" y="337"/>
                </a:lnTo>
                <a:lnTo>
                  <a:pt x="115" y="331"/>
                </a:lnTo>
                <a:lnTo>
                  <a:pt x="115" y="331"/>
                </a:lnTo>
                <a:lnTo>
                  <a:pt x="115" y="324"/>
                </a:lnTo>
                <a:lnTo>
                  <a:pt x="112" y="317"/>
                </a:lnTo>
                <a:lnTo>
                  <a:pt x="106" y="313"/>
                </a:lnTo>
                <a:lnTo>
                  <a:pt x="99" y="310"/>
                </a:lnTo>
                <a:lnTo>
                  <a:pt x="99" y="310"/>
                </a:lnTo>
                <a:lnTo>
                  <a:pt x="91" y="312"/>
                </a:lnTo>
                <a:lnTo>
                  <a:pt x="85" y="314"/>
                </a:lnTo>
                <a:lnTo>
                  <a:pt x="80" y="320"/>
                </a:lnTo>
                <a:lnTo>
                  <a:pt x="78" y="327"/>
                </a:lnTo>
                <a:lnTo>
                  <a:pt x="78" y="327"/>
                </a:lnTo>
                <a:lnTo>
                  <a:pt x="78" y="334"/>
                </a:lnTo>
                <a:lnTo>
                  <a:pt x="78" y="348"/>
                </a:lnTo>
                <a:lnTo>
                  <a:pt x="81" y="356"/>
                </a:lnTo>
                <a:lnTo>
                  <a:pt x="84" y="365"/>
                </a:lnTo>
                <a:lnTo>
                  <a:pt x="88" y="373"/>
                </a:lnTo>
                <a:lnTo>
                  <a:pt x="94" y="381"/>
                </a:lnTo>
                <a:lnTo>
                  <a:pt x="94" y="381"/>
                </a:lnTo>
                <a:lnTo>
                  <a:pt x="102" y="388"/>
                </a:lnTo>
                <a:lnTo>
                  <a:pt x="112" y="395"/>
                </a:lnTo>
                <a:lnTo>
                  <a:pt x="119" y="397"/>
                </a:lnTo>
                <a:lnTo>
                  <a:pt x="127" y="400"/>
                </a:lnTo>
                <a:lnTo>
                  <a:pt x="135" y="401"/>
                </a:lnTo>
                <a:lnTo>
                  <a:pt x="144" y="401"/>
                </a:lnTo>
                <a:lnTo>
                  <a:pt x="144" y="401"/>
                </a:lnTo>
                <a:lnTo>
                  <a:pt x="158" y="400"/>
                </a:lnTo>
                <a:lnTo>
                  <a:pt x="170" y="397"/>
                </a:lnTo>
                <a:lnTo>
                  <a:pt x="182" y="391"/>
                </a:lnTo>
                <a:lnTo>
                  <a:pt x="190" y="383"/>
                </a:lnTo>
                <a:lnTo>
                  <a:pt x="190" y="383"/>
                </a:lnTo>
                <a:lnTo>
                  <a:pt x="198" y="373"/>
                </a:lnTo>
                <a:lnTo>
                  <a:pt x="202" y="362"/>
                </a:lnTo>
                <a:lnTo>
                  <a:pt x="207" y="352"/>
                </a:lnTo>
                <a:lnTo>
                  <a:pt x="209" y="341"/>
                </a:lnTo>
                <a:lnTo>
                  <a:pt x="211" y="323"/>
                </a:lnTo>
                <a:lnTo>
                  <a:pt x="211" y="313"/>
                </a:lnTo>
                <a:lnTo>
                  <a:pt x="211" y="218"/>
                </a:lnTo>
                <a:lnTo>
                  <a:pt x="240" y="189"/>
                </a:lnTo>
                <a:lnTo>
                  <a:pt x="288" y="236"/>
                </a:lnTo>
                <a:lnTo>
                  <a:pt x="337" y="189"/>
                </a:lnTo>
                <a:lnTo>
                  <a:pt x="381" y="233"/>
                </a:lnTo>
                <a:lnTo>
                  <a:pt x="381" y="233"/>
                </a:lnTo>
                <a:lnTo>
                  <a:pt x="384" y="217"/>
                </a:lnTo>
                <a:lnTo>
                  <a:pt x="384" y="198"/>
                </a:lnTo>
                <a:lnTo>
                  <a:pt x="384" y="198"/>
                </a:lnTo>
                <a:lnTo>
                  <a:pt x="384" y="189"/>
                </a:lnTo>
                <a:lnTo>
                  <a:pt x="383" y="179"/>
                </a:lnTo>
                <a:lnTo>
                  <a:pt x="380" y="166"/>
                </a:lnTo>
                <a:lnTo>
                  <a:pt x="376" y="154"/>
                </a:lnTo>
                <a:lnTo>
                  <a:pt x="370" y="141"/>
                </a:lnTo>
                <a:lnTo>
                  <a:pt x="363" y="127"/>
                </a:lnTo>
                <a:lnTo>
                  <a:pt x="355" y="115"/>
                </a:lnTo>
                <a:lnTo>
                  <a:pt x="345" y="101"/>
                </a:lnTo>
                <a:lnTo>
                  <a:pt x="334" y="88"/>
                </a:lnTo>
                <a:lnTo>
                  <a:pt x="321" y="77"/>
                </a:lnTo>
                <a:lnTo>
                  <a:pt x="306" y="66"/>
                </a:lnTo>
                <a:lnTo>
                  <a:pt x="290" y="56"/>
                </a:lnTo>
                <a:lnTo>
                  <a:pt x="272" y="48"/>
                </a:lnTo>
                <a:lnTo>
                  <a:pt x="251" y="41"/>
                </a:lnTo>
                <a:lnTo>
                  <a:pt x="230" y="36"/>
                </a:lnTo>
                <a:lnTo>
                  <a:pt x="205" y="34"/>
                </a:lnTo>
                <a:lnTo>
                  <a:pt x="205" y="14"/>
                </a:lnTo>
                <a:lnTo>
                  <a:pt x="205" y="14"/>
                </a:lnTo>
                <a:lnTo>
                  <a:pt x="205" y="8"/>
                </a:lnTo>
                <a:lnTo>
                  <a:pt x="202" y="4"/>
                </a:lnTo>
                <a:lnTo>
                  <a:pt x="198" y="1"/>
                </a:lnTo>
                <a:lnTo>
                  <a:pt x="193" y="0"/>
                </a:lnTo>
                <a:lnTo>
                  <a:pt x="193" y="0"/>
                </a:lnTo>
                <a:lnTo>
                  <a:pt x="187" y="1"/>
                </a:lnTo>
                <a:lnTo>
                  <a:pt x="183" y="4"/>
                </a:lnTo>
                <a:lnTo>
                  <a:pt x="180" y="8"/>
                </a:lnTo>
                <a:lnTo>
                  <a:pt x="179" y="14"/>
                </a:lnTo>
                <a:lnTo>
                  <a:pt x="179" y="34"/>
                </a:lnTo>
                <a:lnTo>
                  <a:pt x="179" y="34"/>
                </a:lnTo>
                <a:lnTo>
                  <a:pt x="155" y="36"/>
                </a:lnTo>
                <a:lnTo>
                  <a:pt x="133" y="41"/>
                </a:lnTo>
                <a:lnTo>
                  <a:pt x="113" y="48"/>
                </a:lnTo>
                <a:lnTo>
                  <a:pt x="95" y="56"/>
                </a:lnTo>
                <a:lnTo>
                  <a:pt x="80" y="66"/>
                </a:lnTo>
                <a:lnTo>
                  <a:pt x="64" y="77"/>
                </a:lnTo>
                <a:lnTo>
                  <a:pt x="52" y="88"/>
                </a:lnTo>
                <a:lnTo>
                  <a:pt x="40" y="101"/>
                </a:lnTo>
                <a:lnTo>
                  <a:pt x="31" y="115"/>
                </a:lnTo>
                <a:lnTo>
                  <a:pt x="22" y="127"/>
                </a:lnTo>
                <a:lnTo>
                  <a:pt x="15" y="141"/>
                </a:lnTo>
                <a:lnTo>
                  <a:pt x="10" y="154"/>
                </a:lnTo>
                <a:lnTo>
                  <a:pt x="6" y="166"/>
                </a:lnTo>
                <a:lnTo>
                  <a:pt x="3" y="177"/>
                </a:lnTo>
                <a:lnTo>
                  <a:pt x="1" y="189"/>
                </a:lnTo>
                <a:lnTo>
                  <a:pt x="0" y="198"/>
                </a:lnTo>
                <a:lnTo>
                  <a:pt x="0" y="198"/>
                </a:lnTo>
                <a:lnTo>
                  <a:pt x="1" y="217"/>
                </a:lnTo>
                <a:lnTo>
                  <a:pt x="4" y="233"/>
                </a:lnTo>
                <a:lnTo>
                  <a:pt x="49" y="189"/>
                </a:lnTo>
                <a:lnTo>
                  <a:pt x="96" y="236"/>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268"/>
          <p:cNvSpPr>
            <a:spLocks/>
          </p:cNvSpPr>
          <p:nvPr/>
        </p:nvSpPr>
        <p:spPr bwMode="auto">
          <a:xfrm>
            <a:off x="6964680" y="2762250"/>
            <a:ext cx="457200" cy="342900"/>
          </a:xfrm>
          <a:custGeom>
            <a:avLst/>
            <a:gdLst>
              <a:gd name="T0" fmla="*/ 438 w 480"/>
              <a:gd name="T1" fmla="*/ 323 h 360"/>
              <a:gd name="T2" fmla="*/ 438 w 480"/>
              <a:gd name="T3" fmla="*/ 0 h 360"/>
              <a:gd name="T4" fmla="*/ 342 w 480"/>
              <a:gd name="T5" fmla="*/ 0 h 360"/>
              <a:gd name="T6" fmla="*/ 342 w 480"/>
              <a:gd name="T7" fmla="*/ 323 h 360"/>
              <a:gd name="T8" fmla="*/ 288 w 480"/>
              <a:gd name="T9" fmla="*/ 323 h 360"/>
              <a:gd name="T10" fmla="*/ 288 w 480"/>
              <a:gd name="T11" fmla="*/ 198 h 360"/>
              <a:gd name="T12" fmla="*/ 192 w 480"/>
              <a:gd name="T13" fmla="*/ 198 h 360"/>
              <a:gd name="T14" fmla="*/ 192 w 480"/>
              <a:gd name="T15" fmla="*/ 323 h 360"/>
              <a:gd name="T16" fmla="*/ 138 w 480"/>
              <a:gd name="T17" fmla="*/ 323 h 360"/>
              <a:gd name="T18" fmla="*/ 138 w 480"/>
              <a:gd name="T19" fmla="*/ 90 h 360"/>
              <a:gd name="T20" fmla="*/ 42 w 480"/>
              <a:gd name="T21" fmla="*/ 90 h 360"/>
              <a:gd name="T22" fmla="*/ 42 w 480"/>
              <a:gd name="T23" fmla="*/ 323 h 360"/>
              <a:gd name="T24" fmla="*/ 0 w 480"/>
              <a:gd name="T25" fmla="*/ 323 h 360"/>
              <a:gd name="T26" fmla="*/ 0 w 480"/>
              <a:gd name="T27" fmla="*/ 360 h 360"/>
              <a:gd name="T28" fmla="*/ 480 w 480"/>
              <a:gd name="T29" fmla="*/ 360 h 360"/>
              <a:gd name="T30" fmla="*/ 480 w 480"/>
              <a:gd name="T31" fmla="*/ 323 h 360"/>
              <a:gd name="T32" fmla="*/ 438 w 480"/>
              <a:gd name="T33" fmla="*/ 323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0" h="360">
                <a:moveTo>
                  <a:pt x="438" y="323"/>
                </a:moveTo>
                <a:lnTo>
                  <a:pt x="438" y="0"/>
                </a:lnTo>
                <a:lnTo>
                  <a:pt x="342" y="0"/>
                </a:lnTo>
                <a:lnTo>
                  <a:pt x="342" y="323"/>
                </a:lnTo>
                <a:lnTo>
                  <a:pt x="288" y="323"/>
                </a:lnTo>
                <a:lnTo>
                  <a:pt x="288" y="198"/>
                </a:lnTo>
                <a:lnTo>
                  <a:pt x="192" y="198"/>
                </a:lnTo>
                <a:lnTo>
                  <a:pt x="192" y="323"/>
                </a:lnTo>
                <a:lnTo>
                  <a:pt x="138" y="323"/>
                </a:lnTo>
                <a:lnTo>
                  <a:pt x="138" y="90"/>
                </a:lnTo>
                <a:lnTo>
                  <a:pt x="42" y="90"/>
                </a:lnTo>
                <a:lnTo>
                  <a:pt x="42" y="323"/>
                </a:lnTo>
                <a:lnTo>
                  <a:pt x="0" y="323"/>
                </a:lnTo>
                <a:lnTo>
                  <a:pt x="0" y="360"/>
                </a:lnTo>
                <a:lnTo>
                  <a:pt x="480" y="360"/>
                </a:lnTo>
                <a:lnTo>
                  <a:pt x="480" y="323"/>
                </a:lnTo>
                <a:lnTo>
                  <a:pt x="438" y="323"/>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0" name="Group 64"/>
          <p:cNvGrpSpPr/>
          <p:nvPr/>
        </p:nvGrpSpPr>
        <p:grpSpPr>
          <a:xfrm>
            <a:off x="5832989" y="3684421"/>
            <a:ext cx="693174" cy="335129"/>
            <a:chOff x="6592888" y="2351088"/>
            <a:chExt cx="1536701" cy="742950"/>
          </a:xfrm>
          <a:solidFill>
            <a:schemeClr val="bg1"/>
          </a:solidFill>
        </p:grpSpPr>
        <p:sp>
          <p:nvSpPr>
            <p:cNvPr id="61" name="Freeform 99"/>
            <p:cNvSpPr>
              <a:spLocks/>
            </p:cNvSpPr>
            <p:nvPr/>
          </p:nvSpPr>
          <p:spPr bwMode="auto">
            <a:xfrm>
              <a:off x="7699376" y="2554288"/>
              <a:ext cx="430213" cy="539750"/>
            </a:xfrm>
            <a:custGeom>
              <a:avLst/>
              <a:gdLst>
                <a:gd name="T0" fmla="*/ 271 w 271"/>
                <a:gd name="T1" fmla="*/ 299 h 340"/>
                <a:gd name="T2" fmla="*/ 268 w 271"/>
                <a:gd name="T3" fmla="*/ 291 h 340"/>
                <a:gd name="T4" fmla="*/ 258 w 271"/>
                <a:gd name="T5" fmla="*/ 278 h 340"/>
                <a:gd name="T6" fmla="*/ 237 w 271"/>
                <a:gd name="T7" fmla="*/ 263 h 340"/>
                <a:gd name="T8" fmla="*/ 222 w 271"/>
                <a:gd name="T9" fmla="*/ 255 h 340"/>
                <a:gd name="T10" fmla="*/ 177 w 271"/>
                <a:gd name="T11" fmla="*/ 231 h 340"/>
                <a:gd name="T12" fmla="*/ 148 w 271"/>
                <a:gd name="T13" fmla="*/ 218 h 340"/>
                <a:gd name="T14" fmla="*/ 112 w 271"/>
                <a:gd name="T15" fmla="*/ 208 h 340"/>
                <a:gd name="T16" fmla="*/ 121 w 271"/>
                <a:gd name="T17" fmla="*/ 196 h 340"/>
                <a:gd name="T18" fmla="*/ 138 w 271"/>
                <a:gd name="T19" fmla="*/ 165 h 340"/>
                <a:gd name="T20" fmla="*/ 145 w 271"/>
                <a:gd name="T21" fmla="*/ 145 h 340"/>
                <a:gd name="T22" fmla="*/ 149 w 271"/>
                <a:gd name="T23" fmla="*/ 124 h 340"/>
                <a:gd name="T24" fmla="*/ 151 w 271"/>
                <a:gd name="T25" fmla="*/ 99 h 340"/>
                <a:gd name="T26" fmla="*/ 151 w 271"/>
                <a:gd name="T27" fmla="*/ 63 h 340"/>
                <a:gd name="T28" fmla="*/ 149 w 271"/>
                <a:gd name="T29" fmla="*/ 51 h 340"/>
                <a:gd name="T30" fmla="*/ 138 w 271"/>
                <a:gd name="T31" fmla="*/ 26 h 340"/>
                <a:gd name="T32" fmla="*/ 121 w 271"/>
                <a:gd name="T33" fmla="*/ 11 h 340"/>
                <a:gd name="T34" fmla="*/ 100 w 271"/>
                <a:gd name="T35" fmla="*/ 2 h 340"/>
                <a:gd name="T36" fmla="*/ 75 w 271"/>
                <a:gd name="T37" fmla="*/ 0 h 340"/>
                <a:gd name="T38" fmla="*/ 63 w 271"/>
                <a:gd name="T39" fmla="*/ 1 h 340"/>
                <a:gd name="T40" fmla="*/ 40 w 271"/>
                <a:gd name="T41" fmla="*/ 5 h 340"/>
                <a:gd name="T42" fmla="*/ 21 w 271"/>
                <a:gd name="T43" fmla="*/ 18 h 340"/>
                <a:gd name="T44" fmla="*/ 7 w 271"/>
                <a:gd name="T45" fmla="*/ 37 h 340"/>
                <a:gd name="T46" fmla="*/ 2 w 271"/>
                <a:gd name="T47" fmla="*/ 51 h 340"/>
                <a:gd name="T48" fmla="*/ 0 w 271"/>
                <a:gd name="T49" fmla="*/ 75 h 340"/>
                <a:gd name="T50" fmla="*/ 1 w 271"/>
                <a:gd name="T51" fmla="*/ 99 h 340"/>
                <a:gd name="T52" fmla="*/ 2 w 271"/>
                <a:gd name="T53" fmla="*/ 135 h 340"/>
                <a:gd name="T54" fmla="*/ 7 w 271"/>
                <a:gd name="T55" fmla="*/ 145 h 340"/>
                <a:gd name="T56" fmla="*/ 25 w 271"/>
                <a:gd name="T57" fmla="*/ 189 h 340"/>
                <a:gd name="T58" fmla="*/ 33 w 271"/>
                <a:gd name="T59" fmla="*/ 200 h 340"/>
                <a:gd name="T60" fmla="*/ 67 w 271"/>
                <a:gd name="T61" fmla="*/ 227 h 340"/>
                <a:gd name="T62" fmla="*/ 85 w 271"/>
                <a:gd name="T63" fmla="*/ 250 h 340"/>
                <a:gd name="T64" fmla="*/ 93 w 271"/>
                <a:gd name="T65" fmla="*/ 271 h 340"/>
                <a:gd name="T66" fmla="*/ 95 w 271"/>
                <a:gd name="T67" fmla="*/ 284 h 340"/>
                <a:gd name="T68" fmla="*/ 95 w 271"/>
                <a:gd name="T69" fmla="*/ 285 h 340"/>
                <a:gd name="T70" fmla="*/ 95 w 271"/>
                <a:gd name="T71" fmla="*/ 340 h 340"/>
                <a:gd name="T72" fmla="*/ 271 w 271"/>
                <a:gd name="T73" fmla="*/ 299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1" h="340">
                  <a:moveTo>
                    <a:pt x="271" y="299"/>
                  </a:moveTo>
                  <a:lnTo>
                    <a:pt x="271" y="299"/>
                  </a:lnTo>
                  <a:lnTo>
                    <a:pt x="270" y="297"/>
                  </a:lnTo>
                  <a:lnTo>
                    <a:pt x="268" y="291"/>
                  </a:lnTo>
                  <a:lnTo>
                    <a:pt x="264" y="285"/>
                  </a:lnTo>
                  <a:lnTo>
                    <a:pt x="258" y="278"/>
                  </a:lnTo>
                  <a:lnTo>
                    <a:pt x="250" y="271"/>
                  </a:lnTo>
                  <a:lnTo>
                    <a:pt x="237" y="263"/>
                  </a:lnTo>
                  <a:lnTo>
                    <a:pt x="222" y="255"/>
                  </a:lnTo>
                  <a:lnTo>
                    <a:pt x="222" y="255"/>
                  </a:lnTo>
                  <a:lnTo>
                    <a:pt x="202" y="245"/>
                  </a:lnTo>
                  <a:lnTo>
                    <a:pt x="177" y="231"/>
                  </a:lnTo>
                  <a:lnTo>
                    <a:pt x="163" y="224"/>
                  </a:lnTo>
                  <a:lnTo>
                    <a:pt x="148" y="218"/>
                  </a:lnTo>
                  <a:lnTo>
                    <a:pt x="131" y="212"/>
                  </a:lnTo>
                  <a:lnTo>
                    <a:pt x="112" y="208"/>
                  </a:lnTo>
                  <a:lnTo>
                    <a:pt x="112" y="208"/>
                  </a:lnTo>
                  <a:lnTo>
                    <a:pt x="121" y="196"/>
                  </a:lnTo>
                  <a:lnTo>
                    <a:pt x="130" y="182"/>
                  </a:lnTo>
                  <a:lnTo>
                    <a:pt x="138" y="165"/>
                  </a:lnTo>
                  <a:lnTo>
                    <a:pt x="145" y="145"/>
                  </a:lnTo>
                  <a:lnTo>
                    <a:pt x="145" y="145"/>
                  </a:lnTo>
                  <a:lnTo>
                    <a:pt x="148" y="134"/>
                  </a:lnTo>
                  <a:lnTo>
                    <a:pt x="149" y="124"/>
                  </a:lnTo>
                  <a:lnTo>
                    <a:pt x="151" y="99"/>
                  </a:lnTo>
                  <a:lnTo>
                    <a:pt x="151" y="99"/>
                  </a:lnTo>
                  <a:lnTo>
                    <a:pt x="151" y="75"/>
                  </a:lnTo>
                  <a:lnTo>
                    <a:pt x="151" y="63"/>
                  </a:lnTo>
                  <a:lnTo>
                    <a:pt x="149" y="51"/>
                  </a:lnTo>
                  <a:lnTo>
                    <a:pt x="149" y="51"/>
                  </a:lnTo>
                  <a:lnTo>
                    <a:pt x="144" y="37"/>
                  </a:lnTo>
                  <a:lnTo>
                    <a:pt x="138" y="26"/>
                  </a:lnTo>
                  <a:lnTo>
                    <a:pt x="130" y="18"/>
                  </a:lnTo>
                  <a:lnTo>
                    <a:pt x="121" y="11"/>
                  </a:lnTo>
                  <a:lnTo>
                    <a:pt x="110" y="5"/>
                  </a:lnTo>
                  <a:lnTo>
                    <a:pt x="100" y="2"/>
                  </a:lnTo>
                  <a:lnTo>
                    <a:pt x="88" y="1"/>
                  </a:lnTo>
                  <a:lnTo>
                    <a:pt x="75" y="0"/>
                  </a:lnTo>
                  <a:lnTo>
                    <a:pt x="75" y="0"/>
                  </a:lnTo>
                  <a:lnTo>
                    <a:pt x="63" y="1"/>
                  </a:lnTo>
                  <a:lnTo>
                    <a:pt x="51" y="2"/>
                  </a:lnTo>
                  <a:lnTo>
                    <a:pt x="40" y="5"/>
                  </a:lnTo>
                  <a:lnTo>
                    <a:pt x="30" y="11"/>
                  </a:lnTo>
                  <a:lnTo>
                    <a:pt x="21" y="18"/>
                  </a:lnTo>
                  <a:lnTo>
                    <a:pt x="14" y="26"/>
                  </a:lnTo>
                  <a:lnTo>
                    <a:pt x="7" y="37"/>
                  </a:lnTo>
                  <a:lnTo>
                    <a:pt x="2" y="51"/>
                  </a:lnTo>
                  <a:lnTo>
                    <a:pt x="2" y="51"/>
                  </a:lnTo>
                  <a:lnTo>
                    <a:pt x="0" y="63"/>
                  </a:lnTo>
                  <a:lnTo>
                    <a:pt x="0" y="75"/>
                  </a:lnTo>
                  <a:lnTo>
                    <a:pt x="1" y="99"/>
                  </a:lnTo>
                  <a:lnTo>
                    <a:pt x="1" y="99"/>
                  </a:lnTo>
                  <a:lnTo>
                    <a:pt x="1" y="124"/>
                  </a:lnTo>
                  <a:lnTo>
                    <a:pt x="2" y="135"/>
                  </a:lnTo>
                  <a:lnTo>
                    <a:pt x="7" y="145"/>
                  </a:lnTo>
                  <a:lnTo>
                    <a:pt x="7" y="145"/>
                  </a:lnTo>
                  <a:lnTo>
                    <a:pt x="19" y="176"/>
                  </a:lnTo>
                  <a:lnTo>
                    <a:pt x="25" y="189"/>
                  </a:lnTo>
                  <a:lnTo>
                    <a:pt x="33" y="200"/>
                  </a:lnTo>
                  <a:lnTo>
                    <a:pt x="33" y="200"/>
                  </a:lnTo>
                  <a:lnTo>
                    <a:pt x="51" y="212"/>
                  </a:lnTo>
                  <a:lnTo>
                    <a:pt x="67" y="227"/>
                  </a:lnTo>
                  <a:lnTo>
                    <a:pt x="78" y="239"/>
                  </a:lnTo>
                  <a:lnTo>
                    <a:pt x="85" y="250"/>
                  </a:lnTo>
                  <a:lnTo>
                    <a:pt x="91" y="262"/>
                  </a:lnTo>
                  <a:lnTo>
                    <a:pt x="93" y="271"/>
                  </a:lnTo>
                  <a:lnTo>
                    <a:pt x="95" y="278"/>
                  </a:lnTo>
                  <a:lnTo>
                    <a:pt x="95" y="284"/>
                  </a:lnTo>
                  <a:lnTo>
                    <a:pt x="95" y="285"/>
                  </a:lnTo>
                  <a:lnTo>
                    <a:pt x="95" y="285"/>
                  </a:lnTo>
                  <a:lnTo>
                    <a:pt x="95" y="340"/>
                  </a:lnTo>
                  <a:lnTo>
                    <a:pt x="95" y="340"/>
                  </a:lnTo>
                  <a:lnTo>
                    <a:pt x="271" y="340"/>
                  </a:lnTo>
                  <a:lnTo>
                    <a:pt x="271"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100"/>
            <p:cNvSpPr>
              <a:spLocks/>
            </p:cNvSpPr>
            <p:nvPr/>
          </p:nvSpPr>
          <p:spPr bwMode="auto">
            <a:xfrm>
              <a:off x="6592888" y="2554288"/>
              <a:ext cx="427038" cy="539750"/>
            </a:xfrm>
            <a:custGeom>
              <a:avLst/>
              <a:gdLst>
                <a:gd name="T0" fmla="*/ 175 w 269"/>
                <a:gd name="T1" fmla="*/ 284 h 340"/>
                <a:gd name="T2" fmla="*/ 175 w 269"/>
                <a:gd name="T3" fmla="*/ 278 h 340"/>
                <a:gd name="T4" fmla="*/ 179 w 269"/>
                <a:gd name="T5" fmla="*/ 262 h 340"/>
                <a:gd name="T6" fmla="*/ 192 w 269"/>
                <a:gd name="T7" fmla="*/ 239 h 340"/>
                <a:gd name="T8" fmla="*/ 217 w 269"/>
                <a:gd name="T9" fmla="*/ 214 h 340"/>
                <a:gd name="T10" fmla="*/ 236 w 269"/>
                <a:gd name="T11" fmla="*/ 201 h 340"/>
                <a:gd name="T12" fmla="*/ 250 w 269"/>
                <a:gd name="T13" fmla="*/ 176 h 340"/>
                <a:gd name="T14" fmla="*/ 263 w 269"/>
                <a:gd name="T15" fmla="*/ 145 h 340"/>
                <a:gd name="T16" fmla="*/ 269 w 269"/>
                <a:gd name="T17" fmla="*/ 124 h 340"/>
                <a:gd name="T18" fmla="*/ 269 w 269"/>
                <a:gd name="T19" fmla="*/ 99 h 340"/>
                <a:gd name="T20" fmla="*/ 269 w 269"/>
                <a:gd name="T21" fmla="*/ 63 h 340"/>
                <a:gd name="T22" fmla="*/ 267 w 269"/>
                <a:gd name="T23" fmla="*/ 51 h 340"/>
                <a:gd name="T24" fmla="*/ 256 w 269"/>
                <a:gd name="T25" fmla="*/ 26 h 340"/>
                <a:gd name="T26" fmla="*/ 239 w 269"/>
                <a:gd name="T27" fmla="*/ 11 h 340"/>
                <a:gd name="T28" fmla="*/ 218 w 269"/>
                <a:gd name="T29" fmla="*/ 2 h 340"/>
                <a:gd name="T30" fmla="*/ 194 w 269"/>
                <a:gd name="T31" fmla="*/ 0 h 340"/>
                <a:gd name="T32" fmla="*/ 182 w 269"/>
                <a:gd name="T33" fmla="*/ 1 h 340"/>
                <a:gd name="T34" fmla="*/ 158 w 269"/>
                <a:gd name="T35" fmla="*/ 5 h 340"/>
                <a:gd name="T36" fmla="*/ 140 w 269"/>
                <a:gd name="T37" fmla="*/ 18 h 340"/>
                <a:gd name="T38" fmla="*/ 124 w 269"/>
                <a:gd name="T39" fmla="*/ 37 h 340"/>
                <a:gd name="T40" fmla="*/ 120 w 269"/>
                <a:gd name="T41" fmla="*/ 51 h 340"/>
                <a:gd name="T42" fmla="*/ 119 w 269"/>
                <a:gd name="T43" fmla="*/ 75 h 340"/>
                <a:gd name="T44" fmla="*/ 119 w 269"/>
                <a:gd name="T45" fmla="*/ 99 h 340"/>
                <a:gd name="T46" fmla="*/ 120 w 269"/>
                <a:gd name="T47" fmla="*/ 135 h 340"/>
                <a:gd name="T48" fmla="*/ 124 w 269"/>
                <a:gd name="T49" fmla="*/ 145 h 340"/>
                <a:gd name="T50" fmla="*/ 140 w 269"/>
                <a:gd name="T51" fmla="*/ 182 h 340"/>
                <a:gd name="T52" fmla="*/ 158 w 269"/>
                <a:gd name="T53" fmla="*/ 208 h 340"/>
                <a:gd name="T54" fmla="*/ 138 w 269"/>
                <a:gd name="T55" fmla="*/ 212 h 340"/>
                <a:gd name="T56" fmla="*/ 106 w 269"/>
                <a:gd name="T57" fmla="*/ 225 h 340"/>
                <a:gd name="T58" fmla="*/ 69 w 269"/>
                <a:gd name="T59" fmla="*/ 245 h 340"/>
                <a:gd name="T60" fmla="*/ 49 w 269"/>
                <a:gd name="T61" fmla="*/ 255 h 340"/>
                <a:gd name="T62" fmla="*/ 21 w 269"/>
                <a:gd name="T63" fmla="*/ 271 h 340"/>
                <a:gd name="T64" fmla="*/ 6 w 269"/>
                <a:gd name="T65" fmla="*/ 285 h 340"/>
                <a:gd name="T66" fmla="*/ 1 w 269"/>
                <a:gd name="T67" fmla="*/ 297 h 340"/>
                <a:gd name="T68" fmla="*/ 0 w 269"/>
                <a:gd name="T69" fmla="*/ 340 h 340"/>
                <a:gd name="T70" fmla="*/ 175 w 269"/>
                <a:gd name="T71" fmla="*/ 28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340">
                  <a:moveTo>
                    <a:pt x="175" y="285"/>
                  </a:moveTo>
                  <a:lnTo>
                    <a:pt x="175" y="284"/>
                  </a:lnTo>
                  <a:lnTo>
                    <a:pt x="175" y="284"/>
                  </a:lnTo>
                  <a:lnTo>
                    <a:pt x="175" y="278"/>
                  </a:lnTo>
                  <a:lnTo>
                    <a:pt x="176" y="271"/>
                  </a:lnTo>
                  <a:lnTo>
                    <a:pt x="179" y="262"/>
                  </a:lnTo>
                  <a:lnTo>
                    <a:pt x="185" y="250"/>
                  </a:lnTo>
                  <a:lnTo>
                    <a:pt x="192" y="239"/>
                  </a:lnTo>
                  <a:lnTo>
                    <a:pt x="203" y="227"/>
                  </a:lnTo>
                  <a:lnTo>
                    <a:pt x="217" y="214"/>
                  </a:lnTo>
                  <a:lnTo>
                    <a:pt x="236" y="201"/>
                  </a:lnTo>
                  <a:lnTo>
                    <a:pt x="236" y="201"/>
                  </a:lnTo>
                  <a:lnTo>
                    <a:pt x="243" y="189"/>
                  </a:lnTo>
                  <a:lnTo>
                    <a:pt x="250" y="176"/>
                  </a:lnTo>
                  <a:lnTo>
                    <a:pt x="263" y="145"/>
                  </a:lnTo>
                  <a:lnTo>
                    <a:pt x="263" y="145"/>
                  </a:lnTo>
                  <a:lnTo>
                    <a:pt x="267" y="134"/>
                  </a:lnTo>
                  <a:lnTo>
                    <a:pt x="269" y="124"/>
                  </a:lnTo>
                  <a:lnTo>
                    <a:pt x="269" y="99"/>
                  </a:lnTo>
                  <a:lnTo>
                    <a:pt x="269" y="99"/>
                  </a:lnTo>
                  <a:lnTo>
                    <a:pt x="269" y="75"/>
                  </a:lnTo>
                  <a:lnTo>
                    <a:pt x="269" y="63"/>
                  </a:lnTo>
                  <a:lnTo>
                    <a:pt x="267" y="51"/>
                  </a:lnTo>
                  <a:lnTo>
                    <a:pt x="267" y="51"/>
                  </a:lnTo>
                  <a:lnTo>
                    <a:pt x="263" y="37"/>
                  </a:lnTo>
                  <a:lnTo>
                    <a:pt x="256" y="26"/>
                  </a:lnTo>
                  <a:lnTo>
                    <a:pt x="248" y="18"/>
                  </a:lnTo>
                  <a:lnTo>
                    <a:pt x="239" y="11"/>
                  </a:lnTo>
                  <a:lnTo>
                    <a:pt x="229" y="5"/>
                  </a:lnTo>
                  <a:lnTo>
                    <a:pt x="218" y="2"/>
                  </a:lnTo>
                  <a:lnTo>
                    <a:pt x="206" y="1"/>
                  </a:lnTo>
                  <a:lnTo>
                    <a:pt x="194" y="0"/>
                  </a:lnTo>
                  <a:lnTo>
                    <a:pt x="194" y="0"/>
                  </a:lnTo>
                  <a:lnTo>
                    <a:pt x="182" y="1"/>
                  </a:lnTo>
                  <a:lnTo>
                    <a:pt x="169" y="2"/>
                  </a:lnTo>
                  <a:lnTo>
                    <a:pt x="158" y="5"/>
                  </a:lnTo>
                  <a:lnTo>
                    <a:pt x="148" y="11"/>
                  </a:lnTo>
                  <a:lnTo>
                    <a:pt x="140" y="18"/>
                  </a:lnTo>
                  <a:lnTo>
                    <a:pt x="131" y="26"/>
                  </a:lnTo>
                  <a:lnTo>
                    <a:pt x="124" y="37"/>
                  </a:lnTo>
                  <a:lnTo>
                    <a:pt x="120" y="51"/>
                  </a:lnTo>
                  <a:lnTo>
                    <a:pt x="120" y="51"/>
                  </a:lnTo>
                  <a:lnTo>
                    <a:pt x="119" y="63"/>
                  </a:lnTo>
                  <a:lnTo>
                    <a:pt x="119" y="75"/>
                  </a:lnTo>
                  <a:lnTo>
                    <a:pt x="119" y="99"/>
                  </a:lnTo>
                  <a:lnTo>
                    <a:pt x="119" y="99"/>
                  </a:lnTo>
                  <a:lnTo>
                    <a:pt x="119" y="124"/>
                  </a:lnTo>
                  <a:lnTo>
                    <a:pt x="120" y="135"/>
                  </a:lnTo>
                  <a:lnTo>
                    <a:pt x="124" y="145"/>
                  </a:lnTo>
                  <a:lnTo>
                    <a:pt x="124" y="145"/>
                  </a:lnTo>
                  <a:lnTo>
                    <a:pt x="131" y="165"/>
                  </a:lnTo>
                  <a:lnTo>
                    <a:pt x="140" y="182"/>
                  </a:lnTo>
                  <a:lnTo>
                    <a:pt x="148" y="196"/>
                  </a:lnTo>
                  <a:lnTo>
                    <a:pt x="158" y="208"/>
                  </a:lnTo>
                  <a:lnTo>
                    <a:pt x="158" y="208"/>
                  </a:lnTo>
                  <a:lnTo>
                    <a:pt x="138" y="212"/>
                  </a:lnTo>
                  <a:lnTo>
                    <a:pt x="122" y="218"/>
                  </a:lnTo>
                  <a:lnTo>
                    <a:pt x="106" y="225"/>
                  </a:lnTo>
                  <a:lnTo>
                    <a:pt x="92" y="231"/>
                  </a:lnTo>
                  <a:lnTo>
                    <a:pt x="69" y="245"/>
                  </a:lnTo>
                  <a:lnTo>
                    <a:pt x="49" y="255"/>
                  </a:lnTo>
                  <a:lnTo>
                    <a:pt x="49" y="255"/>
                  </a:lnTo>
                  <a:lnTo>
                    <a:pt x="32" y="263"/>
                  </a:lnTo>
                  <a:lnTo>
                    <a:pt x="21" y="271"/>
                  </a:lnTo>
                  <a:lnTo>
                    <a:pt x="13" y="278"/>
                  </a:lnTo>
                  <a:lnTo>
                    <a:pt x="6" y="285"/>
                  </a:lnTo>
                  <a:lnTo>
                    <a:pt x="3" y="291"/>
                  </a:lnTo>
                  <a:lnTo>
                    <a:pt x="1" y="297"/>
                  </a:lnTo>
                  <a:lnTo>
                    <a:pt x="0" y="299"/>
                  </a:lnTo>
                  <a:lnTo>
                    <a:pt x="0" y="340"/>
                  </a:lnTo>
                  <a:lnTo>
                    <a:pt x="175" y="340"/>
                  </a:lnTo>
                  <a:lnTo>
                    <a:pt x="175" y="285"/>
                  </a:lnTo>
                  <a:lnTo>
                    <a:pt x="175"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01"/>
            <p:cNvSpPr>
              <a:spLocks/>
            </p:cNvSpPr>
            <p:nvPr/>
          </p:nvSpPr>
          <p:spPr bwMode="auto">
            <a:xfrm>
              <a:off x="6937376" y="2351088"/>
              <a:ext cx="847725" cy="742950"/>
            </a:xfrm>
            <a:custGeom>
              <a:avLst/>
              <a:gdLst>
                <a:gd name="T0" fmla="*/ 467 w 534"/>
                <a:gd name="T1" fmla="*/ 350 h 468"/>
                <a:gd name="T2" fmla="*/ 439 w 534"/>
                <a:gd name="T3" fmla="*/ 336 h 468"/>
                <a:gd name="T4" fmla="*/ 386 w 534"/>
                <a:gd name="T5" fmla="*/ 308 h 468"/>
                <a:gd name="T6" fmla="*/ 341 w 534"/>
                <a:gd name="T7" fmla="*/ 293 h 468"/>
                <a:gd name="T8" fmla="*/ 316 w 534"/>
                <a:gd name="T9" fmla="*/ 287 h 468"/>
                <a:gd name="T10" fmla="*/ 329 w 534"/>
                <a:gd name="T11" fmla="*/ 270 h 468"/>
                <a:gd name="T12" fmla="*/ 351 w 534"/>
                <a:gd name="T13" fmla="*/ 227 h 468"/>
                <a:gd name="T14" fmla="*/ 362 w 534"/>
                <a:gd name="T15" fmla="*/ 200 h 468"/>
                <a:gd name="T16" fmla="*/ 368 w 534"/>
                <a:gd name="T17" fmla="*/ 171 h 468"/>
                <a:gd name="T18" fmla="*/ 368 w 534"/>
                <a:gd name="T19" fmla="*/ 137 h 468"/>
                <a:gd name="T20" fmla="*/ 369 w 534"/>
                <a:gd name="T21" fmla="*/ 104 h 468"/>
                <a:gd name="T22" fmla="*/ 368 w 534"/>
                <a:gd name="T23" fmla="*/ 71 h 468"/>
                <a:gd name="T24" fmla="*/ 361 w 534"/>
                <a:gd name="T25" fmla="*/ 53 h 468"/>
                <a:gd name="T26" fmla="*/ 351 w 534"/>
                <a:gd name="T27" fmla="*/ 38 h 468"/>
                <a:gd name="T28" fmla="*/ 341 w 534"/>
                <a:gd name="T29" fmla="*/ 25 h 468"/>
                <a:gd name="T30" fmla="*/ 315 w 534"/>
                <a:gd name="T31" fmla="*/ 8 h 468"/>
                <a:gd name="T32" fmla="*/ 282 w 534"/>
                <a:gd name="T33" fmla="*/ 1 h 468"/>
                <a:gd name="T34" fmla="*/ 266 w 534"/>
                <a:gd name="T35" fmla="*/ 0 h 468"/>
                <a:gd name="T36" fmla="*/ 232 w 534"/>
                <a:gd name="T37" fmla="*/ 4 h 468"/>
                <a:gd name="T38" fmla="*/ 204 w 534"/>
                <a:gd name="T39" fmla="*/ 15 h 468"/>
                <a:gd name="T40" fmla="*/ 186 w 534"/>
                <a:gd name="T41" fmla="*/ 31 h 468"/>
                <a:gd name="T42" fmla="*/ 176 w 534"/>
                <a:gd name="T43" fmla="*/ 45 h 468"/>
                <a:gd name="T44" fmla="*/ 165 w 534"/>
                <a:gd name="T45" fmla="*/ 71 h 468"/>
                <a:gd name="T46" fmla="*/ 162 w 534"/>
                <a:gd name="T47" fmla="*/ 87 h 468"/>
                <a:gd name="T48" fmla="*/ 163 w 534"/>
                <a:gd name="T49" fmla="*/ 137 h 468"/>
                <a:gd name="T50" fmla="*/ 163 w 534"/>
                <a:gd name="T51" fmla="*/ 154 h 468"/>
                <a:gd name="T52" fmla="*/ 166 w 534"/>
                <a:gd name="T53" fmla="*/ 186 h 468"/>
                <a:gd name="T54" fmla="*/ 170 w 534"/>
                <a:gd name="T55" fmla="*/ 202 h 468"/>
                <a:gd name="T56" fmla="*/ 191 w 534"/>
                <a:gd name="T57" fmla="*/ 251 h 468"/>
                <a:gd name="T58" fmla="*/ 210 w 534"/>
                <a:gd name="T59" fmla="*/ 279 h 468"/>
                <a:gd name="T60" fmla="*/ 215 w 534"/>
                <a:gd name="T61" fmla="*/ 287 h 468"/>
                <a:gd name="T62" fmla="*/ 168 w 534"/>
                <a:gd name="T63" fmla="*/ 300 h 468"/>
                <a:gd name="T64" fmla="*/ 127 w 534"/>
                <a:gd name="T65" fmla="*/ 318 h 468"/>
                <a:gd name="T66" fmla="*/ 66 w 534"/>
                <a:gd name="T67" fmla="*/ 350 h 468"/>
                <a:gd name="T68" fmla="*/ 45 w 534"/>
                <a:gd name="T69" fmla="*/ 362 h 468"/>
                <a:gd name="T70" fmla="*/ 15 w 534"/>
                <a:gd name="T71" fmla="*/ 384 h 468"/>
                <a:gd name="T72" fmla="*/ 3 w 534"/>
                <a:gd name="T73" fmla="*/ 401 h 468"/>
                <a:gd name="T74" fmla="*/ 0 w 534"/>
                <a:gd name="T75" fmla="*/ 413 h 468"/>
                <a:gd name="T76" fmla="*/ 534 w 534"/>
                <a:gd name="T77" fmla="*/ 468 h 468"/>
                <a:gd name="T78" fmla="*/ 534 w 534"/>
                <a:gd name="T79" fmla="*/ 413 h 468"/>
                <a:gd name="T80" fmla="*/ 530 w 534"/>
                <a:gd name="T81" fmla="*/ 401 h 468"/>
                <a:gd name="T82" fmla="*/ 517 w 534"/>
                <a:gd name="T83" fmla="*/ 384 h 468"/>
                <a:gd name="T84" fmla="*/ 488 w 534"/>
                <a:gd name="T85" fmla="*/ 362 h 468"/>
                <a:gd name="T86" fmla="*/ 467 w 534"/>
                <a:gd name="T87" fmla="*/ 35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4" h="468">
                  <a:moveTo>
                    <a:pt x="467" y="350"/>
                  </a:moveTo>
                  <a:lnTo>
                    <a:pt x="467" y="350"/>
                  </a:lnTo>
                  <a:lnTo>
                    <a:pt x="454" y="345"/>
                  </a:lnTo>
                  <a:lnTo>
                    <a:pt x="439" y="336"/>
                  </a:lnTo>
                  <a:lnTo>
                    <a:pt x="405" y="318"/>
                  </a:lnTo>
                  <a:lnTo>
                    <a:pt x="386" y="308"/>
                  </a:lnTo>
                  <a:lnTo>
                    <a:pt x="365" y="300"/>
                  </a:lnTo>
                  <a:lnTo>
                    <a:pt x="341" y="293"/>
                  </a:lnTo>
                  <a:lnTo>
                    <a:pt x="316" y="287"/>
                  </a:lnTo>
                  <a:lnTo>
                    <a:pt x="316" y="287"/>
                  </a:lnTo>
                  <a:lnTo>
                    <a:pt x="322" y="279"/>
                  </a:lnTo>
                  <a:lnTo>
                    <a:pt x="329" y="270"/>
                  </a:lnTo>
                  <a:lnTo>
                    <a:pt x="340" y="249"/>
                  </a:lnTo>
                  <a:lnTo>
                    <a:pt x="351" y="227"/>
                  </a:lnTo>
                  <a:lnTo>
                    <a:pt x="362" y="200"/>
                  </a:lnTo>
                  <a:lnTo>
                    <a:pt x="362" y="200"/>
                  </a:lnTo>
                  <a:lnTo>
                    <a:pt x="366" y="186"/>
                  </a:lnTo>
                  <a:lnTo>
                    <a:pt x="368" y="171"/>
                  </a:lnTo>
                  <a:lnTo>
                    <a:pt x="369" y="154"/>
                  </a:lnTo>
                  <a:lnTo>
                    <a:pt x="368" y="137"/>
                  </a:lnTo>
                  <a:lnTo>
                    <a:pt x="368" y="137"/>
                  </a:lnTo>
                  <a:lnTo>
                    <a:pt x="369" y="104"/>
                  </a:lnTo>
                  <a:lnTo>
                    <a:pt x="369" y="87"/>
                  </a:lnTo>
                  <a:lnTo>
                    <a:pt x="368" y="71"/>
                  </a:lnTo>
                  <a:lnTo>
                    <a:pt x="368" y="71"/>
                  </a:lnTo>
                  <a:lnTo>
                    <a:pt x="361" y="53"/>
                  </a:lnTo>
                  <a:lnTo>
                    <a:pt x="357" y="45"/>
                  </a:lnTo>
                  <a:lnTo>
                    <a:pt x="351" y="38"/>
                  </a:lnTo>
                  <a:lnTo>
                    <a:pt x="347" y="31"/>
                  </a:lnTo>
                  <a:lnTo>
                    <a:pt x="341" y="25"/>
                  </a:lnTo>
                  <a:lnTo>
                    <a:pt x="329" y="15"/>
                  </a:lnTo>
                  <a:lnTo>
                    <a:pt x="315" y="8"/>
                  </a:lnTo>
                  <a:lnTo>
                    <a:pt x="299" y="4"/>
                  </a:lnTo>
                  <a:lnTo>
                    <a:pt x="282" y="1"/>
                  </a:lnTo>
                  <a:lnTo>
                    <a:pt x="266" y="0"/>
                  </a:lnTo>
                  <a:lnTo>
                    <a:pt x="266" y="0"/>
                  </a:lnTo>
                  <a:lnTo>
                    <a:pt x="249" y="1"/>
                  </a:lnTo>
                  <a:lnTo>
                    <a:pt x="232" y="4"/>
                  </a:lnTo>
                  <a:lnTo>
                    <a:pt x="218" y="8"/>
                  </a:lnTo>
                  <a:lnTo>
                    <a:pt x="204" y="15"/>
                  </a:lnTo>
                  <a:lnTo>
                    <a:pt x="191" y="25"/>
                  </a:lnTo>
                  <a:lnTo>
                    <a:pt x="186" y="31"/>
                  </a:lnTo>
                  <a:lnTo>
                    <a:pt x="180" y="38"/>
                  </a:lnTo>
                  <a:lnTo>
                    <a:pt x="176" y="45"/>
                  </a:lnTo>
                  <a:lnTo>
                    <a:pt x="172" y="53"/>
                  </a:lnTo>
                  <a:lnTo>
                    <a:pt x="165" y="71"/>
                  </a:lnTo>
                  <a:lnTo>
                    <a:pt x="165" y="71"/>
                  </a:lnTo>
                  <a:lnTo>
                    <a:pt x="162" y="87"/>
                  </a:lnTo>
                  <a:lnTo>
                    <a:pt x="162" y="104"/>
                  </a:lnTo>
                  <a:lnTo>
                    <a:pt x="163" y="137"/>
                  </a:lnTo>
                  <a:lnTo>
                    <a:pt x="163" y="137"/>
                  </a:lnTo>
                  <a:lnTo>
                    <a:pt x="163" y="154"/>
                  </a:lnTo>
                  <a:lnTo>
                    <a:pt x="163" y="171"/>
                  </a:lnTo>
                  <a:lnTo>
                    <a:pt x="166" y="186"/>
                  </a:lnTo>
                  <a:lnTo>
                    <a:pt x="170" y="202"/>
                  </a:lnTo>
                  <a:lnTo>
                    <a:pt x="170" y="202"/>
                  </a:lnTo>
                  <a:lnTo>
                    <a:pt x="180" y="227"/>
                  </a:lnTo>
                  <a:lnTo>
                    <a:pt x="191" y="251"/>
                  </a:lnTo>
                  <a:lnTo>
                    <a:pt x="203" y="270"/>
                  </a:lnTo>
                  <a:lnTo>
                    <a:pt x="210" y="279"/>
                  </a:lnTo>
                  <a:lnTo>
                    <a:pt x="215" y="287"/>
                  </a:lnTo>
                  <a:lnTo>
                    <a:pt x="215" y="287"/>
                  </a:lnTo>
                  <a:lnTo>
                    <a:pt x="190" y="293"/>
                  </a:lnTo>
                  <a:lnTo>
                    <a:pt x="168" y="300"/>
                  </a:lnTo>
                  <a:lnTo>
                    <a:pt x="147" y="310"/>
                  </a:lnTo>
                  <a:lnTo>
                    <a:pt x="127" y="318"/>
                  </a:lnTo>
                  <a:lnTo>
                    <a:pt x="94" y="336"/>
                  </a:lnTo>
                  <a:lnTo>
                    <a:pt x="66" y="350"/>
                  </a:lnTo>
                  <a:lnTo>
                    <a:pt x="66" y="350"/>
                  </a:lnTo>
                  <a:lnTo>
                    <a:pt x="45" y="362"/>
                  </a:lnTo>
                  <a:lnTo>
                    <a:pt x="28" y="373"/>
                  </a:lnTo>
                  <a:lnTo>
                    <a:pt x="15" y="384"/>
                  </a:lnTo>
                  <a:lnTo>
                    <a:pt x="8" y="394"/>
                  </a:lnTo>
                  <a:lnTo>
                    <a:pt x="3" y="401"/>
                  </a:lnTo>
                  <a:lnTo>
                    <a:pt x="1" y="408"/>
                  </a:lnTo>
                  <a:lnTo>
                    <a:pt x="0" y="413"/>
                  </a:lnTo>
                  <a:lnTo>
                    <a:pt x="0" y="468"/>
                  </a:lnTo>
                  <a:lnTo>
                    <a:pt x="534" y="468"/>
                  </a:lnTo>
                  <a:lnTo>
                    <a:pt x="534" y="413"/>
                  </a:lnTo>
                  <a:lnTo>
                    <a:pt x="534" y="413"/>
                  </a:lnTo>
                  <a:lnTo>
                    <a:pt x="533" y="408"/>
                  </a:lnTo>
                  <a:lnTo>
                    <a:pt x="530" y="401"/>
                  </a:lnTo>
                  <a:lnTo>
                    <a:pt x="524" y="394"/>
                  </a:lnTo>
                  <a:lnTo>
                    <a:pt x="517" y="384"/>
                  </a:lnTo>
                  <a:lnTo>
                    <a:pt x="505" y="373"/>
                  </a:lnTo>
                  <a:lnTo>
                    <a:pt x="488" y="362"/>
                  </a:lnTo>
                  <a:lnTo>
                    <a:pt x="467" y="350"/>
                  </a:lnTo>
                  <a:lnTo>
                    <a:pt x="467"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137"/>
          <p:cNvGrpSpPr/>
          <p:nvPr/>
        </p:nvGrpSpPr>
        <p:grpSpPr>
          <a:xfrm>
            <a:off x="4052231" y="2678769"/>
            <a:ext cx="291170" cy="346235"/>
            <a:chOff x="3346450" y="2057400"/>
            <a:chExt cx="554038" cy="658813"/>
          </a:xfrm>
          <a:solidFill>
            <a:schemeClr val="bg1"/>
          </a:solidFill>
        </p:grpSpPr>
        <p:sp>
          <p:nvSpPr>
            <p:cNvPr id="65" name="Freeform 320"/>
            <p:cNvSpPr>
              <a:spLocks/>
            </p:cNvSpPr>
            <p:nvPr/>
          </p:nvSpPr>
          <p:spPr bwMode="auto">
            <a:xfrm>
              <a:off x="3595688" y="2289175"/>
              <a:ext cx="166688" cy="257175"/>
            </a:xfrm>
            <a:custGeom>
              <a:avLst/>
              <a:gdLst>
                <a:gd name="T0" fmla="*/ 94 w 105"/>
                <a:gd name="T1" fmla="*/ 159 h 162"/>
                <a:gd name="T2" fmla="*/ 94 w 105"/>
                <a:gd name="T3" fmla="*/ 159 h 162"/>
                <a:gd name="T4" fmla="*/ 92 w 105"/>
                <a:gd name="T5" fmla="*/ 162 h 162"/>
                <a:gd name="T6" fmla="*/ 90 w 105"/>
                <a:gd name="T7" fmla="*/ 162 h 162"/>
                <a:gd name="T8" fmla="*/ 90 w 105"/>
                <a:gd name="T9" fmla="*/ 162 h 162"/>
                <a:gd name="T10" fmla="*/ 88 w 105"/>
                <a:gd name="T11" fmla="*/ 162 h 162"/>
                <a:gd name="T12" fmla="*/ 88 w 105"/>
                <a:gd name="T13" fmla="*/ 162 h 162"/>
                <a:gd name="T14" fmla="*/ 84 w 105"/>
                <a:gd name="T15" fmla="*/ 162 h 162"/>
                <a:gd name="T16" fmla="*/ 5 w 105"/>
                <a:gd name="T17" fmla="*/ 108 h 162"/>
                <a:gd name="T18" fmla="*/ 5 w 105"/>
                <a:gd name="T19" fmla="*/ 108 h 162"/>
                <a:gd name="T20" fmla="*/ 2 w 105"/>
                <a:gd name="T21" fmla="*/ 106 h 162"/>
                <a:gd name="T22" fmla="*/ 2 w 105"/>
                <a:gd name="T23" fmla="*/ 106 h 162"/>
                <a:gd name="T24" fmla="*/ 0 w 105"/>
                <a:gd name="T25" fmla="*/ 105 h 162"/>
                <a:gd name="T26" fmla="*/ 0 w 105"/>
                <a:gd name="T27" fmla="*/ 102 h 162"/>
                <a:gd name="T28" fmla="*/ 0 w 105"/>
                <a:gd name="T29" fmla="*/ 7 h 162"/>
                <a:gd name="T30" fmla="*/ 0 w 105"/>
                <a:gd name="T31" fmla="*/ 7 h 162"/>
                <a:gd name="T32" fmla="*/ 0 w 105"/>
                <a:gd name="T33" fmla="*/ 4 h 162"/>
                <a:gd name="T34" fmla="*/ 2 w 105"/>
                <a:gd name="T35" fmla="*/ 1 h 162"/>
                <a:gd name="T36" fmla="*/ 2 w 105"/>
                <a:gd name="T37" fmla="*/ 1 h 162"/>
                <a:gd name="T38" fmla="*/ 5 w 105"/>
                <a:gd name="T39" fmla="*/ 0 h 162"/>
                <a:gd name="T40" fmla="*/ 7 w 105"/>
                <a:gd name="T41" fmla="*/ 0 h 162"/>
                <a:gd name="T42" fmla="*/ 26 w 105"/>
                <a:gd name="T43" fmla="*/ 0 h 162"/>
                <a:gd name="T44" fmla="*/ 26 w 105"/>
                <a:gd name="T45" fmla="*/ 0 h 162"/>
                <a:gd name="T46" fmla="*/ 29 w 105"/>
                <a:gd name="T47" fmla="*/ 0 h 162"/>
                <a:gd name="T48" fmla="*/ 32 w 105"/>
                <a:gd name="T49" fmla="*/ 1 h 162"/>
                <a:gd name="T50" fmla="*/ 32 w 105"/>
                <a:gd name="T51" fmla="*/ 1 h 162"/>
                <a:gd name="T52" fmla="*/ 33 w 105"/>
                <a:gd name="T53" fmla="*/ 4 h 162"/>
                <a:gd name="T54" fmla="*/ 33 w 105"/>
                <a:gd name="T55" fmla="*/ 7 h 162"/>
                <a:gd name="T56" fmla="*/ 33 w 105"/>
                <a:gd name="T57" fmla="*/ 87 h 162"/>
                <a:gd name="T58" fmla="*/ 103 w 105"/>
                <a:gd name="T59" fmla="*/ 134 h 162"/>
                <a:gd name="T60" fmla="*/ 103 w 105"/>
                <a:gd name="T61" fmla="*/ 134 h 162"/>
                <a:gd name="T62" fmla="*/ 104 w 105"/>
                <a:gd name="T63" fmla="*/ 135 h 162"/>
                <a:gd name="T64" fmla="*/ 105 w 105"/>
                <a:gd name="T65" fmla="*/ 138 h 162"/>
                <a:gd name="T66" fmla="*/ 105 w 105"/>
                <a:gd name="T67" fmla="*/ 141 h 162"/>
                <a:gd name="T68" fmla="*/ 104 w 105"/>
                <a:gd name="T69" fmla="*/ 144 h 162"/>
                <a:gd name="T70" fmla="*/ 94 w 105"/>
                <a:gd name="T71" fmla="*/ 15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5" h="162">
                  <a:moveTo>
                    <a:pt x="94" y="159"/>
                  </a:moveTo>
                  <a:lnTo>
                    <a:pt x="94" y="159"/>
                  </a:lnTo>
                  <a:lnTo>
                    <a:pt x="92" y="162"/>
                  </a:lnTo>
                  <a:lnTo>
                    <a:pt x="90" y="162"/>
                  </a:lnTo>
                  <a:lnTo>
                    <a:pt x="90" y="162"/>
                  </a:lnTo>
                  <a:lnTo>
                    <a:pt x="88" y="162"/>
                  </a:lnTo>
                  <a:lnTo>
                    <a:pt x="88" y="162"/>
                  </a:lnTo>
                  <a:lnTo>
                    <a:pt x="84" y="162"/>
                  </a:lnTo>
                  <a:lnTo>
                    <a:pt x="5" y="108"/>
                  </a:lnTo>
                  <a:lnTo>
                    <a:pt x="5" y="108"/>
                  </a:lnTo>
                  <a:lnTo>
                    <a:pt x="2" y="106"/>
                  </a:lnTo>
                  <a:lnTo>
                    <a:pt x="2" y="106"/>
                  </a:lnTo>
                  <a:lnTo>
                    <a:pt x="0" y="105"/>
                  </a:lnTo>
                  <a:lnTo>
                    <a:pt x="0" y="102"/>
                  </a:lnTo>
                  <a:lnTo>
                    <a:pt x="0" y="7"/>
                  </a:lnTo>
                  <a:lnTo>
                    <a:pt x="0" y="7"/>
                  </a:lnTo>
                  <a:lnTo>
                    <a:pt x="0" y="4"/>
                  </a:lnTo>
                  <a:lnTo>
                    <a:pt x="2" y="1"/>
                  </a:lnTo>
                  <a:lnTo>
                    <a:pt x="2" y="1"/>
                  </a:lnTo>
                  <a:lnTo>
                    <a:pt x="5" y="0"/>
                  </a:lnTo>
                  <a:lnTo>
                    <a:pt x="7" y="0"/>
                  </a:lnTo>
                  <a:lnTo>
                    <a:pt x="26" y="0"/>
                  </a:lnTo>
                  <a:lnTo>
                    <a:pt x="26" y="0"/>
                  </a:lnTo>
                  <a:lnTo>
                    <a:pt x="29" y="0"/>
                  </a:lnTo>
                  <a:lnTo>
                    <a:pt x="32" y="1"/>
                  </a:lnTo>
                  <a:lnTo>
                    <a:pt x="32" y="1"/>
                  </a:lnTo>
                  <a:lnTo>
                    <a:pt x="33" y="4"/>
                  </a:lnTo>
                  <a:lnTo>
                    <a:pt x="33" y="7"/>
                  </a:lnTo>
                  <a:lnTo>
                    <a:pt x="33" y="87"/>
                  </a:lnTo>
                  <a:lnTo>
                    <a:pt x="103" y="134"/>
                  </a:lnTo>
                  <a:lnTo>
                    <a:pt x="103" y="134"/>
                  </a:lnTo>
                  <a:lnTo>
                    <a:pt x="104" y="135"/>
                  </a:lnTo>
                  <a:lnTo>
                    <a:pt x="105" y="138"/>
                  </a:lnTo>
                  <a:lnTo>
                    <a:pt x="105" y="141"/>
                  </a:lnTo>
                  <a:lnTo>
                    <a:pt x="104" y="144"/>
                  </a:lnTo>
                  <a:lnTo>
                    <a:pt x="94"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321"/>
            <p:cNvSpPr>
              <a:spLocks/>
            </p:cNvSpPr>
            <p:nvPr/>
          </p:nvSpPr>
          <p:spPr bwMode="auto">
            <a:xfrm>
              <a:off x="3346450" y="2057400"/>
              <a:ext cx="247650" cy="193675"/>
            </a:xfrm>
            <a:custGeom>
              <a:avLst/>
              <a:gdLst>
                <a:gd name="T0" fmla="*/ 156 w 156"/>
                <a:gd name="T1" fmla="*/ 48 h 122"/>
                <a:gd name="T2" fmla="*/ 137 w 156"/>
                <a:gd name="T3" fmla="*/ 14 h 122"/>
                <a:gd name="T4" fmla="*/ 137 w 156"/>
                <a:gd name="T5" fmla="*/ 14 h 122"/>
                <a:gd name="T6" fmla="*/ 131 w 156"/>
                <a:gd name="T7" fmla="*/ 9 h 122"/>
                <a:gd name="T8" fmla="*/ 124 w 156"/>
                <a:gd name="T9" fmla="*/ 4 h 122"/>
                <a:gd name="T10" fmla="*/ 115 w 156"/>
                <a:gd name="T11" fmla="*/ 1 h 122"/>
                <a:gd name="T12" fmla="*/ 105 w 156"/>
                <a:gd name="T13" fmla="*/ 0 h 122"/>
                <a:gd name="T14" fmla="*/ 94 w 156"/>
                <a:gd name="T15" fmla="*/ 1 h 122"/>
                <a:gd name="T16" fmla="*/ 81 w 156"/>
                <a:gd name="T17" fmla="*/ 4 h 122"/>
                <a:gd name="T18" fmla="*/ 66 w 156"/>
                <a:gd name="T19" fmla="*/ 10 h 122"/>
                <a:gd name="T20" fmla="*/ 50 w 156"/>
                <a:gd name="T21" fmla="*/ 19 h 122"/>
                <a:gd name="T22" fmla="*/ 50 w 156"/>
                <a:gd name="T23" fmla="*/ 19 h 122"/>
                <a:gd name="T24" fmla="*/ 35 w 156"/>
                <a:gd name="T25" fmla="*/ 29 h 122"/>
                <a:gd name="T26" fmla="*/ 22 w 156"/>
                <a:gd name="T27" fmla="*/ 39 h 122"/>
                <a:gd name="T28" fmla="*/ 13 w 156"/>
                <a:gd name="T29" fmla="*/ 49 h 122"/>
                <a:gd name="T30" fmla="*/ 6 w 156"/>
                <a:gd name="T31" fmla="*/ 58 h 122"/>
                <a:gd name="T32" fmla="*/ 1 w 156"/>
                <a:gd name="T33" fmla="*/ 68 h 122"/>
                <a:gd name="T34" fmla="*/ 0 w 156"/>
                <a:gd name="T35" fmla="*/ 76 h 122"/>
                <a:gd name="T36" fmla="*/ 0 w 156"/>
                <a:gd name="T37" fmla="*/ 85 h 122"/>
                <a:gd name="T38" fmla="*/ 3 w 156"/>
                <a:gd name="T39" fmla="*/ 92 h 122"/>
                <a:gd name="T40" fmla="*/ 20 w 156"/>
                <a:gd name="T41" fmla="*/ 122 h 122"/>
                <a:gd name="T42" fmla="*/ 20 w 156"/>
                <a:gd name="T43" fmla="*/ 122 h 122"/>
                <a:gd name="T44" fmla="*/ 33 w 156"/>
                <a:gd name="T45" fmla="*/ 108 h 122"/>
                <a:gd name="T46" fmla="*/ 48 w 156"/>
                <a:gd name="T47" fmla="*/ 94 h 122"/>
                <a:gd name="T48" fmla="*/ 63 w 156"/>
                <a:gd name="T49" fmla="*/ 82 h 122"/>
                <a:gd name="T50" fmla="*/ 79 w 156"/>
                <a:gd name="T51" fmla="*/ 72 h 122"/>
                <a:gd name="T52" fmla="*/ 97 w 156"/>
                <a:gd name="T53" fmla="*/ 62 h 122"/>
                <a:gd name="T54" fmla="*/ 115 w 156"/>
                <a:gd name="T55" fmla="*/ 56 h 122"/>
                <a:gd name="T56" fmla="*/ 136 w 156"/>
                <a:gd name="T57" fmla="*/ 50 h 122"/>
                <a:gd name="T58" fmla="*/ 156 w 156"/>
                <a:gd name="T59" fmla="*/ 48 h 122"/>
                <a:gd name="T60" fmla="*/ 156 w 156"/>
                <a:gd name="T61" fmla="*/ 4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6" h="122">
                  <a:moveTo>
                    <a:pt x="156" y="48"/>
                  </a:moveTo>
                  <a:lnTo>
                    <a:pt x="137" y="14"/>
                  </a:lnTo>
                  <a:lnTo>
                    <a:pt x="137" y="14"/>
                  </a:lnTo>
                  <a:lnTo>
                    <a:pt x="131" y="9"/>
                  </a:lnTo>
                  <a:lnTo>
                    <a:pt x="124" y="4"/>
                  </a:lnTo>
                  <a:lnTo>
                    <a:pt x="115" y="1"/>
                  </a:lnTo>
                  <a:lnTo>
                    <a:pt x="105" y="0"/>
                  </a:lnTo>
                  <a:lnTo>
                    <a:pt x="94" y="1"/>
                  </a:lnTo>
                  <a:lnTo>
                    <a:pt x="81" y="4"/>
                  </a:lnTo>
                  <a:lnTo>
                    <a:pt x="66" y="10"/>
                  </a:lnTo>
                  <a:lnTo>
                    <a:pt x="50" y="19"/>
                  </a:lnTo>
                  <a:lnTo>
                    <a:pt x="50" y="19"/>
                  </a:lnTo>
                  <a:lnTo>
                    <a:pt x="35" y="29"/>
                  </a:lnTo>
                  <a:lnTo>
                    <a:pt x="22" y="39"/>
                  </a:lnTo>
                  <a:lnTo>
                    <a:pt x="13" y="49"/>
                  </a:lnTo>
                  <a:lnTo>
                    <a:pt x="6" y="58"/>
                  </a:lnTo>
                  <a:lnTo>
                    <a:pt x="1" y="68"/>
                  </a:lnTo>
                  <a:lnTo>
                    <a:pt x="0" y="76"/>
                  </a:lnTo>
                  <a:lnTo>
                    <a:pt x="0" y="85"/>
                  </a:lnTo>
                  <a:lnTo>
                    <a:pt x="3" y="92"/>
                  </a:lnTo>
                  <a:lnTo>
                    <a:pt x="20" y="122"/>
                  </a:lnTo>
                  <a:lnTo>
                    <a:pt x="20" y="122"/>
                  </a:lnTo>
                  <a:lnTo>
                    <a:pt x="33" y="108"/>
                  </a:lnTo>
                  <a:lnTo>
                    <a:pt x="48" y="94"/>
                  </a:lnTo>
                  <a:lnTo>
                    <a:pt x="63" y="82"/>
                  </a:lnTo>
                  <a:lnTo>
                    <a:pt x="79" y="72"/>
                  </a:lnTo>
                  <a:lnTo>
                    <a:pt x="97" y="62"/>
                  </a:lnTo>
                  <a:lnTo>
                    <a:pt x="115" y="56"/>
                  </a:lnTo>
                  <a:lnTo>
                    <a:pt x="136" y="50"/>
                  </a:lnTo>
                  <a:lnTo>
                    <a:pt x="156" y="48"/>
                  </a:lnTo>
                  <a:lnTo>
                    <a:pt x="156"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22"/>
            <p:cNvSpPr>
              <a:spLocks/>
            </p:cNvSpPr>
            <p:nvPr/>
          </p:nvSpPr>
          <p:spPr bwMode="auto">
            <a:xfrm>
              <a:off x="3652838" y="2057400"/>
              <a:ext cx="247650" cy="192088"/>
            </a:xfrm>
            <a:custGeom>
              <a:avLst/>
              <a:gdLst>
                <a:gd name="T0" fmla="*/ 136 w 156"/>
                <a:gd name="T1" fmla="*/ 121 h 121"/>
                <a:gd name="T2" fmla="*/ 153 w 156"/>
                <a:gd name="T3" fmla="*/ 92 h 121"/>
                <a:gd name="T4" fmla="*/ 153 w 156"/>
                <a:gd name="T5" fmla="*/ 92 h 121"/>
                <a:gd name="T6" fmla="*/ 156 w 156"/>
                <a:gd name="T7" fmla="*/ 85 h 121"/>
                <a:gd name="T8" fmla="*/ 156 w 156"/>
                <a:gd name="T9" fmla="*/ 76 h 121"/>
                <a:gd name="T10" fmla="*/ 155 w 156"/>
                <a:gd name="T11" fmla="*/ 68 h 121"/>
                <a:gd name="T12" fmla="*/ 150 w 156"/>
                <a:gd name="T13" fmla="*/ 58 h 121"/>
                <a:gd name="T14" fmla="*/ 143 w 156"/>
                <a:gd name="T15" fmla="*/ 49 h 121"/>
                <a:gd name="T16" fmla="*/ 133 w 156"/>
                <a:gd name="T17" fmla="*/ 39 h 121"/>
                <a:gd name="T18" fmla="*/ 121 w 156"/>
                <a:gd name="T19" fmla="*/ 29 h 121"/>
                <a:gd name="T20" fmla="*/ 106 w 156"/>
                <a:gd name="T21" fmla="*/ 19 h 121"/>
                <a:gd name="T22" fmla="*/ 106 w 156"/>
                <a:gd name="T23" fmla="*/ 19 h 121"/>
                <a:gd name="T24" fmla="*/ 90 w 156"/>
                <a:gd name="T25" fmla="*/ 10 h 121"/>
                <a:gd name="T26" fmla="*/ 75 w 156"/>
                <a:gd name="T27" fmla="*/ 4 h 121"/>
                <a:gd name="T28" fmla="*/ 61 w 156"/>
                <a:gd name="T29" fmla="*/ 1 h 121"/>
                <a:gd name="T30" fmla="*/ 49 w 156"/>
                <a:gd name="T31" fmla="*/ 0 h 121"/>
                <a:gd name="T32" fmla="*/ 39 w 156"/>
                <a:gd name="T33" fmla="*/ 1 h 121"/>
                <a:gd name="T34" fmla="*/ 31 w 156"/>
                <a:gd name="T35" fmla="*/ 4 h 121"/>
                <a:gd name="T36" fmla="*/ 25 w 156"/>
                <a:gd name="T37" fmla="*/ 9 h 121"/>
                <a:gd name="T38" fmla="*/ 19 w 156"/>
                <a:gd name="T39" fmla="*/ 14 h 121"/>
                <a:gd name="T40" fmla="*/ 0 w 156"/>
                <a:gd name="T41" fmla="*/ 48 h 121"/>
                <a:gd name="T42" fmla="*/ 0 w 156"/>
                <a:gd name="T43" fmla="*/ 48 h 121"/>
                <a:gd name="T44" fmla="*/ 20 w 156"/>
                <a:gd name="T45" fmla="*/ 50 h 121"/>
                <a:gd name="T46" fmla="*/ 41 w 156"/>
                <a:gd name="T47" fmla="*/ 55 h 121"/>
                <a:gd name="T48" fmla="*/ 59 w 156"/>
                <a:gd name="T49" fmla="*/ 62 h 121"/>
                <a:gd name="T50" fmla="*/ 77 w 156"/>
                <a:gd name="T51" fmla="*/ 71 h 121"/>
                <a:gd name="T52" fmla="*/ 93 w 156"/>
                <a:gd name="T53" fmla="*/ 81 h 121"/>
                <a:gd name="T54" fmla="*/ 108 w 156"/>
                <a:gd name="T55" fmla="*/ 94 h 121"/>
                <a:gd name="T56" fmla="*/ 123 w 156"/>
                <a:gd name="T57" fmla="*/ 107 h 121"/>
                <a:gd name="T58" fmla="*/ 136 w 156"/>
                <a:gd name="T59" fmla="*/ 121 h 121"/>
                <a:gd name="T60" fmla="*/ 136 w 156"/>
                <a:gd name="T61"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6" h="121">
                  <a:moveTo>
                    <a:pt x="136" y="121"/>
                  </a:moveTo>
                  <a:lnTo>
                    <a:pt x="153" y="92"/>
                  </a:lnTo>
                  <a:lnTo>
                    <a:pt x="153" y="92"/>
                  </a:lnTo>
                  <a:lnTo>
                    <a:pt x="156" y="85"/>
                  </a:lnTo>
                  <a:lnTo>
                    <a:pt x="156" y="76"/>
                  </a:lnTo>
                  <a:lnTo>
                    <a:pt x="155" y="68"/>
                  </a:lnTo>
                  <a:lnTo>
                    <a:pt x="150" y="58"/>
                  </a:lnTo>
                  <a:lnTo>
                    <a:pt x="143" y="49"/>
                  </a:lnTo>
                  <a:lnTo>
                    <a:pt x="133" y="39"/>
                  </a:lnTo>
                  <a:lnTo>
                    <a:pt x="121" y="29"/>
                  </a:lnTo>
                  <a:lnTo>
                    <a:pt x="106" y="19"/>
                  </a:lnTo>
                  <a:lnTo>
                    <a:pt x="106" y="19"/>
                  </a:lnTo>
                  <a:lnTo>
                    <a:pt x="90" y="10"/>
                  </a:lnTo>
                  <a:lnTo>
                    <a:pt x="75" y="4"/>
                  </a:lnTo>
                  <a:lnTo>
                    <a:pt x="61" y="1"/>
                  </a:lnTo>
                  <a:lnTo>
                    <a:pt x="49" y="0"/>
                  </a:lnTo>
                  <a:lnTo>
                    <a:pt x="39" y="1"/>
                  </a:lnTo>
                  <a:lnTo>
                    <a:pt x="31" y="4"/>
                  </a:lnTo>
                  <a:lnTo>
                    <a:pt x="25" y="9"/>
                  </a:lnTo>
                  <a:lnTo>
                    <a:pt x="19" y="14"/>
                  </a:lnTo>
                  <a:lnTo>
                    <a:pt x="0" y="48"/>
                  </a:lnTo>
                  <a:lnTo>
                    <a:pt x="0" y="48"/>
                  </a:lnTo>
                  <a:lnTo>
                    <a:pt x="20" y="50"/>
                  </a:lnTo>
                  <a:lnTo>
                    <a:pt x="41" y="55"/>
                  </a:lnTo>
                  <a:lnTo>
                    <a:pt x="59" y="62"/>
                  </a:lnTo>
                  <a:lnTo>
                    <a:pt x="77" y="71"/>
                  </a:lnTo>
                  <a:lnTo>
                    <a:pt x="93" y="81"/>
                  </a:lnTo>
                  <a:lnTo>
                    <a:pt x="108" y="94"/>
                  </a:lnTo>
                  <a:lnTo>
                    <a:pt x="123" y="107"/>
                  </a:lnTo>
                  <a:lnTo>
                    <a:pt x="136" y="121"/>
                  </a:lnTo>
                  <a:lnTo>
                    <a:pt x="136"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323"/>
            <p:cNvSpPr>
              <a:spLocks noEditPoints="1"/>
            </p:cNvSpPr>
            <p:nvPr/>
          </p:nvSpPr>
          <p:spPr bwMode="auto">
            <a:xfrm>
              <a:off x="3346450" y="2162175"/>
              <a:ext cx="554038" cy="554038"/>
            </a:xfrm>
            <a:custGeom>
              <a:avLst/>
              <a:gdLst>
                <a:gd name="T0" fmla="*/ 157 w 349"/>
                <a:gd name="T1" fmla="*/ 0 h 349"/>
                <a:gd name="T2" fmla="*/ 107 w 349"/>
                <a:gd name="T3" fmla="*/ 13 h 349"/>
                <a:gd name="T4" fmla="*/ 63 w 349"/>
                <a:gd name="T5" fmla="*/ 39 h 349"/>
                <a:gd name="T6" fmla="*/ 30 w 349"/>
                <a:gd name="T7" fmla="*/ 77 h 349"/>
                <a:gd name="T8" fmla="*/ 7 w 349"/>
                <a:gd name="T9" fmla="*/ 123 h 349"/>
                <a:gd name="T10" fmla="*/ 0 w 349"/>
                <a:gd name="T11" fmla="*/ 175 h 349"/>
                <a:gd name="T12" fmla="*/ 3 w 349"/>
                <a:gd name="T13" fmla="*/ 209 h 349"/>
                <a:gd name="T14" fmla="*/ 22 w 349"/>
                <a:gd name="T15" fmla="*/ 258 h 349"/>
                <a:gd name="T16" fmla="*/ 52 w 349"/>
                <a:gd name="T17" fmla="*/ 297 h 349"/>
                <a:gd name="T18" fmla="*/ 91 w 349"/>
                <a:gd name="T19" fmla="*/ 327 h 349"/>
                <a:gd name="T20" fmla="*/ 140 w 349"/>
                <a:gd name="T21" fmla="*/ 346 h 349"/>
                <a:gd name="T22" fmla="*/ 175 w 349"/>
                <a:gd name="T23" fmla="*/ 349 h 349"/>
                <a:gd name="T24" fmla="*/ 226 w 349"/>
                <a:gd name="T25" fmla="*/ 342 h 349"/>
                <a:gd name="T26" fmla="*/ 273 w 349"/>
                <a:gd name="T27" fmla="*/ 319 h 349"/>
                <a:gd name="T28" fmla="*/ 310 w 349"/>
                <a:gd name="T29" fmla="*/ 286 h 349"/>
                <a:gd name="T30" fmla="*/ 336 w 349"/>
                <a:gd name="T31" fmla="*/ 242 h 349"/>
                <a:gd name="T32" fmla="*/ 349 w 349"/>
                <a:gd name="T33" fmla="*/ 192 h 349"/>
                <a:gd name="T34" fmla="*/ 349 w 349"/>
                <a:gd name="T35" fmla="*/ 156 h 349"/>
                <a:gd name="T36" fmla="*/ 336 w 349"/>
                <a:gd name="T37" fmla="*/ 107 h 349"/>
                <a:gd name="T38" fmla="*/ 310 w 349"/>
                <a:gd name="T39" fmla="*/ 64 h 349"/>
                <a:gd name="T40" fmla="*/ 273 w 349"/>
                <a:gd name="T41" fmla="*/ 29 h 349"/>
                <a:gd name="T42" fmla="*/ 226 w 349"/>
                <a:gd name="T43" fmla="*/ 7 h 349"/>
                <a:gd name="T44" fmla="*/ 175 w 349"/>
                <a:gd name="T45" fmla="*/ 0 h 349"/>
                <a:gd name="T46" fmla="*/ 175 w 349"/>
                <a:gd name="T47" fmla="*/ 306 h 349"/>
                <a:gd name="T48" fmla="*/ 136 w 349"/>
                <a:gd name="T49" fmla="*/ 300 h 349"/>
                <a:gd name="T50" fmla="*/ 101 w 349"/>
                <a:gd name="T51" fmla="*/ 283 h 349"/>
                <a:gd name="T52" fmla="*/ 74 w 349"/>
                <a:gd name="T53" fmla="*/ 258 h 349"/>
                <a:gd name="T54" fmla="*/ 53 w 349"/>
                <a:gd name="T55" fmla="*/ 225 h 349"/>
                <a:gd name="T56" fmla="*/ 45 w 349"/>
                <a:gd name="T57" fmla="*/ 188 h 349"/>
                <a:gd name="T58" fmla="*/ 45 w 349"/>
                <a:gd name="T59" fmla="*/ 160 h 349"/>
                <a:gd name="T60" fmla="*/ 53 w 349"/>
                <a:gd name="T61" fmla="*/ 123 h 349"/>
                <a:gd name="T62" fmla="*/ 74 w 349"/>
                <a:gd name="T63" fmla="*/ 91 h 349"/>
                <a:gd name="T64" fmla="*/ 101 w 349"/>
                <a:gd name="T65" fmla="*/ 65 h 349"/>
                <a:gd name="T66" fmla="*/ 136 w 349"/>
                <a:gd name="T67" fmla="*/ 49 h 349"/>
                <a:gd name="T68" fmla="*/ 175 w 349"/>
                <a:gd name="T69" fmla="*/ 44 h 349"/>
                <a:gd name="T70" fmla="*/ 202 w 349"/>
                <a:gd name="T71" fmla="*/ 46 h 349"/>
                <a:gd name="T72" fmla="*/ 238 w 349"/>
                <a:gd name="T73" fmla="*/ 59 h 349"/>
                <a:gd name="T74" fmla="*/ 267 w 349"/>
                <a:gd name="T75" fmla="*/ 82 h 349"/>
                <a:gd name="T76" fmla="*/ 290 w 349"/>
                <a:gd name="T77" fmla="*/ 111 h 349"/>
                <a:gd name="T78" fmla="*/ 303 w 349"/>
                <a:gd name="T79" fmla="*/ 147 h 349"/>
                <a:gd name="T80" fmla="*/ 306 w 349"/>
                <a:gd name="T81" fmla="*/ 175 h 349"/>
                <a:gd name="T82" fmla="*/ 300 w 349"/>
                <a:gd name="T83" fmla="*/ 214 h 349"/>
                <a:gd name="T84" fmla="*/ 284 w 349"/>
                <a:gd name="T85" fmla="*/ 248 h 349"/>
                <a:gd name="T86" fmla="*/ 258 w 349"/>
                <a:gd name="T87" fmla="*/ 276 h 349"/>
                <a:gd name="T88" fmla="*/ 226 w 349"/>
                <a:gd name="T89" fmla="*/ 296 h 349"/>
                <a:gd name="T90" fmla="*/ 187 w 349"/>
                <a:gd name="T91" fmla="*/ 304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9" h="349">
                  <a:moveTo>
                    <a:pt x="175" y="0"/>
                  </a:moveTo>
                  <a:lnTo>
                    <a:pt x="175" y="0"/>
                  </a:lnTo>
                  <a:lnTo>
                    <a:pt x="157" y="0"/>
                  </a:lnTo>
                  <a:lnTo>
                    <a:pt x="140" y="3"/>
                  </a:lnTo>
                  <a:lnTo>
                    <a:pt x="123" y="7"/>
                  </a:lnTo>
                  <a:lnTo>
                    <a:pt x="107" y="13"/>
                  </a:lnTo>
                  <a:lnTo>
                    <a:pt x="91" y="20"/>
                  </a:lnTo>
                  <a:lnTo>
                    <a:pt x="76" y="29"/>
                  </a:lnTo>
                  <a:lnTo>
                    <a:pt x="63" y="39"/>
                  </a:lnTo>
                  <a:lnTo>
                    <a:pt x="52" y="51"/>
                  </a:lnTo>
                  <a:lnTo>
                    <a:pt x="40" y="64"/>
                  </a:lnTo>
                  <a:lnTo>
                    <a:pt x="30" y="77"/>
                  </a:lnTo>
                  <a:lnTo>
                    <a:pt x="22" y="91"/>
                  </a:lnTo>
                  <a:lnTo>
                    <a:pt x="14" y="107"/>
                  </a:lnTo>
                  <a:lnTo>
                    <a:pt x="7" y="123"/>
                  </a:lnTo>
                  <a:lnTo>
                    <a:pt x="3" y="139"/>
                  </a:lnTo>
                  <a:lnTo>
                    <a:pt x="1" y="156"/>
                  </a:lnTo>
                  <a:lnTo>
                    <a:pt x="0" y="175"/>
                  </a:lnTo>
                  <a:lnTo>
                    <a:pt x="0" y="175"/>
                  </a:lnTo>
                  <a:lnTo>
                    <a:pt x="1" y="192"/>
                  </a:lnTo>
                  <a:lnTo>
                    <a:pt x="3" y="209"/>
                  </a:lnTo>
                  <a:lnTo>
                    <a:pt x="7" y="227"/>
                  </a:lnTo>
                  <a:lnTo>
                    <a:pt x="14" y="242"/>
                  </a:lnTo>
                  <a:lnTo>
                    <a:pt x="22" y="258"/>
                  </a:lnTo>
                  <a:lnTo>
                    <a:pt x="30" y="273"/>
                  </a:lnTo>
                  <a:lnTo>
                    <a:pt x="40" y="286"/>
                  </a:lnTo>
                  <a:lnTo>
                    <a:pt x="52" y="297"/>
                  </a:lnTo>
                  <a:lnTo>
                    <a:pt x="63" y="309"/>
                  </a:lnTo>
                  <a:lnTo>
                    <a:pt x="76" y="319"/>
                  </a:lnTo>
                  <a:lnTo>
                    <a:pt x="91" y="327"/>
                  </a:lnTo>
                  <a:lnTo>
                    <a:pt x="107" y="335"/>
                  </a:lnTo>
                  <a:lnTo>
                    <a:pt x="123" y="342"/>
                  </a:lnTo>
                  <a:lnTo>
                    <a:pt x="140" y="346"/>
                  </a:lnTo>
                  <a:lnTo>
                    <a:pt x="157" y="348"/>
                  </a:lnTo>
                  <a:lnTo>
                    <a:pt x="175" y="349"/>
                  </a:lnTo>
                  <a:lnTo>
                    <a:pt x="175" y="349"/>
                  </a:lnTo>
                  <a:lnTo>
                    <a:pt x="193" y="348"/>
                  </a:lnTo>
                  <a:lnTo>
                    <a:pt x="211" y="346"/>
                  </a:lnTo>
                  <a:lnTo>
                    <a:pt x="226" y="342"/>
                  </a:lnTo>
                  <a:lnTo>
                    <a:pt x="242" y="335"/>
                  </a:lnTo>
                  <a:lnTo>
                    <a:pt x="258" y="327"/>
                  </a:lnTo>
                  <a:lnTo>
                    <a:pt x="273" y="319"/>
                  </a:lnTo>
                  <a:lnTo>
                    <a:pt x="286" y="309"/>
                  </a:lnTo>
                  <a:lnTo>
                    <a:pt x="299" y="297"/>
                  </a:lnTo>
                  <a:lnTo>
                    <a:pt x="310" y="286"/>
                  </a:lnTo>
                  <a:lnTo>
                    <a:pt x="320" y="273"/>
                  </a:lnTo>
                  <a:lnTo>
                    <a:pt x="329" y="258"/>
                  </a:lnTo>
                  <a:lnTo>
                    <a:pt x="336" y="242"/>
                  </a:lnTo>
                  <a:lnTo>
                    <a:pt x="342" y="227"/>
                  </a:lnTo>
                  <a:lnTo>
                    <a:pt x="346" y="209"/>
                  </a:lnTo>
                  <a:lnTo>
                    <a:pt x="349" y="192"/>
                  </a:lnTo>
                  <a:lnTo>
                    <a:pt x="349" y="175"/>
                  </a:lnTo>
                  <a:lnTo>
                    <a:pt x="349" y="175"/>
                  </a:lnTo>
                  <a:lnTo>
                    <a:pt x="349" y="156"/>
                  </a:lnTo>
                  <a:lnTo>
                    <a:pt x="346" y="139"/>
                  </a:lnTo>
                  <a:lnTo>
                    <a:pt x="342" y="123"/>
                  </a:lnTo>
                  <a:lnTo>
                    <a:pt x="336" y="107"/>
                  </a:lnTo>
                  <a:lnTo>
                    <a:pt x="329" y="91"/>
                  </a:lnTo>
                  <a:lnTo>
                    <a:pt x="320" y="77"/>
                  </a:lnTo>
                  <a:lnTo>
                    <a:pt x="310" y="64"/>
                  </a:lnTo>
                  <a:lnTo>
                    <a:pt x="299" y="51"/>
                  </a:lnTo>
                  <a:lnTo>
                    <a:pt x="286" y="39"/>
                  </a:lnTo>
                  <a:lnTo>
                    <a:pt x="273" y="29"/>
                  </a:lnTo>
                  <a:lnTo>
                    <a:pt x="258" y="20"/>
                  </a:lnTo>
                  <a:lnTo>
                    <a:pt x="242" y="13"/>
                  </a:lnTo>
                  <a:lnTo>
                    <a:pt x="226" y="7"/>
                  </a:lnTo>
                  <a:lnTo>
                    <a:pt x="211" y="3"/>
                  </a:lnTo>
                  <a:lnTo>
                    <a:pt x="193" y="0"/>
                  </a:lnTo>
                  <a:lnTo>
                    <a:pt x="175" y="0"/>
                  </a:lnTo>
                  <a:lnTo>
                    <a:pt x="175" y="0"/>
                  </a:lnTo>
                  <a:close/>
                  <a:moveTo>
                    <a:pt x="175" y="306"/>
                  </a:moveTo>
                  <a:lnTo>
                    <a:pt x="175" y="306"/>
                  </a:lnTo>
                  <a:lnTo>
                    <a:pt x="162" y="304"/>
                  </a:lnTo>
                  <a:lnTo>
                    <a:pt x="149" y="303"/>
                  </a:lnTo>
                  <a:lnTo>
                    <a:pt x="136" y="300"/>
                  </a:lnTo>
                  <a:lnTo>
                    <a:pt x="124" y="296"/>
                  </a:lnTo>
                  <a:lnTo>
                    <a:pt x="112" y="290"/>
                  </a:lnTo>
                  <a:lnTo>
                    <a:pt x="101" y="283"/>
                  </a:lnTo>
                  <a:lnTo>
                    <a:pt x="91" y="276"/>
                  </a:lnTo>
                  <a:lnTo>
                    <a:pt x="82" y="267"/>
                  </a:lnTo>
                  <a:lnTo>
                    <a:pt x="74" y="258"/>
                  </a:lnTo>
                  <a:lnTo>
                    <a:pt x="66" y="248"/>
                  </a:lnTo>
                  <a:lnTo>
                    <a:pt x="59" y="237"/>
                  </a:lnTo>
                  <a:lnTo>
                    <a:pt x="53" y="225"/>
                  </a:lnTo>
                  <a:lnTo>
                    <a:pt x="49" y="214"/>
                  </a:lnTo>
                  <a:lnTo>
                    <a:pt x="46" y="201"/>
                  </a:lnTo>
                  <a:lnTo>
                    <a:pt x="45" y="188"/>
                  </a:lnTo>
                  <a:lnTo>
                    <a:pt x="43" y="175"/>
                  </a:lnTo>
                  <a:lnTo>
                    <a:pt x="43" y="175"/>
                  </a:lnTo>
                  <a:lnTo>
                    <a:pt x="45" y="160"/>
                  </a:lnTo>
                  <a:lnTo>
                    <a:pt x="46" y="147"/>
                  </a:lnTo>
                  <a:lnTo>
                    <a:pt x="49" y="136"/>
                  </a:lnTo>
                  <a:lnTo>
                    <a:pt x="53" y="123"/>
                  </a:lnTo>
                  <a:lnTo>
                    <a:pt x="59" y="111"/>
                  </a:lnTo>
                  <a:lnTo>
                    <a:pt x="66" y="101"/>
                  </a:lnTo>
                  <a:lnTo>
                    <a:pt x="74" y="91"/>
                  </a:lnTo>
                  <a:lnTo>
                    <a:pt x="82" y="82"/>
                  </a:lnTo>
                  <a:lnTo>
                    <a:pt x="91" y="74"/>
                  </a:lnTo>
                  <a:lnTo>
                    <a:pt x="101" y="65"/>
                  </a:lnTo>
                  <a:lnTo>
                    <a:pt x="112" y="59"/>
                  </a:lnTo>
                  <a:lnTo>
                    <a:pt x="124" y="54"/>
                  </a:lnTo>
                  <a:lnTo>
                    <a:pt x="136" y="49"/>
                  </a:lnTo>
                  <a:lnTo>
                    <a:pt x="149" y="46"/>
                  </a:lnTo>
                  <a:lnTo>
                    <a:pt x="162" y="44"/>
                  </a:lnTo>
                  <a:lnTo>
                    <a:pt x="175" y="44"/>
                  </a:lnTo>
                  <a:lnTo>
                    <a:pt x="175" y="44"/>
                  </a:lnTo>
                  <a:lnTo>
                    <a:pt x="187" y="44"/>
                  </a:lnTo>
                  <a:lnTo>
                    <a:pt x="202" y="46"/>
                  </a:lnTo>
                  <a:lnTo>
                    <a:pt x="213" y="49"/>
                  </a:lnTo>
                  <a:lnTo>
                    <a:pt x="226" y="54"/>
                  </a:lnTo>
                  <a:lnTo>
                    <a:pt x="238" y="59"/>
                  </a:lnTo>
                  <a:lnTo>
                    <a:pt x="248" y="65"/>
                  </a:lnTo>
                  <a:lnTo>
                    <a:pt x="258" y="74"/>
                  </a:lnTo>
                  <a:lnTo>
                    <a:pt x="267" y="82"/>
                  </a:lnTo>
                  <a:lnTo>
                    <a:pt x="275" y="91"/>
                  </a:lnTo>
                  <a:lnTo>
                    <a:pt x="284" y="101"/>
                  </a:lnTo>
                  <a:lnTo>
                    <a:pt x="290" y="111"/>
                  </a:lnTo>
                  <a:lnTo>
                    <a:pt x="296" y="123"/>
                  </a:lnTo>
                  <a:lnTo>
                    <a:pt x="300" y="136"/>
                  </a:lnTo>
                  <a:lnTo>
                    <a:pt x="303" y="147"/>
                  </a:lnTo>
                  <a:lnTo>
                    <a:pt x="306" y="160"/>
                  </a:lnTo>
                  <a:lnTo>
                    <a:pt x="306" y="175"/>
                  </a:lnTo>
                  <a:lnTo>
                    <a:pt x="306" y="175"/>
                  </a:lnTo>
                  <a:lnTo>
                    <a:pt x="306" y="188"/>
                  </a:lnTo>
                  <a:lnTo>
                    <a:pt x="303" y="201"/>
                  </a:lnTo>
                  <a:lnTo>
                    <a:pt x="300" y="214"/>
                  </a:lnTo>
                  <a:lnTo>
                    <a:pt x="296" y="225"/>
                  </a:lnTo>
                  <a:lnTo>
                    <a:pt x="290" y="237"/>
                  </a:lnTo>
                  <a:lnTo>
                    <a:pt x="284" y="248"/>
                  </a:lnTo>
                  <a:lnTo>
                    <a:pt x="275" y="258"/>
                  </a:lnTo>
                  <a:lnTo>
                    <a:pt x="267" y="267"/>
                  </a:lnTo>
                  <a:lnTo>
                    <a:pt x="258" y="276"/>
                  </a:lnTo>
                  <a:lnTo>
                    <a:pt x="248" y="283"/>
                  </a:lnTo>
                  <a:lnTo>
                    <a:pt x="238" y="290"/>
                  </a:lnTo>
                  <a:lnTo>
                    <a:pt x="226" y="296"/>
                  </a:lnTo>
                  <a:lnTo>
                    <a:pt x="213" y="300"/>
                  </a:lnTo>
                  <a:lnTo>
                    <a:pt x="202" y="303"/>
                  </a:lnTo>
                  <a:lnTo>
                    <a:pt x="187" y="304"/>
                  </a:lnTo>
                  <a:lnTo>
                    <a:pt x="175" y="306"/>
                  </a:lnTo>
                  <a:lnTo>
                    <a:pt x="175" y="3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24"/>
            <p:cNvSpPr>
              <a:spLocks/>
            </p:cNvSpPr>
            <p:nvPr/>
          </p:nvSpPr>
          <p:spPr bwMode="auto">
            <a:xfrm>
              <a:off x="3595688" y="2289175"/>
              <a:ext cx="166688" cy="257175"/>
            </a:xfrm>
            <a:custGeom>
              <a:avLst/>
              <a:gdLst>
                <a:gd name="T0" fmla="*/ 103 w 105"/>
                <a:gd name="T1" fmla="*/ 134 h 162"/>
                <a:gd name="T2" fmla="*/ 33 w 105"/>
                <a:gd name="T3" fmla="*/ 87 h 162"/>
                <a:gd name="T4" fmla="*/ 33 w 105"/>
                <a:gd name="T5" fmla="*/ 7 h 162"/>
                <a:gd name="T6" fmla="*/ 33 w 105"/>
                <a:gd name="T7" fmla="*/ 7 h 162"/>
                <a:gd name="T8" fmla="*/ 33 w 105"/>
                <a:gd name="T9" fmla="*/ 4 h 162"/>
                <a:gd name="T10" fmla="*/ 32 w 105"/>
                <a:gd name="T11" fmla="*/ 1 h 162"/>
                <a:gd name="T12" fmla="*/ 32 w 105"/>
                <a:gd name="T13" fmla="*/ 1 h 162"/>
                <a:gd name="T14" fmla="*/ 29 w 105"/>
                <a:gd name="T15" fmla="*/ 0 h 162"/>
                <a:gd name="T16" fmla="*/ 26 w 105"/>
                <a:gd name="T17" fmla="*/ 0 h 162"/>
                <a:gd name="T18" fmla="*/ 7 w 105"/>
                <a:gd name="T19" fmla="*/ 0 h 162"/>
                <a:gd name="T20" fmla="*/ 7 w 105"/>
                <a:gd name="T21" fmla="*/ 0 h 162"/>
                <a:gd name="T22" fmla="*/ 5 w 105"/>
                <a:gd name="T23" fmla="*/ 0 h 162"/>
                <a:gd name="T24" fmla="*/ 2 w 105"/>
                <a:gd name="T25" fmla="*/ 1 h 162"/>
                <a:gd name="T26" fmla="*/ 2 w 105"/>
                <a:gd name="T27" fmla="*/ 1 h 162"/>
                <a:gd name="T28" fmla="*/ 0 w 105"/>
                <a:gd name="T29" fmla="*/ 4 h 162"/>
                <a:gd name="T30" fmla="*/ 0 w 105"/>
                <a:gd name="T31" fmla="*/ 7 h 162"/>
                <a:gd name="T32" fmla="*/ 0 w 105"/>
                <a:gd name="T33" fmla="*/ 102 h 162"/>
                <a:gd name="T34" fmla="*/ 0 w 105"/>
                <a:gd name="T35" fmla="*/ 102 h 162"/>
                <a:gd name="T36" fmla="*/ 0 w 105"/>
                <a:gd name="T37" fmla="*/ 105 h 162"/>
                <a:gd name="T38" fmla="*/ 2 w 105"/>
                <a:gd name="T39" fmla="*/ 106 h 162"/>
                <a:gd name="T40" fmla="*/ 2 w 105"/>
                <a:gd name="T41" fmla="*/ 106 h 162"/>
                <a:gd name="T42" fmla="*/ 5 w 105"/>
                <a:gd name="T43" fmla="*/ 108 h 162"/>
                <a:gd name="T44" fmla="*/ 84 w 105"/>
                <a:gd name="T45" fmla="*/ 162 h 162"/>
                <a:gd name="T46" fmla="*/ 84 w 105"/>
                <a:gd name="T47" fmla="*/ 162 h 162"/>
                <a:gd name="T48" fmla="*/ 88 w 105"/>
                <a:gd name="T49" fmla="*/ 162 h 162"/>
                <a:gd name="T50" fmla="*/ 88 w 105"/>
                <a:gd name="T51" fmla="*/ 162 h 162"/>
                <a:gd name="T52" fmla="*/ 90 w 105"/>
                <a:gd name="T53" fmla="*/ 162 h 162"/>
                <a:gd name="T54" fmla="*/ 90 w 105"/>
                <a:gd name="T55" fmla="*/ 162 h 162"/>
                <a:gd name="T56" fmla="*/ 92 w 105"/>
                <a:gd name="T57" fmla="*/ 162 h 162"/>
                <a:gd name="T58" fmla="*/ 94 w 105"/>
                <a:gd name="T59" fmla="*/ 159 h 162"/>
                <a:gd name="T60" fmla="*/ 104 w 105"/>
                <a:gd name="T61" fmla="*/ 144 h 162"/>
                <a:gd name="T62" fmla="*/ 104 w 105"/>
                <a:gd name="T63" fmla="*/ 144 h 162"/>
                <a:gd name="T64" fmla="*/ 105 w 105"/>
                <a:gd name="T65" fmla="*/ 141 h 162"/>
                <a:gd name="T66" fmla="*/ 105 w 105"/>
                <a:gd name="T67" fmla="*/ 138 h 162"/>
                <a:gd name="T68" fmla="*/ 104 w 105"/>
                <a:gd name="T69" fmla="*/ 135 h 162"/>
                <a:gd name="T70" fmla="*/ 103 w 105"/>
                <a:gd name="T71" fmla="*/ 134 h 162"/>
                <a:gd name="T72" fmla="*/ 103 w 105"/>
                <a:gd name="T73" fmla="*/ 13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5" h="162">
                  <a:moveTo>
                    <a:pt x="103" y="134"/>
                  </a:moveTo>
                  <a:lnTo>
                    <a:pt x="33" y="87"/>
                  </a:lnTo>
                  <a:lnTo>
                    <a:pt x="33" y="7"/>
                  </a:lnTo>
                  <a:lnTo>
                    <a:pt x="33" y="7"/>
                  </a:lnTo>
                  <a:lnTo>
                    <a:pt x="33" y="4"/>
                  </a:lnTo>
                  <a:lnTo>
                    <a:pt x="32" y="1"/>
                  </a:lnTo>
                  <a:lnTo>
                    <a:pt x="32" y="1"/>
                  </a:lnTo>
                  <a:lnTo>
                    <a:pt x="29" y="0"/>
                  </a:lnTo>
                  <a:lnTo>
                    <a:pt x="26" y="0"/>
                  </a:lnTo>
                  <a:lnTo>
                    <a:pt x="7" y="0"/>
                  </a:lnTo>
                  <a:lnTo>
                    <a:pt x="7" y="0"/>
                  </a:lnTo>
                  <a:lnTo>
                    <a:pt x="5" y="0"/>
                  </a:lnTo>
                  <a:lnTo>
                    <a:pt x="2" y="1"/>
                  </a:lnTo>
                  <a:lnTo>
                    <a:pt x="2" y="1"/>
                  </a:lnTo>
                  <a:lnTo>
                    <a:pt x="0" y="4"/>
                  </a:lnTo>
                  <a:lnTo>
                    <a:pt x="0" y="7"/>
                  </a:lnTo>
                  <a:lnTo>
                    <a:pt x="0" y="102"/>
                  </a:lnTo>
                  <a:lnTo>
                    <a:pt x="0" y="102"/>
                  </a:lnTo>
                  <a:lnTo>
                    <a:pt x="0" y="105"/>
                  </a:lnTo>
                  <a:lnTo>
                    <a:pt x="2" y="106"/>
                  </a:lnTo>
                  <a:lnTo>
                    <a:pt x="2" y="106"/>
                  </a:lnTo>
                  <a:lnTo>
                    <a:pt x="5" y="108"/>
                  </a:lnTo>
                  <a:lnTo>
                    <a:pt x="84" y="162"/>
                  </a:lnTo>
                  <a:lnTo>
                    <a:pt x="84" y="162"/>
                  </a:lnTo>
                  <a:lnTo>
                    <a:pt x="88" y="162"/>
                  </a:lnTo>
                  <a:lnTo>
                    <a:pt x="88" y="162"/>
                  </a:lnTo>
                  <a:lnTo>
                    <a:pt x="90" y="162"/>
                  </a:lnTo>
                  <a:lnTo>
                    <a:pt x="90" y="162"/>
                  </a:lnTo>
                  <a:lnTo>
                    <a:pt x="92" y="162"/>
                  </a:lnTo>
                  <a:lnTo>
                    <a:pt x="94" y="159"/>
                  </a:lnTo>
                  <a:lnTo>
                    <a:pt x="104" y="144"/>
                  </a:lnTo>
                  <a:lnTo>
                    <a:pt x="104" y="144"/>
                  </a:lnTo>
                  <a:lnTo>
                    <a:pt x="105" y="141"/>
                  </a:lnTo>
                  <a:lnTo>
                    <a:pt x="105" y="138"/>
                  </a:lnTo>
                  <a:lnTo>
                    <a:pt x="104" y="135"/>
                  </a:lnTo>
                  <a:lnTo>
                    <a:pt x="103" y="134"/>
                  </a:lnTo>
                  <a:lnTo>
                    <a:pt x="103"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70" name="图片 69"/>
          <p:cNvPicPr>
            <a:picLocks noChangeAspect="1"/>
          </p:cNvPicPr>
          <p:nvPr/>
        </p:nvPicPr>
        <p:blipFill rotWithShape="1">
          <a:blip r:embed="rId7" cstate="print">
            <a:extLst>
              <a:ext uri="{28A0092B-C50C-407E-A947-70E740481C1C}">
                <a14:useLocalDpi xmlns:a14="http://schemas.microsoft.com/office/drawing/2010/main" val="0"/>
              </a:ext>
            </a:extLst>
          </a:blip>
          <a:srcRect l="15115" t="293" r="11730" b="-293"/>
          <a:stretch/>
        </p:blipFill>
        <p:spPr>
          <a:xfrm>
            <a:off x="2676525" y="2361530"/>
            <a:ext cx="987426" cy="1001868"/>
          </a:xfrm>
          <a:prstGeom prst="rect">
            <a:avLst/>
          </a:prstGeom>
        </p:spPr>
      </p:pic>
      <p:sp>
        <p:nvSpPr>
          <p:cNvPr id="2" name="文本框 1"/>
          <p:cNvSpPr txBox="1"/>
          <p:nvPr/>
        </p:nvSpPr>
        <p:spPr>
          <a:xfrm>
            <a:off x="457200" y="361950"/>
            <a:ext cx="3886200" cy="461665"/>
          </a:xfrm>
          <a:prstGeom prst="rect">
            <a:avLst/>
          </a:prstGeom>
          <a:noFill/>
        </p:spPr>
        <p:txBody>
          <a:bodyPr wrap="square" rtlCol="0">
            <a:spAutoFit/>
          </a:bodyPr>
          <a:lstStyle/>
          <a:p>
            <a:r>
              <a:rPr lang="en-US" altLang="zh-CN" sz="2400" b="1" dirty="0" smtClean="0">
                <a:latin typeface="Arial" panose="020B0604020202020204" pitchFamily="34" charset="0"/>
                <a:cs typeface="Arial" panose="020B0604020202020204" pitchFamily="34" charset="0"/>
              </a:rPr>
              <a:t>MEMO </a:t>
            </a:r>
            <a:r>
              <a:rPr lang="en-US" altLang="zh-CN" sz="2400" b="1" dirty="0" smtClean="0">
                <a:solidFill>
                  <a:srgbClr val="009900"/>
                </a:solidFill>
                <a:latin typeface="Arial" panose="020B0604020202020204" pitchFamily="34" charset="0"/>
                <a:cs typeface="Arial" panose="020B0604020202020204" pitchFamily="34" charset="0"/>
              </a:rPr>
              <a:t>OF PRODUCT</a:t>
            </a:r>
            <a:endParaRPr lang="zh-CN" altLang="en-US" sz="2400" b="1" dirty="0">
              <a:solidFill>
                <a:srgbClr val="009900"/>
              </a:solidFill>
              <a:latin typeface="Arial" panose="020B0604020202020204" pitchFamily="34" charset="0"/>
              <a:cs typeface="Arial" panose="020B0604020202020204" pitchFamily="34" charset="0"/>
            </a:endParaRPr>
          </a:p>
        </p:txBody>
      </p:sp>
      <p:sp>
        <p:nvSpPr>
          <p:cNvPr id="3" name="文本框 2"/>
          <p:cNvSpPr txBox="1"/>
          <p:nvPr/>
        </p:nvSpPr>
        <p:spPr>
          <a:xfrm>
            <a:off x="457200" y="742950"/>
            <a:ext cx="3810000" cy="276999"/>
          </a:xfrm>
          <a:prstGeom prst="rect">
            <a:avLst/>
          </a:prstGeom>
          <a:noFill/>
        </p:spPr>
        <p:txBody>
          <a:bodyPr wrap="square" rtlCol="0">
            <a:spAutoFit/>
          </a:bodyPr>
          <a:lstStyle/>
          <a:p>
            <a:r>
              <a:rPr lang="en-US" altLang="zh-CN" sz="1200" dirty="0" smtClean="0"/>
              <a:t>IC, Transistor, Diodes, Module and Resistor and Inductor</a:t>
            </a:r>
            <a:endParaRPr lang="zh-CN" altLang="en-US" sz="1200" dirty="0"/>
          </a:p>
        </p:txBody>
      </p:sp>
      <p:sp>
        <p:nvSpPr>
          <p:cNvPr id="4" name="文本框 3"/>
          <p:cNvSpPr txBox="1"/>
          <p:nvPr/>
        </p:nvSpPr>
        <p:spPr>
          <a:xfrm>
            <a:off x="381000" y="3638550"/>
            <a:ext cx="4038600" cy="572464"/>
          </a:xfrm>
          <a:prstGeom prst="rect">
            <a:avLst/>
          </a:prstGeom>
          <a:noFill/>
        </p:spPr>
        <p:txBody>
          <a:bodyPr wrap="square" rtlCol="0">
            <a:spAutoFit/>
          </a:bodyPr>
          <a:lstStyle/>
          <a:p>
            <a:pPr algn="r">
              <a:lnSpc>
                <a:spcPct val="120000"/>
              </a:lnSpc>
            </a:pPr>
            <a:r>
              <a:rPr lang="en-US" altLang="zh-CN" sz="1400" b="1" dirty="0" smtClean="0"/>
              <a:t>Product</a:t>
            </a:r>
          </a:p>
          <a:p>
            <a:pPr algn="r">
              <a:lnSpc>
                <a:spcPct val="120000"/>
              </a:lnSpc>
            </a:pPr>
            <a:r>
              <a:rPr lang="en-US" altLang="zh-CN" sz="1200" dirty="0" smtClean="0"/>
              <a:t>Good quality, best price, stable stock , fast delivery</a:t>
            </a:r>
            <a:endParaRPr lang="zh-CN" altLang="en-US" sz="1200" dirty="0"/>
          </a:p>
        </p:txBody>
      </p:sp>
    </p:spTree>
    <p:extLst>
      <p:ext uri="{BB962C8B-B14F-4D97-AF65-F5344CB8AC3E}">
        <p14:creationId xmlns:p14="http://schemas.microsoft.com/office/powerpoint/2010/main" val="82337381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childTnLst>
                                </p:cTn>
                              </p:par>
                              <p:par>
                                <p:cTn id="29" presetID="10"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6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nodeType="withEffect">
                                  <p:stCondLst>
                                    <p:cond delay="110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nodeType="withEffect">
                                  <p:stCondLst>
                                    <p:cond delay="160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childTnLst>
                                </p:cTn>
                              </p:par>
                              <p:par>
                                <p:cTn id="44" presetID="10" presetClass="entr" presetSubtype="0" fill="hold" nodeType="withEffect">
                                  <p:stCondLst>
                                    <p:cond delay="21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nodeType="withEffect">
                                  <p:stCondLst>
                                    <p:cond delay="260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nodeType="withEffect">
                                  <p:stCondLst>
                                    <p:cond delay="30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360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52" grpId="0" animBg="1"/>
      <p:bldP spid="53"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31"/>
          <p:cNvSpPr>
            <a:spLocks noGrp="1"/>
          </p:cNvSpPr>
          <p:nvPr>
            <p:ph type="ctrTitle"/>
          </p:nvPr>
        </p:nvSpPr>
        <p:spPr>
          <a:xfrm>
            <a:off x="533400" y="514350"/>
            <a:ext cx="2590800" cy="498964"/>
          </a:xfrm>
        </p:spPr>
        <p:txBody>
          <a:bodyPr>
            <a:normAutofit/>
          </a:bodyPr>
          <a:lstStyle/>
          <a:p>
            <a:r>
              <a:rPr lang="en-US" sz="2400" dirty="0" smtClean="0"/>
              <a:t>OUR </a:t>
            </a:r>
            <a:r>
              <a:rPr lang="en-US" sz="2400" dirty="0" smtClean="0">
                <a:solidFill>
                  <a:schemeClr val="accent2"/>
                </a:solidFill>
              </a:rPr>
              <a:t>PRODUCT</a:t>
            </a:r>
            <a:endParaRPr lang="en-US" sz="2400" dirty="0"/>
          </a:p>
        </p:txBody>
      </p:sp>
      <p:pic>
        <p:nvPicPr>
          <p:cNvPr id="2049" name="Picture 1" descr="C:\Users\IdeaCenter\Documents\Tencent Files\2552636750\Image\C2C\}5ZRQ{QO{ZBR5IA$E1EUQ@X.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786" b="14629"/>
          <a:stretch/>
        </p:blipFill>
        <p:spPr bwMode="auto">
          <a:xfrm>
            <a:off x="2493963" y="1428750"/>
            <a:ext cx="1984375" cy="12936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IdeaCenter\Documents\Tencent Files\2552636750\Image\C2C\6]TG0V6O1WF3(YZP7[}PL8F.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1" t="979" r="1" b="1743"/>
          <a:stretch/>
        </p:blipFill>
        <p:spPr bwMode="auto">
          <a:xfrm>
            <a:off x="6732587" y="2952751"/>
            <a:ext cx="1979097"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IdeaCenter\Documents\Tencent Files\2552636750\Image\C2C\LL)K7QQ{VLNLHK}ZOD5HCJ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40" b="4007"/>
          <a:stretch/>
        </p:blipFill>
        <p:spPr bwMode="auto">
          <a:xfrm>
            <a:off x="4613274" y="2952750"/>
            <a:ext cx="1982921" cy="12954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IdeaCenter\Documents\Tencent Files\2552636750\Image\C2C\9~KF6O{39C8L%B~Y9ZZD[TH.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9222" t="11482" r="5588" b="15149"/>
          <a:stretch/>
        </p:blipFill>
        <p:spPr bwMode="auto">
          <a:xfrm>
            <a:off x="2489812" y="2952519"/>
            <a:ext cx="1988526" cy="1293555"/>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IdeaCenter\Documents\Tencent Files\2552636750\Image\C2C\)G4}5$2`%_NYP6RUN0MIVM3.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3514"/>
          <a:stretch/>
        </p:blipFill>
        <p:spPr bwMode="auto">
          <a:xfrm>
            <a:off x="373132" y="1432214"/>
            <a:ext cx="1989068" cy="129020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IdeaCenter\Documents\Tencent Files\2552636750\Image\C2C\~]ST~PF]%SBPI2]ISO{BNXV.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035" r="1011" b="15577"/>
          <a:stretch/>
        </p:blipFill>
        <p:spPr bwMode="auto">
          <a:xfrm>
            <a:off x="4613563" y="1428750"/>
            <a:ext cx="1980911" cy="1293668"/>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C:\Users\IdeaCenter\Documents\Tencent Files\2552636750\Image\C2C\TCQJOJ35FVR_W9_YPPEBV(0.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0" t="7781" r="1178" b="6804"/>
          <a:stretch/>
        </p:blipFill>
        <p:spPr bwMode="auto">
          <a:xfrm>
            <a:off x="6732448" y="1430823"/>
            <a:ext cx="1985148" cy="128868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IdeaCenter\Documents\Tencent Files\2552636750\Image\C2C\KR2TI9QGE`BVVRCB0HB4{AD.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992" t="8608"/>
          <a:stretch/>
        </p:blipFill>
        <p:spPr bwMode="auto">
          <a:xfrm>
            <a:off x="371192" y="2952749"/>
            <a:ext cx="1991007" cy="13042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58976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49"/>
                                        </p:tgtEl>
                                        <p:attrNameLst>
                                          <p:attrName>style.visibility</p:attrName>
                                        </p:attrNameLst>
                                      </p:cBhvr>
                                      <p:to>
                                        <p:strVal val="visible"/>
                                      </p:to>
                                    </p:set>
                                    <p:animEffect transition="in" filter="fade">
                                      <p:cBhvr>
                                        <p:cTn id="7" dur="500"/>
                                        <p:tgtEl>
                                          <p:spTgt spid="2049"/>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par>
                                <p:cTn id="11" presetID="10" presetClass="entr" presetSubtype="0" fill="hold" nodeType="withEffect">
                                  <p:stCondLst>
                                    <p:cond delay="0"/>
                                  </p:stCondLst>
                                  <p:childTnLst>
                                    <p:set>
                                      <p:cBhvr>
                                        <p:cTn id="12" dur="1" fill="hold">
                                          <p:stCondLst>
                                            <p:cond delay="0"/>
                                          </p:stCondLst>
                                        </p:cTn>
                                        <p:tgtEl>
                                          <p:spTgt spid="2051"/>
                                        </p:tgtEl>
                                        <p:attrNameLst>
                                          <p:attrName>style.visibility</p:attrName>
                                        </p:attrNameLst>
                                      </p:cBhvr>
                                      <p:to>
                                        <p:strVal val="visible"/>
                                      </p:to>
                                    </p:set>
                                    <p:animEffect transition="in" filter="fade">
                                      <p:cBhvr>
                                        <p:cTn id="13" dur="500"/>
                                        <p:tgtEl>
                                          <p:spTgt spid="2051"/>
                                        </p:tgtEl>
                                      </p:cBhvr>
                                    </p:animEffect>
                                  </p:childTnLst>
                                </p:cTn>
                              </p:par>
                              <p:par>
                                <p:cTn id="14" presetID="10"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par>
                                <p:cTn id="17" presetID="10" presetClass="entr" presetSubtype="0" fill="hold" nodeType="withEffect">
                                  <p:stCondLst>
                                    <p:cond delay="0"/>
                                  </p:stCondLst>
                                  <p:childTnLst>
                                    <p:set>
                                      <p:cBhvr>
                                        <p:cTn id="18" dur="1" fill="hold">
                                          <p:stCondLst>
                                            <p:cond delay="0"/>
                                          </p:stCondLst>
                                        </p:cTn>
                                        <p:tgtEl>
                                          <p:spTgt spid="2053"/>
                                        </p:tgtEl>
                                        <p:attrNameLst>
                                          <p:attrName>style.visibility</p:attrName>
                                        </p:attrNameLst>
                                      </p:cBhvr>
                                      <p:to>
                                        <p:strVal val="visible"/>
                                      </p:to>
                                    </p:set>
                                    <p:animEffect transition="in" filter="fade">
                                      <p:cBhvr>
                                        <p:cTn id="19" dur="500"/>
                                        <p:tgtEl>
                                          <p:spTgt spid="2053"/>
                                        </p:tgtEl>
                                      </p:cBhvr>
                                    </p:animEffect>
                                  </p:childTnLst>
                                </p:cTn>
                              </p:par>
                              <p:par>
                                <p:cTn id="20" presetID="10" presetClass="entr" presetSubtype="0" fill="hold" nodeType="with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fade">
                                      <p:cBhvr>
                                        <p:cTn id="22" dur="500"/>
                                        <p:tgtEl>
                                          <p:spTgt spid="2054"/>
                                        </p:tgtEl>
                                      </p:cBhvr>
                                    </p:animEffect>
                                  </p:childTnLst>
                                </p:cTn>
                              </p:par>
                              <p:par>
                                <p:cTn id="23" presetID="10" presetClass="entr" presetSubtype="0" fill="hold" nodeType="withEffect">
                                  <p:stCondLst>
                                    <p:cond delay="0"/>
                                  </p:stCondLst>
                                  <p:childTnLst>
                                    <p:set>
                                      <p:cBhvr>
                                        <p:cTn id="24" dur="1" fill="hold">
                                          <p:stCondLst>
                                            <p:cond delay="0"/>
                                          </p:stCondLst>
                                        </p:cTn>
                                        <p:tgtEl>
                                          <p:spTgt spid="2055"/>
                                        </p:tgtEl>
                                        <p:attrNameLst>
                                          <p:attrName>style.visibility</p:attrName>
                                        </p:attrNameLst>
                                      </p:cBhvr>
                                      <p:to>
                                        <p:strVal val="visible"/>
                                      </p:to>
                                    </p:set>
                                    <p:animEffect transition="in" filter="fade">
                                      <p:cBhvr>
                                        <p:cTn id="25" dur="500"/>
                                        <p:tgtEl>
                                          <p:spTgt spid="2055"/>
                                        </p:tgtEl>
                                      </p:cBhvr>
                                    </p:animEffect>
                                  </p:childTnLst>
                                </p:cTn>
                              </p:par>
                              <p:par>
                                <p:cTn id="26" presetID="10" presetClass="entr" presetSubtype="0" fill="hold" nodeType="withEffect">
                                  <p:stCondLst>
                                    <p:cond delay="0"/>
                                  </p:stCondLst>
                                  <p:childTnLst>
                                    <p:set>
                                      <p:cBhvr>
                                        <p:cTn id="27" dur="1" fill="hold">
                                          <p:stCondLst>
                                            <p:cond delay="0"/>
                                          </p:stCondLst>
                                        </p:cTn>
                                        <p:tgtEl>
                                          <p:spTgt spid="2056"/>
                                        </p:tgtEl>
                                        <p:attrNameLst>
                                          <p:attrName>style.visibility</p:attrName>
                                        </p:attrNameLst>
                                      </p:cBhvr>
                                      <p:to>
                                        <p:strVal val="visible"/>
                                      </p:to>
                                    </p:set>
                                    <p:animEffect transition="in" filter="fade">
                                      <p:cBhvr>
                                        <p:cTn id="28" dur="5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666666"/>
      </a:dk2>
      <a:lt2>
        <a:srgbClr val="D2D2D2"/>
      </a:lt2>
      <a:accent1>
        <a:srgbClr val="00CC00"/>
      </a:accent1>
      <a:accent2>
        <a:srgbClr val="009900"/>
      </a:accent2>
      <a:accent3>
        <a:srgbClr val="006600"/>
      </a:accent3>
      <a:accent4>
        <a:srgbClr val="008000"/>
      </a:accent4>
      <a:accent5>
        <a:srgbClr val="336600"/>
      </a:accent5>
      <a:accent6>
        <a:srgbClr val="339933"/>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sz="140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5156</TotalTime>
  <Words>139</Words>
  <Application>Microsoft Office PowerPoint</Application>
  <PresentationFormat>全屏显示(16:9)</PresentationFormat>
  <Paragraphs>59</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vt:lpstr>
      <vt:lpstr>宋体</vt:lpstr>
      <vt:lpstr>Gulim</vt:lpstr>
      <vt:lpstr>Calibri</vt:lpstr>
      <vt:lpstr>微软雅黑</vt:lpstr>
      <vt:lpstr>1_Office Theme</vt:lpstr>
      <vt:lpstr>PowerPoint 演示文稿</vt:lpstr>
      <vt:lpstr>PowerPoint 演示文稿</vt:lpstr>
      <vt:lpstr>PowerPoint 演示文稿</vt:lpstr>
      <vt:lpstr>OUR TEAM</vt:lpstr>
      <vt:lpstr>OUR GOALS</vt:lpstr>
      <vt:lpstr>THE GREETINGS</vt:lpstr>
      <vt:lpstr>PowerPoint 演示文稿</vt:lpstr>
      <vt:lpstr>PowerPoint 演示文稿</vt:lpstr>
      <vt:lpstr>OUR PRODUCT</vt:lpstr>
      <vt:lpstr>PERCENTAGE OF CONSUMENT</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Rogue</dc:creator>
  <cp:lastModifiedBy>pc</cp:lastModifiedBy>
  <cp:revision>526</cp:revision>
  <cp:lastPrinted>2014-12-02T01:55:55Z</cp:lastPrinted>
  <dcterms:created xsi:type="dcterms:W3CDTF">2013-04-14T10:12:28Z</dcterms:created>
  <dcterms:modified xsi:type="dcterms:W3CDTF">2015-07-13T12:29:59Z</dcterms:modified>
</cp:coreProperties>
</file>