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>
  <p:sldMasterIdLst>
    <p:sldMasterId id="2147483648" r:id="rId1"/>
  </p:sldMasterIdLst>
  <p:notesMasterIdLst>
    <p:notesMasterId r:id="rId22"/>
  </p:notesMasterIdLst>
  <p:handoutMasterIdLst>
    <p:handoutMasterId r:id="rId23"/>
  </p:handoutMasterIdLst>
  <p:sldIdLst>
    <p:sldId id="307" r:id="rId2"/>
    <p:sldId id="438" r:id="rId3"/>
    <p:sldId id="442" r:id="rId4"/>
    <p:sldId id="444" r:id="rId5"/>
    <p:sldId id="446" r:id="rId6"/>
    <p:sldId id="441" r:id="rId7"/>
    <p:sldId id="443" r:id="rId8"/>
    <p:sldId id="452" r:id="rId9"/>
    <p:sldId id="439" r:id="rId10"/>
    <p:sldId id="455" r:id="rId11"/>
    <p:sldId id="449" r:id="rId12"/>
    <p:sldId id="447" r:id="rId13"/>
    <p:sldId id="451" r:id="rId14"/>
    <p:sldId id="408" r:id="rId15"/>
    <p:sldId id="448" r:id="rId16"/>
    <p:sldId id="440" r:id="rId17"/>
    <p:sldId id="454" r:id="rId18"/>
    <p:sldId id="450" r:id="rId19"/>
    <p:sldId id="453" r:id="rId20"/>
    <p:sldId id="437" r:id="rId21"/>
  </p:sldIdLst>
  <p:sldSz cx="9145588" cy="5145088"/>
  <p:notesSz cx="6858000" cy="9144000"/>
  <p:embeddedFontLst>
    <p:embeddedFont>
      <p:font typeface="Verdana" pitchFamily="34" charset="0"/>
      <p:regular r:id="rId24"/>
      <p:bold r:id="rId25"/>
      <p:italic r:id="rId26"/>
      <p:boldItalic r:id="rId27"/>
    </p:embeddedFont>
    <p:embeddedFont>
      <p:font typeface="楷体" pitchFamily="49" charset="-122"/>
      <p:regular r:id="rId28"/>
    </p:embeddedFont>
    <p:embeddedFont>
      <p:font typeface="黑体" pitchFamily="49" charset="-122"/>
      <p:regular r:id="rId29"/>
    </p:embeddedFont>
  </p:embeddedFontLst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pitchFamily="34" charset="0"/>
        <a:ea typeface="黑体" pitchFamily="49" charset="-122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pitchFamily="34" charset="0"/>
        <a:ea typeface="黑体" pitchFamily="49" charset="-122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pitchFamily="34" charset="0"/>
        <a:ea typeface="黑体" pitchFamily="49" charset="-122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pitchFamily="34" charset="0"/>
        <a:ea typeface="黑体" pitchFamily="49" charset="-122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pitchFamily="34" charset="0"/>
        <a:ea typeface="黑体" pitchFamily="49" charset="-122"/>
        <a:cs typeface="+mn-cs"/>
      </a:defRPr>
    </a:lvl5pPr>
    <a:lvl6pPr marL="2286000" algn="l" defTabSz="914400" rtl="0" eaLnBrk="1" latinLnBrk="0" hangingPunct="1">
      <a:defRPr b="1" kern="1200">
        <a:solidFill>
          <a:schemeClr val="tx1"/>
        </a:solidFill>
        <a:latin typeface="Arial" pitchFamily="34" charset="0"/>
        <a:ea typeface="黑体" pitchFamily="49" charset="-122"/>
        <a:cs typeface="+mn-cs"/>
      </a:defRPr>
    </a:lvl6pPr>
    <a:lvl7pPr marL="2743200" algn="l" defTabSz="914400" rtl="0" eaLnBrk="1" latinLnBrk="0" hangingPunct="1">
      <a:defRPr b="1" kern="1200">
        <a:solidFill>
          <a:schemeClr val="tx1"/>
        </a:solidFill>
        <a:latin typeface="Arial" pitchFamily="34" charset="0"/>
        <a:ea typeface="黑体" pitchFamily="49" charset="-122"/>
        <a:cs typeface="+mn-cs"/>
      </a:defRPr>
    </a:lvl7pPr>
    <a:lvl8pPr marL="3200400" algn="l" defTabSz="914400" rtl="0" eaLnBrk="1" latinLnBrk="0" hangingPunct="1">
      <a:defRPr b="1" kern="1200">
        <a:solidFill>
          <a:schemeClr val="tx1"/>
        </a:solidFill>
        <a:latin typeface="Arial" pitchFamily="34" charset="0"/>
        <a:ea typeface="黑体" pitchFamily="49" charset="-122"/>
        <a:cs typeface="+mn-cs"/>
      </a:defRPr>
    </a:lvl8pPr>
    <a:lvl9pPr marL="3657600" algn="l" defTabSz="914400" rtl="0" eaLnBrk="1" latinLnBrk="0" hangingPunct="1">
      <a:defRPr b="1" kern="1200">
        <a:solidFill>
          <a:schemeClr val="tx1"/>
        </a:solidFill>
        <a:latin typeface="Arial" pitchFamily="34" charset="0"/>
        <a:ea typeface="黑体" pitchFamily="49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ACBED"/>
    <a:srgbClr val="99397E"/>
    <a:srgbClr val="522268"/>
    <a:srgbClr val="FFFFFF"/>
    <a:srgbClr val="1C1C1C"/>
    <a:srgbClr val="FF6600"/>
    <a:srgbClr val="00213A"/>
    <a:srgbClr val="004D86"/>
    <a:srgbClr val="CC99FF"/>
    <a:srgbClr val="CC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307" autoAdjust="0"/>
    <p:restoredTop sz="83852" autoAdjust="0"/>
  </p:normalViewPr>
  <p:slideViewPr>
    <p:cSldViewPr>
      <p:cViewPr>
        <p:scale>
          <a:sx n="64" d="100"/>
          <a:sy n="64" d="100"/>
        </p:scale>
        <p:origin x="-1829" y="-605"/>
      </p:cViewPr>
      <p:guideLst>
        <p:guide orient="horz" pos="1621"/>
        <p:guide pos="2881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2" d="100"/>
        <a:sy n="52" d="100"/>
      </p:scale>
      <p:origin x="0" y="0"/>
    </p:cViewPr>
  </p:sorterViewPr>
  <p:notesViewPr>
    <p:cSldViewPr>
      <p:cViewPr varScale="1">
        <p:scale>
          <a:sx n="80" d="100"/>
          <a:sy n="80" d="100"/>
        </p:scale>
        <p:origin x="-2106" y="-102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3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2.fntdata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6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.fntdata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28" Type="http://schemas.openxmlformats.org/officeDocument/2006/relationships/font" Target="fonts/font5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font" Target="fonts/font4.fntdata"/><Relationship Id="rId30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A1F06A6-C76E-4613-9D4A-F774CCB060B7}" type="datetimeFigureOut">
              <a:rPr lang="zh-CN" altLang="en-US" smtClean="0"/>
              <a:t>2016/7/10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742805-9F79-4236-86D3-43973FCD73F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44307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 b="0">
                <a:ea typeface="宋体" pitchFamily="2" charset="-122"/>
              </a:defRPr>
            </a:lvl1pPr>
          </a:lstStyle>
          <a:p>
            <a:endParaRPr lang="zh-CN" altLang="en-US"/>
          </a:p>
        </p:txBody>
      </p:sp>
      <p:sp>
        <p:nvSpPr>
          <p:cNvPr id="12800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b="0">
                <a:ea typeface="宋体" pitchFamily="2" charset="-122"/>
              </a:defRPr>
            </a:lvl1pPr>
          </a:lstStyle>
          <a:p>
            <a:endParaRPr lang="en-US" altLang="zh-CN"/>
          </a:p>
        </p:txBody>
      </p:sp>
      <p:sp>
        <p:nvSpPr>
          <p:cNvPr id="12800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82588" y="685800"/>
            <a:ext cx="6092825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12800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2800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 b="0">
                <a:ea typeface="宋体" pitchFamily="2" charset="-122"/>
              </a:defRPr>
            </a:lvl1pPr>
          </a:lstStyle>
          <a:p>
            <a:endParaRPr lang="en-US" altLang="zh-CN"/>
          </a:p>
        </p:txBody>
      </p:sp>
      <p:sp>
        <p:nvSpPr>
          <p:cNvPr id="12800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b="0">
                <a:ea typeface="宋体" pitchFamily="2" charset="-122"/>
              </a:defRPr>
            </a:lvl1pPr>
          </a:lstStyle>
          <a:p>
            <a:fld id="{20DEAE63-D6C4-437F-B8DA-DA689F991AA7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631942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63101A6-0A9C-42E6-8997-D374A1E7E81E}" type="slidenum">
              <a:rPr lang="zh-CN" altLang="en-US"/>
              <a:pPr/>
              <a:t>1</a:t>
            </a:fld>
            <a:endParaRPr lang="en-US" altLang="zh-CN"/>
          </a:p>
        </p:txBody>
      </p:sp>
      <p:sp>
        <p:nvSpPr>
          <p:cNvPr id="3665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665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说明：</a:t>
            </a:r>
            <a:endParaRPr lang="en-US" altLang="zh-CN" dirty="0" smtClean="0"/>
          </a:p>
          <a:p>
            <a:r>
              <a:rPr lang="en-US" altLang="zh-CN" dirty="0" smtClean="0"/>
              <a:t>1.</a:t>
            </a:r>
            <a:r>
              <a:rPr lang="zh-CN" altLang="en-US" dirty="0" smtClean="0"/>
              <a:t>右键点击图片，点击“更改图片”，图片原有动画效果不变。</a:t>
            </a:r>
            <a:endParaRPr lang="en-US" altLang="zh-CN" dirty="0" smtClean="0"/>
          </a:p>
          <a:p>
            <a:r>
              <a:rPr lang="en-US" altLang="zh-CN" dirty="0" smtClean="0"/>
              <a:t>2.</a:t>
            </a:r>
            <a:r>
              <a:rPr lang="zh-CN" altLang="en-US" dirty="0" smtClean="0"/>
              <a:t>适当拉伸、剪裁图片可以达到更好的效果。</a:t>
            </a:r>
            <a:endParaRPr lang="en-US" altLang="zh-CN" dirty="0" smtClean="0"/>
          </a:p>
          <a:p>
            <a:r>
              <a:rPr lang="en-US" altLang="zh-CN" dirty="0" smtClean="0"/>
              <a:t>3.</a:t>
            </a:r>
            <a:r>
              <a:rPr lang="zh-CN" altLang="en-US" dirty="0" smtClean="0"/>
              <a:t>音乐删除或更改：点击菜单栏“切换”</a:t>
            </a:r>
            <a:r>
              <a:rPr lang="en-US" altLang="zh-CN" dirty="0" smtClean="0"/>
              <a:t>-</a:t>
            </a:r>
            <a:r>
              <a:rPr lang="zh-CN" altLang="en-US" dirty="0" smtClean="0"/>
              <a:t>右上角“声音”，即可以删除或更改音乐了。</a:t>
            </a:r>
            <a:endParaRPr lang="zh-CN" alt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DEAE63-D6C4-437F-B8DA-DA689F991AA7}" type="slidenum">
              <a:rPr lang="zh-CN" altLang="en-US" smtClean="0"/>
              <a:pPr/>
              <a:t>5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98633925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DEAE63-D6C4-437F-B8DA-DA689F991AA7}" type="slidenum">
              <a:rPr lang="zh-CN" altLang="en-US" smtClean="0"/>
              <a:pPr/>
              <a:t>12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07130441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B00BE37-CC9B-4E1E-B86B-AEA32E830322}" type="slidenum">
              <a:rPr lang="zh-CN" altLang="en-US"/>
              <a:pPr/>
              <a:t>20</a:t>
            </a:fld>
            <a:endParaRPr lang="en-US" altLang="zh-CN"/>
          </a:p>
        </p:txBody>
      </p:sp>
      <p:sp>
        <p:nvSpPr>
          <p:cNvPr id="3880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880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 advClick="0" advTm="2000">
        <p14:switch dir="r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31188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0"/>
            <a:ext cx="8231188" cy="33956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66705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 advClick="0" advTm="2000">
        <p14:switch dir="r"/>
      </p:transition>
    </mc:Choice>
    <mc:Fallback xmlns="">
      <p:transition spd="slow" advClick="0" advTm="200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6763"/>
            <a:ext cx="7773987" cy="1020762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1225"/>
            <a:ext cx="7773987" cy="1125538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3481326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 advClick="0" advTm="2000">
        <p14:switch dir="r"/>
      </p:transition>
    </mc:Choice>
    <mc:Fallback xmlns="">
      <p:transition spd="slow" advClick="0" advTm="200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31188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56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40188" cy="33956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37240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 advClick="0" advTm="2000">
        <p14:switch dir="r"/>
      </p:transition>
    </mc:Choice>
    <mc:Fallback xmlns="">
      <p:transition spd="slow" advClick="0" advTm="200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31188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3863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6613" y="1150938"/>
            <a:ext cx="4041775" cy="4810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6613" y="1631950"/>
            <a:ext cx="4041775" cy="2963863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86021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 advClick="0" advTm="2000">
        <p14:switch dir="r"/>
      </p:transition>
    </mc:Choice>
    <mc:Fallback xmlns="">
      <p:transition spd="slow" advClick="0" advTm="200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31188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12093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 advClick="0" advTm="2000">
        <p14:switch dir="r"/>
      </p:transition>
    </mc:Choice>
    <mc:Fallback xmlns="">
      <p:transition spd="slow" advClick="0" advTm="200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054710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 advClick="0" advTm="2000">
        <p14:switch dir="r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058942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 advClick="0" advTm="2000">
        <p14:switch dir="r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31188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0"/>
            <a:ext cx="8231188" cy="33956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18195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 advClick="0" advTm="2000">
        <p14:switch dir="r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jpe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Users\Administrator\Desktop\情侣爱情相册\01副本.jpg"/>
          <p:cNvPicPr>
            <a:picLocks noChangeAspect="1" noChangeArrowheads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30" y="-20699"/>
            <a:ext cx="9182118" cy="51657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60" r:id="rId9"/>
  </p:sldLayoutIdLst>
  <mc:AlternateContent xmlns:mc="http://schemas.openxmlformats.org/markup-compatibility/2006" xmlns:p14="http://schemas.microsoft.com/office/powerpoint/2010/main">
    <mc:Choice Requires="p14">
      <p:transition spd="slow" p14:dur="1100" advClick="0" advTm="2000">
        <p14:switch dir="r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defTabSz="912813" rtl="0" fontAlgn="base">
        <a:spcBef>
          <a:spcPct val="0"/>
        </a:spcBef>
        <a:spcAft>
          <a:spcPct val="0"/>
        </a:spcAft>
        <a:defRPr sz="3200" b="1">
          <a:solidFill>
            <a:srgbClr val="FFFFFF"/>
          </a:solidFill>
          <a:latin typeface="+mj-lt"/>
          <a:ea typeface="+mj-ea"/>
          <a:cs typeface="+mj-cs"/>
        </a:defRPr>
      </a:lvl1pPr>
      <a:lvl2pPr algn="ctr" defTabSz="912813" rtl="0" fontAlgn="base">
        <a:spcBef>
          <a:spcPct val="0"/>
        </a:spcBef>
        <a:spcAft>
          <a:spcPct val="0"/>
        </a:spcAft>
        <a:defRPr sz="3200" b="1">
          <a:solidFill>
            <a:srgbClr val="FFFFFF"/>
          </a:solidFill>
          <a:latin typeface="Verdana" pitchFamily="34" charset="0"/>
        </a:defRPr>
      </a:lvl2pPr>
      <a:lvl3pPr algn="ctr" defTabSz="912813" rtl="0" fontAlgn="base">
        <a:spcBef>
          <a:spcPct val="0"/>
        </a:spcBef>
        <a:spcAft>
          <a:spcPct val="0"/>
        </a:spcAft>
        <a:defRPr sz="3200" b="1">
          <a:solidFill>
            <a:srgbClr val="FFFFFF"/>
          </a:solidFill>
          <a:latin typeface="Verdana" pitchFamily="34" charset="0"/>
        </a:defRPr>
      </a:lvl3pPr>
      <a:lvl4pPr algn="ctr" defTabSz="912813" rtl="0" fontAlgn="base">
        <a:spcBef>
          <a:spcPct val="0"/>
        </a:spcBef>
        <a:spcAft>
          <a:spcPct val="0"/>
        </a:spcAft>
        <a:defRPr sz="3200" b="1">
          <a:solidFill>
            <a:srgbClr val="FFFFFF"/>
          </a:solidFill>
          <a:latin typeface="Verdana" pitchFamily="34" charset="0"/>
        </a:defRPr>
      </a:lvl4pPr>
      <a:lvl5pPr algn="ctr" defTabSz="912813" rtl="0" fontAlgn="base">
        <a:spcBef>
          <a:spcPct val="0"/>
        </a:spcBef>
        <a:spcAft>
          <a:spcPct val="0"/>
        </a:spcAft>
        <a:defRPr sz="3200" b="1">
          <a:solidFill>
            <a:srgbClr val="FFFFFF"/>
          </a:solidFill>
          <a:latin typeface="Verdana" pitchFamily="34" charset="0"/>
        </a:defRPr>
      </a:lvl5pPr>
      <a:lvl6pPr marL="457200" algn="ctr" defTabSz="912813" rtl="0" fontAlgn="base">
        <a:spcBef>
          <a:spcPct val="0"/>
        </a:spcBef>
        <a:spcAft>
          <a:spcPct val="0"/>
        </a:spcAft>
        <a:defRPr sz="3200" b="1">
          <a:solidFill>
            <a:srgbClr val="FFFFFF"/>
          </a:solidFill>
          <a:latin typeface="Verdana" pitchFamily="34" charset="0"/>
        </a:defRPr>
      </a:lvl6pPr>
      <a:lvl7pPr marL="914400" algn="ctr" defTabSz="912813" rtl="0" fontAlgn="base">
        <a:spcBef>
          <a:spcPct val="0"/>
        </a:spcBef>
        <a:spcAft>
          <a:spcPct val="0"/>
        </a:spcAft>
        <a:defRPr sz="3200" b="1">
          <a:solidFill>
            <a:srgbClr val="FFFFFF"/>
          </a:solidFill>
          <a:latin typeface="Verdana" pitchFamily="34" charset="0"/>
        </a:defRPr>
      </a:lvl7pPr>
      <a:lvl8pPr marL="1371600" algn="ctr" defTabSz="912813" rtl="0" fontAlgn="base">
        <a:spcBef>
          <a:spcPct val="0"/>
        </a:spcBef>
        <a:spcAft>
          <a:spcPct val="0"/>
        </a:spcAft>
        <a:defRPr sz="3200" b="1">
          <a:solidFill>
            <a:srgbClr val="FFFFFF"/>
          </a:solidFill>
          <a:latin typeface="Verdana" pitchFamily="34" charset="0"/>
        </a:defRPr>
      </a:lvl8pPr>
      <a:lvl9pPr marL="1828800" algn="ctr" defTabSz="912813" rtl="0" fontAlgn="base">
        <a:spcBef>
          <a:spcPct val="0"/>
        </a:spcBef>
        <a:spcAft>
          <a:spcPct val="0"/>
        </a:spcAft>
        <a:defRPr sz="3200" b="1">
          <a:solidFill>
            <a:srgbClr val="FFFFFF"/>
          </a:solidFill>
          <a:latin typeface="Verdana" pitchFamily="34" charset="0"/>
        </a:defRPr>
      </a:lvl9pPr>
    </p:titleStyle>
    <p:bodyStyle>
      <a:lvl1pPr marL="342900" indent="-342900" algn="l" defTabSz="912813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2813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800">
          <a:solidFill>
            <a:schemeClr val="tx1"/>
          </a:solidFill>
          <a:latin typeface="Arial" pitchFamily="34" charset="0"/>
        </a:defRPr>
      </a:lvl2pPr>
      <a:lvl3pPr marL="1143000" indent="-230188" algn="l" defTabSz="912813" rtl="0" fontAlgn="base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Arial" pitchFamily="34" charset="0"/>
        </a:defRPr>
      </a:lvl3pPr>
      <a:lvl4pPr marL="1600200" indent="-228600" algn="l" defTabSz="912813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Arial" pitchFamily="34" charset="0"/>
        </a:defRPr>
      </a:lvl4pPr>
      <a:lvl5pPr marL="2055813" indent="-227013" algn="l" defTabSz="912813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pitchFamily="34" charset="0"/>
        </a:defRPr>
      </a:lvl5pPr>
      <a:lvl6pPr marL="2513013" indent="-227013" algn="l" defTabSz="912813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pitchFamily="34" charset="0"/>
        </a:defRPr>
      </a:lvl6pPr>
      <a:lvl7pPr marL="2970213" indent="-227013" algn="l" defTabSz="912813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pitchFamily="34" charset="0"/>
        </a:defRPr>
      </a:lvl7pPr>
      <a:lvl8pPr marL="3427413" indent="-227013" algn="l" defTabSz="912813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pitchFamily="34" charset="0"/>
        </a:defRPr>
      </a:lvl8pPr>
      <a:lvl9pPr marL="3884613" indent="-227013" algn="l" defTabSz="912813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pitchFamily="3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13" Type="http://schemas.openxmlformats.org/officeDocument/2006/relationships/image" Target="../media/image9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3.png"/><Relationship Id="rId12" Type="http://schemas.openxmlformats.org/officeDocument/2006/relationships/image" Target="../media/image8.png"/><Relationship Id="rId17" Type="http://schemas.openxmlformats.org/officeDocument/2006/relationships/image" Target="../media/image13.png"/><Relationship Id="rId2" Type="http://schemas.openxmlformats.org/officeDocument/2006/relationships/audio" Target="../media/media1.mp3"/><Relationship Id="rId16" Type="http://schemas.openxmlformats.org/officeDocument/2006/relationships/image" Target="../media/image12.png"/><Relationship Id="rId1" Type="http://schemas.microsoft.com/office/2007/relationships/media" Target="../media/media1.mp3"/><Relationship Id="rId6" Type="http://schemas.openxmlformats.org/officeDocument/2006/relationships/image" Target="../media/image2.png"/><Relationship Id="rId11" Type="http://schemas.openxmlformats.org/officeDocument/2006/relationships/image" Target="../media/image7.png"/><Relationship Id="rId5" Type="http://schemas.openxmlformats.org/officeDocument/2006/relationships/image" Target="../media/image1.jpeg"/><Relationship Id="rId15" Type="http://schemas.openxmlformats.org/officeDocument/2006/relationships/image" Target="../media/image11.png"/><Relationship Id="rId10" Type="http://schemas.openxmlformats.org/officeDocument/2006/relationships/image" Target="../media/image6.png"/><Relationship Id="rId4" Type="http://schemas.openxmlformats.org/officeDocument/2006/relationships/notesSlide" Target="../notesSlides/notesSlide1.xml"/><Relationship Id="rId9" Type="http://schemas.openxmlformats.org/officeDocument/2006/relationships/image" Target="../media/image5.png"/><Relationship Id="rId14" Type="http://schemas.openxmlformats.org/officeDocument/2006/relationships/image" Target="../media/image10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75.png"/><Relationship Id="rId3" Type="http://schemas.openxmlformats.org/officeDocument/2006/relationships/image" Target="../media/image84.png"/><Relationship Id="rId7" Type="http://schemas.openxmlformats.org/officeDocument/2006/relationships/image" Target="../media/image88.png"/><Relationship Id="rId12" Type="http://schemas.openxmlformats.org/officeDocument/2006/relationships/image" Target="../media/image79.png"/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7.png"/><Relationship Id="rId11" Type="http://schemas.openxmlformats.org/officeDocument/2006/relationships/image" Target="../media/image78.png"/><Relationship Id="rId5" Type="http://schemas.openxmlformats.org/officeDocument/2006/relationships/image" Target="../media/image86.png"/><Relationship Id="rId10" Type="http://schemas.openxmlformats.org/officeDocument/2006/relationships/image" Target="../media/image77.png"/><Relationship Id="rId4" Type="http://schemas.openxmlformats.org/officeDocument/2006/relationships/image" Target="../media/image85.png"/><Relationship Id="rId9" Type="http://schemas.openxmlformats.org/officeDocument/2006/relationships/image" Target="../media/image76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90.png"/><Relationship Id="rId7" Type="http://schemas.openxmlformats.org/officeDocument/2006/relationships/image" Target="../media/image22.png"/><Relationship Id="rId2" Type="http://schemas.openxmlformats.org/officeDocument/2006/relationships/image" Target="../media/image8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91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7.png"/><Relationship Id="rId13" Type="http://schemas.openxmlformats.org/officeDocument/2006/relationships/image" Target="../media/image75.png"/><Relationship Id="rId3" Type="http://schemas.openxmlformats.org/officeDocument/2006/relationships/image" Target="../media/image92.png"/><Relationship Id="rId7" Type="http://schemas.openxmlformats.org/officeDocument/2006/relationships/image" Target="../media/image96.png"/><Relationship Id="rId12" Type="http://schemas.openxmlformats.org/officeDocument/2006/relationships/image" Target="../media/image80.jpg"/><Relationship Id="rId17" Type="http://schemas.openxmlformats.org/officeDocument/2006/relationships/image" Target="../media/image79.png"/><Relationship Id="rId2" Type="http://schemas.openxmlformats.org/officeDocument/2006/relationships/notesSlide" Target="../notesSlides/notesSlide3.xml"/><Relationship Id="rId16" Type="http://schemas.openxmlformats.org/officeDocument/2006/relationships/image" Target="../media/image7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5.png"/><Relationship Id="rId11" Type="http://schemas.openxmlformats.org/officeDocument/2006/relationships/image" Target="../media/image100.png"/><Relationship Id="rId5" Type="http://schemas.openxmlformats.org/officeDocument/2006/relationships/image" Target="../media/image94.png"/><Relationship Id="rId15" Type="http://schemas.openxmlformats.org/officeDocument/2006/relationships/image" Target="../media/image77.png"/><Relationship Id="rId10" Type="http://schemas.openxmlformats.org/officeDocument/2006/relationships/image" Target="../media/image99.jpeg"/><Relationship Id="rId4" Type="http://schemas.openxmlformats.org/officeDocument/2006/relationships/image" Target="../media/image93.png"/><Relationship Id="rId9" Type="http://schemas.openxmlformats.org/officeDocument/2006/relationships/image" Target="../media/image98.png"/><Relationship Id="rId14" Type="http://schemas.openxmlformats.org/officeDocument/2006/relationships/image" Target="../media/image76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1.jpg"/><Relationship Id="rId3" Type="http://schemas.openxmlformats.org/officeDocument/2006/relationships/image" Target="../media/image102.jpeg"/><Relationship Id="rId7" Type="http://schemas.openxmlformats.org/officeDocument/2006/relationships/image" Target="../media/image106.png"/><Relationship Id="rId2" Type="http://schemas.openxmlformats.org/officeDocument/2006/relationships/image" Target="../media/image10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5.jpeg"/><Relationship Id="rId11" Type="http://schemas.openxmlformats.org/officeDocument/2006/relationships/image" Target="../media/image109.png"/><Relationship Id="rId5" Type="http://schemas.openxmlformats.org/officeDocument/2006/relationships/image" Target="../media/image104.jpeg"/><Relationship Id="rId10" Type="http://schemas.openxmlformats.org/officeDocument/2006/relationships/image" Target="../media/image108.jpeg"/><Relationship Id="rId4" Type="http://schemas.openxmlformats.org/officeDocument/2006/relationships/image" Target="../media/image103.jpeg"/><Relationship Id="rId9" Type="http://schemas.openxmlformats.org/officeDocument/2006/relationships/image" Target="../media/image107.jpe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png"/><Relationship Id="rId3" Type="http://schemas.openxmlformats.org/officeDocument/2006/relationships/image" Target="../media/image111.png"/><Relationship Id="rId7" Type="http://schemas.openxmlformats.org/officeDocument/2006/relationships/image" Target="../media/image47.png"/><Relationship Id="rId2" Type="http://schemas.openxmlformats.org/officeDocument/2006/relationships/image" Target="../media/image11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3.png"/><Relationship Id="rId5" Type="http://schemas.openxmlformats.org/officeDocument/2006/relationships/image" Target="../media/image112.png"/><Relationship Id="rId4" Type="http://schemas.openxmlformats.org/officeDocument/2006/relationships/image" Target="../media/image63.jpg"/></Relationships>
</file>

<file path=ppt/slides/_rels/slide15.xml.rels><?xml version="1.0" encoding="UTF-8" standalone="yes"?>
<Relationships xmlns="http://schemas.openxmlformats.org/package/2006/relationships"><Relationship Id="rId8" Type="http://schemas.microsoft.com/office/2007/relationships/hdphoto" Target="../media/hdphoto5.wdp"/><Relationship Id="rId13" Type="http://schemas.openxmlformats.org/officeDocument/2006/relationships/image" Target="../media/image122.png"/><Relationship Id="rId3" Type="http://schemas.openxmlformats.org/officeDocument/2006/relationships/image" Target="../media/image115.jpeg"/><Relationship Id="rId7" Type="http://schemas.openxmlformats.org/officeDocument/2006/relationships/image" Target="../media/image119.jpeg"/><Relationship Id="rId12" Type="http://schemas.microsoft.com/office/2007/relationships/hdphoto" Target="../media/hdphoto7.wdp"/><Relationship Id="rId2" Type="http://schemas.openxmlformats.org/officeDocument/2006/relationships/image" Target="../media/image11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8.jpeg"/><Relationship Id="rId11" Type="http://schemas.openxmlformats.org/officeDocument/2006/relationships/image" Target="../media/image121.png"/><Relationship Id="rId5" Type="http://schemas.openxmlformats.org/officeDocument/2006/relationships/image" Target="../media/image117.jpg"/><Relationship Id="rId10" Type="http://schemas.microsoft.com/office/2007/relationships/hdphoto" Target="../media/hdphoto6.wdp"/><Relationship Id="rId4" Type="http://schemas.openxmlformats.org/officeDocument/2006/relationships/image" Target="../media/image116.jpeg"/><Relationship Id="rId9" Type="http://schemas.openxmlformats.org/officeDocument/2006/relationships/image" Target="../media/image120.jpeg"/><Relationship Id="rId14" Type="http://schemas.openxmlformats.org/officeDocument/2006/relationships/image" Target="../media/image123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7.png"/><Relationship Id="rId3" Type="http://schemas.openxmlformats.org/officeDocument/2006/relationships/image" Target="../media/image124.png"/><Relationship Id="rId7" Type="http://schemas.openxmlformats.org/officeDocument/2006/relationships/image" Target="../media/image76.png"/><Relationship Id="rId2" Type="http://schemas.openxmlformats.org/officeDocument/2006/relationships/image" Target="../media/image9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5.png"/><Relationship Id="rId11" Type="http://schemas.openxmlformats.org/officeDocument/2006/relationships/image" Target="../media/image127.png"/><Relationship Id="rId5" Type="http://schemas.openxmlformats.org/officeDocument/2006/relationships/image" Target="../media/image126.png"/><Relationship Id="rId10" Type="http://schemas.openxmlformats.org/officeDocument/2006/relationships/image" Target="../media/image79.png"/><Relationship Id="rId4" Type="http://schemas.openxmlformats.org/officeDocument/2006/relationships/image" Target="../media/image125.png"/><Relationship Id="rId9" Type="http://schemas.openxmlformats.org/officeDocument/2006/relationships/image" Target="../media/image78.png"/></Relationships>
</file>

<file path=ppt/slides/_rels/slide17.xml.rels><?xml version="1.0" encoding="UTF-8" standalone="yes"?>
<Relationships xmlns="http://schemas.openxmlformats.org/package/2006/relationships"><Relationship Id="rId3" Type="http://schemas.microsoft.com/office/2007/relationships/hdphoto" Target="../media/hdphoto8.wdp"/><Relationship Id="rId7" Type="http://schemas.openxmlformats.org/officeDocument/2006/relationships/image" Target="../media/image114.jpeg"/><Relationship Id="rId2" Type="http://schemas.openxmlformats.org/officeDocument/2006/relationships/image" Target="../media/image12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1.png"/><Relationship Id="rId5" Type="http://schemas.openxmlformats.org/officeDocument/2006/relationships/image" Target="../media/image130.png"/><Relationship Id="rId4" Type="http://schemas.openxmlformats.org/officeDocument/2006/relationships/image" Target="../media/image12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3.jpeg"/><Relationship Id="rId2" Type="http://schemas.openxmlformats.org/officeDocument/2006/relationships/image" Target="../media/image13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5.png"/><Relationship Id="rId5" Type="http://schemas.openxmlformats.org/officeDocument/2006/relationships/image" Target="../media/image134.jpeg"/><Relationship Id="rId4" Type="http://schemas.openxmlformats.org/officeDocument/2006/relationships/image" Target="../media/image107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7.jpeg"/><Relationship Id="rId2" Type="http://schemas.openxmlformats.org/officeDocument/2006/relationships/image" Target="../media/image13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9.jpeg"/><Relationship Id="rId4" Type="http://schemas.openxmlformats.org/officeDocument/2006/relationships/image" Target="../media/image138.jpeg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3.png"/><Relationship Id="rId3" Type="http://schemas.openxmlformats.org/officeDocument/2006/relationships/image" Target="../media/image1.jpeg"/><Relationship Id="rId7" Type="http://schemas.openxmlformats.org/officeDocument/2006/relationships/image" Target="../media/image14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1.png"/><Relationship Id="rId5" Type="http://schemas.openxmlformats.org/officeDocument/2006/relationships/image" Target="../media/image114.jpeg"/><Relationship Id="rId4" Type="http://schemas.openxmlformats.org/officeDocument/2006/relationships/image" Target="../media/image140.png"/><Relationship Id="rId9" Type="http://schemas.openxmlformats.org/officeDocument/2006/relationships/image" Target="../media/image144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16.png"/><Relationship Id="rId7" Type="http://schemas.openxmlformats.org/officeDocument/2006/relationships/image" Target="../media/image21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Relationship Id="rId9" Type="http://schemas.openxmlformats.org/officeDocument/2006/relationships/image" Target="../media/image2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13" Type="http://schemas.openxmlformats.org/officeDocument/2006/relationships/image" Target="../media/image34.png"/><Relationship Id="rId18" Type="http://schemas.openxmlformats.org/officeDocument/2006/relationships/image" Target="../media/image39.jpeg"/><Relationship Id="rId26" Type="http://schemas.openxmlformats.org/officeDocument/2006/relationships/image" Target="../media/image47.png"/><Relationship Id="rId3" Type="http://schemas.openxmlformats.org/officeDocument/2006/relationships/image" Target="../media/image27.jpeg"/><Relationship Id="rId21" Type="http://schemas.openxmlformats.org/officeDocument/2006/relationships/image" Target="../media/image42.png"/><Relationship Id="rId7" Type="http://schemas.microsoft.com/office/2007/relationships/hdphoto" Target="../media/hdphoto3.wdp"/><Relationship Id="rId12" Type="http://schemas.openxmlformats.org/officeDocument/2006/relationships/image" Target="../media/image33.png"/><Relationship Id="rId17" Type="http://schemas.openxmlformats.org/officeDocument/2006/relationships/image" Target="../media/image38.jpeg"/><Relationship Id="rId25" Type="http://schemas.openxmlformats.org/officeDocument/2006/relationships/image" Target="../media/image46.png"/><Relationship Id="rId2" Type="http://schemas.openxmlformats.org/officeDocument/2006/relationships/notesSlide" Target="../notesSlides/notesSlide2.xml"/><Relationship Id="rId16" Type="http://schemas.openxmlformats.org/officeDocument/2006/relationships/image" Target="../media/image37.jpeg"/><Relationship Id="rId20" Type="http://schemas.openxmlformats.org/officeDocument/2006/relationships/image" Target="../media/image4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jpeg"/><Relationship Id="rId11" Type="http://schemas.openxmlformats.org/officeDocument/2006/relationships/image" Target="../media/image32.png"/><Relationship Id="rId24" Type="http://schemas.openxmlformats.org/officeDocument/2006/relationships/image" Target="../media/image45.jpeg"/><Relationship Id="rId5" Type="http://schemas.microsoft.com/office/2007/relationships/hdphoto" Target="../media/hdphoto2.wdp"/><Relationship Id="rId15" Type="http://schemas.openxmlformats.org/officeDocument/2006/relationships/image" Target="../media/image36.jpeg"/><Relationship Id="rId23" Type="http://schemas.openxmlformats.org/officeDocument/2006/relationships/image" Target="../media/image44.jpeg"/><Relationship Id="rId10" Type="http://schemas.openxmlformats.org/officeDocument/2006/relationships/image" Target="../media/image31.jpeg"/><Relationship Id="rId19" Type="http://schemas.openxmlformats.org/officeDocument/2006/relationships/image" Target="../media/image40.jpeg"/><Relationship Id="rId4" Type="http://schemas.openxmlformats.org/officeDocument/2006/relationships/image" Target="../media/image28.jpeg"/><Relationship Id="rId9" Type="http://schemas.microsoft.com/office/2007/relationships/hdphoto" Target="../media/hdphoto4.wdp"/><Relationship Id="rId14" Type="http://schemas.openxmlformats.org/officeDocument/2006/relationships/image" Target="../media/image35.png"/><Relationship Id="rId22" Type="http://schemas.openxmlformats.org/officeDocument/2006/relationships/image" Target="../media/image43.jpeg"/><Relationship Id="rId27" Type="http://schemas.openxmlformats.org/officeDocument/2006/relationships/image" Target="../media/image4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g"/><Relationship Id="rId7" Type="http://schemas.openxmlformats.org/officeDocument/2006/relationships/image" Target="../media/image54.png"/><Relationship Id="rId2" Type="http://schemas.openxmlformats.org/officeDocument/2006/relationships/image" Target="../media/image49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3.png"/><Relationship Id="rId5" Type="http://schemas.openxmlformats.org/officeDocument/2006/relationships/image" Target="../media/image52.jpg"/><Relationship Id="rId4" Type="http://schemas.openxmlformats.org/officeDocument/2006/relationships/image" Target="../media/image51.jp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1.png"/><Relationship Id="rId13" Type="http://schemas.openxmlformats.org/officeDocument/2006/relationships/image" Target="../media/image66.jpeg"/><Relationship Id="rId3" Type="http://schemas.openxmlformats.org/officeDocument/2006/relationships/image" Target="../media/image56.png"/><Relationship Id="rId7" Type="http://schemas.openxmlformats.org/officeDocument/2006/relationships/image" Target="../media/image60.png"/><Relationship Id="rId12" Type="http://schemas.openxmlformats.org/officeDocument/2006/relationships/image" Target="../media/image65.jpe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9.png"/><Relationship Id="rId11" Type="http://schemas.openxmlformats.org/officeDocument/2006/relationships/image" Target="../media/image64.jpeg"/><Relationship Id="rId5" Type="http://schemas.openxmlformats.org/officeDocument/2006/relationships/image" Target="../media/image58.png"/><Relationship Id="rId10" Type="http://schemas.openxmlformats.org/officeDocument/2006/relationships/image" Target="../media/image63.jpg"/><Relationship Id="rId4" Type="http://schemas.openxmlformats.org/officeDocument/2006/relationships/image" Target="../media/image57.png"/><Relationship Id="rId9" Type="http://schemas.openxmlformats.org/officeDocument/2006/relationships/image" Target="../media/image62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3.png"/><Relationship Id="rId13" Type="http://schemas.openxmlformats.org/officeDocument/2006/relationships/image" Target="../media/image78.png"/><Relationship Id="rId3" Type="http://schemas.openxmlformats.org/officeDocument/2006/relationships/image" Target="../media/image68.png"/><Relationship Id="rId7" Type="http://schemas.openxmlformats.org/officeDocument/2006/relationships/image" Target="../media/image72.png"/><Relationship Id="rId12" Type="http://schemas.openxmlformats.org/officeDocument/2006/relationships/image" Target="../media/image77.png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1.jpeg"/><Relationship Id="rId11" Type="http://schemas.openxmlformats.org/officeDocument/2006/relationships/image" Target="../media/image76.png"/><Relationship Id="rId5" Type="http://schemas.openxmlformats.org/officeDocument/2006/relationships/image" Target="../media/image70.png"/><Relationship Id="rId10" Type="http://schemas.openxmlformats.org/officeDocument/2006/relationships/image" Target="../media/image75.png"/><Relationship Id="rId4" Type="http://schemas.openxmlformats.org/officeDocument/2006/relationships/image" Target="../media/image69.png"/><Relationship Id="rId9" Type="http://schemas.openxmlformats.org/officeDocument/2006/relationships/image" Target="../media/image74.png"/><Relationship Id="rId14" Type="http://schemas.openxmlformats.org/officeDocument/2006/relationships/image" Target="../media/image7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jpg"/><Relationship Id="rId2" Type="http://schemas.openxmlformats.org/officeDocument/2006/relationships/image" Target="../media/image80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3.png"/><Relationship Id="rId5" Type="http://schemas.openxmlformats.org/officeDocument/2006/relationships/image" Target="../media/image82.png"/><Relationship Id="rId4" Type="http://schemas.openxmlformats.org/officeDocument/2006/relationships/image" Target="../media/image63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istrator\Desktop\情侣爱情相册\01副本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30" y="-20699"/>
            <a:ext cx="9182118" cy="51657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264507" y="3037817"/>
            <a:ext cx="838200" cy="1246495"/>
          </a:xfrm>
          <a:prstGeom prst="rect">
            <a:avLst/>
          </a:prstGeom>
          <a:noFill/>
          <a:effectLst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zh-CN" altLang="en-US" sz="7500" b="0" dirty="0" smtClean="0">
                <a:solidFill>
                  <a:srgbClr val="522268"/>
                </a:solidFill>
                <a:latin typeface="楷体" pitchFamily="49" charset="-122"/>
                <a:ea typeface="楷体" pitchFamily="49" charset="-122"/>
              </a:rPr>
              <a:t>情</a:t>
            </a:r>
            <a:endParaRPr lang="zh-CN" altLang="en-US" sz="7500" b="0" dirty="0">
              <a:solidFill>
                <a:srgbClr val="522268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3124994" y="2697649"/>
            <a:ext cx="838200" cy="1246495"/>
          </a:xfrm>
          <a:prstGeom prst="rect">
            <a:avLst/>
          </a:prstGeom>
          <a:noFill/>
          <a:effectLst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zh-CN" altLang="en-US" sz="7500" b="0" dirty="0" smtClean="0">
                <a:solidFill>
                  <a:srgbClr val="522268"/>
                </a:solidFill>
                <a:latin typeface="楷体" pitchFamily="49" charset="-122"/>
                <a:ea typeface="楷体" pitchFamily="49" charset="-122"/>
              </a:rPr>
              <a:t>侣</a:t>
            </a:r>
            <a:endParaRPr lang="zh-CN" altLang="en-US" sz="7500" b="0" dirty="0">
              <a:solidFill>
                <a:srgbClr val="522268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3810794" y="3334544"/>
            <a:ext cx="838200" cy="938719"/>
          </a:xfrm>
          <a:prstGeom prst="rect">
            <a:avLst/>
          </a:prstGeom>
          <a:noFill/>
          <a:effectLst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zh-CN" altLang="en-US" sz="5500" b="0" dirty="0" smtClean="0">
                <a:solidFill>
                  <a:srgbClr val="522268"/>
                </a:solidFill>
                <a:latin typeface="楷体" pitchFamily="49" charset="-122"/>
                <a:ea typeface="楷体" pitchFamily="49" charset="-122"/>
              </a:rPr>
              <a:t>爱</a:t>
            </a:r>
            <a:endParaRPr lang="zh-CN" altLang="en-US" sz="5500" b="0" dirty="0">
              <a:solidFill>
                <a:srgbClr val="522268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4496594" y="2926993"/>
            <a:ext cx="838200" cy="1169551"/>
          </a:xfrm>
          <a:prstGeom prst="rect">
            <a:avLst/>
          </a:prstGeom>
          <a:noFill/>
          <a:effectLst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zh-CN" altLang="en-US" sz="7000" b="0" dirty="0" smtClean="0">
                <a:solidFill>
                  <a:srgbClr val="522268"/>
                </a:solidFill>
                <a:latin typeface="楷体" pitchFamily="49" charset="-122"/>
                <a:ea typeface="楷体" pitchFamily="49" charset="-122"/>
              </a:rPr>
              <a:t>情</a:t>
            </a:r>
            <a:endParaRPr lang="zh-CN" altLang="en-US" sz="7000" b="0" dirty="0">
              <a:solidFill>
                <a:srgbClr val="522268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5334794" y="2877344"/>
            <a:ext cx="838200" cy="1446550"/>
          </a:xfrm>
          <a:prstGeom prst="rect">
            <a:avLst/>
          </a:prstGeom>
          <a:noFill/>
          <a:effectLst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zh-CN" altLang="en-US" sz="8800" b="0" dirty="0" smtClean="0">
                <a:solidFill>
                  <a:srgbClr val="522268"/>
                </a:solidFill>
                <a:latin typeface="楷体" pitchFamily="49" charset="-122"/>
                <a:ea typeface="楷体" pitchFamily="49" charset="-122"/>
              </a:rPr>
              <a:t>册</a:t>
            </a:r>
            <a:endParaRPr lang="zh-CN" altLang="en-US" sz="8800" b="0" dirty="0">
              <a:solidFill>
                <a:srgbClr val="522268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" name="心形 1"/>
          <p:cNvSpPr/>
          <p:nvPr/>
        </p:nvSpPr>
        <p:spPr bwMode="auto">
          <a:xfrm>
            <a:off x="1677194" y="3761093"/>
            <a:ext cx="505376" cy="408150"/>
          </a:xfrm>
          <a:prstGeom prst="heart">
            <a:avLst/>
          </a:prstGeom>
          <a:solidFill>
            <a:srgbClr val="EACBED"/>
          </a:solidFill>
          <a:ln w="1587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marL="0" marR="0" indent="0" algn="ctr" defTabSz="91281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黑体" pitchFamily="49" charset="-122"/>
            </a:endParaRPr>
          </a:p>
        </p:txBody>
      </p:sp>
      <p:sp>
        <p:nvSpPr>
          <p:cNvPr id="29" name="心形 28"/>
          <p:cNvSpPr/>
          <p:nvPr/>
        </p:nvSpPr>
        <p:spPr bwMode="auto">
          <a:xfrm>
            <a:off x="6951209" y="3661064"/>
            <a:ext cx="190500" cy="153851"/>
          </a:xfrm>
          <a:prstGeom prst="heart">
            <a:avLst/>
          </a:prstGeom>
          <a:solidFill>
            <a:srgbClr val="EACBED"/>
          </a:solidFill>
          <a:ln w="1587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marL="0" marR="0" indent="0" algn="ctr" defTabSz="91281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黑体" pitchFamily="49" charset="-122"/>
            </a:endParaRPr>
          </a:p>
        </p:txBody>
      </p:sp>
      <p:sp>
        <p:nvSpPr>
          <p:cNvPr id="30" name="心形 29"/>
          <p:cNvSpPr/>
          <p:nvPr/>
        </p:nvSpPr>
        <p:spPr bwMode="auto">
          <a:xfrm>
            <a:off x="3410501" y="4557689"/>
            <a:ext cx="190500" cy="153851"/>
          </a:xfrm>
          <a:prstGeom prst="heart">
            <a:avLst/>
          </a:prstGeom>
          <a:solidFill>
            <a:srgbClr val="EACBED"/>
          </a:solidFill>
          <a:ln w="1587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marL="0" marR="0" indent="0" algn="ctr" defTabSz="91281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黑体" pitchFamily="49" charset="-122"/>
            </a:endParaRPr>
          </a:p>
        </p:txBody>
      </p:sp>
      <p:sp>
        <p:nvSpPr>
          <p:cNvPr id="31" name="心形 30"/>
          <p:cNvSpPr/>
          <p:nvPr/>
        </p:nvSpPr>
        <p:spPr bwMode="auto">
          <a:xfrm>
            <a:off x="4430470" y="2952093"/>
            <a:ext cx="190500" cy="153851"/>
          </a:xfrm>
          <a:prstGeom prst="heart">
            <a:avLst/>
          </a:prstGeom>
          <a:solidFill>
            <a:srgbClr val="EACBED"/>
          </a:solidFill>
          <a:ln w="1587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marL="0" marR="0" indent="0" algn="ctr" defTabSz="91281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黑体" pitchFamily="49" charset="-122"/>
            </a:endParaRPr>
          </a:p>
        </p:txBody>
      </p:sp>
      <p:sp>
        <p:nvSpPr>
          <p:cNvPr id="32" name="心形 31"/>
          <p:cNvSpPr/>
          <p:nvPr/>
        </p:nvSpPr>
        <p:spPr bwMode="auto">
          <a:xfrm>
            <a:off x="5449094" y="2962993"/>
            <a:ext cx="190500" cy="153851"/>
          </a:xfrm>
          <a:prstGeom prst="heart">
            <a:avLst/>
          </a:prstGeom>
          <a:solidFill>
            <a:srgbClr val="EACBED"/>
          </a:solidFill>
          <a:ln w="1587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marL="0" marR="0" indent="0" algn="ctr" defTabSz="91281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黑体" pitchFamily="49" charset="-122"/>
            </a:endParaRPr>
          </a:p>
        </p:txBody>
      </p:sp>
      <p:sp>
        <p:nvSpPr>
          <p:cNvPr id="33" name="心形 32"/>
          <p:cNvSpPr/>
          <p:nvPr/>
        </p:nvSpPr>
        <p:spPr bwMode="auto">
          <a:xfrm>
            <a:off x="6401594" y="3469839"/>
            <a:ext cx="190500" cy="153851"/>
          </a:xfrm>
          <a:prstGeom prst="heart">
            <a:avLst/>
          </a:prstGeom>
          <a:solidFill>
            <a:srgbClr val="EACBED"/>
          </a:solidFill>
          <a:ln w="1587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marL="0" marR="0" indent="0" algn="ctr" defTabSz="91281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黑体" pitchFamily="49" charset="-122"/>
            </a:endParaRPr>
          </a:p>
        </p:txBody>
      </p:sp>
      <p:sp>
        <p:nvSpPr>
          <p:cNvPr id="34" name="心形 33"/>
          <p:cNvSpPr/>
          <p:nvPr/>
        </p:nvSpPr>
        <p:spPr bwMode="auto">
          <a:xfrm>
            <a:off x="2972594" y="4325144"/>
            <a:ext cx="381000" cy="307702"/>
          </a:xfrm>
          <a:prstGeom prst="heart">
            <a:avLst/>
          </a:prstGeom>
          <a:solidFill>
            <a:srgbClr val="EACBED"/>
          </a:solidFill>
          <a:ln w="1587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marL="0" marR="0" indent="0" algn="ctr" defTabSz="91281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黑体" pitchFamily="49" charset="-122"/>
            </a:endParaRPr>
          </a:p>
        </p:txBody>
      </p:sp>
      <p:sp>
        <p:nvSpPr>
          <p:cNvPr id="35" name="心形 34"/>
          <p:cNvSpPr/>
          <p:nvPr/>
        </p:nvSpPr>
        <p:spPr bwMode="auto">
          <a:xfrm>
            <a:off x="6553994" y="3029018"/>
            <a:ext cx="381000" cy="307702"/>
          </a:xfrm>
          <a:prstGeom prst="heart">
            <a:avLst/>
          </a:prstGeom>
          <a:solidFill>
            <a:srgbClr val="EACBED"/>
          </a:solidFill>
          <a:ln w="1587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marL="0" marR="0" indent="0" algn="ctr" defTabSz="91281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黑体" pitchFamily="49" charset="-122"/>
            </a:endParaRPr>
          </a:p>
        </p:txBody>
      </p:sp>
      <p:sp>
        <p:nvSpPr>
          <p:cNvPr id="36" name="心形 35"/>
          <p:cNvSpPr/>
          <p:nvPr/>
        </p:nvSpPr>
        <p:spPr bwMode="auto">
          <a:xfrm>
            <a:off x="2656377" y="2968440"/>
            <a:ext cx="381000" cy="307702"/>
          </a:xfrm>
          <a:prstGeom prst="heart">
            <a:avLst/>
          </a:prstGeom>
          <a:solidFill>
            <a:srgbClr val="EACBED"/>
          </a:solidFill>
          <a:ln w="1587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marL="0" marR="0" indent="0" algn="ctr" defTabSz="91281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黑体" pitchFamily="49" charset="-122"/>
            </a:endParaRPr>
          </a:p>
        </p:txBody>
      </p:sp>
      <p:sp>
        <p:nvSpPr>
          <p:cNvPr id="37" name="心形 36"/>
          <p:cNvSpPr/>
          <p:nvPr/>
        </p:nvSpPr>
        <p:spPr bwMode="auto">
          <a:xfrm>
            <a:off x="4099014" y="3208131"/>
            <a:ext cx="190500" cy="153851"/>
          </a:xfrm>
          <a:prstGeom prst="heart">
            <a:avLst/>
          </a:prstGeom>
          <a:solidFill>
            <a:srgbClr val="EACBED"/>
          </a:solidFill>
          <a:ln w="1587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marL="0" marR="0" indent="0" algn="ctr" defTabSz="91281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黑体" pitchFamily="49" charset="-122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6020594" y="3616514"/>
            <a:ext cx="838200" cy="630942"/>
          </a:xfrm>
          <a:prstGeom prst="rect">
            <a:avLst/>
          </a:prstGeom>
          <a:noFill/>
          <a:effectLst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zh-CN" altLang="en-US" sz="3500" b="0" dirty="0" smtClean="0">
                <a:solidFill>
                  <a:srgbClr val="522268"/>
                </a:solidFill>
                <a:latin typeface="楷体" pitchFamily="49" charset="-122"/>
                <a:ea typeface="楷体" pitchFamily="49" charset="-122"/>
              </a:rPr>
              <a:t>○</a:t>
            </a:r>
            <a:endParaRPr lang="zh-CN" altLang="en-US" sz="3500" b="0" dirty="0">
              <a:solidFill>
                <a:srgbClr val="522268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1" name="心形 20"/>
          <p:cNvSpPr/>
          <p:nvPr/>
        </p:nvSpPr>
        <p:spPr bwMode="auto">
          <a:xfrm>
            <a:off x="3893498" y="972344"/>
            <a:ext cx="450696" cy="363990"/>
          </a:xfrm>
          <a:prstGeom prst="heart">
            <a:avLst/>
          </a:prstGeom>
          <a:solidFill>
            <a:srgbClr val="99397E"/>
          </a:solidFill>
          <a:ln w="1587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  <a:scene3d>
              <a:camera prst="orthographicFront"/>
              <a:lightRig rig="threePt" dir="t"/>
            </a:scene3d>
            <a:sp3d/>
          </a:bodyPr>
          <a:lstStyle/>
          <a:p>
            <a:pPr marL="0" marR="0" indent="0" algn="ctr" defTabSz="91281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黑体" pitchFamily="49" charset="-122"/>
            </a:endParaRPr>
          </a:p>
        </p:txBody>
      </p:sp>
      <p:sp>
        <p:nvSpPr>
          <p:cNvPr id="23" name="心形 22"/>
          <p:cNvSpPr/>
          <p:nvPr/>
        </p:nvSpPr>
        <p:spPr bwMode="auto">
          <a:xfrm>
            <a:off x="3893498" y="972344"/>
            <a:ext cx="450696" cy="363990"/>
          </a:xfrm>
          <a:prstGeom prst="heart">
            <a:avLst/>
          </a:prstGeom>
          <a:solidFill>
            <a:srgbClr val="99397E"/>
          </a:solidFill>
          <a:ln w="1587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  <a:scene3d>
              <a:camera prst="orthographicFront"/>
              <a:lightRig rig="threePt" dir="t"/>
            </a:scene3d>
            <a:sp3d/>
          </a:bodyPr>
          <a:lstStyle/>
          <a:p>
            <a:pPr defTabSz="912813"/>
            <a:endParaRPr lang="zh-CN" altLang="en-US"/>
          </a:p>
        </p:txBody>
      </p:sp>
      <p:sp>
        <p:nvSpPr>
          <p:cNvPr id="24" name="心形 23"/>
          <p:cNvSpPr/>
          <p:nvPr/>
        </p:nvSpPr>
        <p:spPr bwMode="auto">
          <a:xfrm>
            <a:off x="3893498" y="972344"/>
            <a:ext cx="450696" cy="363990"/>
          </a:xfrm>
          <a:prstGeom prst="heart">
            <a:avLst/>
          </a:prstGeom>
          <a:solidFill>
            <a:srgbClr val="99397E"/>
          </a:solidFill>
          <a:ln w="1587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  <a:scene3d>
              <a:camera prst="orthographicFront"/>
              <a:lightRig rig="threePt" dir="t"/>
            </a:scene3d>
            <a:sp3d/>
          </a:bodyPr>
          <a:lstStyle/>
          <a:p>
            <a:pPr defTabSz="912813"/>
            <a:endParaRPr lang="zh-CN" altLang="en-US"/>
          </a:p>
        </p:txBody>
      </p:sp>
      <p:sp>
        <p:nvSpPr>
          <p:cNvPr id="38" name="心形 37"/>
          <p:cNvSpPr/>
          <p:nvPr/>
        </p:nvSpPr>
        <p:spPr bwMode="auto">
          <a:xfrm>
            <a:off x="3893498" y="972344"/>
            <a:ext cx="450696" cy="363990"/>
          </a:xfrm>
          <a:prstGeom prst="heart">
            <a:avLst/>
          </a:prstGeom>
          <a:solidFill>
            <a:srgbClr val="99397E">
              <a:alpha val="55000"/>
            </a:srgbClr>
          </a:solidFill>
          <a:ln w="1587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  <a:scene3d>
              <a:camera prst="orthographicFront"/>
              <a:lightRig rig="threePt" dir="t"/>
            </a:scene3d>
            <a:sp3d/>
          </a:bodyPr>
          <a:lstStyle/>
          <a:p>
            <a:pPr marL="0" marR="0" indent="0" algn="ctr" defTabSz="91281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黑体" pitchFamily="49" charset="-122"/>
            </a:endParaRPr>
          </a:p>
        </p:txBody>
      </p:sp>
      <p:sp>
        <p:nvSpPr>
          <p:cNvPr id="39" name="心形 38"/>
          <p:cNvSpPr/>
          <p:nvPr/>
        </p:nvSpPr>
        <p:spPr bwMode="auto">
          <a:xfrm>
            <a:off x="3893498" y="972344"/>
            <a:ext cx="450696" cy="363990"/>
          </a:xfrm>
          <a:prstGeom prst="heart">
            <a:avLst/>
          </a:prstGeom>
          <a:solidFill>
            <a:srgbClr val="99397E">
              <a:alpha val="35000"/>
            </a:srgbClr>
          </a:solidFill>
          <a:ln w="1587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  <a:scene3d>
              <a:camera prst="orthographicFront"/>
              <a:lightRig rig="threePt" dir="t"/>
            </a:scene3d>
            <a:sp3d/>
          </a:bodyPr>
          <a:lstStyle/>
          <a:p>
            <a:pPr marL="0" marR="0" indent="0" algn="ctr" defTabSz="91281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黑体" pitchFamily="49" charset="-122"/>
            </a:endParaRPr>
          </a:p>
        </p:txBody>
      </p:sp>
      <p:sp>
        <p:nvSpPr>
          <p:cNvPr id="40" name="心形 39"/>
          <p:cNvSpPr/>
          <p:nvPr/>
        </p:nvSpPr>
        <p:spPr bwMode="auto">
          <a:xfrm>
            <a:off x="3893498" y="972344"/>
            <a:ext cx="450696" cy="363990"/>
          </a:xfrm>
          <a:prstGeom prst="heart">
            <a:avLst/>
          </a:prstGeom>
          <a:solidFill>
            <a:srgbClr val="99397E">
              <a:alpha val="20000"/>
            </a:srgbClr>
          </a:solidFill>
          <a:ln w="1587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  <a:scene3d>
              <a:camera prst="orthographicFront"/>
              <a:lightRig rig="threePt" dir="t"/>
            </a:scene3d>
            <a:sp3d/>
          </a:bodyPr>
          <a:lstStyle/>
          <a:p>
            <a:pPr marL="0" marR="0" indent="0" algn="ctr" defTabSz="91281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黑体" pitchFamily="49" charset="-122"/>
            </a:endParaRPr>
          </a:p>
        </p:txBody>
      </p:sp>
      <p:pic>
        <p:nvPicPr>
          <p:cNvPr id="41" name="图片 40" descr="6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51982" y="1043782"/>
            <a:ext cx="231775" cy="209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2" name="图片 41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8357" y="1358107"/>
            <a:ext cx="174625" cy="157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" name="图片 42" descr="6.p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48869" y="1146969"/>
            <a:ext cx="115888" cy="106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" name="图片 43" descr="6.p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0782" y="1083469"/>
            <a:ext cx="117475" cy="106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" name="图片 44" descr="6.p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5407" y="1240632"/>
            <a:ext cx="115887" cy="10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" name="图片 45" descr="6.p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61657" y="978694"/>
            <a:ext cx="115887" cy="10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8" name="图片 47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01294" y="927894"/>
            <a:ext cx="174625" cy="155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9" name="图片 48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02907" y="1118394"/>
            <a:ext cx="174625" cy="157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0" name="图片 49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66432" y="1293019"/>
            <a:ext cx="174625" cy="157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" name="图片 50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34694" y="1397794"/>
            <a:ext cx="174625" cy="157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" name="图片 51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61657" y="1083469"/>
            <a:ext cx="173037" cy="157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" name="图片 52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8057" y="1032669"/>
            <a:ext cx="174625" cy="157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4" name="图片 53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74457" y="1032669"/>
            <a:ext cx="174625" cy="157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5" name="图片 54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17307" y="1240632"/>
            <a:ext cx="173037" cy="157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6" name="图片 55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64969" y="1240632"/>
            <a:ext cx="174625" cy="157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7" name="图片 56" descr="6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99619" y="1146969"/>
            <a:ext cx="233363" cy="211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8" name="图片 57" descr="6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8719" y="924719"/>
            <a:ext cx="231775" cy="207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9" name="图片 58" descr="6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4894" y="1135857"/>
            <a:ext cx="233363" cy="209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0" name="图片 59" descr="6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0544" y="875507"/>
            <a:ext cx="233363" cy="207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" name="图片 60" descr="6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34694" y="978694"/>
            <a:ext cx="233363" cy="211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2" name="图片 61" descr="6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83944" y="1345407"/>
            <a:ext cx="233363" cy="209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3" name="图片 62" descr="6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42682" y="978694"/>
            <a:ext cx="231775" cy="211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4" name="图片 63" descr="6.p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34657" y="1240632"/>
            <a:ext cx="115887" cy="10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5" name="图片 64" descr="6.p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8807" y="1189832"/>
            <a:ext cx="115887" cy="103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6" name="图片 65" descr="6.p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34694" y="1293019"/>
            <a:ext cx="117475" cy="10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7" name="图片 66" descr="6.p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8057" y="1240632"/>
            <a:ext cx="115887" cy="10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8" name="图片 67" descr="6.p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17307" y="1189832"/>
            <a:ext cx="115887" cy="103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9" name="图片 68" descr="6.p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93432" y="1189832"/>
            <a:ext cx="115887" cy="103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0" name="图片 69" descr="6.p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0544" y="1397794"/>
            <a:ext cx="115888" cy="10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" name="图片 70" descr="6.p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8769" y="1450182"/>
            <a:ext cx="115888" cy="10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2" name="图片 71" descr="6.p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28257" y="1450182"/>
            <a:ext cx="115887" cy="10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3" name="图片 72" descr="6.p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0132" y="1358107"/>
            <a:ext cx="115887" cy="103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4" name="图片 73" descr="6.p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0644" y="991394"/>
            <a:ext cx="115888" cy="10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5" name="图片 74" descr="6.p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8769" y="875507"/>
            <a:ext cx="115888" cy="103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6" name="图片 75" descr="6.p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93394" y="978694"/>
            <a:ext cx="115888" cy="10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7" name="图片 76" descr="6.p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61657" y="1502569"/>
            <a:ext cx="115887" cy="103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8" name="图片 77" descr="6.p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23494" y="1515269"/>
            <a:ext cx="115888" cy="103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9" name="图片 78" descr="6.p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48869" y="1253332"/>
            <a:ext cx="115888" cy="10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0" name="图片 79" descr="6.p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4244" y="1253332"/>
            <a:ext cx="115888" cy="10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" name="图片 80" descr="6.p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6019" y="1408907"/>
            <a:ext cx="117475" cy="106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" name="图片 81" descr="6.p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64757" y="1146969"/>
            <a:ext cx="115887" cy="106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3" name="图片 82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5407" y="1189832"/>
            <a:ext cx="174625" cy="155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4" name="图片 83" descr="6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5407" y="1293019"/>
            <a:ext cx="233362" cy="209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5" name="图片 84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5407" y="1032669"/>
            <a:ext cx="174625" cy="157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6" name="图片 85" descr="6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4407" y="924719"/>
            <a:ext cx="231775" cy="207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7" name="图片 86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5169" y="1083469"/>
            <a:ext cx="174625" cy="157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8" name="图片 87" descr="6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5169" y="1189832"/>
            <a:ext cx="231775" cy="207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9" name="图片 88" descr="6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34694" y="1135857"/>
            <a:ext cx="233363" cy="209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0" name="图片 89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74457" y="1083469"/>
            <a:ext cx="174625" cy="157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1" name="图片 90" descr="6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74457" y="1189832"/>
            <a:ext cx="233362" cy="207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" name="图片 91" descr="6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90219" y="1053307"/>
            <a:ext cx="231775" cy="207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3" name="图片 92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83944" y="1032669"/>
            <a:ext cx="174625" cy="157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4" name="图片 93" descr="6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83944" y="1135857"/>
            <a:ext cx="233363" cy="209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5" name="图片 94" descr="6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8719" y="1118394"/>
            <a:ext cx="231775" cy="207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6" name="图片 95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51982" y="1124744"/>
            <a:ext cx="174625" cy="157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7" name="图片 96" descr="6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04344" y="1231107"/>
            <a:ext cx="231775" cy="207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8" name="图片 97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94857" y="969169"/>
            <a:ext cx="174625" cy="155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9" name="图片 98" descr="6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94857" y="1073944"/>
            <a:ext cx="231775" cy="207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0" name="图片 99" descr="6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18657" y="1118394"/>
            <a:ext cx="714375" cy="642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1" name="图片 100" descr="6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2444" y="727869"/>
            <a:ext cx="714375" cy="642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" name="图片 101" descr="6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4407" y="667544"/>
            <a:ext cx="1071562" cy="965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" name="图片 102" descr="6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80557" y="713582"/>
            <a:ext cx="714375" cy="642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4" name="图片 103" descr="6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33094" y="989807"/>
            <a:ext cx="714375" cy="642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5" name="图片 104" descr="6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04469" y="1053307"/>
            <a:ext cx="714375" cy="642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6" name="图片 105" descr="6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32969" y="732632"/>
            <a:ext cx="714375" cy="642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7" name="图片 106" descr="6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61532" y="861219"/>
            <a:ext cx="1071562" cy="963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8" name="图片 107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4532" y="1310482"/>
            <a:ext cx="357187" cy="322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9" name="Picture 28" descr="小粉点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31125" y="-1311275"/>
            <a:ext cx="188913" cy="2016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0" name="Picture 29" descr="小白点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40725" y="-703263"/>
            <a:ext cx="347663" cy="381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1" name="Picture 30" descr="小白点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4050" y="-400050"/>
            <a:ext cx="139700" cy="1539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" name="Picture 31" descr="小白点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1625" y="-866775"/>
            <a:ext cx="217488" cy="239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3" name="Picture 32" descr="小白点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37425" y="-903288"/>
            <a:ext cx="114300" cy="123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4" name="Picture 33" descr="小粉点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85025" y="-615950"/>
            <a:ext cx="109538" cy="1158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5" name="Picture 34" descr="小粉点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725" y="-1271588"/>
            <a:ext cx="80963" cy="85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6" name="Picture 35" descr="小白点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14725" y="-1019175"/>
            <a:ext cx="217488" cy="239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7" name="Picture 36" descr="小白点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00525" y="-1055688"/>
            <a:ext cx="114300" cy="123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8" name="Picture 37" descr="小粉点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48125" y="-768350"/>
            <a:ext cx="109538" cy="1158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9" name="Picture 38" descr="小粉点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3725" y="-1371600"/>
            <a:ext cx="198438" cy="2111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0" name="Picture 39" descr="小白点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71725" y="-804863"/>
            <a:ext cx="347663" cy="381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1" name="Picture 40" descr="小白点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4525" y="-501650"/>
            <a:ext cx="139700" cy="1539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" name="Picture 41" descr="小白点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5325" y="-968375"/>
            <a:ext cx="217488" cy="239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3" name="Picture 42" descr="小白点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1125" y="-1004888"/>
            <a:ext cx="114300" cy="123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4" name="Picture 43" descr="小粉点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8725" y="-717550"/>
            <a:ext cx="109538" cy="1158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5" name="Picture 44" descr="小粉点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78525" y="-1143000"/>
            <a:ext cx="198438" cy="2111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6" name="Picture 45" descr="小粉点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8325" y="-990600"/>
            <a:ext cx="198438" cy="2111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7" name="Picture 46" descr="小粉点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1825" y="-1119188"/>
            <a:ext cx="80963" cy="85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8" name="Picture 47" descr="小粉点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81225" y="-966788"/>
            <a:ext cx="80963" cy="85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9" name="Picture 48" descr="小粉点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7625" y="-814388"/>
            <a:ext cx="80963" cy="85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0" name="Picture 49" descr="小粉点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6625" y="-661988"/>
            <a:ext cx="80963" cy="85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1" name="Picture 50" descr="小白点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9325" y="-552450"/>
            <a:ext cx="139700" cy="1539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2" name="Picture 51" descr="小白点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6525" y="-855663"/>
            <a:ext cx="347663" cy="381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陶喆 - 就是爱你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-1999599" y="4240939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2000">
        <p14:vortex dir="r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3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3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3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3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3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3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3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3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3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3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3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3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3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3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3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3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3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3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2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3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3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3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3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3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3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3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3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3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3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3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3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3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3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3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3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2" presetClass="entr" presetSubtype="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3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3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3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3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3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3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3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3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3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3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3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3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3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3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4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6" dur="3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7" dur="3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8" presetID="2" presetClass="entr" presetSubtype="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0" dur="3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1" dur="3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2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4" dur="3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5" dur="3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6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3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3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0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2" dur="3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3" dur="3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4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6" dur="3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7" dur="3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0" dur="3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1" dur="3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2" presetID="2" presetClass="entr" presetSubtype="2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4" dur="3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5" dur="3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6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8" dur="3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9" dur="3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0" presetID="2" presetClass="entr" presetSubtype="2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2" dur="3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3" dur="3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4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6" dur="3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7" dur="3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0" dur="3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1" dur="3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2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4" dur="3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5" dur="3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6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8" dur="3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9" dur="3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0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2" dur="3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3" dur="3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4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6" dur="3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7" dur="3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0" dur="3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1" dur="3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2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4" dur="3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5" dur="3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6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8" dur="3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9" dur="3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0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2" dur="3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3" dur="3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4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6" dur="3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7" dur="3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0" dur="3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1" dur="3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2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4" dur="3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5" dur="3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6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8" dur="3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9" dur="3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0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2" dur="3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3" dur="3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4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6" dur="3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7" dur="3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0" dur="3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1" dur="3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2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4" dur="3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5" dur="3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6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8" dur="3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9" dur="3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0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2" dur="3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3" dur="3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4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6" dur="3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7" dur="3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0" dur="3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1" dur="3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2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4" dur="3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5" dur="3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6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8" dur="3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9" dur="3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0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2" dur="3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3" dur="3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4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6" dur="3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7" dur="3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0" dur="4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1" presetID="10" presetClass="exit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2" dur="4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4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6" dur="4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7" presetID="10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8" dur="4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2" dur="4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3" presetID="10" presetClass="exit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4" dur="4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5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6" presetID="10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8" dur="4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9" presetID="10" presetClass="exit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0" dur="4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4" dur="4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5" presetID="10" presetClass="exit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6" dur="4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7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0" dur="4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1" presetID="10" presetClass="exit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2" dur="4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3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6" dur="4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8" dur="4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9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1" dur="3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2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3" presetID="10" presetClass="exit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4" dur="3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5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6" presetID="10" presetClass="exit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7" dur="3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8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9" presetID="10" presetClass="exit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0" dur="3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1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2" presetID="10" presetClass="exit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3" dur="3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4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5" presetID="10" presetClass="exit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6" dur="3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7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8" presetID="10" presetClass="exit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9" dur="3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0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1" presetID="10" presetClass="exit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2" dur="3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3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4" presetID="10" presetClass="exit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5" dur="3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6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7" presetID="10" presetClass="exit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8" dur="3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9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0" presetID="10" presetClass="exit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1" dur="3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2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3" presetID="10" presetClass="exit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4" dur="3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5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6" presetID="10" presetClass="exit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7" dur="3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8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9" presetID="10" presetClass="exit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0" dur="3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1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2" presetID="10" presetClass="exit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3" dur="3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4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5" presetID="10" presetClass="exit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6" dur="3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7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8" presetID="10" presetClass="exit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9" dur="3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0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1" presetID="10" presetClass="exit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2" dur="3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3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4" presetID="10" presetClass="exit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5" dur="3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6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7" presetID="10" presetClass="exit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8" dur="3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9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0" presetID="10" presetClass="exit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1" dur="3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2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3" presetID="10" presetClass="exit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4" dur="3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5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6" presetID="10" presetClass="exit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7" dur="3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8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9" presetID="10" presetClass="exit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0" dur="3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1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2" presetID="10" presetClass="exit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3" dur="3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4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5" presetID="10" presetClass="exit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6" dur="3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7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8" presetID="10" presetClass="exit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9" dur="3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0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1" presetID="10" presetClass="exit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2" dur="3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3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4" presetID="10" presetClass="exit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5" dur="3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6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7" presetID="10" presetClass="exit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8" dur="3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9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0" presetID="10" presetClass="exit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1" dur="3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2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3" presetID="10" presetClass="exit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4" dur="3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5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6" presetID="10" presetClass="exit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7" dur="3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8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9" presetID="10" presetClass="exit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0" dur="3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1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2" presetID="10" presetClass="exit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3" dur="3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4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5" presetID="10" presetClass="exit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6" dur="3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7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8" presetID="10" presetClass="exit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9" dur="3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0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1" presetID="10" presetClass="exit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2" dur="3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3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4" presetID="10" presetClass="exit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5" dur="3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6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7" presetID="10" presetClass="exit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8" dur="3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9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0" presetID="10" presetClass="exit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1" dur="3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2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3" presetID="10" presetClass="exit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4" dur="3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5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6" presetID="10" presetClass="exit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7" dur="3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8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9" presetID="10" presetClass="exit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0" dur="3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1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2" presetID="10" presetClass="exit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3" dur="3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4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5" presetID="10" presetClass="exit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6" dur="3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7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8" presetID="10" presetClass="exit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9" dur="3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0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1" presetID="10" presetClass="exit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2" dur="3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3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4" presetID="10" presetClass="exit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5" dur="3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6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7" presetID="10" presetClass="exit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8" dur="3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9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0" presetID="10" presetClass="exit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1" dur="3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2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3" presetID="10" presetClass="exit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4" dur="3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5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6" presetID="10" presetClass="exit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7" dur="3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8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9" presetID="10" presetClass="exit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0" dur="3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1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2" presetID="10" presetClass="exit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3" dur="3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4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5" presetID="10" presetClass="exit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6" dur="3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7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8" presetID="10" presetClass="exit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9" dur="3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0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1" presetID="10" presetClass="exit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2" dur="3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3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6" dur="4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7" presetID="10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8" dur="4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9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0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2" dur="3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3" dur="3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4" presetID="10" presetClass="exit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5" dur="3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6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7" fill="hold">
                            <p:stCondLst>
                              <p:cond delay="1000"/>
                            </p:stCondLst>
                            <p:childTnLst>
                              <p:par>
                                <p:cTn id="478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0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1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3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4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6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7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9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0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2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3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5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6" presetID="1" presetClass="path" presetSubtype="0" repeatCount="800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1.35802E-6 C 0.06893 1.35802E-6 0.125 0.09722 0.125 0.21728 C 0.125 0.33704 0.06893 0.43426 -1.94444E-6 0.43426 C -0.06892 0.43426 -0.125 0.33704 -0.125 0.21728 C -0.125 0.09722 -0.06892 1.35802E-6 -1.94444E-6 1.35802E-6 Z " pathEditMode="relative" rAng="0" ptsTypes="fffff">
                                      <p:cBhvr>
                                        <p:cTn id="497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1728"/>
                                    </p:animMotion>
                                  </p:childTnLst>
                                </p:cTn>
                              </p:par>
                              <p:par>
                                <p:cTn id="498" presetID="1" presetClass="path" presetSubtype="0" repeatCount="8000" accel="50000" decel="5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-1.94444E-6 1.35802E-6 C 0.06893 1.35802E-6 0.125 0.09722 0.125 0.21728 C 0.125 0.33704 0.06893 0.43426 -1.94444E-6 0.43426 C -0.06892 0.43426 -0.125 0.33704 -0.125 0.21728 C -0.125 0.09722 -0.06892 1.35802E-6 -1.94444E-6 1.35802E-6 Z " pathEditMode="relative" rAng="0" ptsTypes="fffff">
                                      <p:cBhvr>
                                        <p:cTn id="499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1728"/>
                                    </p:animMotion>
                                  </p:childTnLst>
                                </p:cTn>
                              </p:par>
                              <p:par>
                                <p:cTn id="500" presetID="1" presetClass="path" presetSubtype="0" repeatCount="8000" accel="50000" decel="5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1.94444E-6 1.35802E-6 C 0.06893 1.35802E-6 0.125 0.09722 0.125 0.21728 C 0.125 0.33704 0.06893 0.43426 -1.94444E-6 0.43426 C -0.06892 0.43426 -0.125 0.33704 -0.125 0.21728 C -0.125 0.09722 -0.06892 1.35802E-6 -1.94444E-6 1.35802E-6 Z " pathEditMode="relative" rAng="0" ptsTypes="fffff">
                                      <p:cBhvr>
                                        <p:cTn id="501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1728"/>
                                    </p:animMotion>
                                  </p:childTnLst>
                                </p:cTn>
                              </p:par>
                              <p:par>
                                <p:cTn id="502" presetID="1" presetClass="path" presetSubtype="0" repeatCount="8000" accel="50000" decel="50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-1.94444E-6 1.35802E-6 C 0.06893 1.35802E-6 0.125 0.09722 0.125 0.21728 C 0.125 0.33704 0.06893 0.43426 -1.94444E-6 0.43426 C -0.06892 0.43426 -0.125 0.33704 -0.125 0.21728 C -0.125 0.09722 -0.06892 1.35802E-6 -1.94444E-6 1.35802E-6 Z " pathEditMode="relative" rAng="0" ptsTypes="fffff">
                                      <p:cBhvr>
                                        <p:cTn id="503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1728"/>
                                    </p:animMotion>
                                  </p:childTnLst>
                                </p:cTn>
                              </p:par>
                              <p:par>
                                <p:cTn id="504" presetID="1" presetClass="path" presetSubtype="0" repeatCount="8000" accel="50000" decel="5000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-1.94444E-6 1.35802E-6 C 0.06893 1.35802E-6 0.125 0.09722 0.125 0.21728 C 0.125 0.33704 0.06893 0.43426 -1.94444E-6 0.43426 C -0.06892 0.43426 -0.125 0.33704 -0.125 0.21728 C -0.125 0.09722 -0.06892 1.35802E-6 -1.94444E-6 1.35802E-6 Z " pathEditMode="relative" rAng="0" ptsTypes="fffff">
                                      <p:cBhvr>
                                        <p:cTn id="505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1728"/>
                                    </p:animMotion>
                                  </p:childTnLst>
                                </p:cTn>
                              </p:par>
                              <p:par>
                                <p:cTn id="506" presetID="1" presetClass="path" presetSubtype="0" repeatCount="8000" accel="50000" decel="5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3.05556E-6 3.7037E-7 C 0.06892 3.7037E-7 0.125 0.09722 0.125 0.21728 C 0.125 0.33704 0.06892 0.43426 3.05556E-6 0.43426 C -0.06893 0.43426 -0.125 0.33704 -0.125 0.21728 C -0.125 0.09722 -0.06893 3.7037E-7 3.05556E-6 3.7037E-7 Z " pathEditMode="relative" rAng="0" ptsTypes="fffff">
                                      <p:cBhvr>
                                        <p:cTn id="507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1728"/>
                                    </p:animMotion>
                                  </p:childTnLst>
                                </p:cTn>
                              </p:par>
                              <p:par>
                                <p:cTn id="508" presetID="10" presetClass="exit" presetSubtype="0" fill="hold" grpId="2" nodeType="withEffect">
                                  <p:stCondLst>
                                    <p:cond delay="15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9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1" presetID="10" presetClass="exit" presetSubtype="0" fill="hold" grpId="2" nodeType="withEffect">
                                  <p:stCondLst>
                                    <p:cond delay="15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2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4" presetID="10" presetClass="exit" presetSubtype="0" fill="hold" grpId="2" nodeType="withEffect">
                                  <p:stCondLst>
                                    <p:cond delay="15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5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7" presetID="10" presetClass="exit" presetSubtype="0" fill="hold" grpId="2" nodeType="withEffect">
                                  <p:stCondLst>
                                    <p:cond delay="15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8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0" presetID="10" presetClass="exit" presetSubtype="0" fill="hold" grpId="2" nodeType="withEffect">
                                  <p:stCondLst>
                                    <p:cond delay="15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1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3" presetID="10" presetClass="exit" presetSubtype="0" fill="hold" grpId="2" nodeType="withEffect">
                                  <p:stCondLst>
                                    <p:cond delay="15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4" dur="2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6" presetID="2" presetClass="entr" presetSubtype="9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5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0" presetID="2" presetClass="entr" presetSubtype="1" fill="hold" grpId="0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5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4" presetID="2" presetClass="entr" presetSubtype="3" fill="hold" grpId="0" nodeType="withEffect">
                                  <p:stCondLst>
                                    <p:cond delay="3700"/>
                                  </p:stCondLst>
                                  <p:childTnLst>
                                    <p:set>
                                      <p:cBhvr>
                                        <p:cTn id="5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8" presetID="2" presetClass="entr" presetSubtype="4" fill="hold" grpId="0" nodeType="withEffect">
                                  <p:stCondLst>
                                    <p:cond delay="4200"/>
                                  </p:stCondLst>
                                  <p:childTnLst>
                                    <p:set>
                                      <p:cBhvr>
                                        <p:cTn id="5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2" presetID="2" presetClass="entr" presetSubtype="2" fill="hold" grpId="0" nodeType="withEffect">
                                  <p:stCondLst>
                                    <p:cond delay="4700"/>
                                  </p:stCondLst>
                                  <p:childTnLst>
                                    <p:set>
                                      <p:cBhvr>
                                        <p:cTn id="5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6" presetID="53" presetClass="entr" presetSubtype="16" fill="hold" grpId="0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5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8" dur="1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9" dur="1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0" dur="1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1" presetID="53" presetClass="entr" presetSubtype="16" fill="hold" grpId="0" nodeType="withEffect">
                                  <p:stCondLst>
                                    <p:cond delay="9900"/>
                                  </p:stCondLst>
                                  <p:childTnLst>
                                    <p:set>
                                      <p:cBhvr>
                                        <p:cTn id="5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6" presetID="53" presetClass="entr" presetSubtype="16" fill="hold" grpId="0" nodeType="withEffect">
                                  <p:stCondLst>
                                    <p:cond delay="8800"/>
                                  </p:stCondLst>
                                  <p:childTnLst>
                                    <p:set>
                                      <p:cBhvr>
                                        <p:cTn id="5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0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1" presetID="53" presetClass="entr" presetSubtype="16" fill="hold" grpId="0" nodeType="withEffect">
                                  <p:stCondLst>
                                    <p:cond delay="10600"/>
                                  </p:stCondLst>
                                  <p:childTnLst>
                                    <p:set>
                                      <p:cBhvr>
                                        <p:cTn id="5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5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6" presetID="53" presetClass="entr" presetSubtype="16" fill="hold" grpId="0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5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0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1" presetID="53" presetClass="entr" presetSubtype="16" fill="hold" grpId="0" nodeType="withEffect">
                                  <p:stCondLst>
                                    <p:cond delay="9500"/>
                                  </p:stCondLst>
                                  <p:childTnLst>
                                    <p:set>
                                      <p:cBhvr>
                                        <p:cTn id="5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5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6" presetID="53" presetClass="entr" presetSubtype="16" fill="hold" grpId="0" nodeType="withEffect">
                                  <p:stCondLst>
                                    <p:cond delay="10300"/>
                                  </p:stCondLst>
                                  <p:childTnLst>
                                    <p:set>
                                      <p:cBhvr>
                                        <p:cTn id="5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0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1" presetID="53" presetClass="entr" presetSubtype="16" fill="hold" grpId="0" nodeType="withEffect">
                                  <p:stCondLst>
                                    <p:cond delay="11200"/>
                                  </p:stCondLst>
                                  <p:childTnLst>
                                    <p:set>
                                      <p:cBhvr>
                                        <p:cTn id="5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4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5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6" presetID="53" presetClass="entr" presetSubtype="16" fill="hold" grpId="0" nodeType="withEffect">
                                  <p:stCondLst>
                                    <p:cond delay="9700"/>
                                  </p:stCondLst>
                                  <p:childTnLst>
                                    <p:set>
                                      <p:cBhvr>
                                        <p:cTn id="5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0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1" presetID="53" presetClass="entr" presetSubtype="16" fill="hold" grpId="0" nodeType="withEffect">
                                  <p:stCondLst>
                                    <p:cond delay="10600"/>
                                  </p:stCondLst>
                                  <p:childTnLst>
                                    <p:set>
                                      <p:cBhvr>
                                        <p:cTn id="5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3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4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5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6" presetID="53" presetClass="entr" presetSubtype="16" fill="hold" grpId="0" nodeType="withEffect">
                                  <p:stCondLst>
                                    <p:cond delay="11700"/>
                                  </p:stCondLst>
                                  <p:childTnLst>
                                    <p:set>
                                      <p:cBhvr>
                                        <p:cTn id="5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0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1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3.99877E-6 C -0.01788 0.07117 -0.03576 0.14264 -0.02864 0.21719 C -0.02153 0.29113 0.0382 0.37153 0.04271 0.44516 C 0.04722 0.51879 -0.00538 0.58472 -0.00173 0.65927 C 0.00191 0.73383 0.05782 0.8244 0.06493 0.89279 C 0.07205 0.96118 0.03264 0.99938 0.04115 1.07024 C 0.04966 1.1411 0.08264 1.22951 0.1158 1.31824 " pathEditMode="relative" ptsTypes="aaaaaaA">
                                      <p:cBhvr>
                                        <p:cTn id="602" dur="61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03" presetID="0" presetClass="path" presetSubtype="0" accel="50000" decel="5000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-6.66667E-6 1.83359E-6 C -0.00157 0.04931 -0.00313 0.09861 -0.01997 0.15686 C -0.03681 0.2151 -0.09636 0.28197 -0.10157 0.34915 C -0.10678 0.41633 -0.04879 0.47334 -0.05157 0.55932 C -0.05435 0.6453 -0.11459 0.77196 -0.11824 0.8641 C -0.12188 0.95624 -0.07067 1.02619 -0.07327 1.11248 C -0.07588 1.19877 -0.12327 1.33744 -0.13334 1.38182 " pathEditMode="relative" ptsTypes="aaaaaaA">
                                      <p:cBhvr>
                                        <p:cTn id="604" dur="34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05" presetID="0" presetClass="path" presetSubtype="0" accel="50000" decel="5000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animMotion origin="layout" path="M -1.38889E-6 -2.83513E-6 C -0.02656 0.03729 -0.05295 0.07489 -0.04496 0.14792 C -0.03698 0.22096 0.04115 0.33436 0.04827 0.43791 C 0.05538 0.54114 0.01511 0.66009 -0.00173 0.76918 C -0.01857 0.87827 -0.0566 0.97905 -0.0533 1.09183 C -0.05 1.20462 -0.01597 1.32573 0.01823 1.44653 " pathEditMode="relative" ptsTypes="aaaaaA">
                                      <p:cBhvr>
                                        <p:cTn id="606" dur="58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0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-6.84129E-6 C -0.03594 0.11864 -0.07188 0.23728 -0.06997 0.36394 C -0.06806 0.49059 0.00087 0.65392 0.01163 0.76055 C 0.02239 0.86717 0.01354 0.90908 -0.00504 1.00307 C -0.02361 1.09706 -0.0842 1.27118 -0.1 1.32542 " pathEditMode="relative" ptsTypes="aaaaA">
                                      <p:cBhvr>
                                        <p:cTn id="608" dur="29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09" presetID="0" presetClass="path" presetSubtype="0" accel="50000" decel="5000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animMotion origin="layout" path="M 6.11111E-6 -6.84129E-6 C 0.00036 0.17534 0.0007 0.35069 -0.01822 0.49706 C -0.03714 0.64344 -0.10832 0.71679 -0.11336 0.87888 C -0.11839 1.04098 -0.08332 1.25577 -0.04826 1.47056 " pathEditMode="relative" ptsTypes="aaaA">
                                      <p:cBhvr>
                                        <p:cTn id="610" dur="5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11" presetID="0" presetClass="path" presetSubtype="0" accel="50000" decel="50000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animMotion origin="layout" path="M 1.66667E-6 3.99877E-6 C -0.01788 0.07117 -0.03576 0.14264 -0.02864 0.21719 C -0.02153 0.29113 0.0382 0.37153 0.04271 0.44516 C 0.04722 0.51879 -0.00538 0.58472 -0.00173 0.65927 C 0.00191 0.73383 0.05782 0.8244 0.06493 0.89279 C 0.07205 0.96118 0.03264 0.99938 0.04115 1.07024 C 0.04966 1.1411 0.08264 1.22951 0.1158 1.31824 " pathEditMode="relative" ptsTypes="aaaaaaA">
                                      <p:cBhvr>
                                        <p:cTn id="612" dur="29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13" presetID="0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6.66667E-6 1.83359E-6 C -0.00157 0.04931 -0.00313 0.09861 -0.01997 0.15686 C -0.03681 0.2151 -0.09636 0.28197 -0.10157 0.34915 C -0.10678 0.41633 -0.04879 0.47334 -0.05157 0.55932 C -0.05435 0.6453 -0.11459 0.77196 -0.11824 0.8641 C -0.12188 0.95624 -0.07067 1.02619 -0.07327 1.11248 C -0.07588 1.19877 -0.12327 1.33744 -0.13334 1.38182 " pathEditMode="relative" ptsTypes="aaaaaaA">
                                      <p:cBhvr>
                                        <p:cTn id="614" dur="30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15" presetID="0" presetClass="path" presetSubtype="0" accel="50000" decel="50000" fill="hold" nodeType="withEffect">
                                  <p:stCondLst>
                                    <p:cond delay="3400"/>
                                  </p:stCondLst>
                                  <p:childTnLst>
                                    <p:animMotion origin="layout" path="M -1.38889E-6 -2.83513E-6 C -0.02656 0.03729 -0.05295 0.07489 -0.04496 0.14792 C -0.03698 0.22096 0.04115 0.33436 0.04827 0.43791 C 0.05538 0.54114 0.01511 0.66009 -0.00173 0.76918 C -0.01857 0.87827 -0.0566 0.97905 -0.0533 1.09183 C -0.05 1.20462 -0.01597 1.32573 0.01823 1.44653 " pathEditMode="relative" ptsTypes="aaaaaA">
                                      <p:cBhvr>
                                        <p:cTn id="616" dur="50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17" presetID="0" presetClass="path" presetSubtype="0" accel="50000" decel="5000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Motion origin="layout" path="M -0.00296 0.09231 C -0.03889 0.21087 -0.07483 0.32973 -0.07292 0.45631 C -0.07101 0.58289 -0.00209 0.74622 0.00868 0.85273 C 0.01944 0.95955 0.0106 1.00154 -0.00799 1.0954 C -0.02657 1.18925 -0.08716 1.36338 -0.10296 1.41772 " pathEditMode="relative" rAng="0" ptsTypes="aaaaA">
                                      <p:cBhvr>
                                        <p:cTn id="618" dur="50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889" y="66255"/>
                                    </p:animMotion>
                                  </p:childTnLst>
                                </p:cTn>
                              </p:par>
                              <p:par>
                                <p:cTn id="619" presetID="0" presetClass="path" presetSubtype="0" accel="50000" decel="50000" fill="hold" nodeType="withEffect">
                                  <p:stCondLst>
                                    <p:cond delay="3700"/>
                                  </p:stCondLst>
                                  <p:childTnLst>
                                    <p:animMotion origin="layout" path="M 6.11111E-6 -6.84129E-6 C 0.00036 0.17534 0.0007 0.35069 -0.01822 0.49706 C -0.03714 0.64344 -0.10832 0.71679 -0.11336 0.87888 C -0.11839 1.04098 -0.08332 1.25577 -0.04826 1.47056 " pathEditMode="relative" ptsTypes="aaaA">
                                      <p:cBhvr>
                                        <p:cTn id="620" dur="36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21" presetID="0" presetClass="path" presetSubtype="0" accel="50000" decel="5000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1.66667E-6 3.99877E-6 C -0.01788 0.07117 -0.03576 0.14264 -0.02864 0.21719 C -0.02153 0.29113 0.0382 0.37153 0.04271 0.44516 C 0.04722 0.51879 -0.00538 0.58472 -0.00173 0.65927 C 0.00191 0.73383 0.05782 0.8244 0.06493 0.89279 C 0.07205 0.96118 0.03264 0.99938 0.04115 1.07024 C 0.04966 1.1411 0.08264 1.22951 0.1158 1.31824 " pathEditMode="relative" ptsTypes="aaaaaaA">
                                      <p:cBhvr>
                                        <p:cTn id="622" dur="47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23" presetID="0" presetClass="path" presetSubtype="0" accel="50000" decel="5000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animMotion origin="layout" path="M -6.66667E-6 1.83359E-6 C -0.00157 0.04931 -0.00313 0.09861 -0.01997 0.15686 C -0.03681 0.2151 -0.09636 0.28197 -0.10157 0.34915 C -0.10678 0.41633 -0.04879 0.47334 -0.05157 0.55932 C -0.05435 0.6453 -0.11459 0.77196 -0.11824 0.8641 C -0.12188 0.95624 -0.07067 1.02619 -0.07327 1.11248 C -0.07588 1.19877 -0.12327 1.33744 -0.13334 1.38182 " pathEditMode="relative" ptsTypes="aaaaaaA">
                                      <p:cBhvr>
                                        <p:cTn id="624" dur="50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25" presetID="0" presetClass="path" presetSubtype="0" accel="50000" decel="50000" fill="hold" nodeType="withEffect">
                                  <p:stCondLst>
                                    <p:cond delay="5100"/>
                                  </p:stCondLst>
                                  <p:childTnLst>
                                    <p:animMotion origin="layout" path="M -1.38889E-6 -2.83513E-6 C -0.02656 0.03729 -0.05295 0.07489 -0.04496 0.14792 C -0.03698 0.22096 0.04115 0.33436 0.04827 0.43791 C 0.05538 0.54114 0.01511 0.66009 -0.00173 0.76918 C -0.01857 0.87827 -0.0566 0.97905 -0.0533 1.09183 C -0.05 1.20462 -0.01597 1.32573 0.01823 1.44653 " pathEditMode="relative" ptsTypes="aaaaaA">
                                      <p:cBhvr>
                                        <p:cTn id="626" dur="34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27" presetID="0" presetClass="path" presetSubtype="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4.72222E-6 -6.84129E-6 C -0.03594 0.11864 -0.07188 0.23728 -0.06997 0.36394 C -0.06806 0.49059 0.00087 0.65392 0.01163 0.76055 C 0.02239 0.86717 0.01354 0.90908 -0.00504 1.00307 C -0.02361 1.09706 -0.0842 1.27118 -0.1 1.32542 " pathEditMode="relative" ptsTypes="aaaaA">
                                      <p:cBhvr>
                                        <p:cTn id="628" dur="41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29" presetID="0" presetClass="path" presetSubtype="0" accel="50000" decel="50000" fill="hold" nodeType="withEffect">
                                  <p:stCondLst>
                                    <p:cond delay="3300"/>
                                  </p:stCondLst>
                                  <p:childTnLst>
                                    <p:animMotion origin="layout" path="M 6.11111E-6 -6.84129E-6 C 0.00036 0.17534 0.0007 0.35069 -0.01822 0.49706 C -0.03714 0.64344 -0.10832 0.71679 -0.11336 0.87888 C -0.11839 1.04098 -0.08332 1.25577 -0.04826 1.47056 " pathEditMode="relative" ptsTypes="aaaA">
                                      <p:cBhvr>
                                        <p:cTn id="630" dur="50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31" presetID="0" presetClass="path" presetSubtype="0" accel="50000" decel="50000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animMotion origin="layout" path="M 5.55556E-6 7.14726E-7 C -0.01562 0.02033 -0.03124 0.04066 -0.02534 0.12692 C -0.01944 0.21318 0.01876 0.39094 0.03508 0.51817 C 0.0514 0.64571 0.06997 0.71842 0.0731 0.89032 C 0.07622 1.06192 0.06511 1.3056 0.054 1.54929 " pathEditMode="relative" ptsTypes="aaaaA">
                                      <p:cBhvr>
                                        <p:cTn id="632" dur="4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33" presetID="0" presetClass="path" presetSubtype="0" accel="50000" decel="50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5.55556E-6 7.14726E-7 C -0.01562 0.02033 -0.03124 0.04066 -0.02534 0.12692 C -0.01944 0.21318 0.01876 0.39094 0.03508 0.51817 C 0.0514 0.64571 0.06997 0.71842 0.0731 0.89032 C 0.07622 1.06192 0.06511 1.3056 0.054 1.54929 " pathEditMode="relative" ptsTypes="aaaaA">
                                      <p:cBhvr>
                                        <p:cTn id="634" dur="39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35" presetID="0" presetClass="path" presetSubtype="0" accel="50000" decel="50000" fill="hold" nodeType="withEffect">
                                  <p:stCondLst>
                                    <p:cond delay="4100"/>
                                  </p:stCondLst>
                                  <p:childTnLst>
                                    <p:animMotion origin="layout" path="M -4.72222E-6 -7.71411E-6 C -0.01736 0.07054 -0.03472 0.1414 -0.02066 0.25631 C -0.0066 0.37122 0.07431 0.54559 0.08403 0.69007 C 0.09375 0.83456 0.03715 0.96149 0.03802 1.12384 C 0.03889 1.28619 0.07934 1.57855 0.08889 1.66481 " pathEditMode="relative" ptsTypes="aaaaA">
                                      <p:cBhvr>
                                        <p:cTn id="636" dur="36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37" presetID="0" presetClass="path" presetSubtype="0" accel="50000" decel="5000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Motion origin="layout" path="M 5.55556E-6 7.14726E-7 C -0.01562 0.02033 -0.03124 0.04066 -0.02534 0.12692 C -0.01944 0.21318 0.01876 0.39094 0.03508 0.51817 C 0.0514 0.64571 0.06997 0.71842 0.0731 0.89032 C 0.07622 1.06192 0.06511 1.3056 0.054 1.54929 " pathEditMode="relative" ptsTypes="aaaaA">
                                      <p:cBhvr>
                                        <p:cTn id="638" dur="4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39" presetID="0" presetClass="path" presetSubtype="0" accel="50000" decel="5000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animMotion origin="layout" path="M -4.72222E-6 -7.71411E-6 C -0.01736 0.07054 -0.03472 0.1414 -0.02066 0.25631 C -0.0066 0.37122 0.07431 0.54559 0.08403 0.69007 C 0.09375 0.83456 0.03715 0.96149 0.03802 1.12384 C 0.03889 1.28619 0.07934 1.57855 0.08889 1.66481 " pathEditMode="relative" ptsTypes="aaaaA">
                                      <p:cBhvr>
                                        <p:cTn id="640" dur="37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41" presetID="0" presetClass="path" presetSubtype="0" accel="50000" decel="50000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animMotion origin="layout" path="M -4.72222E-6 -7.71411E-6 C -0.01736 0.07054 -0.03472 0.1414 -0.02066 0.25631 C -0.0066 0.37122 0.07431 0.54559 0.08403 0.69007 C 0.09375 0.83456 0.03715 0.96149 0.03802 1.12384 C 0.03889 1.28619 0.07934 1.57855 0.08889 1.66481 " pathEditMode="relative" ptsTypes="aaaaA">
                                      <p:cBhvr>
                                        <p:cTn id="642" dur="47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43" presetID="0" presetClass="path" presetSubtype="0" accel="50000" decel="50000" fill="hold" nodeType="withEffect">
                                  <p:stCondLst>
                                    <p:cond delay="5200"/>
                                  </p:stCondLst>
                                  <p:childTnLst>
                                    <p:animMotion origin="layout" path="M -4.72222E-6 -7.71411E-6 C -0.01736 0.07054 -0.03472 0.1414 -0.02066 0.25631 C -0.0066 0.37122 0.07431 0.54559 0.08403 0.69007 C 0.09375 0.83456 0.03715 0.96149 0.03802 1.12384 C 0.03889 1.28619 0.07934 1.57855 0.08889 1.66481 " pathEditMode="relative" ptsTypes="aaaaA">
                                      <p:cBhvr>
                                        <p:cTn id="644" dur="33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45" presetID="0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4.72222E-6 -7.71411E-6 C -0.01736 0.07054 -0.03472 0.1414 -0.02066 0.25631 C -0.0066 0.37122 0.07431 0.54559 0.08403 0.69007 C 0.09375 0.83456 0.03715 0.96149 0.03802 1.12384 C 0.03889 1.28619 0.07934 1.57855 0.08889 1.66481 " pathEditMode="relative" ptsTypes="aaaaA">
                                      <p:cBhvr>
                                        <p:cTn id="646" dur="38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47" presetID="0" presetClass="path" presetSubtype="0" accel="50000" decel="50000" fill="hold" nodeType="withEffect">
                                  <p:stCondLst>
                                    <p:cond delay="3400"/>
                                  </p:stCondLst>
                                  <p:childTnLst>
                                    <p:animMotion origin="layout" path="M -5.83333E-6 -4.57178E-6 C 0.02256 0.061 0.04513 0.122 0.05086 0.21966 C 0.05659 0.31732 0.02517 0.45225 0.03489 0.58565 C 0.04461 0.71904 0.09826 0.87431 0.10954 1.01941 C 0.12083 1.16451 0.11197 1.31023 0.10312 1.45595 " pathEditMode="relative" rAng="0" ptsTypes="aaaaA">
                                      <p:cBhvr>
                                        <p:cTn id="648" dur="44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64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3" grpId="0"/>
      <p:bldP spid="25" grpId="0"/>
      <p:bldP spid="26" grpId="0"/>
      <p:bldP spid="27" grpId="0"/>
      <p:bldP spid="28" grpId="0"/>
      <p:bldP spid="2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47" grpId="0"/>
      <p:bldP spid="21" grpId="0" animBg="1"/>
      <p:bldP spid="21" grpId="1" animBg="1"/>
      <p:bldP spid="21" grpId="2" animBg="1"/>
      <p:bldP spid="23" grpId="0" animBg="1"/>
      <p:bldP spid="23" grpId="1" animBg="1"/>
      <p:bldP spid="23" grpId="2" animBg="1"/>
      <p:bldP spid="24" grpId="0" animBg="1"/>
      <p:bldP spid="24" grpId="1" animBg="1"/>
      <p:bldP spid="24" grpId="2" animBg="1"/>
      <p:bldP spid="38" grpId="0" animBg="1"/>
      <p:bldP spid="38" grpId="1" animBg="1"/>
      <p:bldP spid="38" grpId="2" animBg="1"/>
      <p:bldP spid="39" grpId="0" animBg="1"/>
      <p:bldP spid="39" grpId="1" animBg="1"/>
      <p:bldP spid="39" grpId="2" animBg="1"/>
      <p:bldP spid="40" grpId="0" animBg="1"/>
      <p:bldP spid="40" grpId="1" animBg="1"/>
      <p:bldP spid="40" grpId="2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9" name="Picture 5" descr="C:\Users\Administrator\Desktop\外国宝宝\u=317604615,2936873693&amp;fm=21&amp;gp=0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391" t="14502" r="9697" b="12388"/>
          <a:stretch/>
        </p:blipFill>
        <p:spPr bwMode="auto">
          <a:xfrm>
            <a:off x="1219994" y="2991121"/>
            <a:ext cx="1367028" cy="1094537"/>
          </a:xfrm>
          <a:prstGeom prst="rect">
            <a:avLst/>
          </a:prstGeom>
          <a:noFill/>
          <a:ln w="15875">
            <a:solidFill>
              <a:schemeClr val="bg2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C:\Users\Administrator\Desktop\外国宝宝\030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904" b="10561"/>
          <a:stretch/>
        </p:blipFill>
        <p:spPr bwMode="auto">
          <a:xfrm>
            <a:off x="2663222" y="2991122"/>
            <a:ext cx="1376172" cy="1094537"/>
          </a:xfrm>
          <a:prstGeom prst="rect">
            <a:avLst/>
          </a:prstGeom>
          <a:noFill/>
          <a:ln w="15875">
            <a:solidFill>
              <a:schemeClr val="bg2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 descr="C:\Users\Administrator\Desktop\外国宝宝\050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28" b="6548"/>
          <a:stretch/>
        </p:blipFill>
        <p:spPr bwMode="auto">
          <a:xfrm>
            <a:off x="1219994" y="1124744"/>
            <a:ext cx="1367028" cy="1752600"/>
          </a:xfrm>
          <a:prstGeom prst="rect">
            <a:avLst/>
          </a:prstGeom>
          <a:noFill/>
          <a:ln w="15875">
            <a:solidFill>
              <a:schemeClr val="bg2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4" name="Picture 10" descr="C:\Users\Administrator\Desktop\外国宝宝\003.pn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60" b="6335"/>
          <a:stretch/>
        </p:blipFill>
        <p:spPr bwMode="auto">
          <a:xfrm>
            <a:off x="4191794" y="1124744"/>
            <a:ext cx="3962400" cy="2960915"/>
          </a:xfrm>
          <a:prstGeom prst="rect">
            <a:avLst/>
          </a:prstGeom>
          <a:noFill/>
          <a:ln w="15875">
            <a:solidFill>
              <a:schemeClr val="bg2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5" name="Picture 11" descr="C:\Users\Administrator\Desktop\外国宝宝\070.pn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414"/>
          <a:stretch/>
        </p:blipFill>
        <p:spPr bwMode="auto">
          <a:xfrm>
            <a:off x="2674430" y="1124744"/>
            <a:ext cx="1364964" cy="922528"/>
          </a:xfrm>
          <a:prstGeom prst="rect">
            <a:avLst/>
          </a:prstGeom>
          <a:noFill/>
          <a:ln w="15875">
            <a:solidFill>
              <a:schemeClr val="bg2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2" descr="C:\Users\Administrator\Desktop\happy5454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394" y="1886744"/>
            <a:ext cx="1752600" cy="11502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154" descr="透明心形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7400" y="5974556"/>
            <a:ext cx="1371600" cy="10080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155" descr="透明心形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422231"/>
            <a:ext cx="762000" cy="5603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156" descr="透明心形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0600" y="6039644"/>
            <a:ext cx="1295400" cy="95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157" descr="透明心形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1200" y="6431756"/>
            <a:ext cx="762000" cy="5603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58" descr="透明心形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0" y="6050756"/>
            <a:ext cx="1066800" cy="784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159" descr="透明心形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4988" y="5734844"/>
            <a:ext cx="1066800" cy="784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160" descr="透明心形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9188" y="5658644"/>
            <a:ext cx="1371600" cy="10080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161" descr="透明心形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9988" y="5811044"/>
            <a:ext cx="762000" cy="5603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162" descr="透明心形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0788" y="5963444"/>
            <a:ext cx="533400" cy="392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163" descr="透明心形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7588" y="6115844"/>
            <a:ext cx="533400" cy="392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64" descr="透明心形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6788" y="6115844"/>
            <a:ext cx="533400" cy="392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165" descr="透明心形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5988" y="5658644"/>
            <a:ext cx="1295400" cy="95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166" descr="透明心形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3188" y="5963444"/>
            <a:ext cx="762000" cy="5603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167" descr="透明心形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9588" y="5620544"/>
            <a:ext cx="1295400" cy="95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79228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 advClick="0" advTm="2000">
        <p14:switch dir="r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6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000"/>
                            </p:stCondLst>
                            <p:childTnLst>
                              <p:par>
                                <p:cTn id="16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000"/>
                                        <p:tgtEl>
                                          <p:spTgt spid="61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9" dur="1000"/>
                                        <p:tgtEl>
                                          <p:spTgt spid="6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3" dur="10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00"/>
                            </p:stCondLst>
                            <p:childTnLst>
                              <p:par>
                                <p:cTn id="25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/>
                                        <p:tgtEl>
                                          <p:spTgt spid="61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8" dur="1000"/>
                                        <p:tgtEl>
                                          <p:spTgt spid="6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0"/>
                            </p:stCondLst>
                            <p:childTnLst>
                              <p:par>
                                <p:cTn id="30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1000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3" dur="10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6.41975E-6 C -0.00833 -0.10215 -0.01667 -0.20432 0.00625 -0.29629 C 0.02917 -0.38827 0.11389 -0.46111 0.1375 -0.55185 C 0.16111 -0.64259 0.12257 -0.75185 0.14792 -0.84073 C 0.17326 -0.92962 0.2625 -0.97715 0.28958 -1.08518 C 0.31667 -1.1932 0.31354 -1.34104 0.31042 -1.48888 " pathEditMode="relative" ptsTypes="aaaaaA">
                                      <p:cBhvr>
                                        <p:cTn id="35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6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7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8" presetID="0" presetClass="path" presetSubtype="0" accel="50000" decel="5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3.33333E-6 4.93827E-6 C -0.04289 -0.12006 -0.08577 -0.24012 -0.08542 -0.36667 C -0.08507 -0.49321 0.00173 -0.62161 0.00208 -0.75926 C 0.00243 -0.89691 -0.07361 -1.05864 -0.08334 -1.19259 C -0.09306 -1.32654 -0.07466 -1.44475 -0.05625 -1.56296 " pathEditMode="relative" ptsTypes="aaaaA">
                                      <p:cBhvr>
                                        <p:cTn id="39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0" presetID="8" presetClass="emph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Rot by="21600000">
                                      <p:cBhvr>
                                        <p:cTn id="41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2" presetID="0" presetClass="path" presetSubtype="0" accel="50000" decel="5000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3.33333E-6 -6.17284E-7 C 0.03507 -0.11543 0.07014 -0.23086 0.07083 -0.32592 C 0.07153 -0.42099 0.00417 -0.48889 0.00417 -0.57068 C 0.00417 -0.65185 0.06181 -0.71852 0.07083 -0.81481 C 0.07986 -0.91142 0.06493 -1.04105 0.05833 -1.14815 C 0.05174 -1.25555 0.03576 -1.40741 0.03125 -1.45926 " pathEditMode="relative" ptsTypes="aaaaaA">
                                      <p:cBhvr>
                                        <p:cTn id="43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4" presetID="8" presetClass="emph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21600000">
                                      <p:cBhvr>
                                        <p:cTn id="45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6" presetID="0" presetClass="path" presetSubtype="0" accel="50000" decel="5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-3.33333E-6 4.93827E-7 C -0.04757 -0.0929 -0.09514 -0.1858 -0.11875 -0.3074 C -0.14236 -0.42901 -0.15764 -0.58703 -0.14166 -0.72963 C -0.12569 -0.87222 -0.05173 -1.03024 -0.02291 -1.16296 C 0.00591 -1.29568 0.01858 -1.4108 0.03125 -1.52592 " pathEditMode="relative" ptsTypes="aaaaA">
                                      <p:cBhvr>
                                        <p:cTn id="47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8" presetID="8" presetClass="emph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Rot by="21600000">
                                      <p:cBhvr>
                                        <p:cTn id="49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0" presetID="0" presetClass="path" presetSubtype="0" accel="50000" decel="5000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animMotion origin="layout" path="M -6.66667E-6 1.85185E-6 C -0.02952 -0.15154 -0.05903 -0.30339 -0.06042 -0.42963 C -0.06181 -0.55617 -0.00244 -0.64136 -0.00834 -0.75957 C -0.01424 -0.87716 -0.08646 -1.00864 -0.09584 -1.13704 C -0.10521 -1.26543 -0.0849 -1.39753 -0.06459 -1.52963 " pathEditMode="relative" ptsTypes="aaaaA">
                                      <p:cBhvr>
                                        <p:cTn id="51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2" presetID="8" presetClass="emph" presetSubtype="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animRot by="21600000">
                                      <p:cBhvr>
                                        <p:cTn id="53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4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66667E-6 1.85185E-6 C -0.02952 -0.15154 -0.05903 -0.30339 -0.06042 -0.42963 C -0.06181 -0.55617 -0.00244 -0.64136 -0.00834 -0.75957 C -0.01424 -0.87716 -0.08646 -1.00864 -0.09584 -1.13704 C -0.10521 -1.26543 -0.0849 -1.39753 -0.06459 -1.52963 " pathEditMode="relative" ptsTypes="aaaaA">
                                      <p:cBhvr>
                                        <p:cTn id="55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6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7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8" presetID="0" presetClass="path" presetSubtype="0" accel="50000" decel="50000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animMotion origin="layout" path="M 3.33333E-6 4.93827E-6 C -0.04289 -0.12006 -0.08577 -0.24012 -0.08542 -0.36667 C -0.08507 -0.49321 0.00173 -0.62161 0.00208 -0.75926 C 0.00243 -0.89691 -0.07361 -1.05864 -0.08334 -1.19259 C -0.09306 -1.32654 -0.07466 -1.44475 -0.05625 -1.56296 " pathEditMode="relative" ptsTypes="aaaaA">
                                      <p:cBhvr>
                                        <p:cTn id="59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0" presetID="8" presetClass="emph" presetSubtype="0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animRot by="21600000">
                                      <p:cBhvr>
                                        <p:cTn id="61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2" presetID="0" presetClass="path" presetSubtype="0" accel="50000" decel="5000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Motion origin="layout" path="M -3.33333E-6 4.93827E-7 C -0.04757 -0.0929 -0.09514 -0.1858 -0.11875 -0.3074 C -0.14236 -0.42901 -0.15764 -0.58703 -0.14166 -0.72963 C -0.12569 -0.87222 -0.05173 -1.03024 -0.02291 -1.16296 C 0.00591 -1.29568 0.01858 -1.4108 0.03125 -1.52592 " pathEditMode="relative" ptsTypes="aaaaA">
                                      <p:cBhvr>
                                        <p:cTn id="63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4" presetID="8" presetClass="emph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Rot by="21600000">
                                      <p:cBhvr>
                                        <p:cTn id="65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6" presetID="0" presetClass="path" presetSubtype="0" accel="50000" decel="50000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animMotion origin="layout" path="M -3.33333E-6 6.41975E-6 C -0.00833 -0.10215 -0.01667 -0.20432 0.00625 -0.29629 C 0.02917 -0.38827 0.11389 -0.46111 0.1375 -0.55185 C 0.16111 -0.64259 0.12257 -0.75185 0.14792 -0.84073 C 0.17326 -0.92962 0.2625 -0.97715 0.28958 -1.08518 C 0.31667 -1.1932 0.31354 -1.34104 0.31042 -1.48888 " pathEditMode="relative" ptsTypes="aaaaaA">
                                      <p:cBhvr>
                                        <p:cTn id="67" dur="5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8" presetID="8" presetClass="emph" presetSubtype="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animRot by="21600000">
                                      <p:cBhvr>
                                        <p:cTn id="69" dur="5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0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6.41975E-6 C -0.00833 -0.10215 -0.01667 -0.20432 0.00625 -0.29629 C 0.02917 -0.38827 0.11389 -0.46111 0.1375 -0.55185 C 0.16111 -0.64259 0.12257 -0.75185 0.14792 -0.84073 C 0.17326 -0.92962 0.2625 -0.97715 0.28958 -1.08518 C 0.31667 -1.1932 0.31354 -1.34104 0.31042 -1.48888 " pathEditMode="relative" ptsTypes="aaaaaA">
                                      <p:cBhvr>
                                        <p:cTn id="71" dur="5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2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3" dur="5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4" presetID="0" presetClass="path" presetSubtype="0" accel="50000" decel="5000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-3.33333E-6 6.41975E-6 C -0.00833 -0.10215 -0.01667 -0.20432 0.00625 -0.29629 C 0.02917 -0.38827 0.11389 -0.46111 0.1375 -0.55185 C 0.16111 -0.64259 0.12257 -0.75185 0.14792 -0.84073 C 0.17326 -0.92962 0.2625 -0.97715 0.28958 -1.08518 C 0.31667 -1.1932 0.31354 -1.34104 0.31042 -1.48888 " pathEditMode="relative" ptsTypes="aaaaaA">
                                      <p:cBhvr>
                                        <p:cTn id="75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6" presetID="8" presetClass="emph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Rot by="21600000">
                                      <p:cBhvr>
                                        <p:cTn id="77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8" presetID="0" presetClass="path" presetSubtype="0" accel="50000" decel="5000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animMotion origin="layout" path="M 3.33333E-6 -6.17284E-7 C 0.03507 -0.11543 0.07014 -0.23086 0.07083 -0.32592 C 0.07153 -0.42099 0.00417 -0.48889 0.00417 -0.57068 C 0.00417 -0.65185 0.06181 -0.71852 0.07083 -0.81481 C 0.07986 -0.91142 0.06493 -1.04105 0.05833 -1.14815 C 0.05174 -1.25555 0.03576 -1.40741 0.03125 -1.45926 " pathEditMode="relative" ptsTypes="aaaaaA">
                                      <p:cBhvr>
                                        <p:cTn id="79" dur="5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0" presetID="8" presetClass="emph" presetSubtype="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animRot by="21600000">
                                      <p:cBhvr>
                                        <p:cTn id="81" dur="5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2" presetID="0" presetClass="path" presetSubtype="0" accel="50000" decel="5000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-3.33333E-6 4.93827E-7 C -0.04757 -0.0929 -0.09514 -0.1858 -0.11875 -0.3074 C -0.14236 -0.42901 -0.15764 -0.58703 -0.14166 -0.72963 C -0.12569 -0.87222 -0.05173 -1.03024 -0.02291 -1.16296 C 0.00591 -1.29568 0.01858 -1.4108 0.03125 -1.52592 " pathEditMode="relative" ptsTypes="aaaaA">
                                      <p:cBhvr>
                                        <p:cTn id="83" dur="5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4" presetID="8" presetClass="emph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Rot by="21600000">
                                      <p:cBhvr>
                                        <p:cTn id="85" dur="5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6" presetID="0" presetClass="path" presetSubtype="0" accel="50000" decel="50000" fill="hold" nodeType="withEffect">
                                  <p:stCondLst>
                                    <p:cond delay="3800"/>
                                  </p:stCondLst>
                                  <p:childTnLst>
                                    <p:animMotion origin="layout" path="M 3.33333E-6 -6.17284E-7 C 0.03507 -0.11543 0.07014 -0.23086 0.07083 -0.32592 C 0.07153 -0.42099 0.00417 -0.48889 0.00417 -0.57068 C 0.00417 -0.65185 0.06181 -0.71852 0.07083 -0.81481 C 0.07986 -0.91142 0.06493 -1.04105 0.05833 -1.14815 C 0.05174 -1.25555 0.03576 -1.40741 0.03125 -1.45926 " pathEditMode="relative" ptsTypes="aaaaaA">
                                      <p:cBhvr>
                                        <p:cTn id="87" dur="5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8" presetID="8" presetClass="emph" presetSubtype="0" fill="hold" nodeType="withEffect">
                                  <p:stCondLst>
                                    <p:cond delay="3700"/>
                                  </p:stCondLst>
                                  <p:childTnLst>
                                    <p:animRot by="21600000">
                                      <p:cBhvr>
                                        <p:cTn id="89" dur="5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3" descr="C:\Users\Administrator\Desktop\db17bd4b85c073dft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66" r="14534" b="5679"/>
          <a:stretch/>
        </p:blipFill>
        <p:spPr bwMode="auto">
          <a:xfrm>
            <a:off x="6038617" y="1534122"/>
            <a:ext cx="2029067" cy="2791022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C:\Users\Administrator\Desktop\c9256a321d5e4681a90d15639bfb83b8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187" y="1897924"/>
            <a:ext cx="2654697" cy="1769798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6" descr="C:\Users\Administrator\Desktop\105739d8colcrlskl29rcn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611" r="39202"/>
          <a:stretch/>
        </p:blipFill>
        <p:spPr bwMode="auto">
          <a:xfrm>
            <a:off x="1067594" y="938902"/>
            <a:ext cx="1970890" cy="2728820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矩形 12"/>
          <p:cNvSpPr/>
          <p:nvPr/>
        </p:nvSpPr>
        <p:spPr>
          <a:xfrm>
            <a:off x="3203187" y="938902"/>
            <a:ext cx="2305447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zh-CN" altLang="en-US" sz="5000" dirty="0" smtClean="0">
                <a:solidFill>
                  <a:schemeClr val="bg2">
                    <a:lumMod val="50000"/>
                  </a:schemeClr>
                </a:solidFill>
                <a:latin typeface="楷体" pitchFamily="49" charset="-122"/>
                <a:ea typeface="楷体" pitchFamily="49" charset="-122"/>
              </a:rPr>
              <a:t>浪漫</a:t>
            </a:r>
            <a:r>
              <a:rPr lang="zh-CN" altLang="en-US" sz="3000" dirty="0" smtClean="0">
                <a:solidFill>
                  <a:schemeClr val="bg2">
                    <a:lumMod val="50000"/>
                  </a:schemeClr>
                </a:solidFill>
                <a:latin typeface="楷体" pitchFamily="49" charset="-122"/>
                <a:ea typeface="楷体" pitchFamily="49" charset="-122"/>
              </a:rPr>
              <a:t>心情</a:t>
            </a:r>
            <a:endParaRPr lang="zh-CN" altLang="en-US" sz="3000" dirty="0">
              <a:solidFill>
                <a:schemeClr val="bg2">
                  <a:lumMod val="50000"/>
                </a:schemeClr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572794" y="819944"/>
            <a:ext cx="22098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zh-CN" altLang="en-US" sz="1200" b="0" dirty="0">
                <a:solidFill>
                  <a:schemeClr val="bg2">
                    <a:lumMod val="50000"/>
                  </a:schemeClr>
                </a:solidFill>
                <a:latin typeface="楷体" pitchFamily="49" charset="-122"/>
                <a:ea typeface="楷体" pitchFamily="49" charset="-122"/>
              </a:rPr>
              <a:t>浪漫的故事让我们怀念</a:t>
            </a:r>
          </a:p>
          <a:p>
            <a:pPr algn="l"/>
            <a:r>
              <a:rPr lang="zh-CN" altLang="en-US" sz="1200" b="0" dirty="0">
                <a:solidFill>
                  <a:schemeClr val="bg2">
                    <a:lumMod val="50000"/>
                  </a:schemeClr>
                </a:solidFill>
                <a:latin typeface="楷体" pitchFamily="49" charset="-122"/>
                <a:ea typeface="楷体" pitchFamily="49" charset="-122"/>
              </a:rPr>
              <a:t>同时也让我们向往</a:t>
            </a:r>
          </a:p>
        </p:txBody>
      </p:sp>
      <p:pic>
        <p:nvPicPr>
          <p:cNvPr id="7" name="Picture 149" descr="气泡透明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411"/>
          <a:stretch>
            <a:fillRect/>
          </a:stretch>
        </p:blipFill>
        <p:spPr bwMode="auto">
          <a:xfrm>
            <a:off x="6183313" y="3105944"/>
            <a:ext cx="1645035" cy="1746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150" descr="气泡透明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4578"/>
          <a:stretch>
            <a:fillRect/>
          </a:stretch>
        </p:blipFill>
        <p:spPr bwMode="auto">
          <a:xfrm>
            <a:off x="3027363" y="2376488"/>
            <a:ext cx="1752600" cy="1949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151" descr="气泡透明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411"/>
          <a:stretch>
            <a:fillRect/>
          </a:stretch>
        </p:blipFill>
        <p:spPr bwMode="auto">
          <a:xfrm>
            <a:off x="5564188" y="2192338"/>
            <a:ext cx="1004887" cy="1066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152" descr="气泡透明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4578"/>
          <a:stretch>
            <a:fillRect/>
          </a:stretch>
        </p:blipFill>
        <p:spPr bwMode="auto">
          <a:xfrm>
            <a:off x="7087394" y="1585377"/>
            <a:ext cx="1136650" cy="1263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153" descr="气泡透明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411"/>
          <a:stretch>
            <a:fillRect/>
          </a:stretch>
        </p:blipFill>
        <p:spPr bwMode="auto">
          <a:xfrm>
            <a:off x="1693475" y="962476"/>
            <a:ext cx="1579562" cy="1676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154" descr="气泡透明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4578"/>
          <a:stretch>
            <a:fillRect/>
          </a:stretch>
        </p:blipFill>
        <p:spPr bwMode="auto">
          <a:xfrm>
            <a:off x="930275" y="1048544"/>
            <a:ext cx="741362" cy="825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155" descr="气泡透明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411"/>
          <a:stretch>
            <a:fillRect/>
          </a:stretch>
        </p:blipFill>
        <p:spPr bwMode="auto">
          <a:xfrm>
            <a:off x="230188" y="2268538"/>
            <a:ext cx="2141537" cy="2273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56" descr="气泡透明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4578"/>
          <a:stretch>
            <a:fillRect/>
          </a:stretch>
        </p:blipFill>
        <p:spPr bwMode="auto">
          <a:xfrm>
            <a:off x="4421188" y="1963738"/>
            <a:ext cx="741362" cy="825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012154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 advClick="0" advTm="2000">
        <p14:switch dir="r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000"/>
                            </p:stCondLst>
                            <p:childTnLst>
                              <p:par>
                                <p:cTn id="15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6000"/>
                            </p:stCondLst>
                            <p:childTnLst>
                              <p:par>
                                <p:cTn id="2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6650"/>
                            </p:stCondLst>
                            <p:childTnLst>
                              <p:par>
                                <p:cTn id="2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7650"/>
                            </p:stCondLst>
                            <p:childTnLst>
                              <p:par>
                                <p:cTn id="34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2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10" presetClass="exit" presetSubtype="0" fill="hold" nodeType="withEffect">
                                  <p:stCondLst>
                                    <p:cond delay="2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3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10" presetClass="exit" presetSubtype="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3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2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3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3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10" presetClass="exit" presetSubtype="0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3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2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3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10" presetClass="exit" presetSubtype="0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3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23" presetClass="entr" presetSubtype="16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10" presetClass="exit" presetSubtype="0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3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3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3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10" presetClass="exit" presetSubtype="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3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2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3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3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10" presetClass="exit" presetSubtype="0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" dur="3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istrator\Desktop\邮票边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6594" y="600075"/>
            <a:ext cx="3301583" cy="42584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C:\Users\Administrator\Desktop\邮票边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338428">
            <a:off x="3757866" y="1265329"/>
            <a:ext cx="1577466" cy="19887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C:\Users\Administrator\Desktop\邮票边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06023" y="667544"/>
            <a:ext cx="1628630" cy="20532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C:\Users\Administrator\Desktop\邮票边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81454">
            <a:off x="6314438" y="1864825"/>
            <a:ext cx="1979688" cy="25725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176" r="11662"/>
          <a:stretch/>
        </p:blipFill>
        <p:spPr bwMode="auto">
          <a:xfrm>
            <a:off x="1219994" y="1277144"/>
            <a:ext cx="2210594" cy="28805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F:\SUN孙艳下载即作\清新相册模板\外国宝宝\003.png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49" t="4508" r="39783" b="6471"/>
          <a:stretch/>
        </p:blipFill>
        <p:spPr bwMode="auto">
          <a:xfrm>
            <a:off x="5610483" y="1019973"/>
            <a:ext cx="1019711" cy="13346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F:\SUN孙艳下载即作\清新相册模板\外国宝宝\070.png"/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283"/>
          <a:stretch/>
        </p:blipFill>
        <p:spPr bwMode="auto">
          <a:xfrm rot="20384340">
            <a:off x="4065301" y="1604586"/>
            <a:ext cx="970017" cy="12973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F:\SUN孙艳下载即作\清新相册模板\外国宝宝\u=3410234319,703850578&amp;fm=21&amp;gp=0.jpg"/>
          <p:cNvPicPr>
            <a:picLocks noChangeAspect="1" noChangeArrowheads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002"/>
          <a:stretch/>
        </p:blipFill>
        <p:spPr bwMode="auto">
          <a:xfrm rot="891045">
            <a:off x="6660234" y="2235291"/>
            <a:ext cx="1296519" cy="17449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 descr="C:\Users\Administrator\Desktop\邮票边.pn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32479">
            <a:off x="4754411" y="2818764"/>
            <a:ext cx="1368734" cy="17256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F:\SUN孙艳下载即作\清新相册模板\外国宝宝\u=324324203,1199249174&amp;fm=21&amp;gp=0.jpg"/>
          <p:cNvPicPr>
            <a:picLocks noChangeAspect="1" noChangeArrowheads="1"/>
          </p:cNvPicPr>
          <p:nvPr/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140" r="31835"/>
          <a:stretch/>
        </p:blipFill>
        <p:spPr bwMode="auto">
          <a:xfrm rot="948738">
            <a:off x="5044764" y="3120217"/>
            <a:ext cx="822639" cy="11419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154" descr="透明心形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7400" y="5974556"/>
            <a:ext cx="1371600" cy="10080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155" descr="透明心形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422231"/>
            <a:ext cx="762000" cy="5603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56" descr="透明心形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0600" y="6039644"/>
            <a:ext cx="1295400" cy="95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157" descr="透明心形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1200" y="6431756"/>
            <a:ext cx="762000" cy="5603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158" descr="透明心形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0" y="6050756"/>
            <a:ext cx="1066800" cy="784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159" descr="透明心形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4988" y="5734844"/>
            <a:ext cx="1066800" cy="784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160" descr="透明心形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9188" y="5658644"/>
            <a:ext cx="1371600" cy="10080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161" descr="透明心形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9988" y="5811044"/>
            <a:ext cx="762000" cy="5603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162" descr="透明心形"/>
          <p:cNvPicPr>
            <a:picLocks noChangeAspect="1" noChangeArrowheads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0788" y="5963444"/>
            <a:ext cx="533400" cy="392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163" descr="透明心形"/>
          <p:cNvPicPr>
            <a:picLocks noChangeAspect="1" noChangeArrowheads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7588" y="6115844"/>
            <a:ext cx="533400" cy="392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164" descr="透明心形"/>
          <p:cNvPicPr>
            <a:picLocks noChangeAspect="1" noChangeArrowheads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6788" y="6115844"/>
            <a:ext cx="533400" cy="392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165" descr="透明心形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5988" y="5658644"/>
            <a:ext cx="1295400" cy="95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166" descr="透明心形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3188" y="5963444"/>
            <a:ext cx="762000" cy="5603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167" descr="透明心形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9588" y="5620544"/>
            <a:ext cx="1295400" cy="95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321049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 advClick="0" advTm="2000">
        <p14:switch dir="r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00"/>
                            </p:stCondLst>
                            <p:childTnLst>
                              <p:par>
                                <p:cTn id="2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500"/>
                            </p:stCondLst>
                            <p:childTnLst>
                              <p:par>
                                <p:cTn id="29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500"/>
                            </p:stCondLst>
                            <p:childTnLst>
                              <p:par>
                                <p:cTn id="33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6000"/>
                            </p:stCondLst>
                            <p:childTnLst>
                              <p:par>
                                <p:cTn id="37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7000"/>
                            </p:stCondLst>
                            <p:childTnLst>
                              <p:par>
                                <p:cTn id="41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3" dur="5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7500"/>
                            </p:stCondLst>
                            <p:childTnLst>
                              <p:par>
                                <p:cTn id="45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1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6.41975E-6 C -0.00833 -0.10215 -0.01667 -0.20432 0.00625 -0.29629 C 0.02917 -0.38827 0.11389 -0.46111 0.1375 -0.55185 C 0.16111 -0.64259 0.12257 -0.75185 0.14792 -0.84073 C 0.17326 -0.92962 0.2625 -0.97715 0.28958 -1.08518 C 0.31667 -1.1932 0.31354 -1.34104 0.31042 -1.48888 " pathEditMode="relative" ptsTypes="aaaaaA">
                                      <p:cBhvr>
                                        <p:cTn id="58" dur="5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9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0" dur="5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1" presetID="0" presetClass="path" presetSubtype="0" accel="50000" decel="5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3.33333E-6 4.93827E-6 C -0.04289 -0.12006 -0.08577 -0.24012 -0.08542 -0.36667 C -0.08507 -0.49321 0.00173 -0.62161 0.00208 -0.75926 C 0.00243 -0.89691 -0.07361 -1.05864 -0.08334 -1.19259 C -0.09306 -1.32654 -0.07466 -1.44475 -0.05625 -1.56296 " pathEditMode="relative" ptsTypes="aaaaA">
                                      <p:cBhvr>
                                        <p:cTn id="62" dur="5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3" presetID="8" presetClass="emph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Rot by="21600000">
                                      <p:cBhvr>
                                        <p:cTn id="64" dur="5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5" presetID="0" presetClass="path" presetSubtype="0" accel="50000" decel="5000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3.33333E-6 -6.17284E-7 C 0.03507 -0.11543 0.07014 -0.23086 0.07083 -0.32592 C 0.07153 -0.42099 0.00417 -0.48889 0.00417 -0.57068 C 0.00417 -0.65185 0.06181 -0.71852 0.07083 -0.81481 C 0.07986 -0.91142 0.06493 -1.04105 0.05833 -1.14815 C 0.05174 -1.25555 0.03576 -1.40741 0.03125 -1.45926 " pathEditMode="relative" ptsTypes="aaaaaA">
                                      <p:cBhvr>
                                        <p:cTn id="66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7" presetID="8" presetClass="emph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21600000">
                                      <p:cBhvr>
                                        <p:cTn id="68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9" presetID="0" presetClass="path" presetSubtype="0" accel="50000" decel="5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-3.33333E-6 4.93827E-7 C -0.04757 -0.0929 -0.09514 -0.1858 -0.11875 -0.3074 C -0.14236 -0.42901 -0.15764 -0.58703 -0.14166 -0.72963 C -0.12569 -0.87222 -0.05173 -1.03024 -0.02291 -1.16296 C 0.00591 -1.29568 0.01858 -1.4108 0.03125 -1.52592 " pathEditMode="relative" ptsTypes="aaaaA">
                                      <p:cBhvr>
                                        <p:cTn id="70" dur="5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1" presetID="8" presetClass="emph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Rot by="21600000">
                                      <p:cBhvr>
                                        <p:cTn id="72" dur="5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3" presetID="0" presetClass="path" presetSubtype="0" accel="50000" decel="5000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animMotion origin="layout" path="M -6.66667E-6 1.85185E-6 C -0.02952 -0.15154 -0.05903 -0.30339 -0.06042 -0.42963 C -0.06181 -0.55617 -0.00244 -0.64136 -0.00834 -0.75957 C -0.01424 -0.87716 -0.08646 -1.00864 -0.09584 -1.13704 C -0.10521 -1.26543 -0.0849 -1.39753 -0.06459 -1.52963 " pathEditMode="relative" ptsTypes="aaaaA">
                                      <p:cBhvr>
                                        <p:cTn id="74" dur="5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5" presetID="8" presetClass="emph" presetSubtype="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animRot by="21600000">
                                      <p:cBhvr>
                                        <p:cTn id="76" dur="5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66667E-6 1.85185E-6 C -0.02952 -0.15154 -0.05903 -0.30339 -0.06042 -0.42963 C -0.06181 -0.55617 -0.00244 -0.64136 -0.00834 -0.75957 C -0.01424 -0.87716 -0.08646 -1.00864 -0.09584 -1.13704 C -0.10521 -1.26543 -0.0849 -1.39753 -0.06459 -1.52963 " pathEditMode="relative" ptsTypes="aaaaA">
                                      <p:cBhvr>
                                        <p:cTn id="78" dur="5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9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0" dur="5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1" presetID="0" presetClass="path" presetSubtype="0" accel="50000" decel="50000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animMotion origin="layout" path="M 3.33333E-6 4.93827E-6 C -0.04289 -0.12006 -0.08577 -0.24012 -0.08542 -0.36667 C -0.08507 -0.49321 0.00173 -0.62161 0.00208 -0.75926 C 0.00243 -0.89691 -0.07361 -1.05864 -0.08334 -1.19259 C -0.09306 -1.32654 -0.07466 -1.44475 -0.05625 -1.56296 " pathEditMode="relative" ptsTypes="aaaaA">
                                      <p:cBhvr>
                                        <p:cTn id="82" dur="5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3" presetID="8" presetClass="emph" presetSubtype="0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animRot by="21600000">
                                      <p:cBhvr>
                                        <p:cTn id="84" dur="5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5" presetID="0" presetClass="path" presetSubtype="0" accel="50000" decel="5000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Motion origin="layout" path="M -3.33333E-6 4.93827E-7 C -0.04757 -0.0929 -0.09514 -0.1858 -0.11875 -0.3074 C -0.14236 -0.42901 -0.15764 -0.58703 -0.14166 -0.72963 C -0.12569 -0.87222 -0.05173 -1.03024 -0.02291 -1.16296 C 0.00591 -1.29568 0.01858 -1.4108 0.03125 -1.52592 " pathEditMode="relative" ptsTypes="aaaaA">
                                      <p:cBhvr>
                                        <p:cTn id="86" dur="5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7" presetID="8" presetClass="emph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Rot by="21600000">
                                      <p:cBhvr>
                                        <p:cTn id="88" dur="5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9" presetID="0" presetClass="path" presetSubtype="0" accel="50000" decel="50000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animMotion origin="layout" path="M -3.33333E-6 6.41975E-6 C -0.00833 -0.10215 -0.01667 -0.20432 0.00625 -0.29629 C 0.02917 -0.38827 0.11389 -0.46111 0.1375 -0.55185 C 0.16111 -0.64259 0.12257 -0.75185 0.14792 -0.84073 C 0.17326 -0.92962 0.2625 -0.97715 0.28958 -1.08518 C 0.31667 -1.1932 0.31354 -1.34104 0.31042 -1.48888 " pathEditMode="relative" ptsTypes="aaaaaA">
                                      <p:cBhvr>
                                        <p:cTn id="90" dur="5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1" presetID="8" presetClass="emph" presetSubtype="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animRot by="21600000">
                                      <p:cBhvr>
                                        <p:cTn id="92" dur="5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3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6.41975E-6 C -0.00833 -0.10215 -0.01667 -0.20432 0.00625 -0.29629 C 0.02917 -0.38827 0.11389 -0.46111 0.1375 -0.55185 C 0.16111 -0.64259 0.12257 -0.75185 0.14792 -0.84073 C 0.17326 -0.92962 0.2625 -0.97715 0.28958 -1.08518 C 0.31667 -1.1932 0.31354 -1.34104 0.31042 -1.48888 " pathEditMode="relative" ptsTypes="aaaaaA">
                                      <p:cBhvr>
                                        <p:cTn id="94" dur="5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6" dur="5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7" presetID="0" presetClass="path" presetSubtype="0" accel="50000" decel="5000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-3.33333E-6 6.41975E-6 C -0.00833 -0.10215 -0.01667 -0.20432 0.00625 -0.29629 C 0.02917 -0.38827 0.11389 -0.46111 0.1375 -0.55185 C 0.16111 -0.64259 0.12257 -0.75185 0.14792 -0.84073 C 0.17326 -0.92962 0.2625 -0.97715 0.28958 -1.08518 C 0.31667 -1.1932 0.31354 -1.34104 0.31042 -1.48888 " pathEditMode="relative" ptsTypes="aaaaaA">
                                      <p:cBhvr>
                                        <p:cTn id="98" dur="5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9" presetID="8" presetClass="emph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Rot by="21600000">
                                      <p:cBhvr>
                                        <p:cTn id="100" dur="5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1" presetID="0" presetClass="path" presetSubtype="0" accel="50000" decel="5000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animMotion origin="layout" path="M 3.33333E-6 -6.17284E-7 C 0.03507 -0.11543 0.07014 -0.23086 0.07083 -0.32592 C 0.07153 -0.42099 0.00417 -0.48889 0.00417 -0.57068 C 0.00417 -0.65185 0.06181 -0.71852 0.07083 -0.81481 C 0.07986 -0.91142 0.06493 -1.04105 0.05833 -1.14815 C 0.05174 -1.25555 0.03576 -1.40741 0.03125 -1.45926 " pathEditMode="relative" ptsTypes="aaaaaA">
                                      <p:cBhvr>
                                        <p:cTn id="102" dur="5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03" presetID="8" presetClass="emph" presetSubtype="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animRot by="21600000">
                                      <p:cBhvr>
                                        <p:cTn id="104" dur="5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5" presetID="0" presetClass="path" presetSubtype="0" accel="50000" decel="5000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-3.33333E-6 4.93827E-7 C -0.04757 -0.0929 -0.09514 -0.1858 -0.11875 -0.3074 C -0.14236 -0.42901 -0.15764 -0.58703 -0.14166 -0.72963 C -0.12569 -0.87222 -0.05173 -1.03024 -0.02291 -1.16296 C 0.00591 -1.29568 0.01858 -1.4108 0.03125 -1.52592 " pathEditMode="relative" ptsTypes="aaaaA">
                                      <p:cBhvr>
                                        <p:cTn id="106" dur="5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07" presetID="8" presetClass="emph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Rot by="21600000">
                                      <p:cBhvr>
                                        <p:cTn id="108" dur="5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9" presetID="0" presetClass="path" presetSubtype="0" accel="50000" decel="50000" fill="hold" nodeType="withEffect">
                                  <p:stCondLst>
                                    <p:cond delay="3800"/>
                                  </p:stCondLst>
                                  <p:childTnLst>
                                    <p:animMotion origin="layout" path="M 3.33333E-6 -6.17284E-7 C 0.03507 -0.11543 0.07014 -0.23086 0.07083 -0.32592 C 0.07153 -0.42099 0.00417 -0.48889 0.00417 -0.57068 C 0.00417 -0.65185 0.06181 -0.71852 0.07083 -0.81481 C 0.07986 -0.91142 0.06493 -1.04105 0.05833 -1.14815 C 0.05174 -1.25555 0.03576 -1.40741 0.03125 -1.45926 " pathEditMode="relative" ptsTypes="aaaaaA">
                                      <p:cBhvr>
                                        <p:cTn id="110" dur="5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11" presetID="8" presetClass="emph" presetSubtype="0" fill="hold" nodeType="withEffect">
                                  <p:stCondLst>
                                    <p:cond delay="3700"/>
                                  </p:stCondLst>
                                  <p:childTnLst>
                                    <p:animRot by="21600000">
                                      <p:cBhvr>
                                        <p:cTn id="112" dur="5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Administrator\Desktop\berger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63421" y="-551656"/>
            <a:ext cx="7884215" cy="39537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1" name="Picture 3" descr="C:\Users\Administrator\Desktop\清新相册模板\外国宝宝\17961491_075152459000_2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27" t="1" r="12508" b="6839"/>
          <a:stretch/>
        </p:blipFill>
        <p:spPr bwMode="auto">
          <a:xfrm rot="20642469">
            <a:off x="4283502" y="1271320"/>
            <a:ext cx="1336396" cy="8848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C:\Users\Administrator\Desktop\清新相册模板\外国宝宝\17961491_091315675000_2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r="6485" b="6205"/>
          <a:stretch/>
        </p:blipFill>
        <p:spPr bwMode="auto">
          <a:xfrm rot="21015849">
            <a:off x="703812" y="1928145"/>
            <a:ext cx="997981" cy="6952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3" name="Picture 5" descr="C:\Users\Administrator\Desktop\清新相册模板\外国宝宝\17961491_091329110000_2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634"/>
          <a:stretch/>
        </p:blipFill>
        <p:spPr bwMode="auto">
          <a:xfrm rot="21094117">
            <a:off x="2315083" y="1731296"/>
            <a:ext cx="1370807" cy="9610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4" name="Picture 6" descr="C:\Users\Administrator\Desktop\清新相册模板\外国宝宝\u=324324203,1199249174&amp;fm=21&amp;gp=0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132281">
            <a:off x="6106779" y="842272"/>
            <a:ext cx="1009993" cy="7592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5" name="Picture 7" descr="C:\Users\Administrator\Desktop\清新相册模板\外国宝宝\009.pn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61" r="3119"/>
          <a:stretch/>
        </p:blipFill>
        <p:spPr bwMode="auto">
          <a:xfrm>
            <a:off x="1067594" y="3258344"/>
            <a:ext cx="1752029" cy="128530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7176" name="Picture 8" descr="C:\Users\Administrator\Desktop\清新相册模板\外国宝宝\u=3370305176,1409558485&amp;fm=21&amp;gp=0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14344" y="3263451"/>
            <a:ext cx="1028244" cy="64265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7177" name="Picture 9" descr="C:\Users\Administrator\Desktop\清新相册模板\外国宝宝\u=3504866710,2619795190&amp;fm=21&amp;gp=0.jpg"/>
          <p:cNvPicPr>
            <a:picLocks noChangeAspect="1" noChangeArrowheads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619"/>
          <a:stretch/>
        </p:blipFill>
        <p:spPr bwMode="auto">
          <a:xfrm>
            <a:off x="2972594" y="3258344"/>
            <a:ext cx="1761776" cy="128530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7178" name="Picture 10" descr="C:\Users\Administrator\Desktop\清新相册模板\外国宝宝\u=3571488133,1183976799&amp;fm=21&amp;gp=0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10662" y="3972732"/>
            <a:ext cx="1028244" cy="56386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7179" name="Picture 11" descr="C:\Users\Administrator\Desktop\清新相册模板\外国宝宝\005.pn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2994" y="3258345"/>
            <a:ext cx="1761779" cy="128530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sp>
        <p:nvSpPr>
          <p:cNvPr id="12" name="矩形 11"/>
          <p:cNvSpPr/>
          <p:nvPr/>
        </p:nvSpPr>
        <p:spPr>
          <a:xfrm>
            <a:off x="5696347" y="2275780"/>
            <a:ext cx="2305447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zh-CN" altLang="en-US" sz="5000" dirty="0" smtClean="0">
                <a:solidFill>
                  <a:schemeClr val="bg2">
                    <a:lumMod val="50000"/>
                  </a:schemeClr>
                </a:solidFill>
                <a:latin typeface="楷体" pitchFamily="49" charset="-122"/>
                <a:ea typeface="楷体" pitchFamily="49" charset="-122"/>
              </a:rPr>
              <a:t>时光</a:t>
            </a:r>
            <a:r>
              <a:rPr lang="zh-CN" altLang="en-US" sz="3000" dirty="0" smtClean="0">
                <a:solidFill>
                  <a:schemeClr val="bg2">
                    <a:lumMod val="50000"/>
                  </a:schemeClr>
                </a:solidFill>
                <a:latin typeface="楷体" pitchFamily="49" charset="-122"/>
                <a:ea typeface="楷体" pitchFamily="49" charset="-122"/>
              </a:rPr>
              <a:t>飞逝</a:t>
            </a:r>
            <a:endParaRPr lang="zh-CN" altLang="en-US" sz="3000" dirty="0">
              <a:solidFill>
                <a:schemeClr val="bg2">
                  <a:lumMod val="50000"/>
                </a:schemeClr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956494" y="1926213"/>
            <a:ext cx="22098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zh-CN" altLang="en-US" sz="1200" b="0" dirty="0">
                <a:solidFill>
                  <a:schemeClr val="bg2">
                    <a:lumMod val="50000"/>
                  </a:schemeClr>
                </a:solidFill>
                <a:latin typeface="楷体" pitchFamily="49" charset="-122"/>
                <a:ea typeface="楷体" pitchFamily="49" charset="-122"/>
              </a:rPr>
              <a:t>生命中能够停留驻足</a:t>
            </a:r>
          </a:p>
          <a:p>
            <a:pPr algn="l"/>
            <a:r>
              <a:rPr lang="zh-CN" altLang="en-US" sz="1200" b="0" dirty="0">
                <a:solidFill>
                  <a:schemeClr val="bg2">
                    <a:lumMod val="50000"/>
                  </a:schemeClr>
                </a:solidFill>
                <a:latin typeface="楷体" pitchFamily="49" charset="-122"/>
                <a:ea typeface="楷体" pitchFamily="49" charset="-122"/>
              </a:rPr>
              <a:t>让你珍惜的不多</a:t>
            </a:r>
          </a:p>
          <a:p>
            <a:pPr algn="l"/>
            <a:r>
              <a:rPr lang="zh-CN" altLang="en-US" sz="1200" b="0" dirty="0">
                <a:solidFill>
                  <a:schemeClr val="bg2">
                    <a:lumMod val="50000"/>
                  </a:schemeClr>
                </a:solidFill>
                <a:latin typeface="楷体" pitchFamily="49" charset="-122"/>
                <a:ea typeface="楷体" pitchFamily="49" charset="-122"/>
              </a:rPr>
              <a:t>好好的把握现在拥有的</a:t>
            </a:r>
          </a:p>
        </p:txBody>
      </p:sp>
    </p:spTree>
    <p:extLst>
      <p:ext uri="{BB962C8B-B14F-4D97-AF65-F5344CB8AC3E}">
        <p14:creationId xmlns:p14="http://schemas.microsoft.com/office/powerpoint/2010/main" val="9548274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 advClick="0" advTm="2000">
        <p14:switch dir="r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1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1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1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1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1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7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6100"/>
                            </p:stCondLst>
                            <p:childTnLst>
                              <p:par>
                                <p:cTn id="2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71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71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7100"/>
                            </p:stCondLst>
                            <p:childTnLst>
                              <p:par>
                                <p:cTn id="3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71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71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8100"/>
                            </p:stCondLst>
                            <p:childTnLst>
                              <p:par>
                                <p:cTn id="3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71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71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1000" fill="hold"/>
                                        <p:tgtEl>
                                          <p:spTgt spid="71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1000" fill="hold"/>
                                        <p:tgtEl>
                                          <p:spTgt spid="71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9100"/>
                            </p:stCondLst>
                            <p:childTnLst>
                              <p:par>
                                <p:cTn id="4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1000" fill="hold"/>
                                        <p:tgtEl>
                                          <p:spTgt spid="71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71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0100"/>
                            </p:stCondLst>
                            <p:childTnLst>
                              <p:par>
                                <p:cTn id="49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2600"/>
                            </p:stCondLst>
                            <p:childTnLst>
                              <p:par>
                                <p:cTn id="57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Picture 8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32" r="3208"/>
          <a:stretch/>
        </p:blipFill>
        <p:spPr bwMode="auto">
          <a:xfrm>
            <a:off x="890588" y="1618408"/>
            <a:ext cx="3148806" cy="2249536"/>
          </a:xfrm>
          <a:prstGeom prst="round2DiagRect">
            <a:avLst>
              <a:gd name="adj1" fmla="val 16667"/>
              <a:gd name="adj2" fmla="val 0"/>
            </a:avLst>
          </a:prstGeom>
          <a:ln w="635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9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378634" y="906106"/>
            <a:ext cx="1699360" cy="2436085"/>
          </a:xfrm>
          <a:prstGeom prst="round2DiagRect">
            <a:avLst>
              <a:gd name="adj1" fmla="val 16667"/>
              <a:gd name="adj2" fmla="val 0"/>
            </a:avLst>
          </a:prstGeom>
          <a:ln w="635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1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370120" y="3002296"/>
            <a:ext cx="1674229" cy="1116153"/>
          </a:xfrm>
          <a:prstGeom prst="round2DiagRect">
            <a:avLst>
              <a:gd name="adj1" fmla="val 16667"/>
              <a:gd name="adj2" fmla="val 0"/>
            </a:avLst>
          </a:prstGeom>
          <a:ln w="635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11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797086" y="1005068"/>
            <a:ext cx="1207113" cy="1632979"/>
          </a:xfrm>
          <a:prstGeom prst="round2DiagRect">
            <a:avLst>
              <a:gd name="adj1" fmla="val 16667"/>
              <a:gd name="adj2" fmla="val 0"/>
            </a:avLst>
          </a:prstGeom>
          <a:ln w="635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" name="Picture 6" descr="C:\Users\Administrator\Desktop\相册png\ergbtr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25872" y="2932350"/>
            <a:ext cx="819681" cy="8196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8" name="Picture 6" descr="C:\Users\Administrator\Desktop\相册png\ergbtr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67187" y="3238754"/>
            <a:ext cx="1258379" cy="12583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9" name="Picture 6" descr="C:\Users\Administrator\Desktop\相册png\ergbtr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0422" y="672165"/>
            <a:ext cx="941397" cy="9413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 advClick="0" advTm="2000">
        <p14:switch dir="r"/>
      </p:transition>
    </mc:Choice>
    <mc:Fallback xmlns="">
      <p:transition spd="slow" advClick="0" advTm="2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9" fill="hold" nodeType="afterEffect" p14:presetBounceEnd="5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7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8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nodeType="withEffect" p14:presetBounceEnd="54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11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12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6" fill="hold" nodeType="withEffect" p14:presetBounceEnd="54000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15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16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3" fill="hold" nodeType="withEffect" p14:presetBounceEnd="54000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19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20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2600"/>
                                </p:stCondLst>
                                <p:childTnLst>
                                  <p:par>
                                    <p:cTn id="22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4" dur="2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2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6" dur="20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53" presetClass="entr" presetSubtype="16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2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2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" dur="20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53" presetClass="entr" presetSubtype="16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4" dur="2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2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6" dur="20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9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6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3" fill="hold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2600"/>
                                </p:stCondLst>
                                <p:childTnLst>
                                  <p:par>
                                    <p:cTn id="22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4" dur="2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2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6" dur="20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53" presetClass="entr" presetSubtype="16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2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2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" dur="20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53" presetClass="entr" presetSubtype="16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4" dur="2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2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6" dur="20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 descr="C:\Users\Administrator\Desktop\u=3612635401,1786431846&amp;fm=21&amp;gp=0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67" r="16667"/>
          <a:stretch/>
        </p:blipFill>
        <p:spPr bwMode="auto">
          <a:xfrm>
            <a:off x="1296194" y="947225"/>
            <a:ext cx="1397644" cy="1397644"/>
          </a:xfrm>
          <a:prstGeom prst="ellipse">
            <a:avLst/>
          </a:prstGeom>
          <a:ln w="22225" cap="rnd">
            <a:solidFill>
              <a:schemeClr val="bg2">
                <a:lumMod val="50000"/>
                <a:alpha val="81000"/>
              </a:schemeClr>
            </a:solidFill>
          </a:ln>
          <a:effectLst>
            <a:reflection blurRad="6350" stA="50000" endA="300" endPos="55500" dist="101600" dir="5400000" sy="-100000" algn="bl" rotWithShape="0"/>
          </a:effectLst>
          <a:scene3d>
            <a:camera prst="orthographicFront"/>
            <a:lightRig rig="contrasting" dir="t">
              <a:rot lat="0" lon="0" rev="3000000"/>
            </a:lightRig>
          </a:scene3d>
          <a:sp3d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C:\Users\Administrator\Desktop\u=524324234,2397855323&amp;fm=21&amp;gp=0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67" r="21867"/>
          <a:stretch/>
        </p:blipFill>
        <p:spPr bwMode="auto">
          <a:xfrm>
            <a:off x="2937406" y="947225"/>
            <a:ext cx="1446513" cy="1446513"/>
          </a:xfrm>
          <a:prstGeom prst="ellipse">
            <a:avLst/>
          </a:prstGeom>
          <a:ln w="22225" cap="rnd">
            <a:solidFill>
              <a:schemeClr val="bg2">
                <a:lumMod val="50000"/>
                <a:alpha val="81000"/>
              </a:schemeClr>
            </a:solidFill>
          </a:ln>
          <a:effectLst>
            <a:reflection blurRad="6350" stA="50000" endA="300" endPos="55500" dist="101600" dir="5400000" sy="-100000" algn="bl" rotWithShape="0"/>
          </a:effectLst>
          <a:scene3d>
            <a:camera prst="orthographicFront"/>
            <a:lightRig rig="contrasting" dir="t">
              <a:rot lat="0" lon="0" rev="3000000"/>
            </a:lightRig>
          </a:scene3d>
          <a:sp3d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5" descr="C:\Users\Administrator\Desktop\23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437" r="21963"/>
          <a:stretch/>
        </p:blipFill>
        <p:spPr bwMode="auto">
          <a:xfrm>
            <a:off x="4627488" y="947225"/>
            <a:ext cx="1549119" cy="1549119"/>
          </a:xfrm>
          <a:prstGeom prst="ellipse">
            <a:avLst/>
          </a:prstGeom>
          <a:ln w="22225" cap="rnd">
            <a:solidFill>
              <a:schemeClr val="bg2">
                <a:lumMod val="50000"/>
                <a:alpha val="81000"/>
              </a:schemeClr>
            </a:solidFill>
          </a:ln>
          <a:effectLst>
            <a:reflection blurRad="6350" stA="50000" endA="300" endPos="55500" dist="101600" dir="5400000" sy="-100000" algn="bl" rotWithShape="0"/>
          </a:effectLst>
          <a:scene3d>
            <a:camera prst="orthographicFront"/>
            <a:lightRig rig="contrasting" dir="t">
              <a:rot lat="0" lon="0" rev="3000000"/>
            </a:lightRig>
          </a:scene3d>
          <a:sp3d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5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457" r="12457"/>
          <a:stretch/>
        </p:blipFill>
        <p:spPr bwMode="auto">
          <a:xfrm>
            <a:off x="6420175" y="895922"/>
            <a:ext cx="1549649" cy="1549649"/>
          </a:xfrm>
          <a:prstGeom prst="ellipse">
            <a:avLst/>
          </a:prstGeom>
          <a:ln w="22225" cap="rnd">
            <a:solidFill>
              <a:schemeClr val="bg2">
                <a:lumMod val="50000"/>
                <a:alpha val="81000"/>
              </a:schemeClr>
            </a:solidFill>
          </a:ln>
          <a:effectLst>
            <a:reflection blurRad="6350" stA="50000" endA="300" endPos="55500" dist="101600" dir="5400000" sy="-100000" algn="bl" rotWithShape="0"/>
          </a:effectLst>
          <a:scene3d>
            <a:camera prst="orthographicFront"/>
            <a:lightRig rig="contrasting" dir="t">
              <a:rot lat="0" lon="0" rev="3000000"/>
            </a:lightRig>
          </a:scene3d>
          <a:sp3d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2" descr="C:\Users\Administrator\Desktop\清新相册模板\外国宝宝\7447430_201710615000_2.jpg"/>
          <p:cNvPicPr>
            <a:picLocks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425" r="14644"/>
          <a:stretch/>
        </p:blipFill>
        <p:spPr bwMode="auto">
          <a:xfrm>
            <a:off x="3526222" y="3258344"/>
            <a:ext cx="1134968" cy="1134968"/>
          </a:xfrm>
          <a:prstGeom prst="rect">
            <a:avLst/>
          </a:prstGeom>
          <a:noFill/>
          <a:ln>
            <a:solidFill>
              <a:srgbClr val="FFFFFF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3" descr="C:\Users\Administrator\Desktop\清新相册模板\外国宝宝\17961491_075152459000_2.jpg"/>
          <p:cNvPicPr>
            <a:picLocks noChangeArrowheads="1"/>
          </p:cNvPicPr>
          <p:nvPr/>
        </p:nvPicPr>
        <p:blipFill rotWithShape="1"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contrast="3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3875" r="26062" b="6723"/>
          <a:stretch/>
        </p:blipFill>
        <p:spPr bwMode="auto">
          <a:xfrm>
            <a:off x="1123873" y="3258344"/>
            <a:ext cx="1134968" cy="1134968"/>
          </a:xfrm>
          <a:prstGeom prst="rect">
            <a:avLst/>
          </a:prstGeom>
          <a:noFill/>
          <a:ln>
            <a:solidFill>
              <a:srgbClr val="FFFFFF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5" descr="C:\Users\Administrator\Desktop\清新相册模板\外国宝宝\17961491_091329110000_2.jpg"/>
          <p:cNvPicPr>
            <a:picLocks noChangeArrowheads="1"/>
          </p:cNvPicPr>
          <p:nvPr/>
        </p:nvPicPr>
        <p:blipFill rotWithShape="1"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rightnessContrast bright="12000" contrast="-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8695" r="5680" b="6100"/>
          <a:stretch/>
        </p:blipFill>
        <p:spPr bwMode="auto">
          <a:xfrm>
            <a:off x="2327480" y="3258344"/>
            <a:ext cx="1134968" cy="1134968"/>
          </a:xfrm>
          <a:prstGeom prst="rect">
            <a:avLst/>
          </a:prstGeom>
          <a:noFill/>
          <a:ln>
            <a:solidFill>
              <a:srgbClr val="FFFFFF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6" descr="C:\Users\Administrator\Desktop\清新相册模板\外国宝宝\005.png"/>
          <p:cNvPicPr>
            <a:picLocks noChangeArrowheads="1"/>
          </p:cNvPicPr>
          <p:nvPr/>
        </p:nvPicPr>
        <p:blipFill>
          <a:blip r:embed="rId11" cstate="print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rightnessContrast bright="2000" contrast="29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0898" y="3258344"/>
            <a:ext cx="1134968" cy="1134968"/>
          </a:xfrm>
          <a:prstGeom prst="rect">
            <a:avLst/>
          </a:prstGeom>
          <a:noFill/>
          <a:ln>
            <a:solidFill>
              <a:srgbClr val="FFFFFF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6"/>
          <p:cNvPicPr>
            <a:picLocks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903848" y="3258344"/>
            <a:ext cx="1134968" cy="1134968"/>
          </a:xfrm>
          <a:prstGeom prst="rect">
            <a:avLst/>
          </a:prstGeom>
          <a:noFill/>
          <a:ln>
            <a:solidFill>
              <a:srgbClr val="FFFFFF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6"/>
          <p:cNvPicPr>
            <a:picLocks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095426" y="3258344"/>
            <a:ext cx="1134968" cy="1134968"/>
          </a:xfrm>
          <a:prstGeom prst="rect">
            <a:avLst/>
          </a:prstGeom>
          <a:noFill/>
          <a:ln>
            <a:solidFill>
              <a:srgbClr val="FFFFFF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629294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 advClick="0" advTm="2000">
        <p14:switch dir="r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1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1" presetClass="entr" presetSubtype="1" fill="hold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4600"/>
                            </p:stCondLst>
                            <p:childTnLst>
                              <p:par>
                                <p:cTn id="18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264731" y="1706089"/>
            <a:ext cx="2030836" cy="2233919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436146" y="1113906"/>
            <a:ext cx="2343230" cy="170914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134561" y="2674238"/>
            <a:ext cx="1650906" cy="165090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  <p:pic>
        <p:nvPicPr>
          <p:cNvPr id="4102" name="Picture 6" descr="C:\Users\Administrator\Desktop\相册png\小叶子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994" y="895237"/>
            <a:ext cx="1790533" cy="1779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154" descr="透明心形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7400" y="5974556"/>
            <a:ext cx="1371600" cy="10080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155" descr="透明心形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422231"/>
            <a:ext cx="762000" cy="5603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156" descr="透明心形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0600" y="6039644"/>
            <a:ext cx="1295400" cy="95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157" descr="透明心形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1200" y="6431756"/>
            <a:ext cx="762000" cy="5603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158" descr="透明心形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0" y="6050756"/>
            <a:ext cx="1066800" cy="784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159" descr="透明心形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4988" y="5734844"/>
            <a:ext cx="1066800" cy="784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" name="Picture 160" descr="透明心形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9188" y="5658644"/>
            <a:ext cx="1371600" cy="10080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161" descr="透明心形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9988" y="5811044"/>
            <a:ext cx="762000" cy="5603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162" descr="透明心形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0788" y="5963444"/>
            <a:ext cx="533400" cy="392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163" descr="透明心形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7588" y="6115844"/>
            <a:ext cx="533400" cy="392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8" name="Picture 164" descr="透明心形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6788" y="6115844"/>
            <a:ext cx="533400" cy="392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165" descr="透明心形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5988" y="5658644"/>
            <a:ext cx="1295400" cy="95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0" name="Picture 166" descr="透明心形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3188" y="5963444"/>
            <a:ext cx="762000" cy="5603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" name="Picture 167" descr="透明心形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9588" y="5620544"/>
            <a:ext cx="1295400" cy="95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4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1235993">
            <a:off x="6486004" y="2084851"/>
            <a:ext cx="1621712" cy="162171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39026146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 advClick="0" advTm="2000">
        <p14:switch dir="r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5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500"/>
                            </p:stCondLst>
                            <p:childTnLst>
                              <p:par>
                                <p:cTn id="1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20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6.41975E-6 C -0.00833 -0.10215 -0.01667 -0.20432 0.00625 -0.29629 C 0.02917 -0.38827 0.11389 -0.46111 0.1375 -0.55185 C 0.16111 -0.64259 0.12257 -0.75185 0.14792 -0.84073 C 0.17326 -0.92962 0.2625 -0.97715 0.28958 -1.08518 C 0.31667 -1.1932 0.31354 -1.34104 0.31042 -1.48888 " pathEditMode="relative" ptsTypes="aaaaaA">
                                      <p:cBhvr>
                                        <p:cTn id="23" dur="5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4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5" dur="5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6" presetID="0" presetClass="path" presetSubtype="0" accel="50000" decel="5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3.33333E-6 4.93827E-6 C -0.04289 -0.12006 -0.08577 -0.24012 -0.08542 -0.36667 C -0.08507 -0.49321 0.00173 -0.62161 0.00208 -0.75926 C 0.00243 -0.89691 -0.07361 -1.05864 -0.08334 -1.19259 C -0.09306 -1.32654 -0.07466 -1.44475 -0.05625 -1.56296 " pathEditMode="relative" ptsTypes="aaaaA">
                                      <p:cBhvr>
                                        <p:cTn id="27" dur="5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8" presetID="8" presetClass="emph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Rot by="21600000">
                                      <p:cBhvr>
                                        <p:cTn id="29" dur="5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0" presetID="0" presetClass="path" presetSubtype="0" accel="50000" decel="5000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3.33333E-6 -6.17284E-7 C 0.03507 -0.11543 0.07014 -0.23086 0.07083 -0.32592 C 0.07153 -0.42099 0.00417 -0.48889 0.00417 -0.57068 C 0.00417 -0.65185 0.06181 -0.71852 0.07083 -0.81481 C 0.07986 -0.91142 0.06493 -1.04105 0.05833 -1.14815 C 0.05174 -1.25555 0.03576 -1.40741 0.03125 -1.45926 " pathEditMode="relative" ptsTypes="aaaaaA">
                                      <p:cBhvr>
                                        <p:cTn id="31" dur="5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2" presetID="8" presetClass="emph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21600000">
                                      <p:cBhvr>
                                        <p:cTn id="33" dur="5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4" presetID="0" presetClass="path" presetSubtype="0" accel="50000" decel="5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-3.33333E-6 4.93827E-7 C -0.04757 -0.0929 -0.09514 -0.1858 -0.11875 -0.3074 C -0.14236 -0.42901 -0.15764 -0.58703 -0.14166 -0.72963 C -0.12569 -0.87222 -0.05173 -1.03024 -0.02291 -1.16296 C 0.00591 -1.29568 0.01858 -1.4108 0.03125 -1.52592 " pathEditMode="relative" ptsTypes="aaaaA">
                                      <p:cBhvr>
                                        <p:cTn id="35" dur="5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6" presetID="8" presetClass="emph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Rot by="21600000">
                                      <p:cBhvr>
                                        <p:cTn id="37" dur="5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8" presetID="0" presetClass="path" presetSubtype="0" accel="50000" decel="5000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animMotion origin="layout" path="M -6.66667E-6 1.85185E-6 C -0.02952 -0.15154 -0.05903 -0.30339 -0.06042 -0.42963 C -0.06181 -0.55617 -0.00244 -0.64136 -0.00834 -0.75957 C -0.01424 -0.87716 -0.08646 -1.00864 -0.09584 -1.13704 C -0.10521 -1.26543 -0.0849 -1.39753 -0.06459 -1.52963 " pathEditMode="relative" ptsTypes="aaaaA">
                                      <p:cBhvr>
                                        <p:cTn id="39" dur="5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0" presetID="8" presetClass="emph" presetSubtype="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animRot by="21600000">
                                      <p:cBhvr>
                                        <p:cTn id="41" dur="5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2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66667E-6 1.85185E-6 C -0.02952 -0.15154 -0.05903 -0.30339 -0.06042 -0.42963 C -0.06181 -0.55617 -0.00244 -0.64136 -0.00834 -0.75957 C -0.01424 -0.87716 -0.08646 -1.00864 -0.09584 -1.13704 C -0.10521 -1.26543 -0.0849 -1.39753 -0.06459 -1.52963 " pathEditMode="relative" ptsTypes="aaaaA">
                                      <p:cBhvr>
                                        <p:cTn id="43" dur="5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4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5" dur="5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6" presetID="0" presetClass="path" presetSubtype="0" accel="50000" decel="50000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animMotion origin="layout" path="M 3.33333E-6 4.93827E-6 C -0.04289 -0.12006 -0.08577 -0.24012 -0.08542 -0.36667 C -0.08507 -0.49321 0.00173 -0.62161 0.00208 -0.75926 C 0.00243 -0.89691 -0.07361 -1.05864 -0.08334 -1.19259 C -0.09306 -1.32654 -0.07466 -1.44475 -0.05625 -1.56296 " pathEditMode="relative" ptsTypes="aaaaA">
                                      <p:cBhvr>
                                        <p:cTn id="47" dur="5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8" presetID="8" presetClass="emph" presetSubtype="0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animRot by="21600000">
                                      <p:cBhvr>
                                        <p:cTn id="49" dur="5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0" presetID="0" presetClass="path" presetSubtype="0" accel="50000" decel="5000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Motion origin="layout" path="M -3.33333E-6 4.93827E-7 C -0.04757 -0.0929 -0.09514 -0.1858 -0.11875 -0.3074 C -0.14236 -0.42901 -0.15764 -0.58703 -0.14166 -0.72963 C -0.12569 -0.87222 -0.05173 -1.03024 -0.02291 -1.16296 C 0.00591 -1.29568 0.01858 -1.4108 0.03125 -1.52592 " pathEditMode="relative" ptsTypes="aaaaA">
                                      <p:cBhvr>
                                        <p:cTn id="51" dur="5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2" presetID="8" presetClass="emph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Rot by="21600000">
                                      <p:cBhvr>
                                        <p:cTn id="53" dur="5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4" presetID="0" presetClass="path" presetSubtype="0" accel="50000" decel="50000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animMotion origin="layout" path="M -3.33333E-6 6.41975E-6 C -0.00833 -0.10215 -0.01667 -0.20432 0.00625 -0.29629 C 0.02917 -0.38827 0.11389 -0.46111 0.1375 -0.55185 C 0.16111 -0.64259 0.12257 -0.75185 0.14792 -0.84073 C 0.17326 -0.92962 0.2625 -0.97715 0.28958 -1.08518 C 0.31667 -1.1932 0.31354 -1.34104 0.31042 -1.48888 " pathEditMode="relative" ptsTypes="aaaaaA">
                                      <p:cBhvr>
                                        <p:cTn id="55" dur="5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6" presetID="8" presetClass="emph" presetSubtype="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animRot by="21600000">
                                      <p:cBhvr>
                                        <p:cTn id="57" dur="5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8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6.41975E-6 C -0.00833 -0.10215 -0.01667 -0.20432 0.00625 -0.29629 C 0.02917 -0.38827 0.11389 -0.46111 0.1375 -0.55185 C 0.16111 -0.64259 0.12257 -0.75185 0.14792 -0.84073 C 0.17326 -0.92962 0.2625 -0.97715 0.28958 -1.08518 C 0.31667 -1.1932 0.31354 -1.34104 0.31042 -1.48888 " pathEditMode="relative" ptsTypes="aaaaaA">
                                      <p:cBhvr>
                                        <p:cTn id="59" dur="5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0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1" dur="5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2" presetID="0" presetClass="path" presetSubtype="0" accel="50000" decel="5000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-3.33333E-6 6.41975E-6 C -0.00833 -0.10215 -0.01667 -0.20432 0.00625 -0.29629 C 0.02917 -0.38827 0.11389 -0.46111 0.1375 -0.55185 C 0.16111 -0.64259 0.12257 -0.75185 0.14792 -0.84073 C 0.17326 -0.92962 0.2625 -0.97715 0.28958 -1.08518 C 0.31667 -1.1932 0.31354 -1.34104 0.31042 -1.48888 " pathEditMode="relative" ptsTypes="aaaaaA">
                                      <p:cBhvr>
                                        <p:cTn id="63" dur="5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4" presetID="8" presetClass="emph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Rot by="21600000">
                                      <p:cBhvr>
                                        <p:cTn id="65" dur="5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6" presetID="0" presetClass="path" presetSubtype="0" accel="50000" decel="5000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animMotion origin="layout" path="M 3.33333E-6 -6.17284E-7 C 0.03507 -0.11543 0.07014 -0.23086 0.07083 -0.32592 C 0.07153 -0.42099 0.00417 -0.48889 0.00417 -0.57068 C 0.00417 -0.65185 0.06181 -0.71852 0.07083 -0.81481 C 0.07986 -0.91142 0.06493 -1.04105 0.05833 -1.14815 C 0.05174 -1.25555 0.03576 -1.40741 0.03125 -1.45926 " pathEditMode="relative" ptsTypes="aaaaaA">
                                      <p:cBhvr>
                                        <p:cTn id="67" dur="5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8" presetID="8" presetClass="emph" presetSubtype="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animRot by="21600000">
                                      <p:cBhvr>
                                        <p:cTn id="69" dur="5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0" presetID="0" presetClass="path" presetSubtype="0" accel="50000" decel="5000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-3.33333E-6 4.93827E-7 C -0.04757 -0.0929 -0.09514 -0.1858 -0.11875 -0.3074 C -0.14236 -0.42901 -0.15764 -0.58703 -0.14166 -0.72963 C -0.12569 -0.87222 -0.05173 -1.03024 -0.02291 -1.16296 C 0.00591 -1.29568 0.01858 -1.4108 0.03125 -1.52592 " pathEditMode="relative" ptsTypes="aaaaA">
                                      <p:cBhvr>
                                        <p:cTn id="71" dur="5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2" presetID="8" presetClass="emph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Rot by="21600000">
                                      <p:cBhvr>
                                        <p:cTn id="73" dur="5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4" presetID="0" presetClass="path" presetSubtype="0" accel="50000" decel="50000" fill="hold" nodeType="withEffect">
                                  <p:stCondLst>
                                    <p:cond delay="3800"/>
                                  </p:stCondLst>
                                  <p:childTnLst>
                                    <p:animMotion origin="layout" path="M 3.33333E-6 -6.17284E-7 C 0.03507 -0.11543 0.07014 -0.23086 0.07083 -0.32592 C 0.07153 -0.42099 0.00417 -0.48889 0.00417 -0.57068 C 0.00417 -0.65185 0.06181 -0.71852 0.07083 -0.81481 C 0.07986 -0.91142 0.06493 -1.04105 0.05833 -1.14815 C 0.05174 -1.25555 0.03576 -1.40741 0.03125 -1.45926 " pathEditMode="relative" ptsTypes="aaaaaA">
                                      <p:cBhvr>
                                        <p:cTn id="75" dur="5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6" presetID="8" presetClass="emph" presetSubtype="0" fill="hold" nodeType="withEffect">
                                  <p:stCondLst>
                                    <p:cond delay="3700"/>
                                  </p:stCondLst>
                                  <p:childTnLst>
                                    <p:animRot by="21600000">
                                      <p:cBhvr>
                                        <p:cTn id="77" dur="5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8" presetID="55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Administrator\Desktop\70_577248_aa8c9f6188996ac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1000" contrast="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6345" r="21521"/>
          <a:stretch/>
        </p:blipFill>
        <p:spPr bwMode="auto">
          <a:xfrm rot="20738144">
            <a:off x="244238" y="202611"/>
            <a:ext cx="3805190" cy="4899290"/>
          </a:xfrm>
          <a:prstGeom prst="rect">
            <a:avLst/>
          </a:prstGeom>
          <a:noFill/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ContrastingRightFacing"/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859689" y="1004866"/>
            <a:ext cx="2343230" cy="164739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noFill/>
            <a:miter lim="800000"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  <a:extLst/>
        </p:spPr>
      </p:pic>
      <p:pic>
        <p:nvPicPr>
          <p:cNvPr id="9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402489" y="2886827"/>
            <a:ext cx="1313363" cy="131336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noFill/>
            <a:miter lim="800000"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  <a:extLst/>
        </p:spPr>
      </p:pic>
      <p:pic>
        <p:nvPicPr>
          <p:cNvPr id="10" name="Picture 4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912781" y="2877344"/>
            <a:ext cx="1290138" cy="129013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noFill/>
            <a:miter lim="800000"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  <a:extLst/>
        </p:spPr>
      </p:pic>
      <p:pic>
        <p:nvPicPr>
          <p:cNvPr id="11" name="Picture 5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039394" y="1551654"/>
            <a:ext cx="1650906" cy="110060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noFill/>
            <a:miter lim="800000"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28927014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 advClick="0" advTm="2000">
        <p14:switch dir="r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55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168404" y="3581435"/>
            <a:ext cx="1370554" cy="986570"/>
          </a:xfrm>
          <a:prstGeom prst="roundRect">
            <a:avLst>
              <a:gd name="adj" fmla="val 8594"/>
            </a:avLst>
          </a:prstGeom>
          <a:noFill/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extLst/>
        </p:spPr>
      </p:pic>
      <p:pic>
        <p:nvPicPr>
          <p:cNvPr id="3" name="Picture 8" descr="C:\Users\Administrator\Desktop\清新相册模板\外国宝宝\u=3370305176,1409558485&amp;fm=21&amp;gp=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77588" y="3575991"/>
            <a:ext cx="804361" cy="502725"/>
          </a:xfrm>
          <a:prstGeom prst="roundRect">
            <a:avLst>
              <a:gd name="adj" fmla="val 8594"/>
            </a:avLst>
          </a:prstGeom>
          <a:noFill/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extLst/>
        </p:spPr>
      </p:pic>
      <p:pic>
        <p:nvPicPr>
          <p:cNvPr id="4" name="Picture 9" descr="C:\Users\Administrator\Desktop\清新相册模板\外国宝宝\u=3504866710,2619795190&amp;fm=21&amp;gp=0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619"/>
          <a:stretch/>
        </p:blipFill>
        <p:spPr bwMode="auto">
          <a:xfrm>
            <a:off x="3658622" y="3571996"/>
            <a:ext cx="1378178" cy="1005450"/>
          </a:xfrm>
          <a:prstGeom prst="roundRect">
            <a:avLst>
              <a:gd name="adj" fmla="val 8594"/>
            </a:avLst>
          </a:prstGeom>
          <a:noFill/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extLst/>
        </p:spPr>
      </p:pic>
      <p:pic>
        <p:nvPicPr>
          <p:cNvPr id="5" name="Picture 10" descr="C:\Users\Administrator\Desktop\清新相册模板\外国宝宝\u=3571488133,1183976799&amp;fm=21&amp;gp=0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74707" y="4130838"/>
            <a:ext cx="804361" cy="441090"/>
          </a:xfrm>
          <a:prstGeom prst="roundRect">
            <a:avLst>
              <a:gd name="adj" fmla="val 8594"/>
            </a:avLst>
          </a:prstGeom>
          <a:noFill/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extLst/>
        </p:spPr>
      </p:pic>
      <p:pic>
        <p:nvPicPr>
          <p:cNvPr id="6" name="Picture 11" descr="C:\Users\Administrator\Desktop\清新相册模板\外国宝宝\005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62187" y="3571996"/>
            <a:ext cx="1378181" cy="1005450"/>
          </a:xfrm>
          <a:prstGeom prst="roundRect">
            <a:avLst>
              <a:gd name="adj" fmla="val 8594"/>
            </a:avLst>
          </a:prstGeom>
          <a:noFill/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extLst/>
        </p:spPr>
      </p:pic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296194" y="2448869"/>
            <a:ext cx="1370554" cy="986570"/>
          </a:xfrm>
          <a:prstGeom prst="roundRect">
            <a:avLst>
              <a:gd name="adj" fmla="val 8594"/>
            </a:avLst>
          </a:prstGeom>
          <a:noFill/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extLst/>
        </p:spPr>
      </p:pic>
      <p:pic>
        <p:nvPicPr>
          <p:cNvPr id="8" name="Picture 8" descr="C:\Users\Administrator\Desktop\清新相册模板\外国宝宝\u=3370305176,1409558485&amp;fm=21&amp;gp=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05378" y="2443424"/>
            <a:ext cx="804361" cy="502725"/>
          </a:xfrm>
          <a:prstGeom prst="roundRect">
            <a:avLst>
              <a:gd name="adj" fmla="val 8594"/>
            </a:avLst>
          </a:prstGeom>
          <a:noFill/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extLst/>
        </p:spPr>
      </p:pic>
      <p:pic>
        <p:nvPicPr>
          <p:cNvPr id="9" name="Picture 9" descr="C:\Users\Administrator\Desktop\清新相册模板\外国宝宝\u=3504866710,2619795190&amp;fm=21&amp;gp=0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619"/>
          <a:stretch/>
        </p:blipFill>
        <p:spPr bwMode="auto">
          <a:xfrm>
            <a:off x="2786412" y="2439429"/>
            <a:ext cx="1378178" cy="1005450"/>
          </a:xfrm>
          <a:prstGeom prst="roundRect">
            <a:avLst>
              <a:gd name="adj" fmla="val 8594"/>
            </a:avLst>
          </a:prstGeom>
          <a:noFill/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extLst/>
        </p:spPr>
      </p:pic>
      <p:pic>
        <p:nvPicPr>
          <p:cNvPr id="10" name="Picture 10" descr="C:\Users\Administrator\Desktop\清新相册模板\外国宝宝\u=3571488133,1183976799&amp;fm=21&amp;gp=0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02497" y="2998271"/>
            <a:ext cx="804361" cy="441090"/>
          </a:xfrm>
          <a:prstGeom prst="roundRect">
            <a:avLst>
              <a:gd name="adj" fmla="val 8594"/>
            </a:avLst>
          </a:prstGeom>
          <a:noFill/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extLst/>
        </p:spPr>
      </p:pic>
      <p:pic>
        <p:nvPicPr>
          <p:cNvPr id="11" name="Picture 11" descr="C:\Users\Administrator\Desktop\清新相册模板\外国宝宝\005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89977" y="2439430"/>
            <a:ext cx="1378181" cy="1005450"/>
          </a:xfrm>
          <a:prstGeom prst="roundRect">
            <a:avLst>
              <a:gd name="adj" fmla="val 8594"/>
            </a:avLst>
          </a:prstGeom>
          <a:noFill/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extLst/>
        </p:spPr>
      </p:pic>
      <p:pic>
        <p:nvPicPr>
          <p:cNvPr id="12" name="Picture 7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094923" y="1256696"/>
            <a:ext cx="1370554" cy="986570"/>
          </a:xfrm>
          <a:prstGeom prst="roundRect">
            <a:avLst>
              <a:gd name="adj" fmla="val 8594"/>
            </a:avLst>
          </a:prstGeom>
          <a:noFill/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extLst/>
        </p:spPr>
      </p:pic>
      <p:pic>
        <p:nvPicPr>
          <p:cNvPr id="13" name="Picture 8" descr="C:\Users\Administrator\Desktop\清新相册模板\外国宝宝\u=3370305176,1409558485&amp;fm=21&amp;gp=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04107" y="1251251"/>
            <a:ext cx="804361" cy="502725"/>
          </a:xfrm>
          <a:prstGeom prst="roundRect">
            <a:avLst>
              <a:gd name="adj" fmla="val 8594"/>
            </a:avLst>
          </a:prstGeom>
          <a:noFill/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extLst/>
        </p:spPr>
      </p:pic>
      <p:pic>
        <p:nvPicPr>
          <p:cNvPr id="14" name="Picture 9" descr="C:\Users\Administrator\Desktop\清新相册模板\外国宝宝\u=3504866710,2619795190&amp;fm=21&amp;gp=0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619"/>
          <a:stretch/>
        </p:blipFill>
        <p:spPr bwMode="auto">
          <a:xfrm>
            <a:off x="4585140" y="1247256"/>
            <a:ext cx="1378178" cy="1005450"/>
          </a:xfrm>
          <a:prstGeom prst="roundRect">
            <a:avLst>
              <a:gd name="adj" fmla="val 8594"/>
            </a:avLst>
          </a:prstGeom>
          <a:noFill/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extLst/>
        </p:spPr>
      </p:pic>
      <p:pic>
        <p:nvPicPr>
          <p:cNvPr id="15" name="Picture 10" descr="C:\Users\Administrator\Desktop\清新相册模板\外国宝宝\u=3571488133,1183976799&amp;fm=21&amp;gp=0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01226" y="1806098"/>
            <a:ext cx="804361" cy="441090"/>
          </a:xfrm>
          <a:prstGeom prst="roundRect">
            <a:avLst>
              <a:gd name="adj" fmla="val 8594"/>
            </a:avLst>
          </a:prstGeom>
          <a:noFill/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extLst/>
        </p:spPr>
      </p:pic>
      <p:pic>
        <p:nvPicPr>
          <p:cNvPr id="16" name="Picture 11" descr="C:\Users\Administrator\Desktop\清新相册模板\外国宝宝\005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88706" y="1247257"/>
            <a:ext cx="1378181" cy="1005450"/>
          </a:xfrm>
          <a:prstGeom prst="roundRect">
            <a:avLst>
              <a:gd name="adj" fmla="val 8594"/>
            </a:avLst>
          </a:prstGeom>
          <a:noFill/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extLst/>
        </p:spPr>
      </p:pic>
      <p:sp>
        <p:nvSpPr>
          <p:cNvPr id="18" name="矩形 17"/>
          <p:cNvSpPr/>
          <p:nvPr/>
        </p:nvSpPr>
        <p:spPr>
          <a:xfrm>
            <a:off x="1170054" y="1101170"/>
            <a:ext cx="2305447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zh-CN" altLang="en-US" sz="5000" dirty="0" smtClean="0">
                <a:solidFill>
                  <a:schemeClr val="bg2">
                    <a:lumMod val="50000"/>
                  </a:schemeClr>
                </a:solidFill>
                <a:latin typeface="楷体" pitchFamily="49" charset="-122"/>
                <a:ea typeface="楷体" pitchFamily="49" charset="-122"/>
              </a:rPr>
              <a:t>快乐</a:t>
            </a:r>
            <a:endParaRPr lang="zh-CN" altLang="en-US" sz="3000" dirty="0">
              <a:solidFill>
                <a:schemeClr val="bg2">
                  <a:lumMod val="50000"/>
                </a:schemeClr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6782594" y="2720479"/>
            <a:ext cx="22098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zh-CN" altLang="en-US" sz="1200" b="0" dirty="0">
                <a:solidFill>
                  <a:schemeClr val="bg2">
                    <a:lumMod val="50000"/>
                  </a:schemeClr>
                </a:solidFill>
                <a:latin typeface="楷体" pitchFamily="49" charset="-122"/>
                <a:ea typeface="楷体" pitchFamily="49" charset="-122"/>
              </a:rPr>
              <a:t>愿你生活得快乐又满足</a:t>
            </a:r>
          </a:p>
          <a:p>
            <a:pPr algn="l"/>
            <a:r>
              <a:rPr lang="zh-CN" altLang="en-US" sz="1200" b="0" dirty="0">
                <a:solidFill>
                  <a:schemeClr val="bg2">
                    <a:lumMod val="50000"/>
                  </a:schemeClr>
                </a:solidFill>
                <a:latin typeface="楷体" pitchFamily="49" charset="-122"/>
                <a:ea typeface="楷体" pitchFamily="49" charset="-122"/>
              </a:rPr>
              <a:t>无忧无虑无烦恼</a:t>
            </a:r>
          </a:p>
        </p:txBody>
      </p:sp>
      <p:sp>
        <p:nvSpPr>
          <p:cNvPr id="21" name="矩形 20"/>
          <p:cNvSpPr/>
          <p:nvPr/>
        </p:nvSpPr>
        <p:spPr>
          <a:xfrm>
            <a:off x="2032019" y="1824235"/>
            <a:ext cx="1152723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zh-CN" altLang="en-US" sz="3000" dirty="0" smtClean="0">
                <a:solidFill>
                  <a:schemeClr val="bg2">
                    <a:lumMod val="50000"/>
                  </a:schemeClr>
                </a:solidFill>
                <a:latin typeface="楷体" pitchFamily="49" charset="-122"/>
                <a:ea typeface="楷体" pitchFamily="49" charset="-122"/>
              </a:rPr>
              <a:t>时光</a:t>
            </a:r>
            <a:endParaRPr lang="zh-CN" altLang="en-US" sz="3000" dirty="0">
              <a:solidFill>
                <a:schemeClr val="bg2">
                  <a:lumMod val="50000"/>
                </a:schemeClr>
              </a:solidFill>
              <a:latin typeface="楷体" pitchFamily="49" charset="-122"/>
              <a:ea typeface="楷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669106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 advClick="0" advTm="2000">
        <p14:switch dir="r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16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3" presetClass="entr" presetSubtype="16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3" presetClass="entr" presetSubtype="16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3" presetClass="entr" presetSubtype="16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3" presetClass="entr" presetSubtype="16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3" presetClass="entr" presetSubtype="16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3" presetClass="entr" presetSubtype="16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3" presetClass="entr" presetSubtype="16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3" presetClass="entr" presetSubtype="16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3" presetClass="entr" presetSubtype="16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3200"/>
                            </p:stCondLst>
                            <p:childTnLst>
                              <p:par>
                                <p:cTn id="6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 tmFilter="0,0; .5, 1; 1, 1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3750"/>
                            </p:stCondLst>
                            <p:childTnLst>
                              <p:par>
                                <p:cTn id="7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4250"/>
                            </p:stCondLst>
                            <p:childTnLst>
                              <p:par>
                                <p:cTn id="7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14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0" grpId="0"/>
      <p:bldP spid="21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Picture 3" descr="C:\Users\Administrator\Desktop\4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18450" y="3375355"/>
            <a:ext cx="1404193" cy="1056919"/>
          </a:xfrm>
          <a:prstGeom prst="rect">
            <a:avLst/>
          </a:prstGeom>
          <a:solidFill>
            <a:srgbClr val="FFFFFF">
              <a:shade val="85000"/>
            </a:srgbClr>
          </a:solidFill>
          <a:ln w="60325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6148" name="Picture 4" descr="C:\Users\Administrator\Desktop\u=2108944653,3805128841&amp;fm=21&amp;gp=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0603" y="864634"/>
            <a:ext cx="1407624" cy="1056919"/>
          </a:xfrm>
          <a:prstGeom prst="rect">
            <a:avLst/>
          </a:prstGeom>
          <a:solidFill>
            <a:srgbClr val="FFFFFF">
              <a:shade val="85000"/>
            </a:srgbClr>
          </a:solidFill>
          <a:ln w="60325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6149" name="Picture 5" descr="C:\Users\Administrator\Desktop\u=1497608981,1294204041&amp;fm=11&amp;gp=0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994" y="802106"/>
            <a:ext cx="3583649" cy="2373277"/>
          </a:xfrm>
          <a:prstGeom prst="rect">
            <a:avLst/>
          </a:prstGeom>
          <a:solidFill>
            <a:srgbClr val="FFFFFF">
              <a:shade val="85000"/>
            </a:srgbClr>
          </a:solidFill>
          <a:ln w="60325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6150" name="Picture 6" descr="C:\Users\Administrator\Desktop\u=3452660107,3463590765&amp;fm=11&amp;gp=0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0603" y="2059442"/>
            <a:ext cx="3559248" cy="2372832"/>
          </a:xfrm>
          <a:prstGeom prst="rect">
            <a:avLst/>
          </a:prstGeom>
          <a:solidFill>
            <a:srgbClr val="FFFFFF">
              <a:shade val="85000"/>
            </a:srgbClr>
          </a:solidFill>
          <a:ln w="60325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10" name="矩形 9"/>
          <p:cNvSpPr/>
          <p:nvPr/>
        </p:nvSpPr>
        <p:spPr>
          <a:xfrm>
            <a:off x="6057819" y="1080095"/>
            <a:ext cx="2305447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zh-CN" altLang="en-US" sz="5000" dirty="0" smtClean="0">
                <a:solidFill>
                  <a:schemeClr val="bg2">
                    <a:lumMod val="50000"/>
                  </a:schemeClr>
                </a:solidFill>
                <a:latin typeface="楷体" pitchFamily="49" charset="-122"/>
                <a:ea typeface="楷体" pitchFamily="49" charset="-122"/>
              </a:rPr>
              <a:t>唯美</a:t>
            </a:r>
            <a:endParaRPr lang="zh-CN" altLang="en-US" sz="5000" dirty="0">
              <a:solidFill>
                <a:schemeClr val="bg2">
                  <a:lumMod val="50000"/>
                </a:schemeClr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239794" y="972344"/>
            <a:ext cx="1152723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zh-CN" altLang="en-US" sz="3000" dirty="0">
                <a:solidFill>
                  <a:schemeClr val="bg2">
                    <a:lumMod val="50000"/>
                  </a:schemeClr>
                </a:solidFill>
                <a:latin typeface="楷体" pitchFamily="49" charset="-122"/>
                <a:ea typeface="楷体" pitchFamily="49" charset="-122"/>
              </a:rPr>
              <a:t>清</a:t>
            </a:r>
            <a:r>
              <a:rPr lang="zh-CN" altLang="en-US" sz="3000" dirty="0" smtClean="0">
                <a:solidFill>
                  <a:schemeClr val="bg2">
                    <a:lumMod val="50000"/>
                  </a:schemeClr>
                </a:solidFill>
                <a:latin typeface="楷体" pitchFamily="49" charset="-122"/>
                <a:ea typeface="楷体" pitchFamily="49" charset="-122"/>
              </a:rPr>
              <a:t>新</a:t>
            </a:r>
            <a:endParaRPr lang="zh-CN" altLang="en-US" sz="3000" dirty="0">
              <a:solidFill>
                <a:schemeClr val="bg2">
                  <a:lumMod val="50000"/>
                </a:schemeClr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753394" y="3334544"/>
            <a:ext cx="22098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zh-CN" altLang="en-US" sz="1200" b="0" dirty="0">
                <a:solidFill>
                  <a:schemeClr val="bg2">
                    <a:lumMod val="50000"/>
                  </a:schemeClr>
                </a:solidFill>
                <a:latin typeface="楷体" pitchFamily="49" charset="-122"/>
                <a:ea typeface="楷体" pitchFamily="49" charset="-122"/>
              </a:rPr>
              <a:t>爱你那么深  </a:t>
            </a:r>
            <a:endParaRPr lang="en-US" altLang="zh-CN" sz="1200" b="0" dirty="0" smtClean="0">
              <a:solidFill>
                <a:schemeClr val="bg2">
                  <a:lumMod val="50000"/>
                </a:schemeClr>
              </a:solidFill>
              <a:latin typeface="楷体" pitchFamily="49" charset="-122"/>
              <a:ea typeface="楷体" pitchFamily="49" charset="-122"/>
            </a:endParaRPr>
          </a:p>
          <a:p>
            <a:pPr algn="l"/>
            <a:r>
              <a:rPr lang="zh-CN" altLang="en-US" sz="1200" b="0" dirty="0" smtClean="0">
                <a:solidFill>
                  <a:schemeClr val="bg2">
                    <a:lumMod val="50000"/>
                  </a:schemeClr>
                </a:solidFill>
                <a:latin typeface="楷体" pitchFamily="49" charset="-122"/>
                <a:ea typeface="楷体" pitchFamily="49" charset="-122"/>
              </a:rPr>
              <a:t>爱</a:t>
            </a:r>
            <a:r>
              <a:rPr lang="zh-CN" altLang="en-US" sz="1200" b="0" dirty="0">
                <a:solidFill>
                  <a:schemeClr val="bg2">
                    <a:lumMod val="50000"/>
                  </a:schemeClr>
                </a:solidFill>
                <a:latin typeface="楷体" pitchFamily="49" charset="-122"/>
                <a:ea typeface="楷体" pitchFamily="49" charset="-122"/>
              </a:rPr>
              <a:t>你那么真</a:t>
            </a:r>
          </a:p>
          <a:p>
            <a:pPr algn="l"/>
            <a:r>
              <a:rPr lang="zh-CN" altLang="en-US" sz="1200" b="0" dirty="0">
                <a:solidFill>
                  <a:schemeClr val="bg2">
                    <a:lumMod val="50000"/>
                  </a:schemeClr>
                </a:solidFill>
                <a:latin typeface="楷体" pitchFamily="49" charset="-122"/>
                <a:ea typeface="楷体" pitchFamily="49" charset="-122"/>
              </a:rPr>
              <a:t>真的好想这样  </a:t>
            </a:r>
            <a:endParaRPr lang="en-US" altLang="zh-CN" sz="1200" b="0" dirty="0" smtClean="0">
              <a:solidFill>
                <a:schemeClr val="bg2">
                  <a:lumMod val="50000"/>
                </a:schemeClr>
              </a:solidFill>
              <a:latin typeface="楷体" pitchFamily="49" charset="-122"/>
              <a:ea typeface="楷体" pitchFamily="49" charset="-122"/>
            </a:endParaRPr>
          </a:p>
          <a:p>
            <a:pPr algn="l"/>
            <a:r>
              <a:rPr lang="zh-CN" altLang="en-US" sz="1200" b="0" dirty="0" smtClean="0">
                <a:solidFill>
                  <a:schemeClr val="bg2">
                    <a:lumMod val="50000"/>
                  </a:schemeClr>
                </a:solidFill>
                <a:latin typeface="楷体" pitchFamily="49" charset="-122"/>
                <a:ea typeface="楷体" pitchFamily="49" charset="-122"/>
              </a:rPr>
              <a:t>让</a:t>
            </a:r>
            <a:r>
              <a:rPr lang="zh-CN" altLang="en-US" sz="1200" b="0" dirty="0">
                <a:solidFill>
                  <a:schemeClr val="bg2">
                    <a:lumMod val="50000"/>
                  </a:schemeClr>
                </a:solidFill>
                <a:latin typeface="楷体" pitchFamily="49" charset="-122"/>
                <a:ea typeface="楷体" pitchFamily="49" charset="-122"/>
              </a:rPr>
              <a:t>这份爱永恒</a:t>
            </a:r>
          </a:p>
        </p:txBody>
      </p:sp>
    </p:spTree>
    <p:extLst>
      <p:ext uri="{BB962C8B-B14F-4D97-AF65-F5344CB8AC3E}">
        <p14:creationId xmlns:p14="http://schemas.microsoft.com/office/powerpoint/2010/main" val="5636874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 advClick="0" advTm="2000">
        <p14:switch dir="r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" dur="20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20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7" dur="20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000"/>
                            </p:stCondLst>
                            <p:childTnLst>
                              <p:par>
                                <p:cTn id="19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2000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2" dur="20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6" dur="20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6000"/>
                            </p:stCondLst>
                            <p:childTnLst>
                              <p:par>
                                <p:cTn id="28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6500"/>
                            </p:stCondLst>
                            <p:childTnLst>
                              <p:par>
                                <p:cTn id="3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7500"/>
                            </p:stCondLst>
                            <p:childTnLst>
                              <p:par>
                                <p:cTn id="3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677194" y="1048544"/>
            <a:ext cx="1981200" cy="1938992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algn="l"/>
            <a:r>
              <a:rPr lang="zh-CN" altLang="en-US" sz="1200" b="0" dirty="0">
                <a:solidFill>
                  <a:schemeClr val="bg2">
                    <a:lumMod val="50000"/>
                  </a:schemeClr>
                </a:solidFill>
                <a:latin typeface="方正启体简体" pitchFamily="65" charset="-122"/>
                <a:ea typeface="方正启体简体" pitchFamily="65" charset="-122"/>
              </a:rPr>
              <a:t>这里有</a:t>
            </a:r>
          </a:p>
          <a:p>
            <a:pPr algn="l"/>
            <a:r>
              <a:rPr lang="zh-CN" altLang="en-US" sz="1200" b="0" dirty="0">
                <a:solidFill>
                  <a:schemeClr val="bg2">
                    <a:lumMod val="50000"/>
                  </a:schemeClr>
                </a:solidFill>
                <a:latin typeface="方正启体简体" pitchFamily="65" charset="-122"/>
                <a:ea typeface="方正启体简体" pitchFamily="65" charset="-122"/>
              </a:rPr>
              <a:t>天真可爱的微笑</a:t>
            </a:r>
          </a:p>
          <a:p>
            <a:pPr algn="l"/>
            <a:r>
              <a:rPr lang="zh-CN" altLang="en-US" sz="1200" b="0" dirty="0">
                <a:solidFill>
                  <a:schemeClr val="bg2">
                    <a:lumMod val="50000"/>
                  </a:schemeClr>
                </a:solidFill>
                <a:latin typeface="方正启体简体" pitchFamily="65" charset="-122"/>
                <a:ea typeface="方正启体简体" pitchFamily="65" charset="-122"/>
              </a:rPr>
              <a:t>这里有</a:t>
            </a:r>
          </a:p>
          <a:p>
            <a:pPr algn="l"/>
            <a:r>
              <a:rPr lang="zh-CN" altLang="en-US" sz="1200" b="0" dirty="0">
                <a:solidFill>
                  <a:schemeClr val="bg2">
                    <a:lumMod val="50000"/>
                  </a:schemeClr>
                </a:solidFill>
                <a:latin typeface="方正启体简体" pitchFamily="65" charset="-122"/>
                <a:ea typeface="方正启体简体" pitchFamily="65" charset="-122"/>
              </a:rPr>
              <a:t>令人回忆的故事</a:t>
            </a:r>
          </a:p>
          <a:p>
            <a:pPr algn="l"/>
            <a:r>
              <a:rPr lang="zh-CN" altLang="en-US" sz="1200" b="0" dirty="0">
                <a:solidFill>
                  <a:schemeClr val="bg2">
                    <a:lumMod val="50000"/>
                  </a:schemeClr>
                </a:solidFill>
                <a:latin typeface="方正启体简体" pitchFamily="65" charset="-122"/>
                <a:ea typeface="方正启体简体" pitchFamily="65" charset="-122"/>
              </a:rPr>
              <a:t>这里有</a:t>
            </a:r>
          </a:p>
          <a:p>
            <a:pPr algn="l"/>
            <a:r>
              <a:rPr lang="zh-CN" altLang="en-US" sz="1200" b="0" dirty="0" smtClean="0">
                <a:solidFill>
                  <a:schemeClr val="bg2">
                    <a:lumMod val="50000"/>
                  </a:schemeClr>
                </a:solidFill>
                <a:latin typeface="方正启体简体" pitchFamily="65" charset="-122"/>
                <a:ea typeface="方正启体简体" pitchFamily="65" charset="-122"/>
              </a:rPr>
              <a:t>无私</a:t>
            </a:r>
            <a:r>
              <a:rPr lang="zh-CN" altLang="en-US" sz="1200" b="0" dirty="0">
                <a:solidFill>
                  <a:schemeClr val="bg2">
                    <a:lumMod val="50000"/>
                  </a:schemeClr>
                </a:solidFill>
                <a:latin typeface="方正启体简体" pitchFamily="65" charset="-122"/>
                <a:ea typeface="方正启体简体" pitchFamily="65" charset="-122"/>
              </a:rPr>
              <a:t>的祝福</a:t>
            </a:r>
          </a:p>
          <a:p>
            <a:pPr algn="l"/>
            <a:endParaRPr lang="zh-CN" altLang="en-US" sz="1200" b="0" dirty="0">
              <a:solidFill>
                <a:schemeClr val="bg2">
                  <a:lumMod val="50000"/>
                </a:schemeClr>
              </a:solidFill>
              <a:latin typeface="方正启体简体" pitchFamily="65" charset="-122"/>
              <a:ea typeface="方正启体简体" pitchFamily="65" charset="-122"/>
            </a:endParaRPr>
          </a:p>
          <a:p>
            <a:pPr algn="l"/>
            <a:r>
              <a:rPr lang="zh-CN" altLang="en-US" sz="1200" b="0" dirty="0">
                <a:solidFill>
                  <a:schemeClr val="bg2">
                    <a:lumMod val="50000"/>
                  </a:schemeClr>
                </a:solidFill>
                <a:latin typeface="方正启体简体" pitchFamily="65" charset="-122"/>
                <a:ea typeface="方正启体简体" pitchFamily="65" charset="-122"/>
              </a:rPr>
              <a:t>每一个足迹都如此纯真</a:t>
            </a:r>
          </a:p>
          <a:p>
            <a:pPr algn="l"/>
            <a:r>
              <a:rPr lang="zh-CN" altLang="en-US" sz="1200" b="0" dirty="0">
                <a:solidFill>
                  <a:schemeClr val="bg2">
                    <a:lumMod val="50000"/>
                  </a:schemeClr>
                </a:solidFill>
                <a:latin typeface="方正启体简体" pitchFamily="65" charset="-122"/>
                <a:ea typeface="方正启体简体" pitchFamily="65" charset="-122"/>
              </a:rPr>
              <a:t>每一张笑靥都如此精彩</a:t>
            </a:r>
          </a:p>
          <a:p>
            <a:pPr algn="l"/>
            <a:r>
              <a:rPr lang="zh-CN" altLang="en-US" sz="1200" b="0" dirty="0">
                <a:solidFill>
                  <a:schemeClr val="bg2">
                    <a:lumMod val="50000"/>
                  </a:schemeClr>
                </a:solidFill>
                <a:latin typeface="方正启体简体" pitchFamily="65" charset="-122"/>
                <a:ea typeface="方正启体简体" pitchFamily="65" charset="-122"/>
              </a:rPr>
              <a:t>每一段故事都如此</a:t>
            </a:r>
            <a:r>
              <a:rPr lang="zh-CN" altLang="en-US" sz="1200" b="0" dirty="0" smtClean="0">
                <a:solidFill>
                  <a:schemeClr val="bg2">
                    <a:lumMod val="50000"/>
                  </a:schemeClr>
                </a:solidFill>
                <a:latin typeface="方正启体简体" pitchFamily="65" charset="-122"/>
                <a:ea typeface="方正启体简体" pitchFamily="65" charset="-122"/>
              </a:rPr>
              <a:t>温馨</a:t>
            </a:r>
            <a:endParaRPr lang="zh-CN" altLang="en-US" sz="1200" b="0" dirty="0">
              <a:solidFill>
                <a:schemeClr val="bg2">
                  <a:lumMod val="50000"/>
                </a:schemeClr>
              </a:solidFill>
              <a:latin typeface="方正启体简体" pitchFamily="65" charset="-122"/>
              <a:ea typeface="方正启体简体" pitchFamily="65" charset="-122"/>
            </a:endParaRPr>
          </a:p>
        </p:txBody>
      </p:sp>
      <p:pic>
        <p:nvPicPr>
          <p:cNvPr id="3075" name="Picture 3" descr="C:\Users\Administrator\Desktop\相框边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11200"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6594" y="515144"/>
            <a:ext cx="3601119" cy="41414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C:\Users\Administrator\Desktop\bwrg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2394" y="3117078"/>
            <a:ext cx="2477294" cy="1360466"/>
          </a:xfrm>
          <a:prstGeom prst="rect">
            <a:avLst/>
          </a:prstGeom>
          <a:noFill/>
          <a:effectLst>
            <a:glow rad="101600">
              <a:schemeClr val="accent6">
                <a:satMod val="175000"/>
                <a:alpha val="11000"/>
              </a:schemeClr>
            </a:glow>
            <a:innerShdw blurRad="114300">
              <a:prstClr val="black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5" descr="E:\020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5400" y="949326"/>
            <a:ext cx="2438400" cy="3299618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209158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 advClick="0" advTm="2000">
        <p14:switch dir="r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13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300"/>
                            </p:stCondLst>
                            <p:childTnLst>
                              <p:par>
                                <p:cTn id="16" presetID="56" presetClass="entr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90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6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 tmFilter="0, 0; .2, .5; .8, .5; 1, 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8" dur="250" autoRev="1" fill="hold"/>
                                        <p:tgtEl>
                                          <p:spTgt spid="307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2" descr="C:\Users\Administrator\Desktop\情侣爱情相册\01副本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30" y="-20699"/>
            <a:ext cx="9182118" cy="51657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18" descr="花型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0654" y="-552450"/>
            <a:ext cx="6194425" cy="53347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522285" y="849612"/>
            <a:ext cx="3226885" cy="2151256"/>
          </a:xfrm>
          <a:prstGeom prst="ellipse">
            <a:avLst/>
          </a:prstGeom>
          <a:ln>
            <a:noFill/>
          </a:ln>
          <a:effectLst>
            <a:softEdge rad="2159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图片 9" descr="云1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181475" y="1590675"/>
            <a:ext cx="4181475" cy="1303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图片 10" descr="云2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01375" y="803275"/>
            <a:ext cx="2828925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图片 11" descr="云3.png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02988" y="2573338"/>
            <a:ext cx="2438400" cy="842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Picture 2" descr="C:\Users\Administrator\Desktop\相册png\WEWBV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6321" y="3523898"/>
            <a:ext cx="3711873" cy="18680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 advClick="0" advTm="2000">
        <p14:switch dir="r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4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4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4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2.34568E-6 L -1.48872 0.00895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4444" y="432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63" presetClass="path" presetSubtype="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4.16667E-6 3.7037E-7 L 1.79966 3.7037E-7 " pathEditMode="relative" rAng="0" ptsTypes="AA">
                                      <p:cBhvr>
                                        <p:cTn id="13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0000" y="0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35" presetClass="path" presetSubtype="0" accel="50000" decel="5000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-3.61111E-6 3.7037E-6 L -1.81718 3.7037E-6 " pathEditMode="relative" rAng="0" ptsTypes="AA">
                                      <p:cBhvr>
                                        <p:cTn id="15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09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22928" y="803270"/>
            <a:ext cx="2329245" cy="3339045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noFill/>
            <a:miter lim="800000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/>
        </p:spPr>
      </p:pic>
      <p:pic>
        <p:nvPicPr>
          <p:cNvPr id="6150" name="Picture 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492397" y="2238645"/>
            <a:ext cx="1655013" cy="2238899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noFill/>
            <a:miter lim="800000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/>
        </p:spPr>
      </p:pic>
      <p:pic>
        <p:nvPicPr>
          <p:cNvPr id="6153" name="Picture 9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18" r="6058"/>
          <a:stretch/>
        </p:blipFill>
        <p:spPr bwMode="auto">
          <a:xfrm>
            <a:off x="6934994" y="1623728"/>
            <a:ext cx="1452908" cy="2058133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noFill/>
            <a:miter lim="800000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/>
        </p:spPr>
      </p:pic>
      <p:pic>
        <p:nvPicPr>
          <p:cNvPr id="23" name="Picture 7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444645" y="819944"/>
            <a:ext cx="1289900" cy="1744975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noFill/>
            <a:miter lim="800000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/>
        </p:spPr>
      </p:pic>
      <p:pic>
        <p:nvPicPr>
          <p:cNvPr id="26" name="Picture 149" descr="气泡透明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411"/>
          <a:stretch>
            <a:fillRect/>
          </a:stretch>
        </p:blipFill>
        <p:spPr bwMode="auto">
          <a:xfrm>
            <a:off x="6183313" y="3105944"/>
            <a:ext cx="1645035" cy="1746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150" descr="气泡透明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4578"/>
          <a:stretch>
            <a:fillRect/>
          </a:stretch>
        </p:blipFill>
        <p:spPr bwMode="auto">
          <a:xfrm>
            <a:off x="3027363" y="2376488"/>
            <a:ext cx="1752600" cy="1949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151" descr="气泡透明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411"/>
          <a:stretch>
            <a:fillRect/>
          </a:stretch>
        </p:blipFill>
        <p:spPr bwMode="auto">
          <a:xfrm>
            <a:off x="5564188" y="2192338"/>
            <a:ext cx="1004887" cy="1066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152" descr="气泡透明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4578"/>
          <a:stretch>
            <a:fillRect/>
          </a:stretch>
        </p:blipFill>
        <p:spPr bwMode="auto">
          <a:xfrm>
            <a:off x="6199872" y="1556711"/>
            <a:ext cx="1136650" cy="1263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" name="Picture 153" descr="气泡透明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411"/>
          <a:stretch>
            <a:fillRect/>
          </a:stretch>
        </p:blipFill>
        <p:spPr bwMode="auto">
          <a:xfrm>
            <a:off x="1987551" y="540802"/>
            <a:ext cx="1579562" cy="1676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" name="Picture 154" descr="气泡透明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4578"/>
          <a:stretch>
            <a:fillRect/>
          </a:stretch>
        </p:blipFill>
        <p:spPr bwMode="auto">
          <a:xfrm>
            <a:off x="1525588" y="820738"/>
            <a:ext cx="741362" cy="825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155" descr="气泡透明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411"/>
          <a:stretch>
            <a:fillRect/>
          </a:stretch>
        </p:blipFill>
        <p:spPr bwMode="auto">
          <a:xfrm>
            <a:off x="230188" y="2268538"/>
            <a:ext cx="2141537" cy="2273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156" descr="气泡透明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4578"/>
          <a:stretch>
            <a:fillRect/>
          </a:stretch>
        </p:blipFill>
        <p:spPr bwMode="auto">
          <a:xfrm>
            <a:off x="4421188" y="1963738"/>
            <a:ext cx="741362" cy="825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矩形 1"/>
          <p:cNvSpPr/>
          <p:nvPr/>
        </p:nvSpPr>
        <p:spPr>
          <a:xfrm>
            <a:off x="3124994" y="743744"/>
            <a:ext cx="4572000" cy="954107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楷体" pitchFamily="49" charset="-122"/>
                <a:ea typeface="楷体" pitchFamily="49" charset="-122"/>
              </a:rPr>
              <a:t>空气中弥漫着</a:t>
            </a:r>
          </a:p>
          <a:p>
            <a:pPr algn="l"/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楷体" pitchFamily="49" charset="-122"/>
                <a:ea typeface="楷体" pitchFamily="49" charset="-122"/>
              </a:rPr>
              <a:t>  爱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楷体" pitchFamily="49" charset="-122"/>
                <a:ea typeface="楷体" pitchFamily="49" charset="-122"/>
              </a:rPr>
              <a:t>的味道</a:t>
            </a:r>
          </a:p>
          <a:p>
            <a:pPr algn="l"/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楷体" pitchFamily="49" charset="-122"/>
                <a:ea typeface="楷体" pitchFamily="49" charset="-122"/>
              </a:rPr>
              <a:t>    甜甜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楷体" pitchFamily="49" charset="-122"/>
                <a:ea typeface="楷体" pitchFamily="49" charset="-122"/>
              </a:rPr>
              <a:t>的。。。。。。</a:t>
            </a:r>
          </a:p>
          <a:p>
            <a:pPr algn="l"/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楷体" pitchFamily="49" charset="-122"/>
                <a:ea typeface="楷体" pitchFamily="49" charset="-122"/>
              </a:rPr>
              <a:t>      暖暖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楷体" pitchFamily="49" charset="-122"/>
                <a:ea typeface="楷体" pitchFamily="49" charset="-122"/>
              </a:rPr>
              <a:t>的。。。。。。</a:t>
            </a:r>
          </a:p>
        </p:txBody>
      </p:sp>
    </p:spTree>
    <p:extLst>
      <p:ext uri="{BB962C8B-B14F-4D97-AF65-F5344CB8AC3E}">
        <p14:creationId xmlns:p14="http://schemas.microsoft.com/office/powerpoint/2010/main" val="41153918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 advClick="0" advTm="2000">
        <p14:switch dir="r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9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3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61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61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31" presetClass="entr" presetSubtype="0" fill="hold" grpId="0" nodeType="withEffect">
                                  <p:stCondLst>
                                    <p:cond delay="19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3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3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2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3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3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nodeType="withEffect">
                                  <p:stCondLst>
                                    <p:cond delay="2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3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3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3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10" presetClass="exit" presetSubtype="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3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2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3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3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10" presetClass="exit" presetSubtype="0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3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2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3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3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10" presetClass="exit" presetSubtype="0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3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23" presetClass="entr" presetSubtype="16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3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10" presetClass="exit" presetSubtype="0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3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3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3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10" presetClass="exit" presetSubtype="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3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2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3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3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10" presetClass="exit" presetSubtype="0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3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32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84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5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6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7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88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9" presetID="32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90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1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92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3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94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5" presetID="32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96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7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98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9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0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1" presetID="32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02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3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04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5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6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F:\SUN孙艳下载即作\清新相册模板\外国宝宝\17961491_091329110000_2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418"/>
          <a:stretch/>
        </p:blipFill>
        <p:spPr bwMode="auto">
          <a:xfrm>
            <a:off x="4344194" y="2953544"/>
            <a:ext cx="2743200" cy="169396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2051" name="Picture 3" descr="F:\SUN孙艳下载即作\清新相册模板\外国宝宝\17961491_075152459000_2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529" b="8688"/>
          <a:stretch/>
        </p:blipFill>
        <p:spPr bwMode="auto">
          <a:xfrm>
            <a:off x="5887641" y="1734344"/>
            <a:ext cx="2399506" cy="144323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2052" name="Picture 4" descr="F:\SUN孙艳下载即作\清新相册模板\外国宝宝\17961491_091315675000_2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342"/>
          <a:stretch/>
        </p:blipFill>
        <p:spPr bwMode="auto">
          <a:xfrm>
            <a:off x="1067594" y="890588"/>
            <a:ext cx="2743200" cy="160575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4" name="矩形 3"/>
          <p:cNvSpPr/>
          <p:nvPr/>
        </p:nvSpPr>
        <p:spPr>
          <a:xfrm>
            <a:off x="4039394" y="819944"/>
            <a:ext cx="220980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zh-CN" altLang="en-US" sz="1000" b="0" dirty="0">
                <a:solidFill>
                  <a:schemeClr val="bg2">
                    <a:lumMod val="50000"/>
                  </a:schemeClr>
                </a:solidFill>
                <a:latin typeface="楷体" pitchFamily="49" charset="-122"/>
                <a:ea typeface="楷体" pitchFamily="49" charset="-122"/>
              </a:rPr>
              <a:t>与你同行  不知疲倦</a:t>
            </a:r>
          </a:p>
          <a:p>
            <a:pPr algn="l"/>
            <a:r>
              <a:rPr lang="zh-CN" altLang="en-US" sz="1000" b="0" dirty="0">
                <a:solidFill>
                  <a:schemeClr val="bg2">
                    <a:lumMod val="50000"/>
                  </a:schemeClr>
                </a:solidFill>
                <a:latin typeface="楷体" pitchFamily="49" charset="-122"/>
                <a:ea typeface="楷体" pitchFamily="49" charset="-122"/>
              </a:rPr>
              <a:t>不求平坦  只求灿烂</a:t>
            </a:r>
          </a:p>
          <a:p>
            <a:pPr algn="l"/>
            <a:r>
              <a:rPr lang="zh-CN" altLang="en-US" sz="1000" b="0" dirty="0">
                <a:solidFill>
                  <a:schemeClr val="bg2">
                    <a:lumMod val="50000"/>
                  </a:schemeClr>
                </a:solidFill>
                <a:latin typeface="楷体" pitchFamily="49" charset="-122"/>
                <a:ea typeface="楷体" pitchFamily="49" charset="-122"/>
              </a:rPr>
              <a:t>任天边的云   迷迷茫茫</a:t>
            </a:r>
          </a:p>
          <a:p>
            <a:pPr algn="l"/>
            <a:r>
              <a:rPr lang="zh-CN" altLang="en-US" sz="1000" b="0" dirty="0">
                <a:solidFill>
                  <a:schemeClr val="bg2">
                    <a:lumMod val="50000"/>
                  </a:schemeClr>
                </a:solidFill>
                <a:latin typeface="楷体" pitchFamily="49" charset="-122"/>
                <a:ea typeface="楷体" pitchFamily="49" charset="-122"/>
              </a:rPr>
              <a:t>任脚下的路 曲曲弯弯</a:t>
            </a:r>
          </a:p>
          <a:p>
            <a:pPr algn="l"/>
            <a:r>
              <a:rPr lang="zh-CN" altLang="en-US" sz="1000" b="0" dirty="0">
                <a:solidFill>
                  <a:schemeClr val="bg2">
                    <a:lumMod val="50000"/>
                  </a:schemeClr>
                </a:solidFill>
                <a:latin typeface="楷体" pitchFamily="49" charset="-122"/>
                <a:ea typeface="楷体" pitchFamily="49" charset="-122"/>
              </a:rPr>
              <a:t>与你同行 不知疲倦</a:t>
            </a:r>
          </a:p>
          <a:p>
            <a:pPr algn="l"/>
            <a:r>
              <a:rPr lang="zh-CN" altLang="en-US" sz="1000" b="0" dirty="0">
                <a:solidFill>
                  <a:schemeClr val="bg2">
                    <a:lumMod val="50000"/>
                  </a:schemeClr>
                </a:solidFill>
                <a:latin typeface="楷体" pitchFamily="49" charset="-122"/>
                <a:ea typeface="楷体" pitchFamily="49" charset="-122"/>
              </a:rPr>
              <a:t>不求平坦  只求</a:t>
            </a:r>
            <a:r>
              <a:rPr lang="zh-CN" altLang="en-US" sz="1000" b="0" dirty="0" smtClean="0">
                <a:solidFill>
                  <a:schemeClr val="bg2">
                    <a:lumMod val="50000"/>
                  </a:schemeClr>
                </a:solidFill>
                <a:latin typeface="楷体" pitchFamily="49" charset="-122"/>
                <a:ea typeface="楷体" pitchFamily="49" charset="-122"/>
              </a:rPr>
              <a:t>灿烂</a:t>
            </a:r>
            <a:endParaRPr lang="zh-CN" altLang="en-US" sz="1000" b="0" dirty="0">
              <a:solidFill>
                <a:schemeClr val="bg2">
                  <a:lumMod val="50000"/>
                </a:schemeClr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992188" y="2953544"/>
            <a:ext cx="4572000" cy="1708160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1000" b="0" dirty="0" smtClean="0">
                <a:solidFill>
                  <a:schemeClr val="bg2">
                    <a:lumMod val="50000"/>
                  </a:schemeClr>
                </a:solidFill>
                <a:latin typeface="楷体" pitchFamily="49" charset="-122"/>
                <a:ea typeface="楷体" pitchFamily="49" charset="-122"/>
              </a:rPr>
              <a:t>愿</a:t>
            </a:r>
            <a:r>
              <a:rPr lang="zh-CN" altLang="en-US" sz="1000" b="0" dirty="0">
                <a:solidFill>
                  <a:schemeClr val="bg2">
                    <a:lumMod val="50000"/>
                  </a:schemeClr>
                </a:solidFill>
                <a:latin typeface="楷体" pitchFamily="49" charset="-122"/>
                <a:ea typeface="楷体" pitchFamily="49" charset="-122"/>
              </a:rPr>
              <a:t>枝头的鸟  唱红日月</a:t>
            </a:r>
          </a:p>
          <a:p>
            <a:pPr algn="l">
              <a:lnSpc>
                <a:spcPct val="150000"/>
              </a:lnSpc>
            </a:pPr>
            <a:r>
              <a:rPr lang="zh-CN" altLang="en-US" sz="1000" b="0" dirty="0">
                <a:solidFill>
                  <a:schemeClr val="bg2">
                    <a:lumMod val="50000"/>
                  </a:schemeClr>
                </a:solidFill>
                <a:latin typeface="楷体" pitchFamily="49" charset="-122"/>
                <a:ea typeface="楷体" pitchFamily="49" charset="-122"/>
              </a:rPr>
              <a:t>愿多情的风  吹暖人间</a:t>
            </a:r>
          </a:p>
          <a:p>
            <a:pPr algn="l">
              <a:lnSpc>
                <a:spcPct val="150000"/>
              </a:lnSpc>
            </a:pPr>
            <a:r>
              <a:rPr lang="zh-CN" altLang="en-US" sz="1000" b="0" dirty="0">
                <a:solidFill>
                  <a:schemeClr val="bg2">
                    <a:lumMod val="50000"/>
                  </a:schemeClr>
                </a:solidFill>
                <a:latin typeface="楷体" pitchFamily="49" charset="-122"/>
                <a:ea typeface="楷体" pitchFamily="49" charset="-122"/>
              </a:rPr>
              <a:t>喜福和欢乐  我不会拒绝</a:t>
            </a:r>
          </a:p>
          <a:p>
            <a:pPr algn="l">
              <a:lnSpc>
                <a:spcPct val="150000"/>
              </a:lnSpc>
            </a:pPr>
            <a:r>
              <a:rPr lang="zh-CN" altLang="en-US" sz="1000" b="0" dirty="0">
                <a:solidFill>
                  <a:schemeClr val="bg2">
                    <a:lumMod val="50000"/>
                  </a:schemeClr>
                </a:solidFill>
                <a:latin typeface="楷体" pitchFamily="49" charset="-122"/>
                <a:ea typeface="楷体" pitchFamily="49" charset="-122"/>
              </a:rPr>
              <a:t>痛苦和无奈  我不会埋怨</a:t>
            </a:r>
          </a:p>
          <a:p>
            <a:pPr algn="l">
              <a:lnSpc>
                <a:spcPct val="150000"/>
              </a:lnSpc>
            </a:pPr>
            <a:r>
              <a:rPr lang="zh-CN" altLang="en-US" sz="1000" b="0" dirty="0">
                <a:solidFill>
                  <a:schemeClr val="bg2">
                    <a:lumMod val="50000"/>
                  </a:schemeClr>
                </a:solidFill>
                <a:latin typeface="楷体" pitchFamily="49" charset="-122"/>
                <a:ea typeface="楷体" pitchFamily="49" charset="-122"/>
              </a:rPr>
              <a:t>艰辛和坎坷  我能够面对</a:t>
            </a:r>
          </a:p>
          <a:p>
            <a:pPr algn="l">
              <a:lnSpc>
                <a:spcPct val="150000"/>
              </a:lnSpc>
            </a:pPr>
            <a:r>
              <a:rPr lang="zh-CN" altLang="en-US" sz="1000" b="0" dirty="0">
                <a:solidFill>
                  <a:schemeClr val="bg2">
                    <a:lumMod val="50000"/>
                  </a:schemeClr>
                </a:solidFill>
                <a:latin typeface="楷体" pitchFamily="49" charset="-122"/>
                <a:ea typeface="楷体" pitchFamily="49" charset="-122"/>
              </a:rPr>
              <a:t>无论今天 无论明</a:t>
            </a:r>
          </a:p>
          <a:p>
            <a:pPr algn="l">
              <a:lnSpc>
                <a:spcPct val="150000"/>
              </a:lnSpc>
            </a:pPr>
            <a:r>
              <a:rPr lang="zh-CN" altLang="en-US" sz="1000" b="0" dirty="0">
                <a:solidFill>
                  <a:schemeClr val="bg2">
                    <a:lumMod val="50000"/>
                  </a:schemeClr>
                </a:solidFill>
                <a:latin typeface="楷体" pitchFamily="49" charset="-122"/>
                <a:ea typeface="楷体" pitchFamily="49" charset="-122"/>
              </a:rPr>
              <a:t>我都愿意在你身边</a:t>
            </a:r>
            <a:r>
              <a:rPr lang="zh-CN" altLang="en-US" sz="1000" b="0" dirty="0" smtClean="0">
                <a:solidFill>
                  <a:schemeClr val="bg2">
                    <a:lumMod val="50000"/>
                  </a:schemeClr>
                </a:solidFill>
                <a:latin typeface="楷体" pitchFamily="49" charset="-122"/>
                <a:ea typeface="楷体" pitchFamily="49" charset="-122"/>
              </a:rPr>
              <a:t>身边</a:t>
            </a:r>
            <a:r>
              <a:rPr lang="en-US" altLang="zh-CN" sz="1000" b="0" dirty="0" smtClean="0">
                <a:solidFill>
                  <a:schemeClr val="bg2">
                    <a:lumMod val="50000"/>
                  </a:schemeClr>
                </a:solidFill>
                <a:latin typeface="楷体" pitchFamily="49" charset="-122"/>
                <a:ea typeface="楷体" pitchFamily="49" charset="-122"/>
              </a:rPr>
              <a:t>1</a:t>
            </a:r>
            <a:endParaRPr lang="zh-CN" altLang="en-US" sz="1000" b="0" dirty="0">
              <a:solidFill>
                <a:schemeClr val="bg2">
                  <a:lumMod val="50000"/>
                </a:schemeClr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001147" y="577205"/>
            <a:ext cx="2305447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zh-CN" altLang="en-US" sz="5000" dirty="0" smtClean="0">
                <a:solidFill>
                  <a:schemeClr val="bg2">
                    <a:lumMod val="50000"/>
                  </a:schemeClr>
                </a:solidFill>
                <a:latin typeface="楷体" pitchFamily="49" charset="-122"/>
                <a:ea typeface="楷体" pitchFamily="49" charset="-122"/>
              </a:rPr>
              <a:t>梦幻</a:t>
            </a:r>
            <a:r>
              <a:rPr lang="zh-CN" altLang="en-US" sz="3000" dirty="0" smtClean="0">
                <a:solidFill>
                  <a:schemeClr val="bg2">
                    <a:lumMod val="50000"/>
                  </a:schemeClr>
                </a:solidFill>
                <a:latin typeface="楷体" pitchFamily="49" charset="-122"/>
                <a:ea typeface="楷体" pitchFamily="49" charset="-122"/>
              </a:rPr>
              <a:t>季节</a:t>
            </a:r>
            <a:endParaRPr lang="zh-CN" altLang="en-US" sz="3000" dirty="0">
              <a:solidFill>
                <a:schemeClr val="bg2">
                  <a:lumMod val="50000"/>
                </a:schemeClr>
              </a:solidFill>
              <a:latin typeface="楷体" pitchFamily="49" charset="-122"/>
              <a:ea typeface="楷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606363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 advClick="0" advTm="2000">
        <p14:switch dir="r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2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6" presetClass="entr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100"/>
                            </p:stCondLst>
                            <p:childTnLst>
                              <p:par>
                                <p:cTn id="34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400"/>
                            </p:stCondLst>
                            <p:childTnLst>
                              <p:par>
                                <p:cTn id="4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6400"/>
                            </p:stCondLst>
                            <p:childTnLst>
                              <p:par>
                                <p:cTn id="52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3" dur="29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4" dur="580" fill="hold">
                                          <p:stCondLst>
                                            <p:cond delay="58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5" dur="580" fill="hold">
                                          <p:stCondLst>
                                            <p:cond delay="116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6" dur="580" fill="hold">
                                          <p:stCondLst>
                                            <p:cond delay="174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7" dur="580" fill="hold">
                                          <p:stCondLst>
                                            <p:cond delay="232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Administrator\Desktop\清新相册模板\外国宝宝\7447430_201710615000_2.jpg"/>
          <p:cNvPicPr>
            <a:picLocks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425" r="14644"/>
          <a:stretch/>
        </p:blipFill>
        <p:spPr bwMode="auto">
          <a:xfrm>
            <a:off x="5317020" y="1693544"/>
            <a:ext cx="1260000" cy="1260000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9" name="Picture 3" descr="C:\Users\Administrator\Desktop\清新相册模板\外国宝宝\17961491_075152459000_2.jpg"/>
          <p:cNvPicPr>
            <a:picLocks noChangeArrowheads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contrast="3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3875" r="26062" b="6723"/>
          <a:stretch/>
        </p:blipFill>
        <p:spPr bwMode="auto">
          <a:xfrm>
            <a:off x="2650020" y="1693544"/>
            <a:ext cx="1260000" cy="1260000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1" name="Picture 5" descr="C:\Users\Administrator\Desktop\清新相册模板\外国宝宝\17961491_091329110000_2.jpg"/>
          <p:cNvPicPr>
            <a:picLocks noChangeArrowheads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12000" contrast="-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8695" r="5680" b="6100"/>
          <a:stretch/>
        </p:blipFill>
        <p:spPr bwMode="auto">
          <a:xfrm>
            <a:off x="3986220" y="1693544"/>
            <a:ext cx="1260000" cy="1260000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2" name="Picture 6" descr="C:\Users\Administrator\Desktop\清新相册模板\外国宝宝\005.png"/>
          <p:cNvPicPr>
            <a:picLocks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bright="2000" contrast="29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2739" y="3029744"/>
            <a:ext cx="1260000" cy="1260000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3" name="Picture 7" descr="C:\Users\Administrator\Desktop\清新相册模板\外国宝宝\u=3504866710,2619795190&amp;fm=21&amp;gp=0.jpg"/>
          <p:cNvPicPr>
            <a:picLocks noChangeArrowheads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657"/>
          <a:stretch/>
        </p:blipFill>
        <p:spPr bwMode="auto">
          <a:xfrm>
            <a:off x="3289620" y="645163"/>
            <a:ext cx="468000" cy="468000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4" name="Picture 8" descr="C:\Users\Administrator\Desktop\清新相册模板\外国宝宝\025.png"/>
          <p:cNvPicPr>
            <a:picLocks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42220" y="1169032"/>
            <a:ext cx="468000" cy="468000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5" name="Picture 9" descr="C:\Users\Administrator\Desktop\清新相册模板\外国宝宝\030.png"/>
          <p:cNvPicPr>
            <a:picLocks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59901" y="1169032"/>
            <a:ext cx="468000" cy="468000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6" name="Picture 10" descr="C:\Users\Administrator\Desktop\清新相册模板\外国宝宝\060.png"/>
          <p:cNvPicPr>
            <a:picLocks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53939" y="3029744"/>
            <a:ext cx="468000" cy="468000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7" name="Picture 11" descr="C:\Users\Administrator\Desktop\清新相册模板\外国宝宝\070.png"/>
          <p:cNvPicPr>
            <a:picLocks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53967" y="1169032"/>
            <a:ext cx="468000" cy="468000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8" name="Picture 12" descr="C:\Users\Administrator\Desktop\清新相册模板\外国宝宝\403a3954b319ebc44d69d4dd8226cffc1e171669.jpg"/>
          <p:cNvPicPr>
            <a:picLocks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93339" y="1169032"/>
            <a:ext cx="468000" cy="468000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9" name="Picture 13" descr="C:\Users\Administrator\Desktop\清新相册模板\外国宝宝\u=222155664,4036925749&amp;fm=21&amp;gp=0.jpg"/>
          <p:cNvPicPr>
            <a:picLocks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4220" y="1169032"/>
            <a:ext cx="468000" cy="468000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30" name="Picture 14" descr="C:\Users\Administrator\Desktop\清新相册模板\外国宝宝\u=324324203,1199249174&amp;fm=21&amp;gp=0.jpg"/>
          <p:cNvPicPr>
            <a:picLocks noChangeArrowheads="1"/>
          </p:cNvPicPr>
          <p:nvPr/>
        </p:nvPicPr>
        <p:blipFill rotWithShape="1"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28" r="23032"/>
          <a:stretch/>
        </p:blipFill>
        <p:spPr bwMode="auto">
          <a:xfrm>
            <a:off x="5873453" y="3029744"/>
            <a:ext cx="468000" cy="468000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31" name="Picture 15" descr="C:\Users\Administrator\Desktop\清新相册模板\外国宝宝\u=499260092,1389839211&amp;fm=21&amp;gp=0.jpg"/>
          <p:cNvPicPr>
            <a:picLocks noChangeArrowheads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2820" y="1169032"/>
            <a:ext cx="468000" cy="468000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32" name="Picture 16" descr="C:\Users\Administrator\Desktop\清新相册模板\外国宝宝\u=1606938381,3410525416&amp;fm=21&amp;gp=0.jpg"/>
          <p:cNvPicPr>
            <a:picLocks noChangeArrowheads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18139" y="3552344"/>
            <a:ext cx="468000" cy="468000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33" name="Picture 17" descr="C:\Users\Administrator\Desktop\清新相册模板\外国宝宝\0001.png"/>
          <p:cNvPicPr>
            <a:picLocks noChangeArrowheads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42420" y="1693544"/>
            <a:ext cx="468000" cy="468000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34" name="Picture 18" descr="C:\Users\Administrator\Desktop\清新相册模板\外国宝宝\021.png"/>
          <p:cNvPicPr>
            <a:picLocks noChangeArrowheads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4394" y="2201388"/>
            <a:ext cx="468000" cy="468000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35" name="Picture 19" descr="C:\Users\Administrator\Desktop\清新相册模板\外国宝宝\u=3370305176,1409558485&amp;fm=21&amp;gp=0.jpg"/>
          <p:cNvPicPr>
            <a:picLocks noChangeArrowheads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9420" y="3029744"/>
            <a:ext cx="468000" cy="468000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36" name="Picture 20" descr="C:\Users\Administrator\Desktop\清新相册模板\外国宝宝\u=3571488133,1183976799&amp;fm=21&amp;gp=0.jpg"/>
          <p:cNvPicPr>
            <a:picLocks noChangeArrowheads="1"/>
          </p:cNvPicPr>
          <p:nvPr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53939" y="3552344"/>
            <a:ext cx="468000" cy="468000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37" name="Picture 21" descr="C:\Users\Administrator\Desktop\清新相册模板\外国宝宝\17961491_091315675000_2.jpg"/>
          <p:cNvPicPr>
            <a:picLocks noChangeArrowheads="1"/>
          </p:cNvPicPr>
          <p:nvPr/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51020" y="645163"/>
            <a:ext cx="468000" cy="468000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38" name="Picture 22" descr="C:\Users\Administrator\Desktop\清新相册模板\外国宝宝\u=222155664,4036925749&amp;fm=21&amp;gp=0.jpg"/>
          <p:cNvPicPr>
            <a:picLocks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4209" y="4365312"/>
            <a:ext cx="468000" cy="468000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9" descr="C:\Users\Administrator\Desktop\清新相册模板\外国宝宝\030.png"/>
          <p:cNvPicPr>
            <a:picLocks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4394" y="1693544"/>
            <a:ext cx="468000" cy="468000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14" descr="C:\Users\Administrator\Desktop\清新相册模板\外国宝宝\u=324324203,1199249174&amp;fm=21&amp;gp=0.jpg"/>
          <p:cNvPicPr>
            <a:picLocks noChangeArrowheads="1"/>
          </p:cNvPicPr>
          <p:nvPr/>
        </p:nvPicPr>
        <p:blipFill rotWithShape="1"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28" r="23032"/>
          <a:stretch/>
        </p:blipFill>
        <p:spPr bwMode="auto">
          <a:xfrm>
            <a:off x="2749701" y="1169032"/>
            <a:ext cx="468000" cy="468000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15" descr="C:\Users\Administrator\Desktop\清新相册模板\外国宝宝\u=499260092,1389839211&amp;fm=21&amp;gp=0.jpg"/>
          <p:cNvPicPr>
            <a:picLocks noChangeArrowheads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42420" y="2201388"/>
            <a:ext cx="468000" cy="468000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19" descr="C:\Users\Administrator\Desktop\清新相册模板\外国宝宝\u=3370305176,1409558485&amp;fm=21&amp;gp=0.jpg"/>
          <p:cNvPicPr>
            <a:picLocks noChangeArrowheads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66314" y="645163"/>
            <a:ext cx="468000" cy="468000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11" descr="C:\Users\Administrator\Desktop\清新相册模板\外国宝宝\070.png"/>
          <p:cNvPicPr>
            <a:picLocks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56220" y="645163"/>
            <a:ext cx="468000" cy="468000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0" name="Picture 18" descr="C:\Users\Administrator\Desktop\清新相册模板\外国宝宝\021.png"/>
          <p:cNvPicPr>
            <a:picLocks noChangeArrowheads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77020" y="1169032"/>
            <a:ext cx="468000" cy="468000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2" name="Picture 12" descr="C:\Users\Administrator\Desktop\清新相册模板\外国宝宝\403a3954b319ebc44d69d4dd8226cffc1e171669.jpg"/>
          <p:cNvPicPr>
            <a:picLocks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23058" y="3029744"/>
            <a:ext cx="468000" cy="468000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6" descr="C:\Users\Administrator\Desktop\相册png\ergbtr.png"/>
          <p:cNvPicPr>
            <a:picLocks noChangeAspect="1" noChangeArrowheads="1"/>
          </p:cNvPicPr>
          <p:nvPr/>
        </p:nvPicPr>
        <p:blipFill>
          <a:blip r:embed="rId2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07122" y="3100035"/>
            <a:ext cx="663928" cy="6639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6" descr="C:\Users\Administrator\Desktop\相册png\ergbtr.png"/>
          <p:cNvPicPr>
            <a:picLocks noChangeAspect="1" noChangeArrowheads="1"/>
          </p:cNvPicPr>
          <p:nvPr/>
        </p:nvPicPr>
        <p:blipFill>
          <a:blip r:embed="rId2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134" y="1743788"/>
            <a:ext cx="1258379" cy="12583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" name="Picture 6" descr="C:\Users\Administrator\Desktop\相册png\ergbtr.png"/>
          <p:cNvPicPr>
            <a:picLocks noChangeAspect="1" noChangeArrowheads="1"/>
          </p:cNvPicPr>
          <p:nvPr/>
        </p:nvPicPr>
        <p:blipFill>
          <a:blip r:embed="rId2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20178" y="2201388"/>
            <a:ext cx="941397" cy="9413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6" name="矩形 35"/>
          <p:cNvSpPr/>
          <p:nvPr/>
        </p:nvSpPr>
        <p:spPr>
          <a:xfrm>
            <a:off x="534194" y="3867944"/>
            <a:ext cx="2677799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900" b="0" dirty="0" smtClean="0">
                <a:solidFill>
                  <a:schemeClr val="bg2">
                    <a:lumMod val="50000"/>
                  </a:schemeClr>
                </a:solidFill>
                <a:latin typeface="楷体" pitchFamily="49" charset="-122"/>
                <a:ea typeface="楷体" pitchFamily="49" charset="-122"/>
              </a:rPr>
              <a:t>快速换照片小贴士：</a:t>
            </a:r>
            <a:endParaRPr lang="en-US" altLang="zh-CN" sz="900" b="0" dirty="0" smtClean="0">
              <a:solidFill>
                <a:schemeClr val="bg2">
                  <a:lumMod val="50000"/>
                </a:schemeClr>
              </a:solidFill>
              <a:latin typeface="楷体" pitchFamily="49" charset="-122"/>
              <a:ea typeface="楷体" pitchFamily="49" charset="-122"/>
            </a:endParaRPr>
          </a:p>
          <a:p>
            <a:pPr algn="l">
              <a:lnSpc>
                <a:spcPct val="150000"/>
              </a:lnSpc>
            </a:pPr>
            <a:r>
              <a:rPr lang="zh-CN" altLang="en-US" sz="900" b="0" dirty="0" smtClean="0">
                <a:solidFill>
                  <a:schemeClr val="bg2">
                    <a:lumMod val="50000"/>
                  </a:schemeClr>
                </a:solidFill>
                <a:latin typeface="楷体" pitchFamily="49" charset="-122"/>
                <a:ea typeface="楷体" pitchFamily="49" charset="-122"/>
              </a:rPr>
              <a:t>此心形所用照片都为正方型，请在</a:t>
            </a:r>
            <a:r>
              <a:rPr lang="en-US" altLang="zh-CN" sz="900" b="0" dirty="0" smtClean="0">
                <a:solidFill>
                  <a:schemeClr val="bg2">
                    <a:lumMod val="50000"/>
                  </a:schemeClr>
                </a:solidFill>
                <a:latin typeface="楷体" pitchFamily="49" charset="-122"/>
                <a:ea typeface="楷体" pitchFamily="49" charset="-122"/>
              </a:rPr>
              <a:t>PS</a:t>
            </a:r>
            <a:r>
              <a:rPr lang="zh-CN" altLang="en-US" sz="900" b="0" dirty="0" smtClean="0">
                <a:solidFill>
                  <a:schemeClr val="bg2">
                    <a:lumMod val="50000"/>
                  </a:schemeClr>
                </a:solidFill>
                <a:latin typeface="楷体" pitchFamily="49" charset="-122"/>
                <a:ea typeface="楷体" pitchFamily="49" charset="-122"/>
              </a:rPr>
              <a:t>或其它软件中将您的照片裁成正方形，然后点击心形中照片右键“更改图片”替换照片。</a:t>
            </a:r>
            <a:endParaRPr lang="zh-CN" altLang="en-US" sz="900" b="0" dirty="0">
              <a:solidFill>
                <a:schemeClr val="bg2">
                  <a:lumMod val="50000"/>
                </a:schemeClr>
              </a:solidFill>
              <a:latin typeface="楷体" pitchFamily="49" charset="-122"/>
              <a:ea typeface="楷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048481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 advClick="0" advTm="2000">
        <p14:switch dir="r"/>
      </p:transition>
    </mc:Choice>
    <mc:Fallback xmlns="">
      <p:transition spd="slow" advClick="0" advTm="2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3" fill="hold" nodeType="afterEffect" p14:presetBounceEnd="29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9000">
                                          <p:cBhvr additive="base">
                                            <p:cTn id="7" dur="1000" fill="hold"/>
                                            <p:tgtEl>
                                              <p:spTgt spid="92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9000">
                                          <p:cBhvr additive="base">
                                            <p:cTn id="8" dur="1000" fill="hold"/>
                                            <p:tgtEl>
                                              <p:spTgt spid="92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9" fill="hold" nodeType="withEffect" p14:presetBounceEnd="29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9000">
                                          <p:cBhvr additive="base">
                                            <p:cTn id="11" dur="1000" fill="hold"/>
                                            <p:tgtEl>
                                              <p:spTgt spid="92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9000">
                                          <p:cBhvr additive="base">
                                            <p:cTn id="12" dur="1000" fill="hold"/>
                                            <p:tgtEl>
                                              <p:spTgt spid="92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fill="hold" nodeType="withEffect" p14:presetBounceEnd="29000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9000">
                                          <p:cBhvr additive="base">
                                            <p:cTn id="15" dur="1000" fill="hold"/>
                                            <p:tgtEl>
                                              <p:spTgt spid="92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9000">
                                          <p:cBhvr additive="base">
                                            <p:cTn id="16" dur="1000" fill="hold"/>
                                            <p:tgtEl>
                                              <p:spTgt spid="92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nodeType="withEffect" p14:presetBounceEnd="29000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9000">
                                          <p:cBhvr additive="base">
                                            <p:cTn id="19" dur="1000" fill="hold"/>
                                            <p:tgtEl>
                                              <p:spTgt spid="92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9000">
                                          <p:cBhvr additive="base">
                                            <p:cTn id="20" dur="1000" fill="hold"/>
                                            <p:tgtEl>
                                              <p:spTgt spid="92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3" fill="hold" nodeType="withEffect" p14:presetBounceEnd="29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9000">
                                          <p:cBhvr additive="base">
                                            <p:cTn id="23" dur="1000" fill="hold"/>
                                            <p:tgtEl>
                                              <p:spTgt spid="92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9000">
                                          <p:cBhvr additive="base">
                                            <p:cTn id="24" dur="1000" fill="hold"/>
                                            <p:tgtEl>
                                              <p:spTgt spid="92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9" fill="hold" nodeType="withEffect" p14:presetBounceEnd="29000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9000">
                                          <p:cBhvr additive="base">
                                            <p:cTn id="27" dur="1000" fill="hold"/>
                                            <p:tgtEl>
                                              <p:spTgt spid="92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9000">
                                          <p:cBhvr additive="base">
                                            <p:cTn id="28" dur="1000" fill="hold"/>
                                            <p:tgtEl>
                                              <p:spTgt spid="92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4" fill="hold" nodeType="withEffect" p14:presetBounceEnd="29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9000">
                                          <p:cBhvr additive="base">
                                            <p:cTn id="31" dur="1000" fill="hold"/>
                                            <p:tgtEl>
                                              <p:spTgt spid="92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9000">
                                          <p:cBhvr additive="base">
                                            <p:cTn id="32" dur="1000" fill="hold"/>
                                            <p:tgtEl>
                                              <p:spTgt spid="92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8" fill="hold" nodeType="withEffect" p14:presetBounceEnd="29000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9000">
                                          <p:cBhvr additive="base">
                                            <p:cTn id="35" dur="1000" fill="hold"/>
                                            <p:tgtEl>
                                              <p:spTgt spid="92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9000">
                                          <p:cBhvr additive="base">
                                            <p:cTn id="36" dur="1000" fill="hold"/>
                                            <p:tgtEl>
                                              <p:spTgt spid="92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9" fill="hold" nodeType="withEffect" p14:presetBounceEnd="29000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9000">
                                          <p:cBhvr additive="base">
                                            <p:cTn id="39" dur="1000" fill="hold"/>
                                            <p:tgtEl>
                                              <p:spTgt spid="92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9000">
                                          <p:cBhvr additive="base">
                                            <p:cTn id="40" dur="1000" fill="hold"/>
                                            <p:tgtEl>
                                              <p:spTgt spid="92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6" fill="hold" nodeType="withEffect" p14:presetBounceEnd="29000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9000">
                                          <p:cBhvr additive="base">
                                            <p:cTn id="43" dur="1000" fill="hold"/>
                                            <p:tgtEl>
                                              <p:spTgt spid="92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9000">
                                          <p:cBhvr additive="base">
                                            <p:cTn id="44" dur="1000" fill="hold"/>
                                            <p:tgtEl>
                                              <p:spTgt spid="92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8" fill="hold" nodeType="withEffect" p14:presetBounceEnd="29000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9000">
                                          <p:cBhvr additive="base">
                                            <p:cTn id="47" dur="1000" fill="hold"/>
                                            <p:tgtEl>
                                              <p:spTgt spid="92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9000">
                                          <p:cBhvr additive="base">
                                            <p:cTn id="48" dur="1000" fill="hold"/>
                                            <p:tgtEl>
                                              <p:spTgt spid="92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4" fill="hold" nodeType="withEffect" p14:presetBounceEnd="29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9000">
                                          <p:cBhvr additive="base">
                                            <p:cTn id="51" dur="1000" fill="hold"/>
                                            <p:tgtEl>
                                              <p:spTgt spid="92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9000">
                                          <p:cBhvr additive="base">
                                            <p:cTn id="52" dur="1000" fill="hold"/>
                                            <p:tgtEl>
                                              <p:spTgt spid="92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12" fill="hold" nodeType="withEffect" p14:presetBounceEnd="29000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9000">
                                          <p:cBhvr additive="base">
                                            <p:cTn id="55" dur="1000" fill="hold"/>
                                            <p:tgtEl>
                                              <p:spTgt spid="92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9000">
                                          <p:cBhvr additive="base">
                                            <p:cTn id="56" dur="1000" fill="hold"/>
                                            <p:tgtEl>
                                              <p:spTgt spid="92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1" fill="hold" nodeType="withEffect" p14:presetBounceEnd="29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9000">
                                          <p:cBhvr additive="base">
                                            <p:cTn id="59" dur="1000" fill="hold"/>
                                            <p:tgtEl>
                                              <p:spTgt spid="92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9000">
                                          <p:cBhvr additive="base">
                                            <p:cTn id="60" dur="1000" fill="hold"/>
                                            <p:tgtEl>
                                              <p:spTgt spid="92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2" presetClass="entr" presetSubtype="8" fill="hold" nodeType="withEffect" p14:presetBounceEnd="29000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9000">
                                          <p:cBhvr additive="base">
                                            <p:cTn id="63" dur="1000" fill="hold"/>
                                            <p:tgtEl>
                                              <p:spTgt spid="92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9000">
                                          <p:cBhvr additive="base">
                                            <p:cTn id="64" dur="1000" fill="hold"/>
                                            <p:tgtEl>
                                              <p:spTgt spid="92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2" presetClass="entr" presetSubtype="12" fill="hold" nodeType="withEffect" p14:presetBounceEnd="29000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9000">
                                          <p:cBhvr additive="base">
                                            <p:cTn id="67" dur="1000" fill="hold"/>
                                            <p:tgtEl>
                                              <p:spTgt spid="92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9000">
                                          <p:cBhvr additive="base">
                                            <p:cTn id="68" dur="1000" fill="hold"/>
                                            <p:tgtEl>
                                              <p:spTgt spid="92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2" presetClass="entr" presetSubtype="12" fill="hold" nodeType="withEffect" p14:presetBounceEnd="29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9000">
                                          <p:cBhvr additive="base">
                                            <p:cTn id="71" dur="1000" fill="hold"/>
                                            <p:tgtEl>
                                              <p:spTgt spid="92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9000">
                                          <p:cBhvr additive="base">
                                            <p:cTn id="72" dur="1000" fill="hold"/>
                                            <p:tgtEl>
                                              <p:spTgt spid="92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3" presetID="2" presetClass="entr" presetSubtype="6" fill="hold" nodeType="withEffect" p14:presetBounceEnd="29000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9000">
                                          <p:cBhvr additive="base">
                                            <p:cTn id="75" dur="1000" fill="hold"/>
                                            <p:tgtEl>
                                              <p:spTgt spid="92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9000">
                                          <p:cBhvr additive="base">
                                            <p:cTn id="76" dur="1000" fill="hold"/>
                                            <p:tgtEl>
                                              <p:spTgt spid="92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7" presetID="2" presetClass="entr" presetSubtype="2" fill="hold" nodeType="withEffect" p14:presetBounceEnd="29000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9000">
                                          <p:cBhvr additive="base">
                                            <p:cTn id="79" dur="1000" fill="hold"/>
                                            <p:tgtEl>
                                              <p:spTgt spid="92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9000">
                                          <p:cBhvr additive="base">
                                            <p:cTn id="80" dur="1000" fill="hold"/>
                                            <p:tgtEl>
                                              <p:spTgt spid="92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1" presetID="2" presetClass="entr" presetSubtype="4" fill="hold" nodeType="withEffect" p14:presetBounceEnd="29000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9000">
                                          <p:cBhvr additive="base">
                                            <p:cTn id="83" dur="1000" fill="hold"/>
                                            <p:tgtEl>
                                              <p:spTgt spid="92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9000">
                                          <p:cBhvr additive="base">
                                            <p:cTn id="84" dur="1000" fill="hold"/>
                                            <p:tgtEl>
                                              <p:spTgt spid="92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5" presetID="2" presetClass="entr" presetSubtype="3" fill="hold" nodeType="withEffect" p14:presetBounceEnd="29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9000">
                                          <p:cBhvr additive="base">
                                            <p:cTn id="87" dur="10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9000">
                                          <p:cBhvr additive="base">
                                            <p:cTn id="88" dur="10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9" presetID="2" presetClass="entr" presetSubtype="8" fill="hold" nodeType="withEffect" p14:presetBounceEnd="29000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9000">
                                          <p:cBhvr additive="base">
                                            <p:cTn id="91" dur="10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9000">
                                          <p:cBhvr additive="base">
                                            <p:cTn id="92" dur="10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3" presetID="2" presetClass="entr" presetSubtype="3" fill="hold" nodeType="withEffect" p14:presetBounceEnd="29000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9000">
                                          <p:cBhvr additive="base">
                                            <p:cTn id="95" dur="10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9000">
                                          <p:cBhvr additive="base">
                                            <p:cTn id="96" dur="10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7" presetID="2" presetClass="entr" presetSubtype="1" fill="hold" nodeType="withEffect" p14:presetBounceEnd="29000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9000">
                                          <p:cBhvr additive="base">
                                            <p:cTn id="99" dur="10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9000">
                                          <p:cBhvr additive="base">
                                            <p:cTn id="100" dur="10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1" presetID="2" presetClass="entr" presetSubtype="4" fill="hold" nodeType="withEffect" p14:presetBounceEnd="29000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9000">
                                          <p:cBhvr additive="base">
                                            <p:cTn id="103" dur="10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9000">
                                          <p:cBhvr additive="base">
                                            <p:cTn id="104" dur="10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5" presetID="2" presetClass="entr" presetSubtype="1" fill="hold" nodeType="withEffect" p14:presetBounceEnd="29000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9000">
                                          <p:cBhvr additive="base">
                                            <p:cTn id="107" dur="10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9000">
                                          <p:cBhvr additive="base">
                                            <p:cTn id="108" dur="10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9" presetID="2" presetClass="entr" presetSubtype="2" fill="hold" nodeType="withEffect" p14:presetBounceEnd="29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9000">
                                          <p:cBhvr additive="base">
                                            <p:cTn id="111" dur="10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9000">
                                          <p:cBhvr additive="base">
                                            <p:cTn id="112" dur="10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3" fill="hold">
                                <p:stCondLst>
                                  <p:cond delay="3400"/>
                                </p:stCondLst>
                                <p:childTnLst>
                                  <p:par>
                                    <p:cTn id="114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6" dur="2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7" dur="2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8" dur="20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9" presetID="53" presetClass="entr" presetSubtype="16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1" dur="2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2" dur="2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3" dur="20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4" presetID="53" presetClass="entr" presetSubtype="16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1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6" dur="2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7" dur="2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8" dur="20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9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130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2" dur="10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33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4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6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3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92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92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9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92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92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92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92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92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000" fill="hold"/>
                                            <p:tgtEl>
                                              <p:spTgt spid="92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3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1000" fill="hold"/>
                                            <p:tgtEl>
                                              <p:spTgt spid="92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1000" fill="hold"/>
                                            <p:tgtEl>
                                              <p:spTgt spid="92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9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1000" fill="hold"/>
                                            <p:tgtEl>
                                              <p:spTgt spid="92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1000" fill="hold"/>
                                            <p:tgtEl>
                                              <p:spTgt spid="92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1000" fill="hold"/>
                                            <p:tgtEl>
                                              <p:spTgt spid="92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1000" fill="hold"/>
                                            <p:tgtEl>
                                              <p:spTgt spid="92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8" fill="hold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1000" fill="hold"/>
                                            <p:tgtEl>
                                              <p:spTgt spid="92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1000" fill="hold"/>
                                            <p:tgtEl>
                                              <p:spTgt spid="92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9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1000" fill="hold"/>
                                            <p:tgtEl>
                                              <p:spTgt spid="92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1000" fill="hold"/>
                                            <p:tgtEl>
                                              <p:spTgt spid="92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6" fill="hold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1000" fill="hold"/>
                                            <p:tgtEl>
                                              <p:spTgt spid="92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1000" fill="hold"/>
                                            <p:tgtEl>
                                              <p:spTgt spid="92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8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1000" fill="hold"/>
                                            <p:tgtEl>
                                              <p:spTgt spid="92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1000" fill="hold"/>
                                            <p:tgtEl>
                                              <p:spTgt spid="92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4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1000" fill="hold"/>
                                            <p:tgtEl>
                                              <p:spTgt spid="92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1000" fill="hold"/>
                                            <p:tgtEl>
                                              <p:spTgt spid="92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12" fill="hold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1000" fill="hold"/>
                                            <p:tgtEl>
                                              <p:spTgt spid="92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" dur="1000" fill="hold"/>
                                            <p:tgtEl>
                                              <p:spTgt spid="92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9" dur="1000" fill="hold"/>
                                            <p:tgtEl>
                                              <p:spTgt spid="92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0" dur="1000" fill="hold"/>
                                            <p:tgtEl>
                                              <p:spTgt spid="92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2" presetClass="entr" presetSubtype="8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3" dur="1000" fill="hold"/>
                                            <p:tgtEl>
                                              <p:spTgt spid="92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4" dur="1000" fill="hold"/>
                                            <p:tgtEl>
                                              <p:spTgt spid="92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2" presetClass="entr" presetSubtype="12" fill="hold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7" dur="1000" fill="hold"/>
                                            <p:tgtEl>
                                              <p:spTgt spid="92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8" dur="1000" fill="hold"/>
                                            <p:tgtEl>
                                              <p:spTgt spid="92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2" presetClass="entr" presetSubtype="12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1" dur="1000" fill="hold"/>
                                            <p:tgtEl>
                                              <p:spTgt spid="92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2" dur="1000" fill="hold"/>
                                            <p:tgtEl>
                                              <p:spTgt spid="92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3" presetID="2" presetClass="entr" presetSubtype="6" fill="hold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5" dur="1000" fill="hold"/>
                                            <p:tgtEl>
                                              <p:spTgt spid="92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6" dur="1000" fill="hold"/>
                                            <p:tgtEl>
                                              <p:spTgt spid="92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7" presetID="2" presetClass="entr" presetSubtype="2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9" dur="1000" fill="hold"/>
                                            <p:tgtEl>
                                              <p:spTgt spid="92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0" dur="1000" fill="hold"/>
                                            <p:tgtEl>
                                              <p:spTgt spid="92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1" presetID="2" presetClass="entr" presetSubtype="4" fill="hold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3" dur="1000" fill="hold"/>
                                            <p:tgtEl>
                                              <p:spTgt spid="92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4" dur="1000" fill="hold"/>
                                            <p:tgtEl>
                                              <p:spTgt spid="92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5" presetID="2" presetClass="entr" presetSubtype="3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7" dur="10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8" dur="10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9" presetID="2" presetClass="entr" presetSubtype="8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1" dur="10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2" dur="10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3" presetID="2" presetClass="entr" presetSubtype="3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5" dur="10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6" dur="10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7" presetID="2" presetClass="entr" presetSubtype="1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9" dur="10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0" dur="10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1" presetID="2" presetClass="entr" presetSubtype="4" fill="hold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3" dur="10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4" dur="10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5" presetID="2" presetClass="entr" presetSubtype="1" fill="hold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7" dur="10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8" dur="10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9" presetID="2" presetClass="entr" presetSubtype="2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1" dur="10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2" dur="10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3" fill="hold">
                                <p:stCondLst>
                                  <p:cond delay="3400"/>
                                </p:stCondLst>
                                <p:childTnLst>
                                  <p:par>
                                    <p:cTn id="114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6" dur="2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7" dur="2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8" dur="20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9" presetID="53" presetClass="entr" presetSubtype="16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1" dur="2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2" dur="2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3" dur="20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4" presetID="53" presetClass="entr" presetSubtype="16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1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6" dur="2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7" dur="2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8" dur="20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9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130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2" dur="10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33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4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6" grpId="0"/>
        </p:bldLst>
      </p:timing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" name="Picture 99"/>
          <p:cNvPicPr>
            <a:picLocks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723" r="3108" b="17089"/>
          <a:stretch/>
        </p:blipFill>
        <p:spPr bwMode="auto">
          <a:xfrm>
            <a:off x="-114697" y="896144"/>
            <a:ext cx="4725194" cy="5145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4" name="Picture 100"/>
          <p:cNvPicPr>
            <a:picLocks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987" r="3109" b="14806"/>
          <a:stretch/>
        </p:blipFill>
        <p:spPr bwMode="auto">
          <a:xfrm>
            <a:off x="1753394" y="667544"/>
            <a:ext cx="4725193" cy="5145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5" name="Picture 101"/>
          <p:cNvPicPr>
            <a:picLocks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t="9748" r="4122" b="20815"/>
          <a:stretch/>
        </p:blipFill>
        <p:spPr bwMode="auto">
          <a:xfrm>
            <a:off x="936557" y="851655"/>
            <a:ext cx="4725195" cy="5145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101"/>
          <p:cNvPicPr>
            <a:picLocks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t="8171" r="4120" b="20109"/>
          <a:stretch/>
        </p:blipFill>
        <p:spPr bwMode="auto">
          <a:xfrm>
            <a:off x="913278" y="1429544"/>
            <a:ext cx="4725193" cy="5145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7" name="Picture 18" descr="双心幸福单车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606" y="2953544"/>
            <a:ext cx="4192588" cy="18018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C:\Users\Administrator\Desktop\相册png\气球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9084" y="1554504"/>
            <a:ext cx="1068388" cy="11450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0" name="Picture 3" descr="C:\Users\Administrator\Desktop\相册png\气球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379084" y="896144"/>
            <a:ext cx="719349" cy="7709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1" name="TextBox 80"/>
          <p:cNvSpPr txBox="1"/>
          <p:nvPr/>
        </p:nvSpPr>
        <p:spPr>
          <a:xfrm>
            <a:off x="1226943" y="1153835"/>
            <a:ext cx="2729699" cy="126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1050" b="0" dirty="0" smtClean="0">
                <a:solidFill>
                  <a:schemeClr val="bg2">
                    <a:lumMod val="50000"/>
                  </a:schemeClr>
                </a:solidFill>
                <a:latin typeface="楷体" pitchFamily="49" charset="-122"/>
                <a:ea typeface="楷体" pitchFamily="49" charset="-122"/>
              </a:rPr>
              <a:t>    从你来到</a:t>
            </a:r>
            <a:r>
              <a:rPr lang="zh-CN" altLang="en-US" sz="1050" b="0" dirty="0">
                <a:solidFill>
                  <a:schemeClr val="bg2">
                    <a:lumMod val="50000"/>
                  </a:schemeClr>
                </a:solidFill>
                <a:latin typeface="楷体" pitchFamily="49" charset="-122"/>
                <a:ea typeface="楷体" pitchFamily="49" charset="-122"/>
              </a:rPr>
              <a:t>我身边的那一刻起，我的生活就开始</a:t>
            </a:r>
            <a:r>
              <a:rPr lang="zh-CN" altLang="en-US" sz="1050" b="0" dirty="0" smtClean="0">
                <a:solidFill>
                  <a:schemeClr val="bg2">
                    <a:lumMod val="50000"/>
                  </a:schemeClr>
                </a:solidFill>
                <a:latin typeface="楷体" pitchFamily="49" charset="-122"/>
                <a:ea typeface="楷体" pitchFamily="49" charset="-122"/>
              </a:rPr>
              <a:t>进入另一个角色</a:t>
            </a:r>
            <a:r>
              <a:rPr lang="zh-CN" altLang="en-US" sz="1050" b="0" dirty="0">
                <a:solidFill>
                  <a:schemeClr val="bg2">
                    <a:lumMod val="50000"/>
                  </a:schemeClr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en-US" sz="1050" b="0" dirty="0" smtClean="0">
                <a:solidFill>
                  <a:schemeClr val="bg2">
                    <a:lumMod val="50000"/>
                  </a:schemeClr>
                </a:solidFill>
                <a:latin typeface="楷体" pitchFamily="49" charset="-122"/>
                <a:ea typeface="楷体" pitchFamily="49" charset="-122"/>
              </a:rPr>
              <a:t>从没如此甜蜜过。虽然生活之会有各种忧愁，而你却</a:t>
            </a:r>
            <a:r>
              <a:rPr lang="zh-CN" altLang="en-US" sz="1050" b="0" dirty="0">
                <a:solidFill>
                  <a:schemeClr val="bg2">
                    <a:lumMod val="50000"/>
                  </a:schemeClr>
                </a:solidFill>
                <a:latin typeface="楷体" pitchFamily="49" charset="-122"/>
                <a:ea typeface="楷体" pitchFamily="49" charset="-122"/>
              </a:rPr>
              <a:t>给我的</a:t>
            </a:r>
            <a:r>
              <a:rPr lang="zh-CN" altLang="en-US" sz="1050" b="0" dirty="0" smtClean="0">
                <a:solidFill>
                  <a:schemeClr val="bg2">
                    <a:lumMod val="50000"/>
                  </a:schemeClr>
                </a:solidFill>
                <a:latin typeface="楷体" pitchFamily="49" charset="-122"/>
                <a:ea typeface="楷体" pitchFamily="49" charset="-122"/>
              </a:rPr>
              <a:t>生活带来</a:t>
            </a:r>
            <a:r>
              <a:rPr lang="zh-CN" altLang="en-US" sz="1050" b="0" dirty="0">
                <a:solidFill>
                  <a:schemeClr val="bg2">
                    <a:lumMod val="50000"/>
                  </a:schemeClr>
                </a:solidFill>
                <a:latin typeface="楷体" pitchFamily="49" charset="-122"/>
                <a:ea typeface="楷体" pitchFamily="49" charset="-122"/>
              </a:rPr>
              <a:t>许多快乐和幸福，从此生活中的一点一滴也</a:t>
            </a:r>
            <a:r>
              <a:rPr lang="zh-CN" altLang="en-US" sz="1050" b="0" dirty="0" smtClean="0">
                <a:solidFill>
                  <a:schemeClr val="bg2">
                    <a:lumMod val="50000"/>
                  </a:schemeClr>
                </a:solidFill>
                <a:latin typeface="楷体" pitchFamily="49" charset="-122"/>
                <a:ea typeface="楷体" pitchFamily="49" charset="-122"/>
              </a:rPr>
              <a:t>因你而</a:t>
            </a:r>
            <a:r>
              <a:rPr lang="zh-CN" altLang="en-US" sz="1050" b="0" dirty="0">
                <a:solidFill>
                  <a:schemeClr val="bg2">
                    <a:lumMod val="50000"/>
                  </a:schemeClr>
                </a:solidFill>
                <a:latin typeface="楷体" pitchFamily="49" charset="-122"/>
                <a:ea typeface="楷体" pitchFamily="49" charset="-122"/>
              </a:rPr>
              <a:t>变得更美</a:t>
            </a:r>
            <a:r>
              <a:rPr lang="en-US" altLang="zh-CN" sz="1050" b="0" dirty="0">
                <a:solidFill>
                  <a:schemeClr val="bg2">
                    <a:lumMod val="50000"/>
                  </a:schemeClr>
                </a:solidFill>
                <a:latin typeface="楷体" pitchFamily="49" charset="-122"/>
                <a:ea typeface="楷体" pitchFamily="49" charset="-122"/>
              </a:rPr>
              <a:t>……</a:t>
            </a:r>
            <a:endParaRPr lang="zh-CN" altLang="en-US" sz="1050" b="0" dirty="0">
              <a:solidFill>
                <a:schemeClr val="bg2">
                  <a:lumMod val="50000"/>
                </a:schemeClr>
              </a:solidFill>
              <a:latin typeface="楷体" pitchFamily="49" charset="-122"/>
              <a:ea typeface="楷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428998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 advClick="0" advTm="2000">
        <p14:switch dir="r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6154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6231"/>
                            </p:stCondLst>
                            <p:childTnLst>
                              <p:par>
                                <p:cTn id="26" presetID="17" presetClass="exit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7" dur="3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9231"/>
                            </p:stCondLst>
                            <p:childTnLst>
                              <p:par>
                                <p:cTn id="33" presetID="17" presetClass="exit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4" dur="3000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3000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3000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3000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2231"/>
                            </p:stCondLst>
                            <p:childTnLst>
                              <p:par>
                                <p:cTn id="40" presetID="17" presetClass="exit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1" dur="3000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3000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000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3000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E:\003.png"/>
          <p:cNvPicPr>
            <a:picLocks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05596" y="2114399"/>
            <a:ext cx="1240533" cy="9304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2053" name="Picture 5" descr="E:\005.png"/>
          <p:cNvPicPr>
            <a:picLocks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29440" y="855992"/>
            <a:ext cx="1240533" cy="9304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2054" name="Picture 6" descr="E:\009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794" y="860779"/>
            <a:ext cx="1240533" cy="90503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2055" name="Picture 7" descr="E:\021.png"/>
          <p:cNvPicPr>
            <a:picLocks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02794" y="2114399"/>
            <a:ext cx="1240533" cy="9304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2056" name="Picture 8" descr="E:\060.png"/>
          <p:cNvPicPr>
            <a:picLocks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84461" y="2114399"/>
            <a:ext cx="1240533" cy="9304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25" name="Picture 6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551250" y="855992"/>
            <a:ext cx="1268598" cy="9304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2058" name="Picture 10" descr="E:\030.png"/>
          <p:cNvPicPr>
            <a:picLocks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02157" y="3318544"/>
            <a:ext cx="1240533" cy="9304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2059" name="Picture 11" descr="E:\070.png"/>
          <p:cNvPicPr>
            <a:picLocks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9625" y="3318544"/>
            <a:ext cx="1240533" cy="9304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2060" name="Picture 12" descr="C:\Users\Administrator\Desktop\外国宝宝\u=499260092,1389839211&amp;fm=21&amp;gp=0.jpg"/>
          <p:cNvPicPr>
            <a:picLocks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3441" y="855992"/>
            <a:ext cx="1240533" cy="9304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2062" name="Picture 14" descr="C:\Users\Administrator\Desktop\外国宝宝\u=3753810459,178630286&amp;fm=21&amp;gp=0.jpg"/>
          <p:cNvPicPr>
            <a:picLocks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7455" y="2114399"/>
            <a:ext cx="1240533" cy="9304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2063" name="Picture 15" descr="C:\Users\Administrator\Desktop\外国宝宝\403a3954b319ebc44d69d4dd8226cffc1e171669.jpg"/>
          <p:cNvPicPr>
            <a:picLocks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80891" y="3318544"/>
            <a:ext cx="1240533" cy="9304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2064" name="Picture 16" descr="C:\Users\Administrator\Desktop\外国宝宝\u=222155664,4036925749&amp;fm=21&amp;gp=0.jpg"/>
          <p:cNvPicPr>
            <a:picLocks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437" y="860778"/>
            <a:ext cx="1240533" cy="9304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41780816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 advClick="0" advTm="2000">
        <p14:switch dir="r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3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20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20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20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20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3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20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20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12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20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20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20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20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1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20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20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123242" y="1257391"/>
            <a:ext cx="2088120" cy="299338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noFill/>
            <a:miter lim="800000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/>
            <a:lightRig rig="threePt" dir="t"/>
          </a:scene3d>
          <a:sp3d>
            <a:bevelT w="114300" prst="hardEdge"/>
          </a:sp3d>
          <a:extLst/>
        </p:spPr>
      </p:pic>
      <p:pic>
        <p:nvPicPr>
          <p:cNvPr id="4" name="Picture 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514149" y="667544"/>
            <a:ext cx="1483684" cy="200712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noFill/>
            <a:miter lim="800000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/>
            <a:lightRig rig="threePt" dir="t"/>
          </a:scene3d>
          <a:sp3d>
            <a:bevelT w="114300" prst="hardEdge"/>
          </a:sp3d>
          <a:extLst/>
        </p:spPr>
      </p:pic>
      <p:pic>
        <p:nvPicPr>
          <p:cNvPr id="5" name="Picture 9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17" r="7013"/>
          <a:stretch/>
        </p:blipFill>
        <p:spPr bwMode="auto">
          <a:xfrm>
            <a:off x="6360952" y="735654"/>
            <a:ext cx="1161299" cy="154463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noFill/>
            <a:miter lim="800000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/>
            <a:lightRig rig="threePt" dir="t"/>
          </a:scene3d>
          <a:sp3d>
            <a:bevelT w="114300" prst="hardEdge"/>
          </a:sp3d>
          <a:extLst/>
        </p:spPr>
      </p:pic>
      <p:pic>
        <p:nvPicPr>
          <p:cNvPr id="6" name="Picture 7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507"/>
          <a:stretch/>
        </p:blipFill>
        <p:spPr bwMode="auto">
          <a:xfrm>
            <a:off x="1219994" y="1205326"/>
            <a:ext cx="1156369" cy="146254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noFill/>
            <a:miter lim="800000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/>
            <a:lightRig rig="threePt" dir="t"/>
          </a:scene3d>
          <a:sp3d>
            <a:bevelT w="114300" prst="hardEdge"/>
          </a:sp3d>
          <a:extLst/>
        </p:spPr>
      </p:pic>
      <p:pic>
        <p:nvPicPr>
          <p:cNvPr id="7" name="Picture 5" descr="C:\Users\Administrator\Desktop\外国宝宝\u=317604615,2936873693&amp;fm=21&amp;gp=0.jpg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391" t="14502" r="9697" b="12388"/>
          <a:stretch/>
        </p:blipFill>
        <p:spPr bwMode="auto">
          <a:xfrm>
            <a:off x="2772321" y="3672634"/>
            <a:ext cx="1225512" cy="981230"/>
          </a:xfrm>
          <a:prstGeom prst="rect">
            <a:avLst/>
          </a:prstGeom>
          <a:noFill/>
          <a:ln w="15875"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/>
            <a:lightRig rig="threePt" dir="t"/>
          </a:scene3d>
          <a:sp3d>
            <a:bevelT w="114300" prst="hardEdge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6" descr="C:\Users\Administrator\Desktop\外国宝宝\030.pn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904" b="10561"/>
          <a:stretch/>
        </p:blipFill>
        <p:spPr bwMode="auto">
          <a:xfrm>
            <a:off x="2134860" y="2826906"/>
            <a:ext cx="959939" cy="763487"/>
          </a:xfrm>
          <a:prstGeom prst="rect">
            <a:avLst/>
          </a:prstGeom>
          <a:noFill/>
          <a:ln w="15875"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/>
            <a:lightRig rig="threePt" dir="t"/>
          </a:scene3d>
          <a:sp3d>
            <a:bevelT w="114300" prst="hardEdge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10" descr="C:\Users\Administrator\Desktop\外国宝宝\003.png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60" b="6335"/>
          <a:stretch/>
        </p:blipFill>
        <p:spPr bwMode="auto">
          <a:xfrm>
            <a:off x="6369490" y="2453644"/>
            <a:ext cx="1670753" cy="1248476"/>
          </a:xfrm>
          <a:prstGeom prst="rect">
            <a:avLst/>
          </a:prstGeom>
          <a:noFill/>
          <a:ln w="15875"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/>
            <a:lightRig rig="threePt" dir="t"/>
          </a:scene3d>
          <a:sp3d>
            <a:bevelT w="114300" prst="hardEdge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11" descr="C:\Users\Administrator\Desktop\外国宝宝\070.png"/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414"/>
          <a:stretch/>
        </p:blipFill>
        <p:spPr bwMode="auto">
          <a:xfrm>
            <a:off x="3197266" y="2826906"/>
            <a:ext cx="800568" cy="541074"/>
          </a:xfrm>
          <a:prstGeom prst="rect">
            <a:avLst/>
          </a:prstGeom>
          <a:noFill/>
          <a:ln w="15875"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/>
            <a:lightRig rig="threePt" dir="t"/>
          </a:scene3d>
          <a:sp3d>
            <a:bevelT w="114300" prst="hardEdge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154" descr="透明心形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7400" y="5974556"/>
            <a:ext cx="1371600" cy="10080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55" descr="透明心形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422231"/>
            <a:ext cx="762000" cy="5603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156" descr="透明心形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0600" y="6039644"/>
            <a:ext cx="1295400" cy="95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157" descr="透明心形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1200" y="6431756"/>
            <a:ext cx="762000" cy="5603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158" descr="透明心形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0" y="6050756"/>
            <a:ext cx="1066800" cy="784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159" descr="透明心形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4988" y="5734844"/>
            <a:ext cx="1066800" cy="784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160" descr="透明心形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9188" y="5658644"/>
            <a:ext cx="1371600" cy="10080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61" descr="透明心形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9988" y="5811044"/>
            <a:ext cx="762000" cy="5603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162" descr="透明心形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0788" y="5963444"/>
            <a:ext cx="533400" cy="392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163" descr="透明心形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7588" y="6115844"/>
            <a:ext cx="533400" cy="392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164" descr="透明心形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6788" y="6115844"/>
            <a:ext cx="533400" cy="392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165" descr="透明心形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5988" y="5658644"/>
            <a:ext cx="1295400" cy="95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166" descr="透明心形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3188" y="5963444"/>
            <a:ext cx="762000" cy="5603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167" descr="透明心形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9588" y="5620544"/>
            <a:ext cx="1295400" cy="95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984433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 advClick="0" advTm="2000">
        <p14:switch dir="r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7" presetClass="entr" presetSubtype="0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7" presetClass="entr" presetSubtype="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7" presetClass="entr" presetSubtype="0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400"/>
                            </p:stCondLst>
                            <p:childTnLst>
                              <p:par>
                                <p:cTn id="46" presetID="26" presetClass="emph" presetSubtype="0" repeatCount="3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8" dur="25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6.41975E-6 C -0.00833 -0.10215 -0.01667 -0.20432 0.00625 -0.29629 C 0.02917 -0.38827 0.11389 -0.46111 0.1375 -0.55185 C 0.16111 -0.64259 0.12257 -0.75185 0.14792 -0.84073 C 0.17326 -0.92962 0.2625 -0.97715 0.28958 -1.08518 C 0.31667 -1.1932 0.31354 -1.34104 0.31042 -1.48888 " pathEditMode="relative" ptsTypes="aaaaaA">
                                      <p:cBhvr>
                                        <p:cTn id="50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1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2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3" presetID="0" presetClass="path" presetSubtype="0" accel="50000" decel="5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3.33333E-6 4.93827E-6 C -0.04289 -0.12006 -0.08577 -0.24012 -0.08542 -0.36667 C -0.08507 -0.49321 0.00173 -0.62161 0.00208 -0.75926 C 0.00243 -0.89691 -0.07361 -1.05864 -0.08334 -1.19259 C -0.09306 -1.32654 -0.07466 -1.44475 -0.05625 -1.56296 " pathEditMode="relative" ptsTypes="aaaaA">
                                      <p:cBhvr>
                                        <p:cTn id="54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5" presetID="8" presetClass="emph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Rot by="21600000">
                                      <p:cBhvr>
                                        <p:cTn id="56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7" presetID="0" presetClass="path" presetSubtype="0" accel="50000" decel="5000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3.33333E-6 -6.17284E-7 C 0.03507 -0.11543 0.07014 -0.23086 0.07083 -0.32592 C 0.07153 -0.42099 0.00417 -0.48889 0.00417 -0.57068 C 0.00417 -0.65185 0.06181 -0.71852 0.07083 -0.81481 C 0.07986 -0.91142 0.06493 -1.04105 0.05833 -1.14815 C 0.05174 -1.25555 0.03576 -1.40741 0.03125 -1.45926 " pathEditMode="relative" ptsTypes="aaaaaA">
                                      <p:cBhvr>
                                        <p:cTn id="58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9" presetID="8" presetClass="emph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21600000">
                                      <p:cBhvr>
                                        <p:cTn id="60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1" presetID="0" presetClass="path" presetSubtype="0" accel="50000" decel="5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-3.33333E-6 4.93827E-7 C -0.04757 -0.0929 -0.09514 -0.1858 -0.11875 -0.3074 C -0.14236 -0.42901 -0.15764 -0.58703 -0.14166 -0.72963 C -0.12569 -0.87222 -0.05173 -1.03024 -0.02291 -1.16296 C 0.00591 -1.29568 0.01858 -1.4108 0.03125 -1.52592 " pathEditMode="relative" ptsTypes="aaaaA">
                                      <p:cBhvr>
                                        <p:cTn id="62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3" presetID="8" presetClass="emph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Rot by="21600000">
                                      <p:cBhvr>
                                        <p:cTn id="64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5" presetID="0" presetClass="path" presetSubtype="0" accel="50000" decel="5000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animMotion origin="layout" path="M -6.66667E-6 1.85185E-6 C -0.02952 -0.15154 -0.05903 -0.30339 -0.06042 -0.42963 C -0.06181 -0.55617 -0.00244 -0.64136 -0.00834 -0.75957 C -0.01424 -0.87716 -0.08646 -1.00864 -0.09584 -1.13704 C -0.10521 -1.26543 -0.0849 -1.39753 -0.06459 -1.52963 " pathEditMode="relative" ptsTypes="aaaaA">
                                      <p:cBhvr>
                                        <p:cTn id="66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7" presetID="8" presetClass="emph" presetSubtype="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animRot by="21600000">
                                      <p:cBhvr>
                                        <p:cTn id="68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66667E-6 1.85185E-6 C -0.02952 -0.15154 -0.05903 -0.30339 -0.06042 -0.42963 C -0.06181 -0.55617 -0.00244 -0.64136 -0.00834 -0.75957 C -0.01424 -0.87716 -0.08646 -1.00864 -0.09584 -1.13704 C -0.10521 -1.26543 -0.0849 -1.39753 -0.06459 -1.52963 " pathEditMode="relative" ptsTypes="aaaaA">
                                      <p:cBhvr>
                                        <p:cTn id="70" dur="5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1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2" dur="5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3" presetID="0" presetClass="path" presetSubtype="0" accel="50000" decel="50000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animMotion origin="layout" path="M 3.33333E-6 4.93827E-6 C -0.04289 -0.12006 -0.08577 -0.24012 -0.08542 -0.36667 C -0.08507 -0.49321 0.00173 -0.62161 0.00208 -0.75926 C 0.00243 -0.89691 -0.07361 -1.05864 -0.08334 -1.19259 C -0.09306 -1.32654 -0.07466 -1.44475 -0.05625 -1.56296 " pathEditMode="relative" ptsTypes="aaaaA">
                                      <p:cBhvr>
                                        <p:cTn id="74" dur="5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5" presetID="8" presetClass="emph" presetSubtype="0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animRot by="21600000">
                                      <p:cBhvr>
                                        <p:cTn id="76" dur="5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7" presetID="0" presetClass="path" presetSubtype="0" accel="50000" decel="5000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Motion origin="layout" path="M -3.33333E-6 4.93827E-7 C -0.04757 -0.0929 -0.09514 -0.1858 -0.11875 -0.3074 C -0.14236 -0.42901 -0.15764 -0.58703 -0.14166 -0.72963 C -0.12569 -0.87222 -0.05173 -1.03024 -0.02291 -1.16296 C 0.00591 -1.29568 0.01858 -1.4108 0.03125 -1.52592 " pathEditMode="relative" ptsTypes="aaaaA">
                                      <p:cBhvr>
                                        <p:cTn id="78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9" presetID="8" presetClass="emph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Rot by="21600000">
                                      <p:cBhvr>
                                        <p:cTn id="80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1" presetID="0" presetClass="path" presetSubtype="0" accel="50000" decel="50000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animMotion origin="layout" path="M -3.33333E-6 6.41975E-6 C -0.00833 -0.10215 -0.01667 -0.20432 0.00625 -0.29629 C 0.02917 -0.38827 0.11389 -0.46111 0.1375 -0.55185 C 0.16111 -0.64259 0.12257 -0.75185 0.14792 -0.84073 C 0.17326 -0.92962 0.2625 -0.97715 0.28958 -1.08518 C 0.31667 -1.1932 0.31354 -1.34104 0.31042 -1.48888 " pathEditMode="relative" ptsTypes="aaaaaA">
                                      <p:cBhvr>
                                        <p:cTn id="82" dur="5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3" presetID="8" presetClass="emph" presetSubtype="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animRot by="21600000">
                                      <p:cBhvr>
                                        <p:cTn id="84" dur="5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6.41975E-6 C -0.00833 -0.10215 -0.01667 -0.20432 0.00625 -0.29629 C 0.02917 -0.38827 0.11389 -0.46111 0.1375 -0.55185 C 0.16111 -0.64259 0.12257 -0.75185 0.14792 -0.84073 C 0.17326 -0.92962 0.2625 -0.97715 0.28958 -1.08518 C 0.31667 -1.1932 0.31354 -1.34104 0.31042 -1.48888 " pathEditMode="relative" ptsTypes="aaaaaA">
                                      <p:cBhvr>
                                        <p:cTn id="86" dur="5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8" dur="5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9" presetID="0" presetClass="path" presetSubtype="0" accel="50000" decel="5000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-3.33333E-6 6.41975E-6 C -0.00833 -0.10215 -0.01667 -0.20432 0.00625 -0.29629 C 0.02917 -0.38827 0.11389 -0.46111 0.1375 -0.55185 C 0.16111 -0.64259 0.12257 -0.75185 0.14792 -0.84073 C 0.17326 -0.92962 0.2625 -0.97715 0.28958 -1.08518 C 0.31667 -1.1932 0.31354 -1.34104 0.31042 -1.48888 " pathEditMode="relative" ptsTypes="aaaaaA">
                                      <p:cBhvr>
                                        <p:cTn id="90" dur="5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1" presetID="8" presetClass="emph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Rot by="21600000">
                                      <p:cBhvr>
                                        <p:cTn id="92" dur="5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3" presetID="0" presetClass="path" presetSubtype="0" accel="50000" decel="5000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animMotion origin="layout" path="M 3.33333E-6 -6.17284E-7 C 0.03507 -0.11543 0.07014 -0.23086 0.07083 -0.32592 C 0.07153 -0.42099 0.00417 -0.48889 0.00417 -0.57068 C 0.00417 -0.65185 0.06181 -0.71852 0.07083 -0.81481 C 0.07986 -0.91142 0.06493 -1.04105 0.05833 -1.14815 C 0.05174 -1.25555 0.03576 -1.40741 0.03125 -1.45926 " pathEditMode="relative" ptsTypes="aaaaaA">
                                      <p:cBhvr>
                                        <p:cTn id="94" dur="5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5" presetID="8" presetClass="emph" presetSubtype="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animRot by="21600000">
                                      <p:cBhvr>
                                        <p:cTn id="96" dur="5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7" presetID="0" presetClass="path" presetSubtype="0" accel="50000" decel="5000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-3.33333E-6 4.93827E-7 C -0.04757 -0.0929 -0.09514 -0.1858 -0.11875 -0.3074 C -0.14236 -0.42901 -0.15764 -0.58703 -0.14166 -0.72963 C -0.12569 -0.87222 -0.05173 -1.03024 -0.02291 -1.16296 C 0.00591 -1.29568 0.01858 -1.4108 0.03125 -1.52592 " pathEditMode="relative" ptsTypes="aaaaA">
                                      <p:cBhvr>
                                        <p:cTn id="98" dur="5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9" presetID="8" presetClass="emph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Rot by="21600000">
                                      <p:cBhvr>
                                        <p:cTn id="100" dur="5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1" presetID="0" presetClass="path" presetSubtype="0" accel="50000" decel="50000" fill="hold" nodeType="withEffect">
                                  <p:stCondLst>
                                    <p:cond delay="3800"/>
                                  </p:stCondLst>
                                  <p:childTnLst>
                                    <p:animMotion origin="layout" path="M 3.33333E-6 -6.17284E-7 C 0.03507 -0.11543 0.07014 -0.23086 0.07083 -0.32592 C 0.07153 -0.42099 0.00417 -0.48889 0.00417 -0.57068 C 0.00417 -0.65185 0.06181 -0.71852 0.07083 -0.81481 C 0.07986 -0.91142 0.06493 -1.04105 0.05833 -1.14815 C 0.05174 -1.25555 0.03576 -1.40741 0.03125 -1.45926 " pathEditMode="relative" ptsTypes="aaaaaA">
                                      <p:cBhvr>
                                        <p:cTn id="102" dur="5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03" presetID="8" presetClass="emph" presetSubtype="0" fill="hold" nodeType="withEffect">
                                  <p:stCondLst>
                                    <p:cond delay="3700"/>
                                  </p:stCondLst>
                                  <p:childTnLst>
                                    <p:animRot by="21600000">
                                      <p:cBhvr>
                                        <p:cTn id="104" dur="5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5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134394" y="2051044"/>
            <a:ext cx="4785313" cy="3190209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  <p:pic>
        <p:nvPicPr>
          <p:cNvPr id="26" name="Picture 9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421146" y="2940061"/>
            <a:ext cx="5018087" cy="313630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  <p:pic>
        <p:nvPicPr>
          <p:cNvPr id="27" name="Picture 14"/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972594" y="3334544"/>
            <a:ext cx="4744011" cy="316267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28" name="Picture 2" descr="C:\Users\Administrator\Desktop\外国宝宝\030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6394" y="3029744"/>
            <a:ext cx="1489074" cy="148907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  <p:pic>
        <p:nvPicPr>
          <p:cNvPr id="29" name="Picture 4" descr="C:\Users\Administrator\Desktop\外国宝宝\003.pn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375" b="6344"/>
          <a:stretch/>
        </p:blipFill>
        <p:spPr bwMode="auto">
          <a:xfrm>
            <a:off x="1232031" y="2051044"/>
            <a:ext cx="1273887" cy="889017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16439867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 advClick="0" advTm="2000">
        <p14:switch dir="r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6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6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6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2" presetClass="entr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100"/>
                            </p:stCondLst>
                            <p:childTnLst>
                              <p:par>
                                <p:cTn id="16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32" presetClass="emph" presetSubtype="0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1" dur="1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22" dur="1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3" dur="1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4" dur="1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0" presetID="23" presetClass="exit" presetSubtype="32" fill="hold" nodeType="withEffect">
                                  <p:stCondLst>
                                    <p:cond delay="3100"/>
                                  </p:stCondLst>
                                  <p:childTnLst>
                                    <p:anim calcmode="lin" valueType="num">
                                      <p:cBhvr>
                                        <p:cTn id="31" dur="10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23" presetClass="entr" presetSubtype="16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32" presetClass="emph" presetSubtype="0" fill="hold" nodeType="withEffect">
                                  <p:stCondLst>
                                    <p:cond delay="63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9" dur="1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40" dur="1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41" dur="1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2" dur="1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4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8" presetID="23" presetClass="exit" presetSubtype="32" fill="hold" nodeType="withEffect">
                                  <p:stCondLst>
                                    <p:cond delay="7300"/>
                                  </p:stCondLst>
                                  <p:childTnLst>
                                    <p:anim calcmode="lin" valueType="num">
                                      <p:cBhvr>
                                        <p:cTn id="49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23" presetClass="entr" presetSubtype="16" fill="hold" nodeType="withEffect">
                                  <p:stCondLst>
                                    <p:cond delay="83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32" presetClass="emph" presetSubtype="0" fill="hold" nodeType="withEffect">
                                  <p:stCondLst>
                                    <p:cond delay="103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7" dur="1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58" dur="1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59" dur="1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0" dur="1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6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sample">
  <a:themeElements>
    <a:clrScheme name="sample 3">
      <a:dk1>
        <a:srgbClr val="335338"/>
      </a:dk1>
      <a:lt1>
        <a:srgbClr val="D7E4BE"/>
      </a:lt1>
      <a:dk2>
        <a:srgbClr val="000066"/>
      </a:dk2>
      <a:lt2>
        <a:srgbClr val="B2B2B2"/>
      </a:lt2>
      <a:accent1>
        <a:srgbClr val="2F86B1"/>
      </a:accent1>
      <a:accent2>
        <a:srgbClr val="D2761A"/>
      </a:accent2>
      <a:accent3>
        <a:srgbClr val="E8EFDB"/>
      </a:accent3>
      <a:accent4>
        <a:srgbClr val="2A462E"/>
      </a:accent4>
      <a:accent5>
        <a:srgbClr val="ADC3D5"/>
      </a:accent5>
      <a:accent6>
        <a:srgbClr val="BE6A16"/>
      </a:accent6>
      <a:hlink>
        <a:srgbClr val="368463"/>
      </a:hlink>
      <a:folHlink>
        <a:srgbClr val="481ECE"/>
      </a:folHlink>
    </a:clrScheme>
    <a:fontScheme name="sample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587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rgbClr val="808080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281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黑体" pitchFamily="49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587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rgbClr val="808080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281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黑体" pitchFamily="49" charset="-122"/>
          </a:defRPr>
        </a:defPPr>
      </a:lstStyle>
    </a:lnDef>
  </a:objectDefaults>
  <a:extraClrSchemeLst>
    <a:extraClrScheme>
      <a:clrScheme name="sample 1">
        <a:dk1>
          <a:srgbClr val="1A3E86"/>
        </a:dk1>
        <a:lt1>
          <a:srgbClr val="C1CFDD"/>
        </a:lt1>
        <a:dk2>
          <a:srgbClr val="000000"/>
        </a:dk2>
        <a:lt2>
          <a:srgbClr val="B2B2B2"/>
        </a:lt2>
        <a:accent1>
          <a:srgbClr val="4AAAC0"/>
        </a:accent1>
        <a:accent2>
          <a:srgbClr val="6600FF"/>
        </a:accent2>
        <a:accent3>
          <a:srgbClr val="DDE4EB"/>
        </a:accent3>
        <a:accent4>
          <a:srgbClr val="143472"/>
        </a:accent4>
        <a:accent5>
          <a:srgbClr val="B1D2DC"/>
        </a:accent5>
        <a:accent6>
          <a:srgbClr val="5C00E7"/>
        </a:accent6>
        <a:hlink>
          <a:srgbClr val="006699"/>
        </a:hlink>
        <a:folHlink>
          <a:srgbClr val="3366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ample 2">
        <a:dk1>
          <a:srgbClr val="2B166E"/>
        </a:dk1>
        <a:lt1>
          <a:srgbClr val="AADBFC"/>
        </a:lt1>
        <a:dk2>
          <a:srgbClr val="003366"/>
        </a:dk2>
        <a:lt2>
          <a:srgbClr val="B2B2B2"/>
        </a:lt2>
        <a:accent1>
          <a:srgbClr val="19B17B"/>
        </a:accent1>
        <a:accent2>
          <a:srgbClr val="E57B1B"/>
        </a:accent2>
        <a:accent3>
          <a:srgbClr val="D2EAFD"/>
        </a:accent3>
        <a:accent4>
          <a:srgbClr val="23115D"/>
        </a:accent4>
        <a:accent5>
          <a:srgbClr val="ABD5BF"/>
        </a:accent5>
        <a:accent6>
          <a:srgbClr val="CF6F17"/>
        </a:accent6>
        <a:hlink>
          <a:srgbClr val="0066CC"/>
        </a:hlink>
        <a:folHlink>
          <a:srgbClr val="8C71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ample 3">
        <a:dk1>
          <a:srgbClr val="335338"/>
        </a:dk1>
        <a:lt1>
          <a:srgbClr val="D7E4BE"/>
        </a:lt1>
        <a:dk2>
          <a:srgbClr val="000066"/>
        </a:dk2>
        <a:lt2>
          <a:srgbClr val="B2B2B2"/>
        </a:lt2>
        <a:accent1>
          <a:srgbClr val="2F86B1"/>
        </a:accent1>
        <a:accent2>
          <a:srgbClr val="D2761A"/>
        </a:accent2>
        <a:accent3>
          <a:srgbClr val="E8EFDB"/>
        </a:accent3>
        <a:accent4>
          <a:srgbClr val="2A462E"/>
        </a:accent4>
        <a:accent5>
          <a:srgbClr val="ADC3D5"/>
        </a:accent5>
        <a:accent6>
          <a:srgbClr val="BE6A16"/>
        </a:accent6>
        <a:hlink>
          <a:srgbClr val="368463"/>
        </a:hlink>
        <a:folHlink>
          <a:srgbClr val="481ECE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7058</TotalTime>
  <Words>374</Words>
  <Application>Microsoft Office PowerPoint</Application>
  <PresentationFormat>自定义</PresentationFormat>
  <Paragraphs>62</Paragraphs>
  <Slides>20</Slides>
  <Notes>4</Notes>
  <HiddenSlides>0</HiddenSlides>
  <MMClips>1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8" baseType="lpstr">
      <vt:lpstr>Arial</vt:lpstr>
      <vt:lpstr>宋体</vt:lpstr>
      <vt:lpstr>Verdana</vt:lpstr>
      <vt:lpstr>楷体</vt:lpstr>
      <vt:lpstr>方正启体简体</vt:lpstr>
      <vt:lpstr>黑体</vt:lpstr>
      <vt:lpstr>Wingdings</vt:lpstr>
      <vt:lpstr>sample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Guilddesign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Template</dc:title>
  <dc:creator>常董</dc:creator>
  <cp:lastModifiedBy>常董</cp:lastModifiedBy>
  <cp:revision>702</cp:revision>
  <dcterms:created xsi:type="dcterms:W3CDTF">2004-08-26T06:30:40Z</dcterms:created>
  <dcterms:modified xsi:type="dcterms:W3CDTF">2016-07-10T13:09:11Z</dcterms:modified>
</cp:coreProperties>
</file>