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2" r:id="rId5"/>
    <p:sldId id="261" r:id="rId6"/>
    <p:sldId id="260" r:id="rId7"/>
    <p:sldId id="263" r:id="rId8"/>
    <p:sldId id="264" r:id="rId9"/>
    <p:sldId id="268" r:id="rId10"/>
    <p:sldId id="267" r:id="rId11"/>
    <p:sldId id="269" r:id="rId12"/>
    <p:sldId id="265" r:id="rId13"/>
    <p:sldId id="270" r:id="rId14"/>
    <p:sldId id="271" r:id="rId15"/>
    <p:sldId id="272" r:id="rId16"/>
    <p:sldId id="266" r:id="rId17"/>
    <p:sldId id="273" r:id="rId18"/>
    <p:sldId id="25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C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89018-6EE0-4C7E-AA5C-1A79BC8A962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860DA-AB4F-48D8-B3F0-502BC25A0C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293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5404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27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386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355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152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3627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49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125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752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67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39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630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03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6396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407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415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126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60DA-AB4F-48D8-B3F0-502BC25A0C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19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935"/>
            <a:ext cx="12192000" cy="569213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BDC9654-A286-40BA-9FF0-AB020063E9EE}"/>
              </a:ext>
            </a:extLst>
          </p:cNvPr>
          <p:cNvSpPr/>
          <p:nvPr/>
        </p:nvSpPr>
        <p:spPr>
          <a:xfrm>
            <a:off x="9538993" y="169296"/>
            <a:ext cx="2490612" cy="201765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77458BF-12D6-4932-8F67-3E615B376579}"/>
              </a:ext>
            </a:extLst>
          </p:cNvPr>
          <p:cNvSpPr/>
          <p:nvPr/>
        </p:nvSpPr>
        <p:spPr>
          <a:xfrm>
            <a:off x="136319" y="6499799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7796F-4B25-4BE5-BE9C-910C535D3872}"/>
              </a:ext>
            </a:extLst>
          </p:cNvPr>
          <p:cNvSpPr txBox="1"/>
          <p:nvPr/>
        </p:nvSpPr>
        <p:spPr>
          <a:xfrm>
            <a:off x="10401867" y="1459230"/>
            <a:ext cx="1107996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中国風模板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5DE2A9-5A2C-4B27-AC0B-A4109ACBE573}"/>
              </a:ext>
            </a:extLst>
          </p:cNvPr>
          <p:cNvSpPr txBox="1"/>
          <p:nvPr/>
        </p:nvSpPr>
        <p:spPr>
          <a:xfrm rot="16200000">
            <a:off x="4797553" y="3933925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A79A37-ADFC-49A9-8D36-8491AE8F9CF0}"/>
              </a:ext>
            </a:extLst>
          </p:cNvPr>
          <p:cNvSpPr txBox="1"/>
          <p:nvPr/>
        </p:nvSpPr>
        <p:spPr>
          <a:xfrm rot="16200000">
            <a:off x="9292771" y="5685638"/>
            <a:ext cx="492443" cy="140358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 2  0  1  × </a:t>
            </a:r>
            <a:endParaRPr lang="zh-CN" altLang="en-US" sz="20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9" name="PA_淘宝网chenying0907出品 13"/>
          <p:cNvSpPr txBox="1"/>
          <p:nvPr>
            <p:custDataLst>
              <p:tags r:id="rId1"/>
            </p:custDataLst>
          </p:nvPr>
        </p:nvSpPr>
        <p:spPr>
          <a:xfrm>
            <a:off x="3603010" y="629974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简约</a:t>
            </a:r>
            <a:r>
              <a:rPr lang="en-US" altLang="zh-CN" sz="2000" dirty="0">
                <a:latin typeface="+mj-ea"/>
                <a:ea typeface="+mj-ea"/>
              </a:rPr>
              <a:t>| </a:t>
            </a:r>
            <a:r>
              <a:rPr lang="zh-CN" altLang="en-US" sz="2000" dirty="0">
                <a:latin typeface="+mj-ea"/>
                <a:ea typeface="+mj-ea"/>
              </a:rPr>
              <a:t>课件</a:t>
            </a:r>
            <a:r>
              <a:rPr lang="en-US" altLang="zh-CN" sz="2000" dirty="0">
                <a:latin typeface="+mj-ea"/>
                <a:ea typeface="+mj-ea"/>
              </a:rPr>
              <a:t>| </a:t>
            </a:r>
            <a:r>
              <a:rPr lang="zh-CN" altLang="en-US" sz="2000" dirty="0">
                <a:latin typeface="+mj-ea"/>
                <a:ea typeface="+mj-ea"/>
              </a:rPr>
              <a:t>小清晰</a:t>
            </a:r>
          </a:p>
        </p:txBody>
      </p:sp>
    </p:spTree>
    <p:extLst>
      <p:ext uri="{BB962C8B-B14F-4D97-AF65-F5344CB8AC3E}">
        <p14:creationId xmlns:p14="http://schemas.microsoft.com/office/powerpoint/2010/main" val="414160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3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F4FACD2-89D2-425C-A865-E0916CBAD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465" y="1295666"/>
            <a:ext cx="4257143" cy="426666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BDCF348-A6B5-4AAA-A5EE-C345D6E2B257}"/>
              </a:ext>
            </a:extLst>
          </p:cNvPr>
          <p:cNvSpPr txBox="1"/>
          <p:nvPr/>
        </p:nvSpPr>
        <p:spPr>
          <a:xfrm>
            <a:off x="5629145" y="2796673"/>
            <a:ext cx="2763075" cy="2183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4E5C4A-B85F-436F-B53E-2106C68AE444}"/>
              </a:ext>
            </a:extLst>
          </p:cNvPr>
          <p:cNvSpPr txBox="1"/>
          <p:nvPr/>
        </p:nvSpPr>
        <p:spPr>
          <a:xfrm>
            <a:off x="5914923" y="2101998"/>
            <a:ext cx="2144549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A97342-D815-4422-9B61-DF33F513128E}"/>
              </a:ext>
            </a:extLst>
          </p:cNvPr>
          <p:cNvSpPr txBox="1"/>
          <p:nvPr/>
        </p:nvSpPr>
        <p:spPr>
          <a:xfrm>
            <a:off x="8925757" y="2796673"/>
            <a:ext cx="2763075" cy="2183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7EDC6D-E100-4D8C-9153-C1DF4C24946F}"/>
              </a:ext>
            </a:extLst>
          </p:cNvPr>
          <p:cNvSpPr txBox="1"/>
          <p:nvPr/>
        </p:nvSpPr>
        <p:spPr>
          <a:xfrm>
            <a:off x="9208986" y="2103733"/>
            <a:ext cx="2144549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9714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5">
            <a:extLst>
              <a:ext uri="{FF2B5EF4-FFF2-40B4-BE49-F238E27FC236}">
                <a16:creationId xmlns:a16="http://schemas.microsoft.com/office/drawing/2014/main" id="{B7C2A5DB-5CA5-4111-93C2-3886B431B073}"/>
              </a:ext>
            </a:extLst>
          </p:cNvPr>
          <p:cNvSpPr/>
          <p:nvPr/>
        </p:nvSpPr>
        <p:spPr>
          <a:xfrm>
            <a:off x="934658" y="992840"/>
            <a:ext cx="7128342" cy="4455212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bg1">
              <a:lumMod val="5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76178A-66B6-463A-A674-6D5C946779CA}"/>
              </a:ext>
            </a:extLst>
          </p:cNvPr>
          <p:cNvSpPr txBox="1"/>
          <p:nvPr/>
        </p:nvSpPr>
        <p:spPr>
          <a:xfrm>
            <a:off x="4506327" y="4027185"/>
            <a:ext cx="6363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F17FDE-993A-4373-8DAB-E1B01DDE0CE3}"/>
              </a:ext>
            </a:extLst>
          </p:cNvPr>
          <p:cNvSpPr txBox="1"/>
          <p:nvPr/>
        </p:nvSpPr>
        <p:spPr>
          <a:xfrm>
            <a:off x="4501328" y="3443371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A3FC41-B93E-4D6B-B580-ABB1A47349C0}"/>
              </a:ext>
            </a:extLst>
          </p:cNvPr>
          <p:cNvSpPr txBox="1"/>
          <p:nvPr/>
        </p:nvSpPr>
        <p:spPr>
          <a:xfrm>
            <a:off x="4506327" y="5300232"/>
            <a:ext cx="6363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267F22-840C-487F-BE32-1D9D654ADE5B}"/>
              </a:ext>
            </a:extLst>
          </p:cNvPr>
          <p:cNvSpPr txBox="1"/>
          <p:nvPr/>
        </p:nvSpPr>
        <p:spPr>
          <a:xfrm>
            <a:off x="4501328" y="4716418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584C1B1-6902-48E4-92F3-02C044C69962}"/>
              </a:ext>
            </a:extLst>
          </p:cNvPr>
          <p:cNvSpPr/>
          <p:nvPr/>
        </p:nvSpPr>
        <p:spPr>
          <a:xfrm>
            <a:off x="2226920" y="3627859"/>
            <a:ext cx="327382" cy="3273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AFC9642-014B-4A35-AB7B-4261958247CA}"/>
              </a:ext>
            </a:extLst>
          </p:cNvPr>
          <p:cNvSpPr/>
          <p:nvPr/>
        </p:nvSpPr>
        <p:spPr>
          <a:xfrm>
            <a:off x="3803478" y="2620011"/>
            <a:ext cx="461539" cy="4615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9C7A066-E583-4DD6-B0B4-E31C5EB77E47}"/>
              </a:ext>
            </a:extLst>
          </p:cNvPr>
          <p:cNvSpPr/>
          <p:nvPr/>
        </p:nvSpPr>
        <p:spPr>
          <a:xfrm>
            <a:off x="5811836" y="1915666"/>
            <a:ext cx="648073" cy="6480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43BC8A-C6A0-4C34-B809-6349AE849987}"/>
              </a:ext>
            </a:extLst>
          </p:cNvPr>
          <p:cNvSpPr txBox="1"/>
          <p:nvPr/>
        </p:nvSpPr>
        <p:spPr>
          <a:xfrm>
            <a:off x="1135742" y="2745108"/>
            <a:ext cx="2182355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2 0 1 6</a:t>
            </a:r>
            <a:endParaRPr lang="zh-CN" altLang="en-US" sz="2400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C10EE0-DEC0-4830-B131-6A30ACE16DD1}"/>
              </a:ext>
            </a:extLst>
          </p:cNvPr>
          <p:cNvSpPr txBox="1"/>
          <p:nvPr/>
        </p:nvSpPr>
        <p:spPr>
          <a:xfrm>
            <a:off x="2554302" y="1714537"/>
            <a:ext cx="2182355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2 0 1 7</a:t>
            </a:r>
            <a:endParaRPr lang="zh-CN" altLang="en-US" sz="24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170C6C0-D563-4EE3-89C2-C3E57BD38590}"/>
              </a:ext>
            </a:extLst>
          </p:cNvPr>
          <p:cNvSpPr txBox="1"/>
          <p:nvPr/>
        </p:nvSpPr>
        <p:spPr>
          <a:xfrm>
            <a:off x="4467154" y="1107127"/>
            <a:ext cx="2182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2 0 1 8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7754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" y="0"/>
            <a:ext cx="12190212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93A752-9B0C-4A12-9C74-99444C3F38F6}"/>
              </a:ext>
            </a:extLst>
          </p:cNvPr>
          <p:cNvSpPr txBox="1"/>
          <p:nvPr/>
        </p:nvSpPr>
        <p:spPr>
          <a:xfrm>
            <a:off x="5350219" y="1983077"/>
            <a:ext cx="1107996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第三章</a:t>
            </a:r>
          </a:p>
        </p:txBody>
      </p:sp>
    </p:spTree>
    <p:extLst>
      <p:ext uri="{BB962C8B-B14F-4D97-AF65-F5344CB8AC3E}">
        <p14:creationId xmlns:p14="http://schemas.microsoft.com/office/powerpoint/2010/main" val="313889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F57FFAAF-38AE-40DE-9227-D375EDA6A3B8}"/>
              </a:ext>
            </a:extLst>
          </p:cNvPr>
          <p:cNvGrpSpPr/>
          <p:nvPr/>
        </p:nvGrpSpPr>
        <p:grpSpPr>
          <a:xfrm>
            <a:off x="1434003" y="1229542"/>
            <a:ext cx="9323994" cy="1497301"/>
            <a:chOff x="967802" y="1902099"/>
            <a:chExt cx="10256393" cy="1647031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F7C350D4-3188-4838-AFF4-5E022E370937}"/>
                </a:ext>
              </a:extLst>
            </p:cNvPr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2" name="Freeform 23">
                <a:extLst>
                  <a:ext uri="{FF2B5EF4-FFF2-40B4-BE49-F238E27FC236}">
                    <a16:creationId xmlns:a16="http://schemas.microsoft.com/office/drawing/2014/main" id="{F0CE5EBF-638F-4EDC-8FF8-BD109E7D8758}"/>
                  </a:ext>
                </a:extLst>
              </p:cNvPr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23" name="Freeform 25">
                <a:extLst>
                  <a:ext uri="{FF2B5EF4-FFF2-40B4-BE49-F238E27FC236}">
                    <a16:creationId xmlns:a16="http://schemas.microsoft.com/office/drawing/2014/main" id="{82A76B39-33A4-4E38-A86F-B5A0B75F3EDC}"/>
                  </a:ext>
                </a:extLst>
              </p:cNvPr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24" name="Freeform 27">
                <a:extLst>
                  <a:ext uri="{FF2B5EF4-FFF2-40B4-BE49-F238E27FC236}">
                    <a16:creationId xmlns:a16="http://schemas.microsoft.com/office/drawing/2014/main" id="{07B0F2E2-6E1D-44AF-A2A5-1830E5B512BD}"/>
                  </a:ext>
                </a:extLst>
              </p:cNvPr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25" name="Freeform 28">
                <a:extLst>
                  <a:ext uri="{FF2B5EF4-FFF2-40B4-BE49-F238E27FC236}">
                    <a16:creationId xmlns:a16="http://schemas.microsoft.com/office/drawing/2014/main" id="{E52D2D34-9367-415A-BB05-4F502FFFD113}"/>
                  </a:ext>
                </a:extLst>
              </p:cNvPr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</p:grpSp>
        <p:grpSp>
          <p:nvGrpSpPr>
            <p:cNvPr id="4" name="Group 5">
              <a:extLst>
                <a:ext uri="{FF2B5EF4-FFF2-40B4-BE49-F238E27FC236}">
                  <a16:creationId xmlns:a16="http://schemas.microsoft.com/office/drawing/2014/main" id="{3702EA56-2CE4-4713-8161-B5DC39DB6FAD}"/>
                </a:ext>
              </a:extLst>
            </p:cNvPr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19" name="AutoShape 78">
                <a:extLst>
                  <a:ext uri="{FF2B5EF4-FFF2-40B4-BE49-F238E27FC236}">
                    <a16:creationId xmlns:a16="http://schemas.microsoft.com/office/drawing/2014/main" id="{3F64F511-7725-4899-ADBF-FED36924AE76}"/>
                  </a:ext>
                </a:extLst>
              </p:cNvPr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" name="AutoShape 79">
                <a:extLst>
                  <a:ext uri="{FF2B5EF4-FFF2-40B4-BE49-F238E27FC236}">
                    <a16:creationId xmlns:a16="http://schemas.microsoft.com/office/drawing/2014/main" id="{40E5EA30-84E9-4073-9A46-1CEBF35893F2}"/>
                  </a:ext>
                </a:extLst>
              </p:cNvPr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1" name="AutoShape 80">
                <a:extLst>
                  <a:ext uri="{FF2B5EF4-FFF2-40B4-BE49-F238E27FC236}">
                    <a16:creationId xmlns:a16="http://schemas.microsoft.com/office/drawing/2014/main" id="{F3E1FB90-9323-4859-832C-AF088616B4D8}"/>
                  </a:ext>
                </a:extLst>
              </p:cNvPr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CFB20D0E-0293-475E-B855-65BD54A924AB}"/>
                </a:ext>
              </a:extLst>
            </p:cNvPr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7" name="AutoShape 81">
                <a:extLst>
                  <a:ext uri="{FF2B5EF4-FFF2-40B4-BE49-F238E27FC236}">
                    <a16:creationId xmlns:a16="http://schemas.microsoft.com/office/drawing/2014/main" id="{47300BA0-5ABD-46FA-BA93-0AA78205034A}"/>
                  </a:ext>
                </a:extLst>
              </p:cNvPr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8" name="AutoShape 82">
                <a:extLst>
                  <a:ext uri="{FF2B5EF4-FFF2-40B4-BE49-F238E27FC236}">
                    <a16:creationId xmlns:a16="http://schemas.microsoft.com/office/drawing/2014/main" id="{1E92E480-1F91-4044-9FF6-DD6641D2F76F}"/>
                  </a:ext>
                </a:extLst>
              </p:cNvPr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7932A5C2-D5E6-4E70-8CBC-BDA990001FD6}"/>
                </a:ext>
              </a:extLst>
            </p:cNvPr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" name="AutoShape 110">
                <a:extLst>
                  <a:ext uri="{FF2B5EF4-FFF2-40B4-BE49-F238E27FC236}">
                    <a16:creationId xmlns:a16="http://schemas.microsoft.com/office/drawing/2014/main" id="{8D27B970-C0BD-4090-AF3D-B11211FBFEAC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" name="AutoShape 111">
                <a:extLst>
                  <a:ext uri="{FF2B5EF4-FFF2-40B4-BE49-F238E27FC236}">
                    <a16:creationId xmlns:a16="http://schemas.microsoft.com/office/drawing/2014/main" id="{270210B9-08D2-4B16-AA11-42096B86D4D7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7" name="Group 8">
              <a:extLst>
                <a:ext uri="{FF2B5EF4-FFF2-40B4-BE49-F238E27FC236}">
                  <a16:creationId xmlns:a16="http://schemas.microsoft.com/office/drawing/2014/main" id="{613397AA-B6DC-4BD2-925F-EFC1B86E7F20}"/>
                </a:ext>
              </a:extLst>
            </p:cNvPr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8" name="AutoShape 140">
                <a:extLst>
                  <a:ext uri="{FF2B5EF4-FFF2-40B4-BE49-F238E27FC236}">
                    <a16:creationId xmlns:a16="http://schemas.microsoft.com/office/drawing/2014/main" id="{AE135234-9B7E-4788-924A-F89C1A731E31}"/>
                  </a:ext>
                </a:extLst>
              </p:cNvPr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9" name="AutoShape 141">
                <a:extLst>
                  <a:ext uri="{FF2B5EF4-FFF2-40B4-BE49-F238E27FC236}">
                    <a16:creationId xmlns:a16="http://schemas.microsoft.com/office/drawing/2014/main" id="{53561DF4-556B-495F-9148-CA6888613081}"/>
                  </a:ext>
                </a:extLst>
              </p:cNvPr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0" name="AutoShape 142">
                <a:extLst>
                  <a:ext uri="{FF2B5EF4-FFF2-40B4-BE49-F238E27FC236}">
                    <a16:creationId xmlns:a16="http://schemas.microsoft.com/office/drawing/2014/main" id="{5E20AC3B-D17F-4DD1-AB3A-BA70E72A3E7F}"/>
                  </a:ext>
                </a:extLst>
              </p:cNvPr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1" name="AutoShape 143">
                <a:extLst>
                  <a:ext uri="{FF2B5EF4-FFF2-40B4-BE49-F238E27FC236}">
                    <a16:creationId xmlns:a16="http://schemas.microsoft.com/office/drawing/2014/main" id="{27B9EFCF-6FC3-415C-80DF-6E161515D210}"/>
                  </a:ext>
                </a:extLst>
              </p:cNvPr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2" name="AutoShape 144">
                <a:extLst>
                  <a:ext uri="{FF2B5EF4-FFF2-40B4-BE49-F238E27FC236}">
                    <a16:creationId xmlns:a16="http://schemas.microsoft.com/office/drawing/2014/main" id="{54EBFCFC-8995-46DE-8509-E9D50B720308}"/>
                  </a:ext>
                </a:extLst>
              </p:cNvPr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3" name="AutoShape 145">
                <a:extLst>
                  <a:ext uri="{FF2B5EF4-FFF2-40B4-BE49-F238E27FC236}">
                    <a16:creationId xmlns:a16="http://schemas.microsoft.com/office/drawing/2014/main" id="{E3363DE4-3793-43AB-B72A-3524D3936396}"/>
                  </a:ext>
                </a:extLst>
              </p:cNvPr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14" name="AutoShape 146">
                <a:extLst>
                  <a:ext uri="{FF2B5EF4-FFF2-40B4-BE49-F238E27FC236}">
                    <a16:creationId xmlns:a16="http://schemas.microsoft.com/office/drawing/2014/main" id="{1DF29490-D4E2-4327-89B4-899F6A551D95}"/>
                  </a:ext>
                </a:extLst>
              </p:cNvPr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69BA55DF-B2AB-4145-8C37-5791DA408D97}"/>
              </a:ext>
            </a:extLst>
          </p:cNvPr>
          <p:cNvSpPr txBox="1"/>
          <p:nvPr/>
        </p:nvSpPr>
        <p:spPr>
          <a:xfrm>
            <a:off x="1035617" y="3668271"/>
            <a:ext cx="2294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2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E7E46F1-DF49-48F6-92F1-8F31DDDFAA2D}"/>
              </a:ext>
            </a:extLst>
          </p:cNvPr>
          <p:cNvSpPr txBox="1"/>
          <p:nvPr/>
        </p:nvSpPr>
        <p:spPr>
          <a:xfrm>
            <a:off x="1110378" y="3114273"/>
            <a:ext cx="2144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000" b="1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4A6ED57-7868-4CC4-B0DB-D7DEBF422DEC}"/>
              </a:ext>
            </a:extLst>
          </p:cNvPr>
          <p:cNvSpPr txBox="1"/>
          <p:nvPr/>
        </p:nvSpPr>
        <p:spPr>
          <a:xfrm>
            <a:off x="3609460" y="3668271"/>
            <a:ext cx="2294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2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D6E3ED4-5FB7-41AE-B120-C8F34BB254D6}"/>
              </a:ext>
            </a:extLst>
          </p:cNvPr>
          <p:cNvSpPr txBox="1"/>
          <p:nvPr/>
        </p:nvSpPr>
        <p:spPr>
          <a:xfrm>
            <a:off x="3684221" y="3114273"/>
            <a:ext cx="2144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000" b="1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377E699-B0F5-4AF6-ACD5-E9E89036F6EF}"/>
              </a:ext>
            </a:extLst>
          </p:cNvPr>
          <p:cNvSpPr txBox="1"/>
          <p:nvPr/>
        </p:nvSpPr>
        <p:spPr>
          <a:xfrm>
            <a:off x="6275348" y="3668271"/>
            <a:ext cx="2294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2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4410E32-0C4B-4663-BB24-CED593949A73}"/>
              </a:ext>
            </a:extLst>
          </p:cNvPr>
          <p:cNvSpPr txBox="1"/>
          <p:nvPr/>
        </p:nvSpPr>
        <p:spPr>
          <a:xfrm>
            <a:off x="6350109" y="3114273"/>
            <a:ext cx="2144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000" b="1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EEDF007-98E8-42C8-9B84-0CB59E236734}"/>
              </a:ext>
            </a:extLst>
          </p:cNvPr>
          <p:cNvSpPr txBox="1"/>
          <p:nvPr/>
        </p:nvSpPr>
        <p:spPr>
          <a:xfrm>
            <a:off x="8941235" y="3668271"/>
            <a:ext cx="2294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zh-CN" altLang="en-US" sz="12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5D243CC-F523-4C9F-BB42-64ED2713E593}"/>
              </a:ext>
            </a:extLst>
          </p:cNvPr>
          <p:cNvSpPr txBox="1"/>
          <p:nvPr/>
        </p:nvSpPr>
        <p:spPr>
          <a:xfrm>
            <a:off x="9015996" y="3114273"/>
            <a:ext cx="21445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6099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EE26EA61-469B-4E3D-93A1-42F4AD8227E0}"/>
              </a:ext>
            </a:extLst>
          </p:cNvPr>
          <p:cNvGrpSpPr/>
          <p:nvPr/>
        </p:nvGrpSpPr>
        <p:grpSpPr>
          <a:xfrm>
            <a:off x="679690" y="1590680"/>
            <a:ext cx="5868208" cy="3541925"/>
            <a:chOff x="684991" y="1562544"/>
            <a:chExt cx="5868208" cy="3541925"/>
          </a:xfrm>
        </p:grpSpPr>
        <p:grpSp>
          <p:nvGrpSpPr>
            <p:cNvPr id="3" name="Group 8">
              <a:extLst>
                <a:ext uri="{FF2B5EF4-FFF2-40B4-BE49-F238E27FC236}">
                  <a16:creationId xmlns:a16="http://schemas.microsoft.com/office/drawing/2014/main" id="{16605F50-E8DC-4077-96AA-DA0A13CFD9B2}"/>
                </a:ext>
              </a:extLst>
            </p:cNvPr>
            <p:cNvGrpSpPr/>
            <p:nvPr/>
          </p:nvGrpSpPr>
          <p:grpSpPr>
            <a:xfrm>
              <a:off x="1371598" y="1562545"/>
              <a:ext cx="5181601" cy="3397386"/>
              <a:chOff x="7024254" y="1898073"/>
              <a:chExt cx="3616036" cy="3616036"/>
            </a:xfrm>
          </p:grpSpPr>
          <p:cxnSp>
            <p:nvCxnSpPr>
              <p:cNvPr id="9" name="Straight Connector 6">
                <a:extLst>
                  <a:ext uri="{FF2B5EF4-FFF2-40B4-BE49-F238E27FC236}">
                    <a16:creationId xmlns:a16="http://schemas.microsoft.com/office/drawing/2014/main" id="{BCE242C1-9619-407C-A7AC-122FA7FFEF9D}"/>
                  </a:ext>
                </a:extLst>
              </p:cNvPr>
              <p:cNvCxnSpPr/>
              <p:nvPr/>
            </p:nvCxnSpPr>
            <p:spPr>
              <a:xfrm>
                <a:off x="7042295" y="1898073"/>
                <a:ext cx="0" cy="3616036"/>
              </a:xfrm>
              <a:prstGeom prst="line">
                <a:avLst/>
              </a:prstGeom>
              <a:ln w="635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7">
                <a:extLst>
                  <a:ext uri="{FF2B5EF4-FFF2-40B4-BE49-F238E27FC236}">
                    <a16:creationId xmlns:a16="http://schemas.microsoft.com/office/drawing/2014/main" id="{726A05BB-FC5A-4CAC-878B-DF170D753560}"/>
                  </a:ext>
                </a:extLst>
              </p:cNvPr>
              <p:cNvCxnSpPr/>
              <p:nvPr/>
            </p:nvCxnSpPr>
            <p:spPr>
              <a:xfrm rot="16200000">
                <a:off x="8832272" y="3678381"/>
                <a:ext cx="0" cy="3616036"/>
              </a:xfrm>
              <a:prstGeom prst="line">
                <a:avLst/>
              </a:prstGeom>
              <a:ln w="635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TextBox 9">
              <a:extLst>
                <a:ext uri="{FF2B5EF4-FFF2-40B4-BE49-F238E27FC236}">
                  <a16:creationId xmlns:a16="http://schemas.microsoft.com/office/drawing/2014/main" id="{DD990A8A-E1E9-4A86-A3A3-B24EA7A2B9B7}"/>
                </a:ext>
              </a:extLst>
            </p:cNvPr>
            <p:cNvSpPr txBox="1"/>
            <p:nvPr/>
          </p:nvSpPr>
          <p:spPr>
            <a:xfrm>
              <a:off x="890175" y="4765915"/>
              <a:ext cx="4299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0%</a:t>
              </a:r>
              <a:endParaRPr lang="en-GB" sz="1600" b="1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" name="TextBox 10">
              <a:extLst>
                <a:ext uri="{FF2B5EF4-FFF2-40B4-BE49-F238E27FC236}">
                  <a16:creationId xmlns:a16="http://schemas.microsoft.com/office/drawing/2014/main" id="{DA074FA8-55C1-4CD0-9529-67013AB88E2B}"/>
                </a:ext>
              </a:extLst>
            </p:cNvPr>
            <p:cNvSpPr txBox="1"/>
            <p:nvPr/>
          </p:nvSpPr>
          <p:spPr>
            <a:xfrm>
              <a:off x="684991" y="1562544"/>
              <a:ext cx="6351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100%</a:t>
              </a:r>
              <a:endParaRPr lang="en-GB" sz="1600" b="1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" name="TextBox 11">
              <a:extLst>
                <a:ext uri="{FF2B5EF4-FFF2-40B4-BE49-F238E27FC236}">
                  <a16:creationId xmlns:a16="http://schemas.microsoft.com/office/drawing/2014/main" id="{6F9C3360-6499-49C7-8568-D4089B57ED44}"/>
                </a:ext>
              </a:extLst>
            </p:cNvPr>
            <p:cNvSpPr txBox="1"/>
            <p:nvPr/>
          </p:nvSpPr>
          <p:spPr>
            <a:xfrm>
              <a:off x="787583" y="3176599"/>
              <a:ext cx="532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50%</a:t>
              </a:r>
              <a:endParaRPr lang="en-GB" sz="1600" b="1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" name="TextBox 12">
              <a:extLst>
                <a:ext uri="{FF2B5EF4-FFF2-40B4-BE49-F238E27FC236}">
                  <a16:creationId xmlns:a16="http://schemas.microsoft.com/office/drawing/2014/main" id="{8B465E41-B724-47BC-B19D-A3B97AA8F936}"/>
                </a:ext>
              </a:extLst>
            </p:cNvPr>
            <p:cNvSpPr txBox="1"/>
            <p:nvPr/>
          </p:nvSpPr>
          <p:spPr>
            <a:xfrm>
              <a:off x="787583" y="2367042"/>
              <a:ext cx="532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75%</a:t>
              </a:r>
              <a:endParaRPr lang="en-GB" sz="1600" b="1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" name="TextBox 13">
              <a:extLst>
                <a:ext uri="{FF2B5EF4-FFF2-40B4-BE49-F238E27FC236}">
                  <a16:creationId xmlns:a16="http://schemas.microsoft.com/office/drawing/2014/main" id="{89EDCAF6-B042-476B-93E1-DA150DD24633}"/>
                </a:ext>
              </a:extLst>
            </p:cNvPr>
            <p:cNvSpPr txBox="1"/>
            <p:nvPr/>
          </p:nvSpPr>
          <p:spPr>
            <a:xfrm>
              <a:off x="787583" y="3986156"/>
              <a:ext cx="5325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b="1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25%</a:t>
              </a:r>
              <a:endParaRPr lang="en-GB" sz="1600" b="1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1" name="Rectangle 14">
            <a:extLst>
              <a:ext uri="{FF2B5EF4-FFF2-40B4-BE49-F238E27FC236}">
                <a16:creationId xmlns:a16="http://schemas.microsoft.com/office/drawing/2014/main" id="{885BFBC4-E0D5-4810-8526-4FE0C297FA41}"/>
              </a:ext>
            </a:extLst>
          </p:cNvPr>
          <p:cNvSpPr/>
          <p:nvPr/>
        </p:nvSpPr>
        <p:spPr>
          <a:xfrm>
            <a:off x="1865063" y="3567976"/>
            <a:ext cx="471054" cy="13607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9F91AC68-87EB-4A9C-B2A6-DB06C46E6C21}"/>
              </a:ext>
            </a:extLst>
          </p:cNvPr>
          <p:cNvSpPr/>
          <p:nvPr/>
        </p:nvSpPr>
        <p:spPr>
          <a:xfrm>
            <a:off x="2336117" y="2395178"/>
            <a:ext cx="471054" cy="253351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9">
            <a:extLst>
              <a:ext uri="{FF2B5EF4-FFF2-40B4-BE49-F238E27FC236}">
                <a16:creationId xmlns:a16="http://schemas.microsoft.com/office/drawing/2014/main" id="{8793DFF4-4E70-41DE-B358-4DCE9DE94F68}"/>
              </a:ext>
            </a:extLst>
          </p:cNvPr>
          <p:cNvSpPr/>
          <p:nvPr/>
        </p:nvSpPr>
        <p:spPr>
          <a:xfrm>
            <a:off x="2807171" y="2733732"/>
            <a:ext cx="471054" cy="21949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20">
            <a:extLst>
              <a:ext uri="{FF2B5EF4-FFF2-40B4-BE49-F238E27FC236}">
                <a16:creationId xmlns:a16="http://schemas.microsoft.com/office/drawing/2014/main" id="{AEB284DA-79B1-484E-A5D5-DAC82D3CEDD9}"/>
              </a:ext>
            </a:extLst>
          </p:cNvPr>
          <p:cNvSpPr/>
          <p:nvPr/>
        </p:nvSpPr>
        <p:spPr>
          <a:xfrm>
            <a:off x="3278225" y="3103849"/>
            <a:ext cx="471054" cy="18248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21">
            <a:extLst>
              <a:ext uri="{FF2B5EF4-FFF2-40B4-BE49-F238E27FC236}">
                <a16:creationId xmlns:a16="http://schemas.microsoft.com/office/drawing/2014/main" id="{91251C91-1B60-4D04-B14D-91F78930AD0E}"/>
              </a:ext>
            </a:extLst>
          </p:cNvPr>
          <p:cNvSpPr/>
          <p:nvPr/>
        </p:nvSpPr>
        <p:spPr>
          <a:xfrm>
            <a:off x="4206483" y="2258721"/>
            <a:ext cx="471054" cy="266997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6AABBB4E-3BE6-4E36-B836-1F396B0C394D}"/>
              </a:ext>
            </a:extLst>
          </p:cNvPr>
          <p:cNvSpPr/>
          <p:nvPr/>
        </p:nvSpPr>
        <p:spPr>
          <a:xfrm>
            <a:off x="4677537" y="2854466"/>
            <a:ext cx="471054" cy="20742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23">
            <a:extLst>
              <a:ext uri="{FF2B5EF4-FFF2-40B4-BE49-F238E27FC236}">
                <a16:creationId xmlns:a16="http://schemas.microsoft.com/office/drawing/2014/main" id="{FC1131C2-ADBE-4183-B65C-1A8157A68824}"/>
              </a:ext>
            </a:extLst>
          </p:cNvPr>
          <p:cNvSpPr/>
          <p:nvPr/>
        </p:nvSpPr>
        <p:spPr>
          <a:xfrm>
            <a:off x="5148591" y="3567976"/>
            <a:ext cx="471054" cy="13607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24">
            <a:extLst>
              <a:ext uri="{FF2B5EF4-FFF2-40B4-BE49-F238E27FC236}">
                <a16:creationId xmlns:a16="http://schemas.microsoft.com/office/drawing/2014/main" id="{F26E5256-E9F9-4585-8A46-CD39440F0110}"/>
              </a:ext>
            </a:extLst>
          </p:cNvPr>
          <p:cNvSpPr/>
          <p:nvPr/>
        </p:nvSpPr>
        <p:spPr>
          <a:xfrm>
            <a:off x="5619645" y="2563521"/>
            <a:ext cx="471054" cy="23651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25">
            <a:extLst>
              <a:ext uri="{FF2B5EF4-FFF2-40B4-BE49-F238E27FC236}">
                <a16:creationId xmlns:a16="http://schemas.microsoft.com/office/drawing/2014/main" id="{860911CA-D63C-4E6A-B1FA-0E37E76D0D51}"/>
              </a:ext>
            </a:extLst>
          </p:cNvPr>
          <p:cNvSpPr txBox="1"/>
          <p:nvPr/>
        </p:nvSpPr>
        <p:spPr>
          <a:xfrm>
            <a:off x="2163308" y="5054870"/>
            <a:ext cx="1287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Sale By Year</a:t>
            </a:r>
            <a:endParaRPr lang="en-GB" b="1" dirty="0"/>
          </a:p>
        </p:txBody>
      </p:sp>
      <p:sp>
        <p:nvSpPr>
          <p:cNvPr id="20" name="TextBox 27">
            <a:extLst>
              <a:ext uri="{FF2B5EF4-FFF2-40B4-BE49-F238E27FC236}">
                <a16:creationId xmlns:a16="http://schemas.microsoft.com/office/drawing/2014/main" id="{48A6FEB1-BFCE-4D9D-9BD8-A4FFE8EE1D02}"/>
              </a:ext>
            </a:extLst>
          </p:cNvPr>
          <p:cNvSpPr txBox="1"/>
          <p:nvPr/>
        </p:nvSpPr>
        <p:spPr>
          <a:xfrm>
            <a:off x="4504728" y="5054870"/>
            <a:ext cx="1287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Sale By Year</a:t>
            </a:r>
            <a:endParaRPr lang="en-GB" b="1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B48E14C-37E8-4FCF-A4FF-81DA67BD3FB8}"/>
              </a:ext>
            </a:extLst>
          </p:cNvPr>
          <p:cNvSpPr txBox="1"/>
          <p:nvPr/>
        </p:nvSpPr>
        <p:spPr>
          <a:xfrm>
            <a:off x="6626586" y="2673820"/>
            <a:ext cx="4783132" cy="614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2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0946D5A-51D0-4557-B9AC-378C56926F7C}"/>
              </a:ext>
            </a:extLst>
          </p:cNvPr>
          <p:cNvSpPr txBox="1"/>
          <p:nvPr/>
        </p:nvSpPr>
        <p:spPr>
          <a:xfrm>
            <a:off x="6621586" y="2090006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03F0AFF-C03B-4F9D-BC81-2D94D88158E2}"/>
              </a:ext>
            </a:extLst>
          </p:cNvPr>
          <p:cNvSpPr txBox="1"/>
          <p:nvPr/>
        </p:nvSpPr>
        <p:spPr>
          <a:xfrm>
            <a:off x="6643908" y="4306325"/>
            <a:ext cx="4783132" cy="614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2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6823631-D490-494E-B7B8-735A4A0443CD}"/>
              </a:ext>
            </a:extLst>
          </p:cNvPr>
          <p:cNvSpPr txBox="1"/>
          <p:nvPr/>
        </p:nvSpPr>
        <p:spPr>
          <a:xfrm>
            <a:off x="6638908" y="3722511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8716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5EA1046-58EA-4B94-9EDF-95ADBFD65543}"/>
              </a:ext>
            </a:extLst>
          </p:cNvPr>
          <p:cNvSpPr txBox="1"/>
          <p:nvPr/>
        </p:nvSpPr>
        <p:spPr>
          <a:xfrm>
            <a:off x="1153434" y="3185467"/>
            <a:ext cx="394141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endParaRPr lang="zh-CN" altLang="en-US" sz="14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E0CDDB-CDED-443D-AFD9-08B0CCCE18DB}"/>
              </a:ext>
            </a:extLst>
          </p:cNvPr>
          <p:cNvSpPr txBox="1"/>
          <p:nvPr/>
        </p:nvSpPr>
        <p:spPr>
          <a:xfrm>
            <a:off x="7031385" y="3185467"/>
            <a:ext cx="394141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endParaRPr lang="zh-CN" altLang="en-US" sz="1400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F131E71-BC99-4B7A-B957-4790AE7A4664}"/>
              </a:ext>
            </a:extLst>
          </p:cNvPr>
          <p:cNvCxnSpPr/>
          <p:nvPr/>
        </p:nvCxnSpPr>
        <p:spPr>
          <a:xfrm>
            <a:off x="6133514" y="2461846"/>
            <a:ext cx="0" cy="233523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24">
            <a:extLst>
              <a:ext uri="{FF2B5EF4-FFF2-40B4-BE49-F238E27FC236}">
                <a16:creationId xmlns:a16="http://schemas.microsoft.com/office/drawing/2014/main" id="{CCE5AE6E-FA2D-4116-A23E-8829A60C21F2}"/>
              </a:ext>
            </a:extLst>
          </p:cNvPr>
          <p:cNvSpPr>
            <a:spLocks noEditPoints="1"/>
          </p:cNvSpPr>
          <p:nvPr/>
        </p:nvSpPr>
        <p:spPr bwMode="auto">
          <a:xfrm>
            <a:off x="2824633" y="1787183"/>
            <a:ext cx="362518" cy="53107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645644"/>
              </a:solidFill>
            </a:endParaRP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64335D87-5800-4FF4-8157-43D96A40A9B5}"/>
              </a:ext>
            </a:extLst>
          </p:cNvPr>
          <p:cNvSpPr>
            <a:spLocks noEditPoints="1"/>
          </p:cNvSpPr>
          <p:nvPr/>
        </p:nvSpPr>
        <p:spPr bwMode="auto">
          <a:xfrm>
            <a:off x="8810441" y="1997728"/>
            <a:ext cx="383301" cy="46411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6456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88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802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93A752-9B0C-4A12-9C74-99444C3F38F6}"/>
              </a:ext>
            </a:extLst>
          </p:cNvPr>
          <p:cNvSpPr txBox="1"/>
          <p:nvPr/>
        </p:nvSpPr>
        <p:spPr>
          <a:xfrm>
            <a:off x="5350219" y="1983077"/>
            <a:ext cx="1107996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第四章</a:t>
            </a:r>
          </a:p>
        </p:txBody>
      </p:sp>
    </p:spTree>
    <p:extLst>
      <p:ext uri="{BB962C8B-B14F-4D97-AF65-F5344CB8AC3E}">
        <p14:creationId xmlns:p14="http://schemas.microsoft.com/office/powerpoint/2010/main" val="120302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A88B5AF-6FC9-4031-ADBB-664BE0C029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78" y="1551401"/>
            <a:ext cx="1971066" cy="131404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866073A-15C0-49F6-9DE5-6DD776D762E6}"/>
              </a:ext>
            </a:extLst>
          </p:cNvPr>
          <p:cNvSpPr txBox="1"/>
          <p:nvPr/>
        </p:nvSpPr>
        <p:spPr>
          <a:xfrm>
            <a:off x="4405480" y="2028690"/>
            <a:ext cx="60383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4B2D00-9F46-40E9-8AF7-DEAD8A0BAA4C}"/>
              </a:ext>
            </a:extLst>
          </p:cNvPr>
          <p:cNvSpPr txBox="1"/>
          <p:nvPr/>
        </p:nvSpPr>
        <p:spPr>
          <a:xfrm>
            <a:off x="4400480" y="1444876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1392A02-8B8D-4B45-B18F-345D74CC3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78" y="4115697"/>
            <a:ext cx="1971066" cy="131404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AE6459F-6B6E-4E7B-A483-5342FB8D70DC}"/>
              </a:ext>
            </a:extLst>
          </p:cNvPr>
          <p:cNvSpPr txBox="1"/>
          <p:nvPr/>
        </p:nvSpPr>
        <p:spPr>
          <a:xfrm>
            <a:off x="4405480" y="4592986"/>
            <a:ext cx="60383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EC340D-8841-4CDC-B9AA-C6184F1F055E}"/>
              </a:ext>
            </a:extLst>
          </p:cNvPr>
          <p:cNvSpPr txBox="1"/>
          <p:nvPr/>
        </p:nvSpPr>
        <p:spPr>
          <a:xfrm>
            <a:off x="4400480" y="4009172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8004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935"/>
            <a:ext cx="12192000" cy="569213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77458BF-12D6-4932-8F67-3E615B376579}"/>
              </a:ext>
            </a:extLst>
          </p:cNvPr>
          <p:cNvSpPr/>
          <p:nvPr/>
        </p:nvSpPr>
        <p:spPr>
          <a:xfrm>
            <a:off x="136319" y="6499799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77796F-4B25-4BE5-BE9C-910C535D3872}"/>
              </a:ext>
            </a:extLst>
          </p:cNvPr>
          <p:cNvSpPr txBox="1"/>
          <p:nvPr/>
        </p:nvSpPr>
        <p:spPr>
          <a:xfrm>
            <a:off x="5500353" y="1467672"/>
            <a:ext cx="1107996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謝謝大家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5DE2A9-5A2C-4B27-AC0B-A4109ACBE573}"/>
              </a:ext>
            </a:extLst>
          </p:cNvPr>
          <p:cNvSpPr txBox="1"/>
          <p:nvPr/>
        </p:nvSpPr>
        <p:spPr>
          <a:xfrm>
            <a:off x="5152691" y="1530228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A79A37-ADFC-49A9-8D36-8491AE8F9CF0}"/>
              </a:ext>
            </a:extLst>
          </p:cNvPr>
          <p:cNvSpPr txBox="1"/>
          <p:nvPr/>
        </p:nvSpPr>
        <p:spPr>
          <a:xfrm>
            <a:off x="4505166" y="1368434"/>
            <a:ext cx="492443" cy="140358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 2  0  1  × </a:t>
            </a:r>
            <a:endParaRPr lang="zh-CN" altLang="en-US" sz="20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D97E2E0-2F52-4761-BF5C-C27E4FB4F06E}"/>
              </a:ext>
            </a:extLst>
          </p:cNvPr>
          <p:cNvSpPr/>
          <p:nvPr/>
        </p:nvSpPr>
        <p:spPr>
          <a:xfrm>
            <a:off x="9538993" y="169296"/>
            <a:ext cx="2490612" cy="201765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58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>
            <a:extLst>
              <a:ext uri="{FF2B5EF4-FFF2-40B4-BE49-F238E27FC236}">
                <a16:creationId xmlns:a16="http://schemas.microsoft.com/office/drawing/2014/main" id="{9A4024FC-D851-4F51-AB19-ECA86FBB5227}"/>
              </a:ext>
            </a:extLst>
          </p:cNvPr>
          <p:cNvSpPr txBox="1"/>
          <p:nvPr/>
        </p:nvSpPr>
        <p:spPr>
          <a:xfrm>
            <a:off x="1963533" y="2505075"/>
            <a:ext cx="1891030" cy="13531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</a:p>
          <a:p>
            <a:pPr algn="ctr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126BB85-9E83-405F-BC95-6B42AB49477B}"/>
              </a:ext>
            </a:extLst>
          </p:cNvPr>
          <p:cNvSpPr/>
          <p:nvPr/>
        </p:nvSpPr>
        <p:spPr>
          <a:xfrm>
            <a:off x="4732351" y="1853565"/>
            <a:ext cx="830997" cy="31508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一·此处添加标题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72230D-4460-450A-9D02-265217A2383A}"/>
              </a:ext>
            </a:extLst>
          </p:cNvPr>
          <p:cNvSpPr/>
          <p:nvPr/>
        </p:nvSpPr>
        <p:spPr>
          <a:xfrm>
            <a:off x="5844871" y="1853565"/>
            <a:ext cx="830997" cy="31508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二·此处添加标题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94B2209-B5E5-46D1-8DC9-415EF80ECDD1}"/>
              </a:ext>
            </a:extLst>
          </p:cNvPr>
          <p:cNvSpPr/>
          <p:nvPr/>
        </p:nvSpPr>
        <p:spPr>
          <a:xfrm>
            <a:off x="6957391" y="1853565"/>
            <a:ext cx="830997" cy="31508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三·此处添加标题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A9DA279-AD81-4D12-9FD5-2DB4D606812C}"/>
              </a:ext>
            </a:extLst>
          </p:cNvPr>
          <p:cNvSpPr/>
          <p:nvPr/>
        </p:nvSpPr>
        <p:spPr>
          <a:xfrm>
            <a:off x="8069911" y="1853565"/>
            <a:ext cx="830997" cy="31508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四·此处添加标题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62B40CC-E46A-454E-ADE7-363D7B305452}"/>
              </a:ext>
            </a:extLst>
          </p:cNvPr>
          <p:cNvGrpSpPr/>
          <p:nvPr/>
        </p:nvGrpSpPr>
        <p:grpSpPr>
          <a:xfrm>
            <a:off x="2902649" y="2505075"/>
            <a:ext cx="543400" cy="1681558"/>
            <a:chOff x="3677871" y="2564765"/>
            <a:chExt cx="543400" cy="168155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3828461-15F6-4DFD-87D5-F286E94C4822}"/>
                </a:ext>
              </a:extLst>
            </p:cNvPr>
            <p:cNvCxnSpPr/>
            <p:nvPr/>
          </p:nvCxnSpPr>
          <p:spPr>
            <a:xfrm>
              <a:off x="3766099" y="2564765"/>
              <a:ext cx="442646" cy="0"/>
            </a:xfrm>
            <a:prstGeom prst="line">
              <a:avLst/>
            </a:prstGeom>
            <a:ln w="19050">
              <a:solidFill>
                <a:srgbClr val="927F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2E1B568-C674-4905-B0E4-AF53A6C2FD89}"/>
                </a:ext>
              </a:extLst>
            </p:cNvPr>
            <p:cNvCxnSpPr/>
            <p:nvPr/>
          </p:nvCxnSpPr>
          <p:spPr>
            <a:xfrm flipH="1">
              <a:off x="4208745" y="2564765"/>
              <a:ext cx="12526" cy="1681558"/>
            </a:xfrm>
            <a:prstGeom prst="line">
              <a:avLst/>
            </a:prstGeom>
            <a:ln w="19050">
              <a:solidFill>
                <a:srgbClr val="927F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61A1D0B-98BC-4AA3-B50E-7E1C71EFD24A}"/>
                </a:ext>
              </a:extLst>
            </p:cNvPr>
            <p:cNvCxnSpPr/>
            <p:nvPr/>
          </p:nvCxnSpPr>
          <p:spPr>
            <a:xfrm flipH="1">
              <a:off x="3684270" y="4246323"/>
              <a:ext cx="524475" cy="0"/>
            </a:xfrm>
            <a:prstGeom prst="line">
              <a:avLst/>
            </a:prstGeom>
            <a:ln w="19050">
              <a:solidFill>
                <a:srgbClr val="927F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4CAC20A-8DF7-45EB-91D3-4CC5EC6D299B}"/>
                </a:ext>
              </a:extLst>
            </p:cNvPr>
            <p:cNvCxnSpPr/>
            <p:nvPr/>
          </p:nvCxnSpPr>
          <p:spPr>
            <a:xfrm flipV="1">
              <a:off x="3677871" y="3935721"/>
              <a:ext cx="6399" cy="310602"/>
            </a:xfrm>
            <a:prstGeom prst="line">
              <a:avLst/>
            </a:prstGeom>
            <a:ln w="19050">
              <a:solidFill>
                <a:srgbClr val="927F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129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93A752-9B0C-4A12-9C74-99444C3F38F6}"/>
              </a:ext>
            </a:extLst>
          </p:cNvPr>
          <p:cNvSpPr txBox="1"/>
          <p:nvPr/>
        </p:nvSpPr>
        <p:spPr>
          <a:xfrm>
            <a:off x="5350219" y="1983077"/>
            <a:ext cx="1107996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第一章</a:t>
            </a:r>
          </a:p>
        </p:txBody>
      </p:sp>
    </p:spTree>
    <p:extLst>
      <p:ext uri="{BB962C8B-B14F-4D97-AF65-F5344CB8AC3E}">
        <p14:creationId xmlns:p14="http://schemas.microsoft.com/office/powerpoint/2010/main" val="384386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5ABF49A3-D14F-426C-939B-17B008069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7689" y="1846562"/>
            <a:ext cx="1661993" cy="416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341B99-F4D4-4D44-915A-9151EAFFE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0139" y="1846562"/>
            <a:ext cx="1661993" cy="416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1413CB-1723-4254-9C5F-EEAF3A767559}"/>
              </a:ext>
            </a:extLst>
          </p:cNvPr>
          <p:cNvSpPr txBox="1"/>
          <p:nvPr/>
        </p:nvSpPr>
        <p:spPr>
          <a:xfrm>
            <a:off x="9615239" y="719476"/>
            <a:ext cx="61985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36AAC0-EFB1-4161-9186-669644A513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89" r="70202"/>
          <a:stretch/>
        </p:blipFill>
        <p:spPr>
          <a:xfrm>
            <a:off x="632479" y="719476"/>
            <a:ext cx="2899792" cy="520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75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B68860-D3C0-4D65-AB71-91FCCAC476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6" b="29865"/>
          <a:stretch/>
        </p:blipFill>
        <p:spPr>
          <a:xfrm flipH="1">
            <a:off x="1357311" y="1824037"/>
            <a:ext cx="3343276" cy="3209926"/>
          </a:xfrm>
          <a:prstGeom prst="ellipse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B6A689-8CF8-46DB-8DC8-B347FD953941}"/>
              </a:ext>
            </a:extLst>
          </p:cNvPr>
          <p:cNvSpPr txBox="1"/>
          <p:nvPr/>
        </p:nvSpPr>
        <p:spPr>
          <a:xfrm>
            <a:off x="2504285" y="2736502"/>
            <a:ext cx="1049327" cy="138499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点 击 添 加 标 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D1318FF-2135-4F5E-BD56-A0D189A460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6" b="29865"/>
          <a:stretch/>
        </p:blipFill>
        <p:spPr>
          <a:xfrm flipH="1">
            <a:off x="4700587" y="1643421"/>
            <a:ext cx="376239" cy="361232"/>
          </a:xfrm>
          <a:prstGeom prst="ellipse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32FBDF1-D39F-4BB4-A0FF-CF85ACB3B9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6" b="29865"/>
          <a:stretch/>
        </p:blipFill>
        <p:spPr>
          <a:xfrm flipH="1">
            <a:off x="5281612" y="3215045"/>
            <a:ext cx="376239" cy="361232"/>
          </a:xfrm>
          <a:prstGeom prst="ellipse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7B58996-9CED-4BAF-88CB-CF78D48F44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6" b="29865"/>
          <a:stretch/>
        </p:blipFill>
        <p:spPr>
          <a:xfrm flipH="1">
            <a:off x="4700586" y="4820009"/>
            <a:ext cx="376239" cy="361232"/>
          </a:xfrm>
          <a:prstGeom prst="ellipse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F4AC6B9-1A4F-431F-8610-FFCE00645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9030" y="1362372"/>
            <a:ext cx="4949408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sz="1200" dirty="0"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4E0B23-7A23-407D-BE49-821AF3007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5281" y="2967334"/>
            <a:ext cx="4949408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sz="1200" dirty="0"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BF8071-0A9C-47F2-9456-F25D36165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9030" y="4572298"/>
            <a:ext cx="4949408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908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55F589B-9B0F-4941-B074-2D84D19E3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4857" y="1163144"/>
            <a:ext cx="4257143" cy="426666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7096A07-F79F-4631-8466-94BAF28E1E8C}"/>
              </a:ext>
            </a:extLst>
          </p:cNvPr>
          <p:cNvSpPr txBox="1"/>
          <p:nvPr/>
        </p:nvSpPr>
        <p:spPr>
          <a:xfrm>
            <a:off x="1268919" y="2377890"/>
            <a:ext cx="5758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834409-1B51-47BB-9B1B-0778A6D864A6}"/>
              </a:ext>
            </a:extLst>
          </p:cNvPr>
          <p:cNvSpPr txBox="1"/>
          <p:nvPr/>
        </p:nvSpPr>
        <p:spPr>
          <a:xfrm>
            <a:off x="1263919" y="1794076"/>
            <a:ext cx="5385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FC548A-61CD-4159-B3FB-B6E07771A15A}"/>
              </a:ext>
            </a:extLst>
          </p:cNvPr>
          <p:cNvSpPr txBox="1"/>
          <p:nvPr/>
        </p:nvSpPr>
        <p:spPr>
          <a:xfrm>
            <a:off x="1286241" y="4010395"/>
            <a:ext cx="5758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3E66EB-5658-4DF6-8716-521D1AF56A6C}"/>
              </a:ext>
            </a:extLst>
          </p:cNvPr>
          <p:cNvSpPr txBox="1"/>
          <p:nvPr/>
        </p:nvSpPr>
        <p:spPr>
          <a:xfrm>
            <a:off x="1281241" y="3426581"/>
            <a:ext cx="5385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6780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9D5A3B1-4515-4E9C-BA17-B7D2002058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86" y="968305"/>
            <a:ext cx="1971066" cy="131404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272B55D-2AC0-4121-A4A0-97C45BE54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071" y="2529486"/>
            <a:ext cx="1246495" cy="367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32221AF-B5FC-459D-A1DE-6104664645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943" y="976867"/>
            <a:ext cx="1971066" cy="131404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99D2731-34FB-4C6E-B95E-CB5FDC90C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28" y="2538048"/>
            <a:ext cx="1246495" cy="367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B235B18-295A-464A-B491-E86751832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444" y="976867"/>
            <a:ext cx="1971066" cy="131404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92C46B6-40B1-414B-8986-239B4A98D5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4729" y="2538048"/>
            <a:ext cx="1246495" cy="367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点击输入本栏的具体文字，简明扼要的说明分项内容，此为概念图解，请根据您的具体内容酌情修改。点击输入本栏的具体文字。</a:t>
            </a:r>
          </a:p>
        </p:txBody>
      </p:sp>
    </p:spTree>
    <p:extLst>
      <p:ext uri="{BB962C8B-B14F-4D97-AF65-F5344CB8AC3E}">
        <p14:creationId xmlns:p14="http://schemas.microsoft.com/office/powerpoint/2010/main" val="100605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3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93A752-9B0C-4A12-9C74-99444C3F38F6}"/>
              </a:ext>
            </a:extLst>
          </p:cNvPr>
          <p:cNvSpPr txBox="1"/>
          <p:nvPr/>
        </p:nvSpPr>
        <p:spPr>
          <a:xfrm>
            <a:off x="5350219" y="1983077"/>
            <a:ext cx="1107996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第二章</a:t>
            </a:r>
          </a:p>
        </p:txBody>
      </p:sp>
    </p:spTree>
    <p:extLst>
      <p:ext uri="{BB962C8B-B14F-4D97-AF65-F5344CB8AC3E}">
        <p14:creationId xmlns:p14="http://schemas.microsoft.com/office/powerpoint/2010/main" val="41860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044D8E-93A4-49B6-9380-63E231E31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9619" y="3058000"/>
            <a:ext cx="2752381" cy="3800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D3295A5-A49B-4CFF-92CE-F5EE560B1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9307" y="1655579"/>
            <a:ext cx="1661993" cy="416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EBCD66-17A8-48F1-8849-DBD506E6E9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1757" y="1655579"/>
            <a:ext cx="1661993" cy="416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2BBBF2-E16C-42C2-B711-DFA4B85FE594}"/>
              </a:ext>
            </a:extLst>
          </p:cNvPr>
          <p:cNvSpPr txBox="1"/>
          <p:nvPr/>
        </p:nvSpPr>
        <p:spPr>
          <a:xfrm>
            <a:off x="8806857" y="528493"/>
            <a:ext cx="61985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FA5115-CCF4-4296-B916-3CF687C55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207" y="1655579"/>
            <a:ext cx="1661993" cy="416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</a:p>
        </p:txBody>
      </p:sp>
    </p:spTree>
    <p:extLst>
      <p:ext uri="{BB962C8B-B14F-4D97-AF65-F5344CB8AC3E}">
        <p14:creationId xmlns:p14="http://schemas.microsoft.com/office/powerpoint/2010/main" val="192777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75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1346</Words>
  <Application>Microsoft Office PowerPoint</Application>
  <PresentationFormat>宽屏</PresentationFormat>
  <Paragraphs>89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Gill Sans</vt:lpstr>
      <vt:lpstr>方正兰亭特黑_GBK</vt:lpstr>
      <vt:lpstr>楷体</vt:lpstr>
      <vt:lpstr>宋体</vt:lpstr>
      <vt:lpstr>微软雅黑</vt:lpstr>
      <vt:lpstr>新蒂文徵明體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简约中国风课件PPT模板</dc:title>
  <dc:creator>Administrator</dc:creator>
  <cp:lastModifiedBy>Administrator</cp:lastModifiedBy>
  <cp:revision>15</cp:revision>
  <dcterms:created xsi:type="dcterms:W3CDTF">2015-05-05T08:02:14Z</dcterms:created>
  <dcterms:modified xsi:type="dcterms:W3CDTF">2019-03-27T12:41:44Z</dcterms:modified>
</cp:coreProperties>
</file>